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23.xml" ContentType="application/vnd.openxmlformats-officedocument.presentationml.notesSlide+xml"/>
  <Override PartName="/ppt/tags/tag2.xml" ContentType="application/vnd.openxmlformats-officedocument.presentationml.tags+xml"/>
  <Override PartName="/ppt/notesSlides/notesSlide24.xml" ContentType="application/vnd.openxmlformats-officedocument.presentationml.notesSlide+xml"/>
  <Override PartName="/ppt/tags/tag3.xml" ContentType="application/vnd.openxmlformats-officedocument.presentationml.tags+xml"/>
  <Override PartName="/ppt/notesSlides/notesSlide25.xml" ContentType="application/vnd.openxmlformats-officedocument.presentationml.notesSlide+xml"/>
  <Override PartName="/ppt/tags/tag4.xml" ContentType="application/vnd.openxmlformats-officedocument.presentationml.tags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9"/>
  </p:notesMasterIdLst>
  <p:sldIdLst>
    <p:sldId id="256" r:id="rId2"/>
    <p:sldId id="278" r:id="rId3"/>
    <p:sldId id="258" r:id="rId4"/>
    <p:sldId id="289" r:id="rId5"/>
    <p:sldId id="292" r:id="rId6"/>
    <p:sldId id="293" r:id="rId7"/>
    <p:sldId id="274" r:id="rId8"/>
    <p:sldId id="287" r:id="rId9"/>
    <p:sldId id="288" r:id="rId10"/>
    <p:sldId id="290" r:id="rId11"/>
    <p:sldId id="275" r:id="rId12"/>
    <p:sldId id="291" r:id="rId13"/>
    <p:sldId id="285" r:id="rId14"/>
    <p:sldId id="283" r:id="rId15"/>
    <p:sldId id="276" r:id="rId16"/>
    <p:sldId id="280" r:id="rId17"/>
    <p:sldId id="284" r:id="rId18"/>
    <p:sldId id="281" r:id="rId19"/>
    <p:sldId id="277" r:id="rId20"/>
    <p:sldId id="279" r:id="rId21"/>
    <p:sldId id="286" r:id="rId22"/>
    <p:sldId id="282" r:id="rId23"/>
    <p:sldId id="261" r:id="rId24"/>
    <p:sldId id="271" r:id="rId25"/>
    <p:sldId id="272" r:id="rId26"/>
    <p:sldId id="273" r:id="rId27"/>
    <p:sldId id="294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0000"/>
    <a:srgbClr val="A40000"/>
    <a:srgbClr val="9E0000"/>
    <a:srgbClr val="C7450B"/>
    <a:srgbClr val="E24E0C"/>
    <a:srgbClr val="DC6140"/>
    <a:srgbClr val="E60000"/>
    <a:srgbClr val="C9670D"/>
    <a:srgbClr val="66B5C9"/>
    <a:srgbClr val="EDB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82" d="100"/>
          <a:sy n="82" d="100"/>
        </p:scale>
        <p:origin x="738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27666520-0b71-4d3b-a448-db4516c266e6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7624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4d4f1644-e560-4115-bc2f-5c9b0791b416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3923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76b4468d-1f17-4f51-a692-3efdbf56ab41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0388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9f5d2e3c-aeae-44e5-8b64-3b04665e8797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3420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d97a1aa7-92ed-447c-bc6e-c25cd8ece128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1919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55234a45-b278-4d1b-971a-4f6b0a95ef09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4654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563e84c2-c10c-4f21-beb2-cb51dfd7107f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6957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aa36d7e0-22c0-45df-93f3-1408ffb74562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4726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568746cb-4b7f-4084-872f-521cd025328f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12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5611548c-7bdf-4ec7-91ed-3f541557b400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3935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0a4d575e-4b99-4308-a28b-bc1e543c9859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653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552ec983-5b8b-46ba-bf1d-0115e30df0d9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4356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e10aefca-ebfc-4778-bd60-c8e24093b6d9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8109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29ce8358-04d3-4089-b8d3-2b2bc83a6440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6616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a10fd52f-8a99-4fe9-99c4-067b8a855f15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9423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e60a8976-30c0-4f33-9152-a13327b717bf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1678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fa6089ff-a288-4adf-97e8-502683f46b6f</a:t>
            </a: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407d2fda-c7dd-4f3a-9557-948c3a0fd951</a:t>
            </a: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617a6adb-9064-4139-a6fd-d22a642bf0e9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32cc2281-a5f6-41e4-bdf7-29edc7dd27ef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7325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5e42e5a1-7715-4dc3-b966-e36ee6e5874c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8672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b0f81d70-dfda-4cfe-b290-7091bbbfb02c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091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ac483841-effc-4aed-9649-65cd61009ad7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0382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ff59beb0-ad59-4444-8c39-98dfe4fb87a0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3580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d0245dbe-f9f7-4e42-ad53-df6e1d429b08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362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1c689f4e-158a-4442-8ecb-d4ddf53fdd4f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551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82DE4879-3031-46CA-811E-E397CAB92584}"/>
              </a:ext>
            </a:extLst>
          </p:cNvPr>
          <p:cNvSpPr/>
          <p:nvPr userDrawn="1"/>
        </p:nvSpPr>
        <p:spPr>
          <a:xfrm>
            <a:off x="5500365" y="2857499"/>
            <a:ext cx="180000" cy="4012413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xmlns="" id="{141963EB-625A-4665-A423-F9FE6402AA38}"/>
              </a:ext>
            </a:extLst>
          </p:cNvPr>
          <p:cNvSpPr/>
          <p:nvPr userDrawn="1"/>
        </p:nvSpPr>
        <p:spPr>
          <a:xfrm flipH="1">
            <a:off x="2367860" y="2402823"/>
            <a:ext cx="72000" cy="4445855"/>
          </a:xfrm>
          <a:custGeom>
            <a:avLst/>
            <a:gdLst>
              <a:gd name="connsiteX0" fmla="*/ 72000 w 72000"/>
              <a:gd name="connsiteY0" fmla="*/ 0 h 4445855"/>
              <a:gd name="connsiteX1" fmla="*/ 0 w 72000"/>
              <a:gd name="connsiteY1" fmla="*/ 0 h 4445855"/>
              <a:gd name="connsiteX2" fmla="*/ 0 w 72000"/>
              <a:gd name="connsiteY2" fmla="*/ 4445855 h 4445855"/>
              <a:gd name="connsiteX3" fmla="*/ 72000 w 72000"/>
              <a:gd name="connsiteY3" fmla="*/ 4445855 h 4445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0" h="4445855">
                <a:moveTo>
                  <a:pt x="72000" y="0"/>
                </a:moveTo>
                <a:lnTo>
                  <a:pt x="0" y="0"/>
                </a:lnTo>
                <a:lnTo>
                  <a:pt x="0" y="4445855"/>
                </a:lnTo>
                <a:lnTo>
                  <a:pt x="72000" y="4445855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95611070-6A77-484B-B774-3482BF798831}"/>
              </a:ext>
            </a:extLst>
          </p:cNvPr>
          <p:cNvSpPr/>
          <p:nvPr userDrawn="1"/>
        </p:nvSpPr>
        <p:spPr>
          <a:xfrm>
            <a:off x="1192300" y="0"/>
            <a:ext cx="360000" cy="686991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38637218-6F55-4A60-9FD7-274259DDAF35}"/>
              </a:ext>
            </a:extLst>
          </p:cNvPr>
          <p:cNvSpPr/>
          <p:nvPr userDrawn="1"/>
        </p:nvSpPr>
        <p:spPr>
          <a:xfrm>
            <a:off x="5904282" y="88901"/>
            <a:ext cx="118045" cy="6794499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E9A7ECDF-6DF6-4789-8AC2-D65A8B8497B7}"/>
              </a:ext>
            </a:extLst>
          </p:cNvPr>
          <p:cNvSpPr/>
          <p:nvPr userDrawn="1"/>
        </p:nvSpPr>
        <p:spPr>
          <a:xfrm>
            <a:off x="3677711" y="88901"/>
            <a:ext cx="351190" cy="6781011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FCEAF9FB-B526-4F26-8161-0A4C17D83B53}"/>
              </a:ext>
            </a:extLst>
          </p:cNvPr>
          <p:cNvSpPr/>
          <p:nvPr/>
        </p:nvSpPr>
        <p:spPr>
          <a:xfrm>
            <a:off x="6395157" y="2069021"/>
            <a:ext cx="360000" cy="4800891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xmlns="" id="{771E011A-3C36-4CD2-9213-B6D98FFC3D5D}"/>
              </a:ext>
            </a:extLst>
          </p:cNvPr>
          <p:cNvSpPr/>
          <p:nvPr/>
        </p:nvSpPr>
        <p:spPr>
          <a:xfrm>
            <a:off x="10665087" y="466725"/>
            <a:ext cx="76200" cy="6381952"/>
          </a:xfrm>
          <a:custGeom>
            <a:avLst/>
            <a:gdLst>
              <a:gd name="connsiteX0" fmla="*/ 0 w 76200"/>
              <a:gd name="connsiteY0" fmla="*/ 0 h 6381952"/>
              <a:gd name="connsiteX1" fmla="*/ 76200 w 76200"/>
              <a:gd name="connsiteY1" fmla="*/ 0 h 6381952"/>
              <a:gd name="connsiteX2" fmla="*/ 76200 w 76200"/>
              <a:gd name="connsiteY2" fmla="*/ 6381952 h 6381952"/>
              <a:gd name="connsiteX3" fmla="*/ 0 w 76200"/>
              <a:gd name="connsiteY3" fmla="*/ 6381952 h 6381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" h="6381952">
                <a:moveTo>
                  <a:pt x="0" y="0"/>
                </a:moveTo>
                <a:lnTo>
                  <a:pt x="76200" y="0"/>
                </a:lnTo>
                <a:lnTo>
                  <a:pt x="76200" y="6381952"/>
                </a:lnTo>
                <a:lnTo>
                  <a:pt x="0" y="6381952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xmlns="" id="{24E713F7-69CE-4C2F-952F-14842CE8318C}"/>
              </a:ext>
            </a:extLst>
          </p:cNvPr>
          <p:cNvSpPr/>
          <p:nvPr/>
        </p:nvSpPr>
        <p:spPr>
          <a:xfrm>
            <a:off x="10806729" y="555626"/>
            <a:ext cx="180000" cy="6293051"/>
          </a:xfrm>
          <a:custGeom>
            <a:avLst/>
            <a:gdLst>
              <a:gd name="connsiteX0" fmla="*/ 0 w 180000"/>
              <a:gd name="connsiteY0" fmla="*/ 0 h 6293051"/>
              <a:gd name="connsiteX1" fmla="*/ 180000 w 180000"/>
              <a:gd name="connsiteY1" fmla="*/ 0 h 6293051"/>
              <a:gd name="connsiteX2" fmla="*/ 180000 w 180000"/>
              <a:gd name="connsiteY2" fmla="*/ 6293051 h 6293051"/>
              <a:gd name="connsiteX3" fmla="*/ 0 w 180000"/>
              <a:gd name="connsiteY3" fmla="*/ 6293051 h 629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" h="6293051">
                <a:moveTo>
                  <a:pt x="0" y="0"/>
                </a:moveTo>
                <a:lnTo>
                  <a:pt x="180000" y="0"/>
                </a:lnTo>
                <a:lnTo>
                  <a:pt x="180000" y="6293051"/>
                </a:lnTo>
                <a:lnTo>
                  <a:pt x="0" y="6293051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E3B88C46-8C46-4F41-B3F4-601FA6B85574}"/>
              </a:ext>
            </a:extLst>
          </p:cNvPr>
          <p:cNvSpPr/>
          <p:nvPr/>
        </p:nvSpPr>
        <p:spPr>
          <a:xfrm>
            <a:off x="6155010" y="0"/>
            <a:ext cx="72000" cy="686991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27AC9951-5BD9-458E-BE37-CE2EC4DA30A3}"/>
              </a:ext>
            </a:extLst>
          </p:cNvPr>
          <p:cNvSpPr/>
          <p:nvPr/>
        </p:nvSpPr>
        <p:spPr>
          <a:xfrm>
            <a:off x="11117807" y="3148355"/>
            <a:ext cx="360000" cy="3721557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D483A355-9F0F-4972-ACFA-74FFF937D009}"/>
              </a:ext>
            </a:extLst>
          </p:cNvPr>
          <p:cNvSpPr/>
          <p:nvPr/>
        </p:nvSpPr>
        <p:spPr>
          <a:xfrm>
            <a:off x="11629947" y="0"/>
            <a:ext cx="180000" cy="686991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DE6EB3D1-83F8-4565-B29B-97FC0CA6536D}"/>
              </a:ext>
            </a:extLst>
          </p:cNvPr>
          <p:cNvSpPr/>
          <p:nvPr userDrawn="1"/>
        </p:nvSpPr>
        <p:spPr>
          <a:xfrm>
            <a:off x="11530792" y="0"/>
            <a:ext cx="36000" cy="686991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669924" y="2372144"/>
            <a:ext cx="10850564" cy="46302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endParaRPr lang="zh-CN" altLang="en-US" dirty="0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69924" y="1590675"/>
            <a:ext cx="10850564" cy="762000"/>
          </a:xfrm>
        </p:spPr>
        <p:txBody>
          <a:bodyPr anchor="ctr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69924" y="3435942"/>
            <a:ext cx="5426075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署名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69924" y="3715342"/>
            <a:ext cx="5426075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日期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2DD2A6D-E653-48B4-A27E-92F00A36FADD}"/>
              </a:ext>
            </a:extLst>
          </p:cNvPr>
          <p:cNvSpPr/>
          <p:nvPr/>
        </p:nvSpPr>
        <p:spPr>
          <a:xfrm>
            <a:off x="10067003" y="6019120"/>
            <a:ext cx="1053880" cy="838091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BDD776A-8C33-49BF-A582-91035B3A5F23}"/>
              </a:ext>
            </a:extLst>
          </p:cNvPr>
          <p:cNvSpPr/>
          <p:nvPr/>
        </p:nvSpPr>
        <p:spPr>
          <a:xfrm>
            <a:off x="11120883" y="5943529"/>
            <a:ext cx="1077563" cy="905149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xmlns="" id="{753F7604-BC10-40D4-8D90-FCB7F42C2C34}"/>
              </a:ext>
            </a:extLst>
          </p:cNvPr>
          <p:cNvSpPr/>
          <p:nvPr/>
        </p:nvSpPr>
        <p:spPr>
          <a:xfrm rot="20700000" flipH="1">
            <a:off x="10119231" y="5734909"/>
            <a:ext cx="2161870" cy="688200"/>
          </a:xfrm>
          <a:custGeom>
            <a:avLst/>
            <a:gdLst>
              <a:gd name="connsiteX0" fmla="*/ 169506 w 2161870"/>
              <a:gd name="connsiteY0" fmla="*/ 0 h 688200"/>
              <a:gd name="connsiteX1" fmla="*/ 0 w 2161870"/>
              <a:gd name="connsiteY1" fmla="*/ 128855 h 688200"/>
              <a:gd name="connsiteX2" fmla="*/ 149876 w 2161870"/>
              <a:gd name="connsiteY2" fmla="*/ 688200 h 688200"/>
              <a:gd name="connsiteX3" fmla="*/ 1256550 w 2161870"/>
              <a:gd name="connsiteY3" fmla="*/ 688200 h 688200"/>
              <a:gd name="connsiteX4" fmla="*/ 2161870 w 2161870"/>
              <a:gd name="connsiteY4" fmla="*/ 0 h 68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1870" h="688200">
                <a:moveTo>
                  <a:pt x="169506" y="0"/>
                </a:moveTo>
                <a:lnTo>
                  <a:pt x="0" y="128855"/>
                </a:lnTo>
                <a:lnTo>
                  <a:pt x="149876" y="688200"/>
                </a:lnTo>
                <a:lnTo>
                  <a:pt x="1256550" y="688200"/>
                </a:lnTo>
                <a:lnTo>
                  <a:pt x="216187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270D4E39-467E-4CC5-8C6A-D2DCAE6D41A9}"/>
              </a:ext>
            </a:extLst>
          </p:cNvPr>
          <p:cNvGrpSpPr/>
          <p:nvPr userDrawn="1"/>
        </p:nvGrpSpPr>
        <p:grpSpPr>
          <a:xfrm>
            <a:off x="6681498" y="5004025"/>
            <a:ext cx="4156550" cy="1867846"/>
            <a:chOff x="2155350" y="4114285"/>
            <a:chExt cx="3131502" cy="1407216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093C9D8B-F9D0-4334-B210-3D5A306549D5}"/>
                </a:ext>
              </a:extLst>
            </p:cNvPr>
            <p:cNvSpPr/>
            <p:nvPr/>
          </p:nvSpPr>
          <p:spPr>
            <a:xfrm>
              <a:off x="2155350" y="4523148"/>
              <a:ext cx="1108550" cy="998353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150AF62D-6108-46CF-83BA-E0DFFFB1C28F}"/>
                </a:ext>
              </a:extLst>
            </p:cNvPr>
            <p:cNvSpPr/>
            <p:nvPr/>
          </p:nvSpPr>
          <p:spPr>
            <a:xfrm>
              <a:off x="3263900" y="4433887"/>
              <a:ext cx="2022952" cy="1087614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xmlns="" id="{A636823B-007A-4556-AF5E-389769548034}"/>
                </a:ext>
              </a:extLst>
            </p:cNvPr>
            <p:cNvSpPr/>
            <p:nvPr/>
          </p:nvSpPr>
          <p:spPr>
            <a:xfrm rot="20700000" flipH="1">
              <a:off x="2197101" y="4114285"/>
              <a:ext cx="3048000" cy="723900"/>
            </a:xfrm>
            <a:prstGeom prst="parallelogram">
              <a:avLst>
                <a:gd name="adj" fmla="val 131549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26A36BA4-2CB9-4E9E-8898-68708DF94727}"/>
              </a:ext>
            </a:extLst>
          </p:cNvPr>
          <p:cNvSpPr/>
          <p:nvPr/>
        </p:nvSpPr>
        <p:spPr>
          <a:xfrm>
            <a:off x="5587992" y="6745507"/>
            <a:ext cx="2020859" cy="13789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xmlns="" id="{3F69D60F-DE01-4E91-9EE0-70FBF004E57E}"/>
              </a:ext>
            </a:extLst>
          </p:cNvPr>
          <p:cNvSpPr/>
          <p:nvPr/>
        </p:nvSpPr>
        <p:spPr>
          <a:xfrm rot="20700000" flipH="1">
            <a:off x="4522296" y="6426234"/>
            <a:ext cx="3044847" cy="723151"/>
          </a:xfrm>
          <a:custGeom>
            <a:avLst/>
            <a:gdLst>
              <a:gd name="connsiteX0" fmla="*/ 951298 w 3044847"/>
              <a:gd name="connsiteY0" fmla="*/ 0 h 723151"/>
              <a:gd name="connsiteX1" fmla="*/ 0 w 3044847"/>
              <a:gd name="connsiteY1" fmla="*/ 723151 h 723151"/>
              <a:gd name="connsiteX2" fmla="*/ 408179 w 3044847"/>
              <a:gd name="connsiteY2" fmla="*/ 723151 h 723151"/>
              <a:gd name="connsiteX3" fmla="*/ 3011004 w 3044847"/>
              <a:gd name="connsiteY3" fmla="*/ 25726 h 723151"/>
              <a:gd name="connsiteX4" fmla="*/ 3044847 w 3044847"/>
              <a:gd name="connsiteY4" fmla="*/ 0 h 72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4847" h="723151">
                <a:moveTo>
                  <a:pt x="951298" y="0"/>
                </a:moveTo>
                <a:lnTo>
                  <a:pt x="0" y="723151"/>
                </a:lnTo>
                <a:lnTo>
                  <a:pt x="408179" y="723151"/>
                </a:lnTo>
                <a:lnTo>
                  <a:pt x="3011004" y="25726"/>
                </a:lnTo>
                <a:lnTo>
                  <a:pt x="3044847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4F9A2AA4-FA98-4452-9656-B0A19D112C9B}"/>
              </a:ext>
            </a:extLst>
          </p:cNvPr>
          <p:cNvSpPr/>
          <p:nvPr userDrawn="1"/>
        </p:nvSpPr>
        <p:spPr>
          <a:xfrm>
            <a:off x="7679703" y="4732633"/>
            <a:ext cx="2244199" cy="988580"/>
          </a:xfrm>
          <a:custGeom>
            <a:avLst/>
            <a:gdLst>
              <a:gd name="connsiteX0" fmla="*/ 518160 w 899160"/>
              <a:gd name="connsiteY0" fmla="*/ 403860 h 403860"/>
              <a:gd name="connsiteX1" fmla="*/ 0 w 899160"/>
              <a:gd name="connsiteY1" fmla="*/ 144780 h 403860"/>
              <a:gd name="connsiteX2" fmla="*/ 419100 w 899160"/>
              <a:gd name="connsiteY2" fmla="*/ 0 h 403860"/>
              <a:gd name="connsiteX3" fmla="*/ 899160 w 899160"/>
              <a:gd name="connsiteY3" fmla="*/ 350520 h 403860"/>
              <a:gd name="connsiteX4" fmla="*/ 518160 w 899160"/>
              <a:gd name="connsiteY4" fmla="*/ 403860 h 403860"/>
              <a:gd name="connsiteX0" fmla="*/ 518160 w 899160"/>
              <a:gd name="connsiteY0" fmla="*/ 403860 h 403860"/>
              <a:gd name="connsiteX1" fmla="*/ 0 w 899160"/>
              <a:gd name="connsiteY1" fmla="*/ 144780 h 403860"/>
              <a:gd name="connsiteX2" fmla="*/ 419100 w 899160"/>
              <a:gd name="connsiteY2" fmla="*/ 0 h 403860"/>
              <a:gd name="connsiteX3" fmla="*/ 899160 w 899160"/>
              <a:gd name="connsiteY3" fmla="*/ 350520 h 403860"/>
              <a:gd name="connsiteX4" fmla="*/ 518160 w 899160"/>
              <a:gd name="connsiteY4" fmla="*/ 403860 h 403860"/>
              <a:gd name="connsiteX0" fmla="*/ 518160 w 899160"/>
              <a:gd name="connsiteY0" fmla="*/ 378460 h 378460"/>
              <a:gd name="connsiteX1" fmla="*/ 0 w 899160"/>
              <a:gd name="connsiteY1" fmla="*/ 119380 h 378460"/>
              <a:gd name="connsiteX2" fmla="*/ 327025 w 899160"/>
              <a:gd name="connsiteY2" fmla="*/ 0 h 378460"/>
              <a:gd name="connsiteX3" fmla="*/ 899160 w 899160"/>
              <a:gd name="connsiteY3" fmla="*/ 325120 h 378460"/>
              <a:gd name="connsiteX4" fmla="*/ 518160 w 899160"/>
              <a:gd name="connsiteY4" fmla="*/ 378460 h 378460"/>
              <a:gd name="connsiteX0" fmla="*/ 518160 w 816610"/>
              <a:gd name="connsiteY0" fmla="*/ 378460 h 378460"/>
              <a:gd name="connsiteX1" fmla="*/ 0 w 816610"/>
              <a:gd name="connsiteY1" fmla="*/ 119380 h 378460"/>
              <a:gd name="connsiteX2" fmla="*/ 327025 w 816610"/>
              <a:gd name="connsiteY2" fmla="*/ 0 h 378460"/>
              <a:gd name="connsiteX3" fmla="*/ 816610 w 816610"/>
              <a:gd name="connsiteY3" fmla="*/ 277495 h 378460"/>
              <a:gd name="connsiteX4" fmla="*/ 518160 w 816610"/>
              <a:gd name="connsiteY4" fmla="*/ 378460 h 378460"/>
              <a:gd name="connsiteX0" fmla="*/ 734060 w 816610"/>
              <a:gd name="connsiteY0" fmla="*/ 483235 h 483235"/>
              <a:gd name="connsiteX1" fmla="*/ 0 w 816610"/>
              <a:gd name="connsiteY1" fmla="*/ 119380 h 483235"/>
              <a:gd name="connsiteX2" fmla="*/ 327025 w 816610"/>
              <a:gd name="connsiteY2" fmla="*/ 0 h 483235"/>
              <a:gd name="connsiteX3" fmla="*/ 816610 w 816610"/>
              <a:gd name="connsiteY3" fmla="*/ 277495 h 483235"/>
              <a:gd name="connsiteX4" fmla="*/ 734060 w 816610"/>
              <a:gd name="connsiteY4" fmla="*/ 483235 h 483235"/>
              <a:gd name="connsiteX0" fmla="*/ 734060 w 997585"/>
              <a:gd name="connsiteY0" fmla="*/ 483235 h 483235"/>
              <a:gd name="connsiteX1" fmla="*/ 0 w 997585"/>
              <a:gd name="connsiteY1" fmla="*/ 119380 h 483235"/>
              <a:gd name="connsiteX2" fmla="*/ 327025 w 997585"/>
              <a:gd name="connsiteY2" fmla="*/ 0 h 483235"/>
              <a:gd name="connsiteX3" fmla="*/ 997585 w 997585"/>
              <a:gd name="connsiteY3" fmla="*/ 410845 h 483235"/>
              <a:gd name="connsiteX4" fmla="*/ 734060 w 997585"/>
              <a:gd name="connsiteY4" fmla="*/ 483235 h 483235"/>
              <a:gd name="connsiteX0" fmla="*/ 791210 w 1054735"/>
              <a:gd name="connsiteY0" fmla="*/ 483235 h 483235"/>
              <a:gd name="connsiteX1" fmla="*/ 0 w 1054735"/>
              <a:gd name="connsiteY1" fmla="*/ 157480 h 483235"/>
              <a:gd name="connsiteX2" fmla="*/ 384175 w 1054735"/>
              <a:gd name="connsiteY2" fmla="*/ 0 h 483235"/>
              <a:gd name="connsiteX3" fmla="*/ 1054735 w 1054735"/>
              <a:gd name="connsiteY3" fmla="*/ 410845 h 483235"/>
              <a:gd name="connsiteX4" fmla="*/ 791210 w 1054735"/>
              <a:gd name="connsiteY4" fmla="*/ 483235 h 483235"/>
              <a:gd name="connsiteX0" fmla="*/ 791210 w 1054735"/>
              <a:gd name="connsiteY0" fmla="*/ 483235 h 483235"/>
              <a:gd name="connsiteX1" fmla="*/ 0 w 1054735"/>
              <a:gd name="connsiteY1" fmla="*/ 157480 h 483235"/>
              <a:gd name="connsiteX2" fmla="*/ 384175 w 1054735"/>
              <a:gd name="connsiteY2" fmla="*/ 0 h 483235"/>
              <a:gd name="connsiteX3" fmla="*/ 1054735 w 1054735"/>
              <a:gd name="connsiteY3" fmla="*/ 410845 h 483235"/>
              <a:gd name="connsiteX4" fmla="*/ 791210 w 1054735"/>
              <a:gd name="connsiteY4" fmla="*/ 483235 h 483235"/>
              <a:gd name="connsiteX0" fmla="*/ 791210 w 1054735"/>
              <a:gd name="connsiteY0" fmla="*/ 457835 h 457835"/>
              <a:gd name="connsiteX1" fmla="*/ 0 w 1054735"/>
              <a:gd name="connsiteY1" fmla="*/ 132080 h 457835"/>
              <a:gd name="connsiteX2" fmla="*/ 292100 w 1054735"/>
              <a:gd name="connsiteY2" fmla="*/ 0 h 457835"/>
              <a:gd name="connsiteX3" fmla="*/ 1054735 w 1054735"/>
              <a:gd name="connsiteY3" fmla="*/ 385445 h 457835"/>
              <a:gd name="connsiteX4" fmla="*/ 791210 w 1054735"/>
              <a:gd name="connsiteY4" fmla="*/ 457835 h 457835"/>
              <a:gd name="connsiteX0" fmla="*/ 791210 w 1054735"/>
              <a:gd name="connsiteY0" fmla="*/ 441960 h 441960"/>
              <a:gd name="connsiteX1" fmla="*/ 0 w 1054735"/>
              <a:gd name="connsiteY1" fmla="*/ 116205 h 441960"/>
              <a:gd name="connsiteX2" fmla="*/ 273050 w 1054735"/>
              <a:gd name="connsiteY2" fmla="*/ 0 h 441960"/>
              <a:gd name="connsiteX3" fmla="*/ 1054735 w 1054735"/>
              <a:gd name="connsiteY3" fmla="*/ 369570 h 441960"/>
              <a:gd name="connsiteX4" fmla="*/ 791210 w 1054735"/>
              <a:gd name="connsiteY4" fmla="*/ 441960 h 441960"/>
              <a:gd name="connsiteX0" fmla="*/ 575310 w 838835"/>
              <a:gd name="connsiteY0" fmla="*/ 441960 h 441960"/>
              <a:gd name="connsiteX1" fmla="*/ 0 w 838835"/>
              <a:gd name="connsiteY1" fmla="*/ 201930 h 441960"/>
              <a:gd name="connsiteX2" fmla="*/ 57150 w 838835"/>
              <a:gd name="connsiteY2" fmla="*/ 0 h 441960"/>
              <a:gd name="connsiteX3" fmla="*/ 838835 w 838835"/>
              <a:gd name="connsiteY3" fmla="*/ 369570 h 441960"/>
              <a:gd name="connsiteX4" fmla="*/ 575310 w 838835"/>
              <a:gd name="connsiteY4" fmla="*/ 441960 h 441960"/>
              <a:gd name="connsiteX0" fmla="*/ 591185 w 854710"/>
              <a:gd name="connsiteY0" fmla="*/ 441960 h 441960"/>
              <a:gd name="connsiteX1" fmla="*/ 0 w 854710"/>
              <a:gd name="connsiteY1" fmla="*/ 214630 h 441960"/>
              <a:gd name="connsiteX2" fmla="*/ 73025 w 854710"/>
              <a:gd name="connsiteY2" fmla="*/ 0 h 441960"/>
              <a:gd name="connsiteX3" fmla="*/ 854710 w 854710"/>
              <a:gd name="connsiteY3" fmla="*/ 369570 h 441960"/>
              <a:gd name="connsiteX4" fmla="*/ 591185 w 854710"/>
              <a:gd name="connsiteY4" fmla="*/ 441960 h 441960"/>
              <a:gd name="connsiteX0" fmla="*/ 591185 w 854710"/>
              <a:gd name="connsiteY0" fmla="*/ 381635 h 381635"/>
              <a:gd name="connsiteX1" fmla="*/ 0 w 854710"/>
              <a:gd name="connsiteY1" fmla="*/ 154305 h 381635"/>
              <a:gd name="connsiteX2" fmla="*/ 187325 w 854710"/>
              <a:gd name="connsiteY2" fmla="*/ 0 h 381635"/>
              <a:gd name="connsiteX3" fmla="*/ 854710 w 854710"/>
              <a:gd name="connsiteY3" fmla="*/ 309245 h 381635"/>
              <a:gd name="connsiteX4" fmla="*/ 591185 w 854710"/>
              <a:gd name="connsiteY4" fmla="*/ 381635 h 381635"/>
              <a:gd name="connsiteX0" fmla="*/ 591185 w 854710"/>
              <a:gd name="connsiteY0" fmla="*/ 330835 h 330835"/>
              <a:gd name="connsiteX1" fmla="*/ 0 w 854710"/>
              <a:gd name="connsiteY1" fmla="*/ 103505 h 330835"/>
              <a:gd name="connsiteX2" fmla="*/ 304800 w 854710"/>
              <a:gd name="connsiteY2" fmla="*/ 0 h 330835"/>
              <a:gd name="connsiteX3" fmla="*/ 854710 w 854710"/>
              <a:gd name="connsiteY3" fmla="*/ 258445 h 330835"/>
              <a:gd name="connsiteX4" fmla="*/ 591185 w 854710"/>
              <a:gd name="connsiteY4" fmla="*/ 330835 h 330835"/>
              <a:gd name="connsiteX0" fmla="*/ 591185 w 854710"/>
              <a:gd name="connsiteY0" fmla="*/ 321310 h 321310"/>
              <a:gd name="connsiteX1" fmla="*/ 0 w 854710"/>
              <a:gd name="connsiteY1" fmla="*/ 93980 h 321310"/>
              <a:gd name="connsiteX2" fmla="*/ 323850 w 854710"/>
              <a:gd name="connsiteY2" fmla="*/ 0 h 321310"/>
              <a:gd name="connsiteX3" fmla="*/ 854710 w 854710"/>
              <a:gd name="connsiteY3" fmla="*/ 248920 h 321310"/>
              <a:gd name="connsiteX4" fmla="*/ 591185 w 854710"/>
              <a:gd name="connsiteY4" fmla="*/ 321310 h 321310"/>
              <a:gd name="connsiteX0" fmla="*/ 591185 w 854710"/>
              <a:gd name="connsiteY0" fmla="*/ 314960 h 314960"/>
              <a:gd name="connsiteX1" fmla="*/ 0 w 854710"/>
              <a:gd name="connsiteY1" fmla="*/ 87630 h 314960"/>
              <a:gd name="connsiteX2" fmla="*/ 333375 w 854710"/>
              <a:gd name="connsiteY2" fmla="*/ 0 h 314960"/>
              <a:gd name="connsiteX3" fmla="*/ 854710 w 854710"/>
              <a:gd name="connsiteY3" fmla="*/ 242570 h 314960"/>
              <a:gd name="connsiteX4" fmla="*/ 591185 w 854710"/>
              <a:gd name="connsiteY4" fmla="*/ 314960 h 314960"/>
              <a:gd name="connsiteX0" fmla="*/ 591185 w 854710"/>
              <a:gd name="connsiteY0" fmla="*/ 302260 h 302260"/>
              <a:gd name="connsiteX1" fmla="*/ 0 w 854710"/>
              <a:gd name="connsiteY1" fmla="*/ 74930 h 302260"/>
              <a:gd name="connsiteX2" fmla="*/ 276225 w 854710"/>
              <a:gd name="connsiteY2" fmla="*/ 0 h 302260"/>
              <a:gd name="connsiteX3" fmla="*/ 854710 w 854710"/>
              <a:gd name="connsiteY3" fmla="*/ 229870 h 302260"/>
              <a:gd name="connsiteX4" fmla="*/ 591185 w 854710"/>
              <a:gd name="connsiteY4" fmla="*/ 302260 h 302260"/>
              <a:gd name="connsiteX0" fmla="*/ 591185 w 789712"/>
              <a:gd name="connsiteY0" fmla="*/ 302260 h 302260"/>
              <a:gd name="connsiteX1" fmla="*/ 0 w 789712"/>
              <a:gd name="connsiteY1" fmla="*/ 74930 h 302260"/>
              <a:gd name="connsiteX2" fmla="*/ 276225 w 789712"/>
              <a:gd name="connsiteY2" fmla="*/ 0 h 302260"/>
              <a:gd name="connsiteX3" fmla="*/ 789712 w 789712"/>
              <a:gd name="connsiteY3" fmla="*/ 247800 h 302260"/>
              <a:gd name="connsiteX4" fmla="*/ 591185 w 789712"/>
              <a:gd name="connsiteY4" fmla="*/ 302260 h 302260"/>
              <a:gd name="connsiteX0" fmla="*/ 591185 w 789712"/>
              <a:gd name="connsiteY0" fmla="*/ 282088 h 282088"/>
              <a:gd name="connsiteX1" fmla="*/ 0 w 789712"/>
              <a:gd name="connsiteY1" fmla="*/ 54758 h 282088"/>
              <a:gd name="connsiteX2" fmla="*/ 204502 w 789712"/>
              <a:gd name="connsiteY2" fmla="*/ 0 h 282088"/>
              <a:gd name="connsiteX3" fmla="*/ 789712 w 789712"/>
              <a:gd name="connsiteY3" fmla="*/ 227628 h 282088"/>
              <a:gd name="connsiteX4" fmla="*/ 591185 w 789712"/>
              <a:gd name="connsiteY4" fmla="*/ 282088 h 282088"/>
              <a:gd name="connsiteX0" fmla="*/ 591185 w 789712"/>
              <a:gd name="connsiteY0" fmla="*/ 275364 h 275364"/>
              <a:gd name="connsiteX1" fmla="*/ 0 w 789712"/>
              <a:gd name="connsiteY1" fmla="*/ 48034 h 275364"/>
              <a:gd name="connsiteX2" fmla="*/ 179847 w 789712"/>
              <a:gd name="connsiteY2" fmla="*/ 0 h 275364"/>
              <a:gd name="connsiteX3" fmla="*/ 789712 w 789712"/>
              <a:gd name="connsiteY3" fmla="*/ 220904 h 275364"/>
              <a:gd name="connsiteX4" fmla="*/ 591185 w 789712"/>
              <a:gd name="connsiteY4" fmla="*/ 275364 h 275364"/>
              <a:gd name="connsiteX0" fmla="*/ 591185 w 945731"/>
              <a:gd name="connsiteY0" fmla="*/ 535616 h 535616"/>
              <a:gd name="connsiteX1" fmla="*/ 0 w 945731"/>
              <a:gd name="connsiteY1" fmla="*/ 308286 h 535616"/>
              <a:gd name="connsiteX2" fmla="*/ 945731 w 945731"/>
              <a:gd name="connsiteY2" fmla="*/ 0 h 535616"/>
              <a:gd name="connsiteX3" fmla="*/ 789712 w 945731"/>
              <a:gd name="connsiteY3" fmla="*/ 481156 h 535616"/>
              <a:gd name="connsiteX4" fmla="*/ 591185 w 945731"/>
              <a:gd name="connsiteY4" fmla="*/ 535616 h 535616"/>
              <a:gd name="connsiteX0" fmla="*/ 591185 w 1061118"/>
              <a:gd name="connsiteY0" fmla="*/ 535616 h 535616"/>
              <a:gd name="connsiteX1" fmla="*/ 0 w 1061118"/>
              <a:gd name="connsiteY1" fmla="*/ 308286 h 535616"/>
              <a:gd name="connsiteX2" fmla="*/ 945731 w 1061118"/>
              <a:gd name="connsiteY2" fmla="*/ 0 h 535616"/>
              <a:gd name="connsiteX3" fmla="*/ 1061118 w 1061118"/>
              <a:gd name="connsiteY3" fmla="*/ 319428 h 535616"/>
              <a:gd name="connsiteX4" fmla="*/ 591185 w 1061118"/>
              <a:gd name="connsiteY4" fmla="*/ 535616 h 535616"/>
              <a:gd name="connsiteX0" fmla="*/ 557724 w 1061118"/>
              <a:gd name="connsiteY0" fmla="*/ 511450 h 511450"/>
              <a:gd name="connsiteX1" fmla="*/ 0 w 1061118"/>
              <a:gd name="connsiteY1" fmla="*/ 308286 h 511450"/>
              <a:gd name="connsiteX2" fmla="*/ 945731 w 1061118"/>
              <a:gd name="connsiteY2" fmla="*/ 0 h 511450"/>
              <a:gd name="connsiteX3" fmla="*/ 1061118 w 1061118"/>
              <a:gd name="connsiteY3" fmla="*/ 319428 h 511450"/>
              <a:gd name="connsiteX4" fmla="*/ 557724 w 1061118"/>
              <a:gd name="connsiteY4" fmla="*/ 511450 h 511450"/>
              <a:gd name="connsiteX0" fmla="*/ 557724 w 1061118"/>
              <a:gd name="connsiteY0" fmla="*/ 511450 h 519477"/>
              <a:gd name="connsiteX1" fmla="*/ 529939 w 1061118"/>
              <a:gd name="connsiteY1" fmla="*/ 519398 h 519477"/>
              <a:gd name="connsiteX2" fmla="*/ 0 w 1061118"/>
              <a:gd name="connsiteY2" fmla="*/ 308286 h 519477"/>
              <a:gd name="connsiteX3" fmla="*/ 945731 w 1061118"/>
              <a:gd name="connsiteY3" fmla="*/ 0 h 519477"/>
              <a:gd name="connsiteX4" fmla="*/ 1061118 w 1061118"/>
              <a:gd name="connsiteY4" fmla="*/ 319428 h 519477"/>
              <a:gd name="connsiteX5" fmla="*/ 557724 w 1061118"/>
              <a:gd name="connsiteY5" fmla="*/ 511450 h 519477"/>
              <a:gd name="connsiteX0" fmla="*/ 557724 w 1061118"/>
              <a:gd name="connsiteY0" fmla="*/ 477989 h 486016"/>
              <a:gd name="connsiteX1" fmla="*/ 529939 w 1061118"/>
              <a:gd name="connsiteY1" fmla="*/ 485937 h 486016"/>
              <a:gd name="connsiteX2" fmla="*/ 0 w 1061118"/>
              <a:gd name="connsiteY2" fmla="*/ 274825 h 486016"/>
              <a:gd name="connsiteX3" fmla="*/ 953167 w 1061118"/>
              <a:gd name="connsiteY3" fmla="*/ 0 h 486016"/>
              <a:gd name="connsiteX4" fmla="*/ 1061118 w 1061118"/>
              <a:gd name="connsiteY4" fmla="*/ 285967 h 486016"/>
              <a:gd name="connsiteX5" fmla="*/ 557724 w 1061118"/>
              <a:gd name="connsiteY5" fmla="*/ 477989 h 486016"/>
              <a:gd name="connsiteX0" fmla="*/ 557724 w 1061118"/>
              <a:gd name="connsiteY0" fmla="*/ 459400 h 467427"/>
              <a:gd name="connsiteX1" fmla="*/ 529939 w 1061118"/>
              <a:gd name="connsiteY1" fmla="*/ 467348 h 467427"/>
              <a:gd name="connsiteX2" fmla="*/ 0 w 1061118"/>
              <a:gd name="connsiteY2" fmla="*/ 256236 h 467427"/>
              <a:gd name="connsiteX3" fmla="*/ 971756 w 1061118"/>
              <a:gd name="connsiteY3" fmla="*/ 0 h 467427"/>
              <a:gd name="connsiteX4" fmla="*/ 1061118 w 1061118"/>
              <a:gd name="connsiteY4" fmla="*/ 267378 h 467427"/>
              <a:gd name="connsiteX5" fmla="*/ 557724 w 1061118"/>
              <a:gd name="connsiteY5" fmla="*/ 459400 h 467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1118" h="467427">
                <a:moveTo>
                  <a:pt x="557724" y="459400"/>
                </a:moveTo>
                <a:cubicBezTo>
                  <a:pt x="552800" y="458331"/>
                  <a:pt x="534863" y="468417"/>
                  <a:pt x="529939" y="467348"/>
                </a:cubicBezTo>
                <a:lnTo>
                  <a:pt x="0" y="256236"/>
                </a:lnTo>
                <a:lnTo>
                  <a:pt x="971756" y="0"/>
                </a:lnTo>
                <a:lnTo>
                  <a:pt x="1061118" y="267378"/>
                </a:lnTo>
                <a:lnTo>
                  <a:pt x="557724" y="459400"/>
                </a:lnTo>
                <a:close/>
              </a:path>
            </a:pathLst>
          </a:cu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1A8A8686-9B79-43CE-B126-3B761D080465}"/>
              </a:ext>
            </a:extLst>
          </p:cNvPr>
          <p:cNvSpPr/>
          <p:nvPr userDrawn="1"/>
        </p:nvSpPr>
        <p:spPr>
          <a:xfrm>
            <a:off x="7485763" y="5428102"/>
            <a:ext cx="1385250" cy="483022"/>
          </a:xfrm>
          <a:custGeom>
            <a:avLst/>
            <a:gdLst>
              <a:gd name="connsiteX0" fmla="*/ 518160 w 899160"/>
              <a:gd name="connsiteY0" fmla="*/ 403860 h 403860"/>
              <a:gd name="connsiteX1" fmla="*/ 0 w 899160"/>
              <a:gd name="connsiteY1" fmla="*/ 144780 h 403860"/>
              <a:gd name="connsiteX2" fmla="*/ 419100 w 899160"/>
              <a:gd name="connsiteY2" fmla="*/ 0 h 403860"/>
              <a:gd name="connsiteX3" fmla="*/ 899160 w 899160"/>
              <a:gd name="connsiteY3" fmla="*/ 350520 h 403860"/>
              <a:gd name="connsiteX4" fmla="*/ 518160 w 899160"/>
              <a:gd name="connsiteY4" fmla="*/ 403860 h 403860"/>
              <a:gd name="connsiteX0" fmla="*/ 518160 w 899160"/>
              <a:gd name="connsiteY0" fmla="*/ 403860 h 403860"/>
              <a:gd name="connsiteX1" fmla="*/ 0 w 899160"/>
              <a:gd name="connsiteY1" fmla="*/ 144780 h 403860"/>
              <a:gd name="connsiteX2" fmla="*/ 419100 w 899160"/>
              <a:gd name="connsiteY2" fmla="*/ 0 h 403860"/>
              <a:gd name="connsiteX3" fmla="*/ 899160 w 899160"/>
              <a:gd name="connsiteY3" fmla="*/ 350520 h 403860"/>
              <a:gd name="connsiteX4" fmla="*/ 518160 w 899160"/>
              <a:gd name="connsiteY4" fmla="*/ 403860 h 403860"/>
              <a:gd name="connsiteX0" fmla="*/ 518160 w 899160"/>
              <a:gd name="connsiteY0" fmla="*/ 378460 h 378460"/>
              <a:gd name="connsiteX1" fmla="*/ 0 w 899160"/>
              <a:gd name="connsiteY1" fmla="*/ 119380 h 378460"/>
              <a:gd name="connsiteX2" fmla="*/ 327025 w 899160"/>
              <a:gd name="connsiteY2" fmla="*/ 0 h 378460"/>
              <a:gd name="connsiteX3" fmla="*/ 899160 w 899160"/>
              <a:gd name="connsiteY3" fmla="*/ 325120 h 378460"/>
              <a:gd name="connsiteX4" fmla="*/ 518160 w 899160"/>
              <a:gd name="connsiteY4" fmla="*/ 378460 h 378460"/>
              <a:gd name="connsiteX0" fmla="*/ 518160 w 816610"/>
              <a:gd name="connsiteY0" fmla="*/ 378460 h 378460"/>
              <a:gd name="connsiteX1" fmla="*/ 0 w 816610"/>
              <a:gd name="connsiteY1" fmla="*/ 119380 h 378460"/>
              <a:gd name="connsiteX2" fmla="*/ 327025 w 816610"/>
              <a:gd name="connsiteY2" fmla="*/ 0 h 378460"/>
              <a:gd name="connsiteX3" fmla="*/ 816610 w 816610"/>
              <a:gd name="connsiteY3" fmla="*/ 277495 h 378460"/>
              <a:gd name="connsiteX4" fmla="*/ 518160 w 816610"/>
              <a:gd name="connsiteY4" fmla="*/ 378460 h 378460"/>
              <a:gd name="connsiteX0" fmla="*/ 734060 w 816610"/>
              <a:gd name="connsiteY0" fmla="*/ 483235 h 483235"/>
              <a:gd name="connsiteX1" fmla="*/ 0 w 816610"/>
              <a:gd name="connsiteY1" fmla="*/ 119380 h 483235"/>
              <a:gd name="connsiteX2" fmla="*/ 327025 w 816610"/>
              <a:gd name="connsiteY2" fmla="*/ 0 h 483235"/>
              <a:gd name="connsiteX3" fmla="*/ 816610 w 816610"/>
              <a:gd name="connsiteY3" fmla="*/ 277495 h 483235"/>
              <a:gd name="connsiteX4" fmla="*/ 734060 w 816610"/>
              <a:gd name="connsiteY4" fmla="*/ 483235 h 483235"/>
              <a:gd name="connsiteX0" fmla="*/ 734060 w 997585"/>
              <a:gd name="connsiteY0" fmla="*/ 483235 h 483235"/>
              <a:gd name="connsiteX1" fmla="*/ 0 w 997585"/>
              <a:gd name="connsiteY1" fmla="*/ 119380 h 483235"/>
              <a:gd name="connsiteX2" fmla="*/ 327025 w 997585"/>
              <a:gd name="connsiteY2" fmla="*/ 0 h 483235"/>
              <a:gd name="connsiteX3" fmla="*/ 997585 w 997585"/>
              <a:gd name="connsiteY3" fmla="*/ 410845 h 483235"/>
              <a:gd name="connsiteX4" fmla="*/ 734060 w 997585"/>
              <a:gd name="connsiteY4" fmla="*/ 483235 h 483235"/>
              <a:gd name="connsiteX0" fmla="*/ 791210 w 1054735"/>
              <a:gd name="connsiteY0" fmla="*/ 483235 h 483235"/>
              <a:gd name="connsiteX1" fmla="*/ 0 w 1054735"/>
              <a:gd name="connsiteY1" fmla="*/ 157480 h 483235"/>
              <a:gd name="connsiteX2" fmla="*/ 384175 w 1054735"/>
              <a:gd name="connsiteY2" fmla="*/ 0 h 483235"/>
              <a:gd name="connsiteX3" fmla="*/ 1054735 w 1054735"/>
              <a:gd name="connsiteY3" fmla="*/ 410845 h 483235"/>
              <a:gd name="connsiteX4" fmla="*/ 791210 w 1054735"/>
              <a:gd name="connsiteY4" fmla="*/ 483235 h 483235"/>
              <a:gd name="connsiteX0" fmla="*/ 791210 w 1054735"/>
              <a:gd name="connsiteY0" fmla="*/ 483235 h 483235"/>
              <a:gd name="connsiteX1" fmla="*/ 0 w 1054735"/>
              <a:gd name="connsiteY1" fmla="*/ 157480 h 483235"/>
              <a:gd name="connsiteX2" fmla="*/ 384175 w 1054735"/>
              <a:gd name="connsiteY2" fmla="*/ 0 h 483235"/>
              <a:gd name="connsiteX3" fmla="*/ 1054735 w 1054735"/>
              <a:gd name="connsiteY3" fmla="*/ 410845 h 483235"/>
              <a:gd name="connsiteX4" fmla="*/ 791210 w 1054735"/>
              <a:gd name="connsiteY4" fmla="*/ 483235 h 483235"/>
              <a:gd name="connsiteX0" fmla="*/ 791210 w 1054735"/>
              <a:gd name="connsiteY0" fmla="*/ 457835 h 457835"/>
              <a:gd name="connsiteX1" fmla="*/ 0 w 1054735"/>
              <a:gd name="connsiteY1" fmla="*/ 132080 h 457835"/>
              <a:gd name="connsiteX2" fmla="*/ 292100 w 1054735"/>
              <a:gd name="connsiteY2" fmla="*/ 0 h 457835"/>
              <a:gd name="connsiteX3" fmla="*/ 1054735 w 1054735"/>
              <a:gd name="connsiteY3" fmla="*/ 385445 h 457835"/>
              <a:gd name="connsiteX4" fmla="*/ 791210 w 1054735"/>
              <a:gd name="connsiteY4" fmla="*/ 457835 h 457835"/>
              <a:gd name="connsiteX0" fmla="*/ 791210 w 1054735"/>
              <a:gd name="connsiteY0" fmla="*/ 441960 h 441960"/>
              <a:gd name="connsiteX1" fmla="*/ 0 w 1054735"/>
              <a:gd name="connsiteY1" fmla="*/ 116205 h 441960"/>
              <a:gd name="connsiteX2" fmla="*/ 273050 w 1054735"/>
              <a:gd name="connsiteY2" fmla="*/ 0 h 441960"/>
              <a:gd name="connsiteX3" fmla="*/ 1054735 w 1054735"/>
              <a:gd name="connsiteY3" fmla="*/ 369570 h 441960"/>
              <a:gd name="connsiteX4" fmla="*/ 791210 w 1054735"/>
              <a:gd name="connsiteY4" fmla="*/ 441960 h 441960"/>
              <a:gd name="connsiteX0" fmla="*/ 575310 w 838835"/>
              <a:gd name="connsiteY0" fmla="*/ 441960 h 441960"/>
              <a:gd name="connsiteX1" fmla="*/ 0 w 838835"/>
              <a:gd name="connsiteY1" fmla="*/ 201930 h 441960"/>
              <a:gd name="connsiteX2" fmla="*/ 57150 w 838835"/>
              <a:gd name="connsiteY2" fmla="*/ 0 h 441960"/>
              <a:gd name="connsiteX3" fmla="*/ 838835 w 838835"/>
              <a:gd name="connsiteY3" fmla="*/ 369570 h 441960"/>
              <a:gd name="connsiteX4" fmla="*/ 575310 w 838835"/>
              <a:gd name="connsiteY4" fmla="*/ 441960 h 441960"/>
              <a:gd name="connsiteX0" fmla="*/ 591185 w 854710"/>
              <a:gd name="connsiteY0" fmla="*/ 441960 h 441960"/>
              <a:gd name="connsiteX1" fmla="*/ 0 w 854710"/>
              <a:gd name="connsiteY1" fmla="*/ 214630 h 441960"/>
              <a:gd name="connsiteX2" fmla="*/ 73025 w 854710"/>
              <a:gd name="connsiteY2" fmla="*/ 0 h 441960"/>
              <a:gd name="connsiteX3" fmla="*/ 854710 w 854710"/>
              <a:gd name="connsiteY3" fmla="*/ 369570 h 441960"/>
              <a:gd name="connsiteX4" fmla="*/ 591185 w 854710"/>
              <a:gd name="connsiteY4" fmla="*/ 441960 h 441960"/>
              <a:gd name="connsiteX0" fmla="*/ 591185 w 854710"/>
              <a:gd name="connsiteY0" fmla="*/ 381635 h 381635"/>
              <a:gd name="connsiteX1" fmla="*/ 0 w 854710"/>
              <a:gd name="connsiteY1" fmla="*/ 154305 h 381635"/>
              <a:gd name="connsiteX2" fmla="*/ 187325 w 854710"/>
              <a:gd name="connsiteY2" fmla="*/ 0 h 381635"/>
              <a:gd name="connsiteX3" fmla="*/ 854710 w 854710"/>
              <a:gd name="connsiteY3" fmla="*/ 309245 h 381635"/>
              <a:gd name="connsiteX4" fmla="*/ 591185 w 854710"/>
              <a:gd name="connsiteY4" fmla="*/ 381635 h 381635"/>
              <a:gd name="connsiteX0" fmla="*/ 591185 w 854710"/>
              <a:gd name="connsiteY0" fmla="*/ 330835 h 330835"/>
              <a:gd name="connsiteX1" fmla="*/ 0 w 854710"/>
              <a:gd name="connsiteY1" fmla="*/ 103505 h 330835"/>
              <a:gd name="connsiteX2" fmla="*/ 304800 w 854710"/>
              <a:gd name="connsiteY2" fmla="*/ 0 h 330835"/>
              <a:gd name="connsiteX3" fmla="*/ 854710 w 854710"/>
              <a:gd name="connsiteY3" fmla="*/ 258445 h 330835"/>
              <a:gd name="connsiteX4" fmla="*/ 591185 w 854710"/>
              <a:gd name="connsiteY4" fmla="*/ 330835 h 330835"/>
              <a:gd name="connsiteX0" fmla="*/ 591185 w 854710"/>
              <a:gd name="connsiteY0" fmla="*/ 321310 h 321310"/>
              <a:gd name="connsiteX1" fmla="*/ 0 w 854710"/>
              <a:gd name="connsiteY1" fmla="*/ 93980 h 321310"/>
              <a:gd name="connsiteX2" fmla="*/ 323850 w 854710"/>
              <a:gd name="connsiteY2" fmla="*/ 0 h 321310"/>
              <a:gd name="connsiteX3" fmla="*/ 854710 w 854710"/>
              <a:gd name="connsiteY3" fmla="*/ 248920 h 321310"/>
              <a:gd name="connsiteX4" fmla="*/ 591185 w 854710"/>
              <a:gd name="connsiteY4" fmla="*/ 321310 h 321310"/>
              <a:gd name="connsiteX0" fmla="*/ 591185 w 854710"/>
              <a:gd name="connsiteY0" fmla="*/ 314960 h 314960"/>
              <a:gd name="connsiteX1" fmla="*/ 0 w 854710"/>
              <a:gd name="connsiteY1" fmla="*/ 87630 h 314960"/>
              <a:gd name="connsiteX2" fmla="*/ 333375 w 854710"/>
              <a:gd name="connsiteY2" fmla="*/ 0 h 314960"/>
              <a:gd name="connsiteX3" fmla="*/ 854710 w 854710"/>
              <a:gd name="connsiteY3" fmla="*/ 242570 h 314960"/>
              <a:gd name="connsiteX4" fmla="*/ 591185 w 854710"/>
              <a:gd name="connsiteY4" fmla="*/ 314960 h 314960"/>
              <a:gd name="connsiteX0" fmla="*/ 591185 w 854710"/>
              <a:gd name="connsiteY0" fmla="*/ 302260 h 302260"/>
              <a:gd name="connsiteX1" fmla="*/ 0 w 854710"/>
              <a:gd name="connsiteY1" fmla="*/ 74930 h 302260"/>
              <a:gd name="connsiteX2" fmla="*/ 276225 w 854710"/>
              <a:gd name="connsiteY2" fmla="*/ 0 h 302260"/>
              <a:gd name="connsiteX3" fmla="*/ 854710 w 854710"/>
              <a:gd name="connsiteY3" fmla="*/ 229870 h 302260"/>
              <a:gd name="connsiteX4" fmla="*/ 591185 w 854710"/>
              <a:gd name="connsiteY4" fmla="*/ 302260 h 302260"/>
              <a:gd name="connsiteX0" fmla="*/ 591185 w 789712"/>
              <a:gd name="connsiteY0" fmla="*/ 302260 h 302260"/>
              <a:gd name="connsiteX1" fmla="*/ 0 w 789712"/>
              <a:gd name="connsiteY1" fmla="*/ 74930 h 302260"/>
              <a:gd name="connsiteX2" fmla="*/ 276225 w 789712"/>
              <a:gd name="connsiteY2" fmla="*/ 0 h 302260"/>
              <a:gd name="connsiteX3" fmla="*/ 789712 w 789712"/>
              <a:gd name="connsiteY3" fmla="*/ 247800 h 302260"/>
              <a:gd name="connsiteX4" fmla="*/ 591185 w 789712"/>
              <a:gd name="connsiteY4" fmla="*/ 302260 h 302260"/>
              <a:gd name="connsiteX0" fmla="*/ 591185 w 789712"/>
              <a:gd name="connsiteY0" fmla="*/ 282088 h 282088"/>
              <a:gd name="connsiteX1" fmla="*/ 0 w 789712"/>
              <a:gd name="connsiteY1" fmla="*/ 54758 h 282088"/>
              <a:gd name="connsiteX2" fmla="*/ 204502 w 789712"/>
              <a:gd name="connsiteY2" fmla="*/ 0 h 282088"/>
              <a:gd name="connsiteX3" fmla="*/ 789712 w 789712"/>
              <a:gd name="connsiteY3" fmla="*/ 227628 h 282088"/>
              <a:gd name="connsiteX4" fmla="*/ 591185 w 789712"/>
              <a:gd name="connsiteY4" fmla="*/ 282088 h 282088"/>
              <a:gd name="connsiteX0" fmla="*/ 591185 w 789712"/>
              <a:gd name="connsiteY0" fmla="*/ 275364 h 275364"/>
              <a:gd name="connsiteX1" fmla="*/ 0 w 789712"/>
              <a:gd name="connsiteY1" fmla="*/ 48034 h 275364"/>
              <a:gd name="connsiteX2" fmla="*/ 179847 w 789712"/>
              <a:gd name="connsiteY2" fmla="*/ 0 h 275364"/>
              <a:gd name="connsiteX3" fmla="*/ 789712 w 789712"/>
              <a:gd name="connsiteY3" fmla="*/ 220904 h 275364"/>
              <a:gd name="connsiteX4" fmla="*/ 591185 w 789712"/>
              <a:gd name="connsiteY4" fmla="*/ 275364 h 275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9712" h="275364">
                <a:moveTo>
                  <a:pt x="591185" y="275364"/>
                </a:moveTo>
                <a:lnTo>
                  <a:pt x="0" y="48034"/>
                </a:lnTo>
                <a:lnTo>
                  <a:pt x="179847" y="0"/>
                </a:lnTo>
                <a:lnTo>
                  <a:pt x="789712" y="220904"/>
                </a:lnTo>
                <a:lnTo>
                  <a:pt x="591185" y="275364"/>
                </a:lnTo>
                <a:close/>
              </a:path>
            </a:pathLst>
          </a:cu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1C8F5022-605B-4B78-988A-A1236E53E2BD}"/>
              </a:ext>
            </a:extLst>
          </p:cNvPr>
          <p:cNvGrpSpPr/>
          <p:nvPr userDrawn="1"/>
        </p:nvGrpSpPr>
        <p:grpSpPr>
          <a:xfrm>
            <a:off x="9495519" y="3662938"/>
            <a:ext cx="603631" cy="1887217"/>
            <a:chOff x="8778443" y="3685465"/>
            <a:chExt cx="487474" cy="1524059"/>
          </a:xfrm>
        </p:grpSpPr>
        <p:sp>
          <p:nvSpPr>
            <p:cNvPr id="58" name="isḷíḍe">
              <a:extLst>
                <a:ext uri="{FF2B5EF4-FFF2-40B4-BE49-F238E27FC236}">
                  <a16:creationId xmlns:a16="http://schemas.microsoft.com/office/drawing/2014/main" xmlns="" id="{16A11573-48AD-4F5A-AA67-6EDDCF123622}"/>
                </a:ext>
              </a:extLst>
            </p:cNvPr>
            <p:cNvSpPr/>
            <p:nvPr/>
          </p:nvSpPr>
          <p:spPr>
            <a:xfrm rot="5400000" flipH="1">
              <a:off x="8407180" y="4348830"/>
              <a:ext cx="1445637" cy="271837"/>
            </a:xfrm>
            <a:prstGeom prst="parallelogram">
              <a:avLst>
                <a:gd name="adj" fmla="val 25516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íşḷîďé">
              <a:extLst>
                <a:ext uri="{FF2B5EF4-FFF2-40B4-BE49-F238E27FC236}">
                  <a16:creationId xmlns:a16="http://schemas.microsoft.com/office/drawing/2014/main" xmlns="" id="{EF94A134-E95B-438E-9043-170166DCF76C}"/>
                </a:ext>
              </a:extLst>
            </p:cNvPr>
            <p:cNvSpPr/>
            <p:nvPr/>
          </p:nvSpPr>
          <p:spPr>
            <a:xfrm rot="5400000">
              <a:off x="8155801" y="4370733"/>
              <a:ext cx="1461433" cy="216150"/>
            </a:xfrm>
            <a:prstGeom prst="parallelogram">
              <a:avLst>
                <a:gd name="adj" fmla="val 39906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平行四边形 59">
              <a:extLst>
                <a:ext uri="{FF2B5EF4-FFF2-40B4-BE49-F238E27FC236}">
                  <a16:creationId xmlns:a16="http://schemas.microsoft.com/office/drawing/2014/main" xmlns="" id="{55E8D454-EC10-4353-8A52-B12D1F61460B}"/>
                </a:ext>
              </a:extLst>
            </p:cNvPr>
            <p:cNvSpPr/>
            <p:nvPr/>
          </p:nvSpPr>
          <p:spPr>
            <a:xfrm rot="20700000" flipH="1">
              <a:off x="8788831" y="3685465"/>
              <a:ext cx="466700" cy="141701"/>
            </a:xfrm>
            <a:prstGeom prst="parallelogram">
              <a:avLst>
                <a:gd name="adj" fmla="val 131549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468095CF-BD24-4B5A-9E3D-97539C4F30CF}"/>
              </a:ext>
            </a:extLst>
          </p:cNvPr>
          <p:cNvGrpSpPr/>
          <p:nvPr userDrawn="1"/>
        </p:nvGrpSpPr>
        <p:grpSpPr>
          <a:xfrm>
            <a:off x="9072757" y="4296768"/>
            <a:ext cx="603628" cy="1375541"/>
            <a:chOff x="8317169" y="4248579"/>
            <a:chExt cx="487472" cy="1110845"/>
          </a:xfrm>
        </p:grpSpPr>
        <p:sp>
          <p:nvSpPr>
            <p:cNvPr id="55" name="isḷíḍe">
              <a:extLst>
                <a:ext uri="{FF2B5EF4-FFF2-40B4-BE49-F238E27FC236}">
                  <a16:creationId xmlns:a16="http://schemas.microsoft.com/office/drawing/2014/main" xmlns="" id="{8678A052-2091-466E-BC3F-C20C320608E1}"/>
                </a:ext>
              </a:extLst>
            </p:cNvPr>
            <p:cNvSpPr/>
            <p:nvPr/>
          </p:nvSpPr>
          <p:spPr>
            <a:xfrm rot="5400000" flipH="1">
              <a:off x="8152806" y="4705630"/>
              <a:ext cx="1031833" cy="271837"/>
            </a:xfrm>
            <a:prstGeom prst="parallelogram">
              <a:avLst>
                <a:gd name="adj" fmla="val 25516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íşḷîďé">
              <a:extLst>
                <a:ext uri="{FF2B5EF4-FFF2-40B4-BE49-F238E27FC236}">
                  <a16:creationId xmlns:a16="http://schemas.microsoft.com/office/drawing/2014/main" xmlns="" id="{3D7DA406-98DC-492B-A3F2-C8E649DC81F0}"/>
                </a:ext>
              </a:extLst>
            </p:cNvPr>
            <p:cNvSpPr/>
            <p:nvPr/>
          </p:nvSpPr>
          <p:spPr>
            <a:xfrm rot="5400000">
              <a:off x="7901204" y="4727310"/>
              <a:ext cx="1048079" cy="216150"/>
            </a:xfrm>
            <a:prstGeom prst="parallelogram">
              <a:avLst>
                <a:gd name="adj" fmla="val 39906"/>
              </a:avLst>
            </a:pr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平行四边形 56">
              <a:extLst>
                <a:ext uri="{FF2B5EF4-FFF2-40B4-BE49-F238E27FC236}">
                  <a16:creationId xmlns:a16="http://schemas.microsoft.com/office/drawing/2014/main" xmlns="" id="{57DA6547-95FF-4371-8D66-A8ED69D38356}"/>
                </a:ext>
              </a:extLst>
            </p:cNvPr>
            <p:cNvSpPr/>
            <p:nvPr/>
          </p:nvSpPr>
          <p:spPr>
            <a:xfrm rot="20700000" flipH="1">
              <a:off x="8327557" y="4248579"/>
              <a:ext cx="466700" cy="141701"/>
            </a:xfrm>
            <a:prstGeom prst="parallelogram">
              <a:avLst>
                <a:gd name="adj" fmla="val 131549"/>
              </a:avLst>
            </a:prstGeom>
            <a:solidFill>
              <a:schemeClr val="accent4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714AF80A-67D6-44BD-B89D-4D777E391DB6}"/>
              </a:ext>
            </a:extLst>
          </p:cNvPr>
          <p:cNvGrpSpPr/>
          <p:nvPr userDrawn="1"/>
        </p:nvGrpSpPr>
        <p:grpSpPr>
          <a:xfrm>
            <a:off x="8658561" y="4878166"/>
            <a:ext cx="603627" cy="900939"/>
            <a:chOff x="7926816" y="4804420"/>
            <a:chExt cx="487471" cy="727571"/>
          </a:xfrm>
        </p:grpSpPr>
        <p:sp>
          <p:nvSpPr>
            <p:cNvPr id="52" name="isḷíḍe">
              <a:extLst>
                <a:ext uri="{FF2B5EF4-FFF2-40B4-BE49-F238E27FC236}">
                  <a16:creationId xmlns:a16="http://schemas.microsoft.com/office/drawing/2014/main" xmlns="" id="{5AA8110B-52AB-4499-85BB-2C420BAB634F}"/>
                </a:ext>
              </a:extLst>
            </p:cNvPr>
            <p:cNvSpPr/>
            <p:nvPr/>
          </p:nvSpPr>
          <p:spPr>
            <a:xfrm rot="5400000" flipH="1">
              <a:off x="7955075" y="5070816"/>
              <a:ext cx="646588" cy="271837"/>
            </a:xfrm>
            <a:prstGeom prst="parallelogram">
              <a:avLst>
                <a:gd name="adj" fmla="val 25516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íşḷîďé">
              <a:extLst>
                <a:ext uri="{FF2B5EF4-FFF2-40B4-BE49-F238E27FC236}">
                  <a16:creationId xmlns:a16="http://schemas.microsoft.com/office/drawing/2014/main" xmlns="" id="{9E1D5D8F-40C5-428C-A020-F86F1730E565}"/>
                </a:ext>
              </a:extLst>
            </p:cNvPr>
            <p:cNvSpPr/>
            <p:nvPr/>
          </p:nvSpPr>
          <p:spPr>
            <a:xfrm rot="5400000">
              <a:off x="7702284" y="5091309"/>
              <a:ext cx="665214" cy="216150"/>
            </a:xfrm>
            <a:prstGeom prst="parallelogram">
              <a:avLst>
                <a:gd name="adj" fmla="val 39906"/>
              </a:avLst>
            </a:pr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平行四边形 53">
              <a:extLst>
                <a:ext uri="{FF2B5EF4-FFF2-40B4-BE49-F238E27FC236}">
                  <a16:creationId xmlns:a16="http://schemas.microsoft.com/office/drawing/2014/main" xmlns="" id="{883155E2-22E8-48FC-B58E-92C401E2E210}"/>
                </a:ext>
              </a:extLst>
            </p:cNvPr>
            <p:cNvSpPr/>
            <p:nvPr/>
          </p:nvSpPr>
          <p:spPr>
            <a:xfrm rot="20700000" flipH="1">
              <a:off x="7937203" y="4804420"/>
              <a:ext cx="466700" cy="141701"/>
            </a:xfrm>
            <a:prstGeom prst="parallelogram">
              <a:avLst>
                <a:gd name="adj" fmla="val 131549"/>
              </a:avLst>
            </a:prstGeom>
            <a:solidFill>
              <a:schemeClr val="accent4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9AD2144E-5420-4CBE-A616-2B7E57373E72}"/>
              </a:ext>
            </a:extLst>
          </p:cNvPr>
          <p:cNvGrpSpPr/>
          <p:nvPr userDrawn="1"/>
        </p:nvGrpSpPr>
        <p:grpSpPr>
          <a:xfrm>
            <a:off x="8258224" y="5172139"/>
            <a:ext cx="603627" cy="741922"/>
            <a:chOff x="7576025" y="5062485"/>
            <a:chExt cx="487471" cy="599154"/>
          </a:xfrm>
        </p:grpSpPr>
        <p:sp>
          <p:nvSpPr>
            <p:cNvPr id="49" name="isḷíḍe">
              <a:extLst>
                <a:ext uri="{FF2B5EF4-FFF2-40B4-BE49-F238E27FC236}">
                  <a16:creationId xmlns:a16="http://schemas.microsoft.com/office/drawing/2014/main" xmlns="" id="{C8AB32B3-4625-47E6-8D6B-D2D8EF8D2A9B}"/>
                </a:ext>
              </a:extLst>
            </p:cNvPr>
            <p:cNvSpPr/>
            <p:nvPr/>
          </p:nvSpPr>
          <p:spPr>
            <a:xfrm rot="5400000" flipH="1">
              <a:off x="7664614" y="5260796"/>
              <a:ext cx="525927" cy="271837"/>
            </a:xfrm>
            <a:prstGeom prst="parallelogram">
              <a:avLst>
                <a:gd name="adj" fmla="val 25516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íşḷîďé">
              <a:extLst>
                <a:ext uri="{FF2B5EF4-FFF2-40B4-BE49-F238E27FC236}">
                  <a16:creationId xmlns:a16="http://schemas.microsoft.com/office/drawing/2014/main" xmlns="" id="{651E89A9-74A9-49AD-872B-B4C4B390BEEF}"/>
                </a:ext>
              </a:extLst>
            </p:cNvPr>
            <p:cNvSpPr/>
            <p:nvPr/>
          </p:nvSpPr>
          <p:spPr>
            <a:xfrm rot="5400000">
              <a:off x="7416060" y="5285525"/>
              <a:ext cx="536079" cy="216150"/>
            </a:xfrm>
            <a:prstGeom prst="parallelogram">
              <a:avLst>
                <a:gd name="adj" fmla="val 39906"/>
              </a:avLst>
            </a:pr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平行四边形 50">
              <a:extLst>
                <a:ext uri="{FF2B5EF4-FFF2-40B4-BE49-F238E27FC236}">
                  <a16:creationId xmlns:a16="http://schemas.microsoft.com/office/drawing/2014/main" xmlns="" id="{01380A7F-B547-4C7C-B9A0-16F41B90B3BA}"/>
                </a:ext>
              </a:extLst>
            </p:cNvPr>
            <p:cNvSpPr/>
            <p:nvPr/>
          </p:nvSpPr>
          <p:spPr>
            <a:xfrm rot="20700000" flipH="1">
              <a:off x="7586411" y="5062485"/>
              <a:ext cx="466700" cy="141701"/>
            </a:xfrm>
            <a:prstGeom prst="parallelogram">
              <a:avLst>
                <a:gd name="adj" fmla="val 131549"/>
              </a:avLst>
            </a:prstGeom>
            <a:solidFill>
              <a:schemeClr val="accent4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7" name="ïṣľiḑê">
            <a:extLst>
              <a:ext uri="{FF2B5EF4-FFF2-40B4-BE49-F238E27FC236}">
                <a16:creationId xmlns:a16="http://schemas.microsoft.com/office/drawing/2014/main" xmlns="" id="{D0C97B47-F6DB-4045-9407-71309E9C1090}"/>
              </a:ext>
            </a:extLst>
          </p:cNvPr>
          <p:cNvGrpSpPr/>
          <p:nvPr userDrawn="1"/>
        </p:nvGrpSpPr>
        <p:grpSpPr>
          <a:xfrm rot="21282174">
            <a:off x="6906209" y="3263434"/>
            <a:ext cx="2586370" cy="2017198"/>
            <a:chOff x="4115833" y="2760308"/>
            <a:chExt cx="2001516" cy="1561052"/>
          </a:xfrm>
        </p:grpSpPr>
        <p:sp>
          <p:nvSpPr>
            <p:cNvPr id="43" name="is1iďê">
              <a:extLst>
                <a:ext uri="{FF2B5EF4-FFF2-40B4-BE49-F238E27FC236}">
                  <a16:creationId xmlns:a16="http://schemas.microsoft.com/office/drawing/2014/main" xmlns="" id="{9C0843DE-D4FA-4780-9A06-B2F43C1301BC}"/>
                </a:ext>
              </a:extLst>
            </p:cNvPr>
            <p:cNvSpPr/>
            <p:nvPr/>
          </p:nvSpPr>
          <p:spPr>
            <a:xfrm>
              <a:off x="6016609" y="2773632"/>
              <a:ext cx="100410" cy="4277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0"/>
                  </a:lnTo>
                  <a:lnTo>
                    <a:pt x="0" y="21572"/>
                  </a:lnTo>
                  <a:cubicBezTo>
                    <a:pt x="0" y="21572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D8833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ṥ1îḓé">
              <a:extLst>
                <a:ext uri="{FF2B5EF4-FFF2-40B4-BE49-F238E27FC236}">
                  <a16:creationId xmlns:a16="http://schemas.microsoft.com/office/drawing/2014/main" xmlns="" id="{66D2383B-4EF7-4CAA-939B-51926F8895F9}"/>
                </a:ext>
              </a:extLst>
            </p:cNvPr>
            <p:cNvSpPr/>
            <p:nvPr/>
          </p:nvSpPr>
          <p:spPr>
            <a:xfrm>
              <a:off x="4115834" y="2982362"/>
              <a:ext cx="1840734" cy="1338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5480" y="20025"/>
                    <a:pt x="17405" y="14172"/>
                    <a:pt x="21600" y="2356"/>
                  </a:cubicBezTo>
                  <a:lnTo>
                    <a:pt x="21572" y="0"/>
                  </a:lnTo>
                  <a:cubicBezTo>
                    <a:pt x="18455" y="12030"/>
                    <a:pt x="3667" y="20546"/>
                    <a:pt x="0" y="2160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śliďè">
              <a:extLst>
                <a:ext uri="{FF2B5EF4-FFF2-40B4-BE49-F238E27FC236}">
                  <a16:creationId xmlns:a16="http://schemas.microsoft.com/office/drawing/2014/main" xmlns="" id="{3EDB392B-5F84-4D7A-B81E-550E56BA2EC4}"/>
                </a:ext>
              </a:extLst>
            </p:cNvPr>
            <p:cNvSpPr/>
            <p:nvPr/>
          </p:nvSpPr>
          <p:spPr>
            <a:xfrm>
              <a:off x="5874495" y="2951275"/>
              <a:ext cx="8085" cy="2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21600"/>
                  </a:lnTo>
                  <a:lnTo>
                    <a:pt x="0" y="21600"/>
                  </a:lnTo>
                  <a:cubicBezTo>
                    <a:pt x="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D8833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ïŝlïdè">
              <a:extLst>
                <a:ext uri="{FF2B5EF4-FFF2-40B4-BE49-F238E27FC236}">
                  <a16:creationId xmlns:a16="http://schemas.microsoft.com/office/drawing/2014/main" xmlns="" id="{57DA6AB9-1A9D-45D5-B77A-2484C826BC80}"/>
                </a:ext>
              </a:extLst>
            </p:cNvPr>
            <p:cNvSpPr/>
            <p:nvPr/>
          </p:nvSpPr>
          <p:spPr>
            <a:xfrm>
              <a:off x="4115833" y="2760308"/>
              <a:ext cx="1942280" cy="15610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4" h="21531" extrusionOk="0">
                  <a:moveTo>
                    <a:pt x="20783" y="3262"/>
                  </a:moveTo>
                  <a:lnTo>
                    <a:pt x="21394" y="0"/>
                  </a:lnTo>
                  <a:lnTo>
                    <a:pt x="18022" y="3269"/>
                  </a:lnTo>
                  <a:lnTo>
                    <a:pt x="19435" y="2657"/>
                  </a:lnTo>
                  <a:lnTo>
                    <a:pt x="19361" y="2847"/>
                  </a:lnTo>
                  <a:lnTo>
                    <a:pt x="19359" y="2848"/>
                  </a:lnTo>
                  <a:cubicBezTo>
                    <a:pt x="13852" y="16637"/>
                    <a:pt x="-206" y="21600"/>
                    <a:pt x="2" y="21530"/>
                  </a:cubicBezTo>
                  <a:cubicBezTo>
                    <a:pt x="3444" y="20629"/>
                    <a:pt x="17326" y="13351"/>
                    <a:pt x="20252" y="3070"/>
                  </a:cubicBezTo>
                  <a:lnTo>
                    <a:pt x="20278" y="5083"/>
                  </a:lnTo>
                  <a:lnTo>
                    <a:pt x="20288" y="5900"/>
                  </a:lnTo>
                  <a:lnTo>
                    <a:pt x="20616" y="4149"/>
                  </a:lnTo>
                  <a:cubicBezTo>
                    <a:pt x="20616" y="4149"/>
                    <a:pt x="20783" y="3262"/>
                    <a:pt x="20783" y="326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ŝľîďê">
              <a:extLst>
                <a:ext uri="{FF2B5EF4-FFF2-40B4-BE49-F238E27FC236}">
                  <a16:creationId xmlns:a16="http://schemas.microsoft.com/office/drawing/2014/main" xmlns="" id="{BE69E942-1D14-4CB6-860B-3EE838513C19}"/>
                </a:ext>
              </a:extLst>
            </p:cNvPr>
            <p:cNvSpPr/>
            <p:nvPr/>
          </p:nvSpPr>
          <p:spPr>
            <a:xfrm>
              <a:off x="5958875" y="2760309"/>
              <a:ext cx="158474" cy="450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17" y="11339"/>
                  </a:moveTo>
                  <a:lnTo>
                    <a:pt x="4059" y="14421"/>
                  </a:lnTo>
                  <a:lnTo>
                    <a:pt x="0" y="20508"/>
                  </a:lnTo>
                  <a:lnTo>
                    <a:pt x="7613" y="21600"/>
                  </a:lnTo>
                  <a:lnTo>
                    <a:pt x="7914" y="21154"/>
                  </a:lnTo>
                  <a:lnTo>
                    <a:pt x="21600" y="673"/>
                  </a:lnTo>
                  <a:lnTo>
                    <a:pt x="13684" y="0"/>
                  </a:lnTo>
                  <a:cubicBezTo>
                    <a:pt x="13684" y="0"/>
                    <a:pt x="6117" y="11339"/>
                    <a:pt x="6117" y="11339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ïṡļiḋê">
              <a:extLst>
                <a:ext uri="{FF2B5EF4-FFF2-40B4-BE49-F238E27FC236}">
                  <a16:creationId xmlns:a16="http://schemas.microsoft.com/office/drawing/2014/main" xmlns="" id="{A29AD438-5E37-48CF-8E6A-470A544D5596}"/>
                </a:ext>
              </a:extLst>
            </p:cNvPr>
            <p:cNvSpPr/>
            <p:nvPr/>
          </p:nvSpPr>
          <p:spPr>
            <a:xfrm>
              <a:off x="5754586" y="2951275"/>
              <a:ext cx="128360" cy="61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5596"/>
                  </a:lnTo>
                  <a:lnTo>
                    <a:pt x="8294" y="21600"/>
                  </a:lnTo>
                  <a:lnTo>
                    <a:pt x="17712" y="16001"/>
                  </a:lnTo>
                  <a:cubicBezTo>
                    <a:pt x="17712" y="16001"/>
                    <a:pt x="21600" y="0"/>
                    <a:pt x="2160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81F9E696-0FB4-4C00-B514-73BFA8E5B7F9}"/>
              </a:ext>
            </a:extLst>
          </p:cNvPr>
          <p:cNvSpPr/>
          <p:nvPr userDrawn="1"/>
        </p:nvSpPr>
        <p:spPr>
          <a:xfrm>
            <a:off x="7530601" y="5702371"/>
            <a:ext cx="906615" cy="326910"/>
          </a:xfrm>
          <a:custGeom>
            <a:avLst/>
            <a:gdLst>
              <a:gd name="connsiteX0" fmla="*/ 518160 w 899160"/>
              <a:gd name="connsiteY0" fmla="*/ 403860 h 403860"/>
              <a:gd name="connsiteX1" fmla="*/ 0 w 899160"/>
              <a:gd name="connsiteY1" fmla="*/ 144780 h 403860"/>
              <a:gd name="connsiteX2" fmla="*/ 419100 w 899160"/>
              <a:gd name="connsiteY2" fmla="*/ 0 h 403860"/>
              <a:gd name="connsiteX3" fmla="*/ 899160 w 899160"/>
              <a:gd name="connsiteY3" fmla="*/ 350520 h 403860"/>
              <a:gd name="connsiteX4" fmla="*/ 518160 w 899160"/>
              <a:gd name="connsiteY4" fmla="*/ 403860 h 403860"/>
              <a:gd name="connsiteX0" fmla="*/ 518160 w 899160"/>
              <a:gd name="connsiteY0" fmla="*/ 403860 h 403860"/>
              <a:gd name="connsiteX1" fmla="*/ 0 w 899160"/>
              <a:gd name="connsiteY1" fmla="*/ 144780 h 403860"/>
              <a:gd name="connsiteX2" fmla="*/ 419100 w 899160"/>
              <a:gd name="connsiteY2" fmla="*/ 0 h 403860"/>
              <a:gd name="connsiteX3" fmla="*/ 899160 w 899160"/>
              <a:gd name="connsiteY3" fmla="*/ 350520 h 403860"/>
              <a:gd name="connsiteX4" fmla="*/ 518160 w 899160"/>
              <a:gd name="connsiteY4" fmla="*/ 403860 h 403860"/>
              <a:gd name="connsiteX0" fmla="*/ 518160 w 899160"/>
              <a:gd name="connsiteY0" fmla="*/ 378460 h 378460"/>
              <a:gd name="connsiteX1" fmla="*/ 0 w 899160"/>
              <a:gd name="connsiteY1" fmla="*/ 119380 h 378460"/>
              <a:gd name="connsiteX2" fmla="*/ 327025 w 899160"/>
              <a:gd name="connsiteY2" fmla="*/ 0 h 378460"/>
              <a:gd name="connsiteX3" fmla="*/ 899160 w 899160"/>
              <a:gd name="connsiteY3" fmla="*/ 325120 h 378460"/>
              <a:gd name="connsiteX4" fmla="*/ 518160 w 899160"/>
              <a:gd name="connsiteY4" fmla="*/ 378460 h 378460"/>
              <a:gd name="connsiteX0" fmla="*/ 518160 w 816610"/>
              <a:gd name="connsiteY0" fmla="*/ 378460 h 378460"/>
              <a:gd name="connsiteX1" fmla="*/ 0 w 816610"/>
              <a:gd name="connsiteY1" fmla="*/ 119380 h 378460"/>
              <a:gd name="connsiteX2" fmla="*/ 327025 w 816610"/>
              <a:gd name="connsiteY2" fmla="*/ 0 h 378460"/>
              <a:gd name="connsiteX3" fmla="*/ 816610 w 816610"/>
              <a:gd name="connsiteY3" fmla="*/ 277495 h 378460"/>
              <a:gd name="connsiteX4" fmla="*/ 518160 w 816610"/>
              <a:gd name="connsiteY4" fmla="*/ 378460 h 378460"/>
              <a:gd name="connsiteX0" fmla="*/ 734060 w 816610"/>
              <a:gd name="connsiteY0" fmla="*/ 483235 h 483235"/>
              <a:gd name="connsiteX1" fmla="*/ 0 w 816610"/>
              <a:gd name="connsiteY1" fmla="*/ 119380 h 483235"/>
              <a:gd name="connsiteX2" fmla="*/ 327025 w 816610"/>
              <a:gd name="connsiteY2" fmla="*/ 0 h 483235"/>
              <a:gd name="connsiteX3" fmla="*/ 816610 w 816610"/>
              <a:gd name="connsiteY3" fmla="*/ 277495 h 483235"/>
              <a:gd name="connsiteX4" fmla="*/ 734060 w 816610"/>
              <a:gd name="connsiteY4" fmla="*/ 483235 h 483235"/>
              <a:gd name="connsiteX0" fmla="*/ 734060 w 997585"/>
              <a:gd name="connsiteY0" fmla="*/ 483235 h 483235"/>
              <a:gd name="connsiteX1" fmla="*/ 0 w 997585"/>
              <a:gd name="connsiteY1" fmla="*/ 119380 h 483235"/>
              <a:gd name="connsiteX2" fmla="*/ 327025 w 997585"/>
              <a:gd name="connsiteY2" fmla="*/ 0 h 483235"/>
              <a:gd name="connsiteX3" fmla="*/ 997585 w 997585"/>
              <a:gd name="connsiteY3" fmla="*/ 410845 h 483235"/>
              <a:gd name="connsiteX4" fmla="*/ 734060 w 997585"/>
              <a:gd name="connsiteY4" fmla="*/ 483235 h 483235"/>
              <a:gd name="connsiteX0" fmla="*/ 791210 w 1054735"/>
              <a:gd name="connsiteY0" fmla="*/ 483235 h 483235"/>
              <a:gd name="connsiteX1" fmla="*/ 0 w 1054735"/>
              <a:gd name="connsiteY1" fmla="*/ 157480 h 483235"/>
              <a:gd name="connsiteX2" fmla="*/ 384175 w 1054735"/>
              <a:gd name="connsiteY2" fmla="*/ 0 h 483235"/>
              <a:gd name="connsiteX3" fmla="*/ 1054735 w 1054735"/>
              <a:gd name="connsiteY3" fmla="*/ 410845 h 483235"/>
              <a:gd name="connsiteX4" fmla="*/ 791210 w 1054735"/>
              <a:gd name="connsiteY4" fmla="*/ 483235 h 483235"/>
              <a:gd name="connsiteX0" fmla="*/ 791210 w 1054735"/>
              <a:gd name="connsiteY0" fmla="*/ 483235 h 483235"/>
              <a:gd name="connsiteX1" fmla="*/ 0 w 1054735"/>
              <a:gd name="connsiteY1" fmla="*/ 157480 h 483235"/>
              <a:gd name="connsiteX2" fmla="*/ 384175 w 1054735"/>
              <a:gd name="connsiteY2" fmla="*/ 0 h 483235"/>
              <a:gd name="connsiteX3" fmla="*/ 1054735 w 1054735"/>
              <a:gd name="connsiteY3" fmla="*/ 410845 h 483235"/>
              <a:gd name="connsiteX4" fmla="*/ 791210 w 1054735"/>
              <a:gd name="connsiteY4" fmla="*/ 483235 h 483235"/>
              <a:gd name="connsiteX0" fmla="*/ 791210 w 1054735"/>
              <a:gd name="connsiteY0" fmla="*/ 457835 h 457835"/>
              <a:gd name="connsiteX1" fmla="*/ 0 w 1054735"/>
              <a:gd name="connsiteY1" fmla="*/ 132080 h 457835"/>
              <a:gd name="connsiteX2" fmla="*/ 292100 w 1054735"/>
              <a:gd name="connsiteY2" fmla="*/ 0 h 457835"/>
              <a:gd name="connsiteX3" fmla="*/ 1054735 w 1054735"/>
              <a:gd name="connsiteY3" fmla="*/ 385445 h 457835"/>
              <a:gd name="connsiteX4" fmla="*/ 791210 w 1054735"/>
              <a:gd name="connsiteY4" fmla="*/ 457835 h 457835"/>
              <a:gd name="connsiteX0" fmla="*/ 791210 w 1054735"/>
              <a:gd name="connsiteY0" fmla="*/ 441960 h 441960"/>
              <a:gd name="connsiteX1" fmla="*/ 0 w 1054735"/>
              <a:gd name="connsiteY1" fmla="*/ 116205 h 441960"/>
              <a:gd name="connsiteX2" fmla="*/ 273050 w 1054735"/>
              <a:gd name="connsiteY2" fmla="*/ 0 h 441960"/>
              <a:gd name="connsiteX3" fmla="*/ 1054735 w 1054735"/>
              <a:gd name="connsiteY3" fmla="*/ 369570 h 441960"/>
              <a:gd name="connsiteX4" fmla="*/ 791210 w 1054735"/>
              <a:gd name="connsiteY4" fmla="*/ 441960 h 441960"/>
              <a:gd name="connsiteX0" fmla="*/ 575310 w 838835"/>
              <a:gd name="connsiteY0" fmla="*/ 441960 h 441960"/>
              <a:gd name="connsiteX1" fmla="*/ 0 w 838835"/>
              <a:gd name="connsiteY1" fmla="*/ 201930 h 441960"/>
              <a:gd name="connsiteX2" fmla="*/ 57150 w 838835"/>
              <a:gd name="connsiteY2" fmla="*/ 0 h 441960"/>
              <a:gd name="connsiteX3" fmla="*/ 838835 w 838835"/>
              <a:gd name="connsiteY3" fmla="*/ 369570 h 441960"/>
              <a:gd name="connsiteX4" fmla="*/ 575310 w 838835"/>
              <a:gd name="connsiteY4" fmla="*/ 441960 h 441960"/>
              <a:gd name="connsiteX0" fmla="*/ 591185 w 854710"/>
              <a:gd name="connsiteY0" fmla="*/ 441960 h 441960"/>
              <a:gd name="connsiteX1" fmla="*/ 0 w 854710"/>
              <a:gd name="connsiteY1" fmla="*/ 214630 h 441960"/>
              <a:gd name="connsiteX2" fmla="*/ 73025 w 854710"/>
              <a:gd name="connsiteY2" fmla="*/ 0 h 441960"/>
              <a:gd name="connsiteX3" fmla="*/ 854710 w 854710"/>
              <a:gd name="connsiteY3" fmla="*/ 369570 h 441960"/>
              <a:gd name="connsiteX4" fmla="*/ 591185 w 854710"/>
              <a:gd name="connsiteY4" fmla="*/ 441960 h 441960"/>
              <a:gd name="connsiteX0" fmla="*/ 591185 w 854710"/>
              <a:gd name="connsiteY0" fmla="*/ 381635 h 381635"/>
              <a:gd name="connsiteX1" fmla="*/ 0 w 854710"/>
              <a:gd name="connsiteY1" fmla="*/ 154305 h 381635"/>
              <a:gd name="connsiteX2" fmla="*/ 187325 w 854710"/>
              <a:gd name="connsiteY2" fmla="*/ 0 h 381635"/>
              <a:gd name="connsiteX3" fmla="*/ 854710 w 854710"/>
              <a:gd name="connsiteY3" fmla="*/ 309245 h 381635"/>
              <a:gd name="connsiteX4" fmla="*/ 591185 w 854710"/>
              <a:gd name="connsiteY4" fmla="*/ 381635 h 381635"/>
              <a:gd name="connsiteX0" fmla="*/ 591185 w 854710"/>
              <a:gd name="connsiteY0" fmla="*/ 330835 h 330835"/>
              <a:gd name="connsiteX1" fmla="*/ 0 w 854710"/>
              <a:gd name="connsiteY1" fmla="*/ 103505 h 330835"/>
              <a:gd name="connsiteX2" fmla="*/ 304800 w 854710"/>
              <a:gd name="connsiteY2" fmla="*/ 0 h 330835"/>
              <a:gd name="connsiteX3" fmla="*/ 854710 w 854710"/>
              <a:gd name="connsiteY3" fmla="*/ 258445 h 330835"/>
              <a:gd name="connsiteX4" fmla="*/ 591185 w 854710"/>
              <a:gd name="connsiteY4" fmla="*/ 330835 h 330835"/>
              <a:gd name="connsiteX0" fmla="*/ 591185 w 854710"/>
              <a:gd name="connsiteY0" fmla="*/ 321310 h 321310"/>
              <a:gd name="connsiteX1" fmla="*/ 0 w 854710"/>
              <a:gd name="connsiteY1" fmla="*/ 93980 h 321310"/>
              <a:gd name="connsiteX2" fmla="*/ 323850 w 854710"/>
              <a:gd name="connsiteY2" fmla="*/ 0 h 321310"/>
              <a:gd name="connsiteX3" fmla="*/ 854710 w 854710"/>
              <a:gd name="connsiteY3" fmla="*/ 248920 h 321310"/>
              <a:gd name="connsiteX4" fmla="*/ 591185 w 854710"/>
              <a:gd name="connsiteY4" fmla="*/ 321310 h 321310"/>
              <a:gd name="connsiteX0" fmla="*/ 591185 w 854710"/>
              <a:gd name="connsiteY0" fmla="*/ 314960 h 314960"/>
              <a:gd name="connsiteX1" fmla="*/ 0 w 854710"/>
              <a:gd name="connsiteY1" fmla="*/ 87630 h 314960"/>
              <a:gd name="connsiteX2" fmla="*/ 333375 w 854710"/>
              <a:gd name="connsiteY2" fmla="*/ 0 h 314960"/>
              <a:gd name="connsiteX3" fmla="*/ 854710 w 854710"/>
              <a:gd name="connsiteY3" fmla="*/ 242570 h 314960"/>
              <a:gd name="connsiteX4" fmla="*/ 591185 w 854710"/>
              <a:gd name="connsiteY4" fmla="*/ 314960 h 314960"/>
              <a:gd name="connsiteX0" fmla="*/ 591185 w 854710"/>
              <a:gd name="connsiteY0" fmla="*/ 302260 h 302260"/>
              <a:gd name="connsiteX1" fmla="*/ 0 w 854710"/>
              <a:gd name="connsiteY1" fmla="*/ 74930 h 302260"/>
              <a:gd name="connsiteX2" fmla="*/ 276225 w 854710"/>
              <a:gd name="connsiteY2" fmla="*/ 0 h 302260"/>
              <a:gd name="connsiteX3" fmla="*/ 854710 w 854710"/>
              <a:gd name="connsiteY3" fmla="*/ 229870 h 302260"/>
              <a:gd name="connsiteX4" fmla="*/ 591185 w 854710"/>
              <a:gd name="connsiteY4" fmla="*/ 302260 h 302260"/>
              <a:gd name="connsiteX0" fmla="*/ 591185 w 854710"/>
              <a:gd name="connsiteY0" fmla="*/ 302260 h 302260"/>
              <a:gd name="connsiteX1" fmla="*/ 122555 w 854710"/>
              <a:gd name="connsiteY1" fmla="*/ 116838 h 302260"/>
              <a:gd name="connsiteX2" fmla="*/ 0 w 854710"/>
              <a:gd name="connsiteY2" fmla="*/ 74930 h 302260"/>
              <a:gd name="connsiteX3" fmla="*/ 276225 w 854710"/>
              <a:gd name="connsiteY3" fmla="*/ 0 h 302260"/>
              <a:gd name="connsiteX4" fmla="*/ 854710 w 854710"/>
              <a:gd name="connsiteY4" fmla="*/ 229870 h 302260"/>
              <a:gd name="connsiteX5" fmla="*/ 591185 w 854710"/>
              <a:gd name="connsiteY5" fmla="*/ 302260 h 302260"/>
              <a:gd name="connsiteX0" fmla="*/ 591185 w 854710"/>
              <a:gd name="connsiteY0" fmla="*/ 302260 h 302260"/>
              <a:gd name="connsiteX1" fmla="*/ 122555 w 854710"/>
              <a:gd name="connsiteY1" fmla="*/ 116838 h 302260"/>
              <a:gd name="connsiteX2" fmla="*/ 0 w 854710"/>
              <a:gd name="connsiteY2" fmla="*/ 74930 h 302260"/>
              <a:gd name="connsiteX3" fmla="*/ 276225 w 854710"/>
              <a:gd name="connsiteY3" fmla="*/ 0 h 302260"/>
              <a:gd name="connsiteX4" fmla="*/ 322580 w 854710"/>
              <a:gd name="connsiteY4" fmla="*/ 21588 h 302260"/>
              <a:gd name="connsiteX5" fmla="*/ 854710 w 854710"/>
              <a:gd name="connsiteY5" fmla="*/ 229870 h 302260"/>
              <a:gd name="connsiteX6" fmla="*/ 591185 w 854710"/>
              <a:gd name="connsiteY6" fmla="*/ 302260 h 302260"/>
              <a:gd name="connsiteX0" fmla="*/ 591185 w 854710"/>
              <a:gd name="connsiteY0" fmla="*/ 280672 h 280672"/>
              <a:gd name="connsiteX1" fmla="*/ 122555 w 854710"/>
              <a:gd name="connsiteY1" fmla="*/ 95250 h 280672"/>
              <a:gd name="connsiteX2" fmla="*/ 0 w 854710"/>
              <a:gd name="connsiteY2" fmla="*/ 53342 h 280672"/>
              <a:gd name="connsiteX3" fmla="*/ 322580 w 854710"/>
              <a:gd name="connsiteY3" fmla="*/ 0 h 280672"/>
              <a:gd name="connsiteX4" fmla="*/ 854710 w 854710"/>
              <a:gd name="connsiteY4" fmla="*/ 208282 h 280672"/>
              <a:gd name="connsiteX5" fmla="*/ 591185 w 854710"/>
              <a:gd name="connsiteY5" fmla="*/ 280672 h 280672"/>
              <a:gd name="connsiteX0" fmla="*/ 468630 w 732155"/>
              <a:gd name="connsiteY0" fmla="*/ 280672 h 280672"/>
              <a:gd name="connsiteX1" fmla="*/ 0 w 732155"/>
              <a:gd name="connsiteY1" fmla="*/ 95250 h 280672"/>
              <a:gd name="connsiteX2" fmla="*/ 200025 w 732155"/>
              <a:gd name="connsiteY2" fmla="*/ 0 h 280672"/>
              <a:gd name="connsiteX3" fmla="*/ 732155 w 732155"/>
              <a:gd name="connsiteY3" fmla="*/ 208282 h 280672"/>
              <a:gd name="connsiteX4" fmla="*/ 468630 w 732155"/>
              <a:gd name="connsiteY4" fmla="*/ 280672 h 280672"/>
              <a:gd name="connsiteX0" fmla="*/ 468630 w 732155"/>
              <a:gd name="connsiteY0" fmla="*/ 273528 h 273528"/>
              <a:gd name="connsiteX1" fmla="*/ 0 w 732155"/>
              <a:gd name="connsiteY1" fmla="*/ 88106 h 273528"/>
              <a:gd name="connsiteX2" fmla="*/ 226218 w 732155"/>
              <a:gd name="connsiteY2" fmla="*/ 0 h 273528"/>
              <a:gd name="connsiteX3" fmla="*/ 732155 w 732155"/>
              <a:gd name="connsiteY3" fmla="*/ 201138 h 273528"/>
              <a:gd name="connsiteX4" fmla="*/ 468630 w 732155"/>
              <a:gd name="connsiteY4" fmla="*/ 273528 h 273528"/>
              <a:gd name="connsiteX0" fmla="*/ 468630 w 732155"/>
              <a:gd name="connsiteY0" fmla="*/ 264003 h 264003"/>
              <a:gd name="connsiteX1" fmla="*/ 0 w 732155"/>
              <a:gd name="connsiteY1" fmla="*/ 78581 h 264003"/>
              <a:gd name="connsiteX2" fmla="*/ 235743 w 732155"/>
              <a:gd name="connsiteY2" fmla="*/ 0 h 264003"/>
              <a:gd name="connsiteX3" fmla="*/ 732155 w 732155"/>
              <a:gd name="connsiteY3" fmla="*/ 191613 h 264003"/>
              <a:gd name="connsiteX4" fmla="*/ 468630 w 732155"/>
              <a:gd name="connsiteY4" fmla="*/ 264003 h 264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2155" h="264003">
                <a:moveTo>
                  <a:pt x="468630" y="264003"/>
                </a:moveTo>
                <a:lnTo>
                  <a:pt x="0" y="78581"/>
                </a:lnTo>
                <a:lnTo>
                  <a:pt x="235743" y="0"/>
                </a:lnTo>
                <a:lnTo>
                  <a:pt x="732155" y="191613"/>
                </a:lnTo>
                <a:lnTo>
                  <a:pt x="468630" y="264003"/>
                </a:lnTo>
                <a:close/>
              </a:path>
            </a:pathLst>
          </a:cu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67798049-763B-4F66-9DF3-4501A2D4E7B1}"/>
              </a:ext>
            </a:extLst>
          </p:cNvPr>
          <p:cNvGrpSpPr/>
          <p:nvPr userDrawn="1"/>
        </p:nvGrpSpPr>
        <p:grpSpPr>
          <a:xfrm>
            <a:off x="7843212" y="5452720"/>
            <a:ext cx="604445" cy="583396"/>
            <a:chOff x="7139033" y="5386258"/>
            <a:chExt cx="488131" cy="471133"/>
          </a:xfrm>
        </p:grpSpPr>
        <p:sp>
          <p:nvSpPr>
            <p:cNvPr id="40" name="isḷíḍe">
              <a:extLst>
                <a:ext uri="{FF2B5EF4-FFF2-40B4-BE49-F238E27FC236}">
                  <a16:creationId xmlns:a16="http://schemas.microsoft.com/office/drawing/2014/main" xmlns="" id="{5BB1D98B-1C66-44B2-83EE-132F919BEBAE}"/>
                </a:ext>
              </a:extLst>
            </p:cNvPr>
            <p:cNvSpPr/>
            <p:nvPr/>
          </p:nvSpPr>
          <p:spPr>
            <a:xfrm rot="5400000" flipH="1">
              <a:off x="7291511" y="5519782"/>
              <a:ext cx="399470" cy="271837"/>
            </a:xfrm>
            <a:prstGeom prst="parallelogram">
              <a:avLst>
                <a:gd name="adj" fmla="val 25516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íşḷîďé">
              <a:extLst>
                <a:ext uri="{FF2B5EF4-FFF2-40B4-BE49-F238E27FC236}">
                  <a16:creationId xmlns:a16="http://schemas.microsoft.com/office/drawing/2014/main" xmlns="" id="{B474FF4E-234E-44F6-8659-CC96BA75EF4C}"/>
                </a:ext>
              </a:extLst>
            </p:cNvPr>
            <p:cNvSpPr/>
            <p:nvPr/>
          </p:nvSpPr>
          <p:spPr>
            <a:xfrm rot="5400000">
              <a:off x="7044533" y="5546082"/>
              <a:ext cx="405809" cy="216809"/>
            </a:xfrm>
            <a:prstGeom prst="parallelogram">
              <a:avLst>
                <a:gd name="adj" fmla="val 39906"/>
              </a:avLst>
            </a:pr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平行四边形 41">
              <a:extLst>
                <a:ext uri="{FF2B5EF4-FFF2-40B4-BE49-F238E27FC236}">
                  <a16:creationId xmlns:a16="http://schemas.microsoft.com/office/drawing/2014/main" xmlns="" id="{6F71F1E3-F2BD-46B7-AECA-C606940D6569}"/>
                </a:ext>
              </a:extLst>
            </p:cNvPr>
            <p:cNvSpPr/>
            <p:nvPr/>
          </p:nvSpPr>
          <p:spPr>
            <a:xfrm rot="20700000" flipH="1">
              <a:off x="7150078" y="5386258"/>
              <a:ext cx="466700" cy="141701"/>
            </a:xfrm>
            <a:prstGeom prst="parallelogram">
              <a:avLst>
                <a:gd name="adj" fmla="val 131549"/>
              </a:avLst>
            </a:prstGeom>
            <a:solidFill>
              <a:schemeClr val="accent4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2C782130-E4E7-4D65-9914-6C81920D32A8}"/>
              </a:ext>
            </a:extLst>
          </p:cNvPr>
          <p:cNvSpPr/>
          <p:nvPr userDrawn="1"/>
        </p:nvSpPr>
        <p:spPr>
          <a:xfrm>
            <a:off x="2477376" y="4392182"/>
            <a:ext cx="351190" cy="247773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5093595" y="246742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5087821" y="3438979"/>
            <a:ext cx="542607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bg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grpSp>
        <p:nvGrpSpPr>
          <p:cNvPr id="7" name="ïṣľiḑê">
            <a:extLst>
              <a:ext uri="{FF2B5EF4-FFF2-40B4-BE49-F238E27FC236}">
                <a16:creationId xmlns:a16="http://schemas.microsoft.com/office/drawing/2014/main" xmlns="" id="{39DA7B5B-2428-400E-8D88-A276D62E6DAF}"/>
              </a:ext>
            </a:extLst>
          </p:cNvPr>
          <p:cNvGrpSpPr/>
          <p:nvPr userDrawn="1"/>
        </p:nvGrpSpPr>
        <p:grpSpPr>
          <a:xfrm rot="900000">
            <a:off x="1600567" y="1898214"/>
            <a:ext cx="2044901" cy="1594888"/>
            <a:chOff x="4115833" y="2760308"/>
            <a:chExt cx="2001516" cy="1561052"/>
          </a:xfrm>
        </p:grpSpPr>
        <p:sp>
          <p:nvSpPr>
            <p:cNvPr id="8" name="is1iďê">
              <a:extLst>
                <a:ext uri="{FF2B5EF4-FFF2-40B4-BE49-F238E27FC236}">
                  <a16:creationId xmlns:a16="http://schemas.microsoft.com/office/drawing/2014/main" xmlns="" id="{5EC2246C-06C6-4910-8405-79BE22960769}"/>
                </a:ext>
              </a:extLst>
            </p:cNvPr>
            <p:cNvSpPr/>
            <p:nvPr/>
          </p:nvSpPr>
          <p:spPr>
            <a:xfrm>
              <a:off x="6016609" y="2773632"/>
              <a:ext cx="100410" cy="4277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0"/>
                  </a:lnTo>
                  <a:lnTo>
                    <a:pt x="0" y="21572"/>
                  </a:lnTo>
                  <a:cubicBezTo>
                    <a:pt x="0" y="21572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D8833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ṥ1îḓé">
              <a:extLst>
                <a:ext uri="{FF2B5EF4-FFF2-40B4-BE49-F238E27FC236}">
                  <a16:creationId xmlns:a16="http://schemas.microsoft.com/office/drawing/2014/main" xmlns="" id="{DDF73E36-DB26-49AF-B7C6-C6EFF438B547}"/>
                </a:ext>
              </a:extLst>
            </p:cNvPr>
            <p:cNvSpPr/>
            <p:nvPr/>
          </p:nvSpPr>
          <p:spPr>
            <a:xfrm>
              <a:off x="4115834" y="2982362"/>
              <a:ext cx="1840734" cy="1338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5480" y="20025"/>
                    <a:pt x="17405" y="14172"/>
                    <a:pt x="21600" y="2356"/>
                  </a:cubicBezTo>
                  <a:lnTo>
                    <a:pt x="21572" y="0"/>
                  </a:lnTo>
                  <a:cubicBezTo>
                    <a:pt x="18455" y="12030"/>
                    <a:pt x="3667" y="20546"/>
                    <a:pt x="0" y="2160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śliďè">
              <a:extLst>
                <a:ext uri="{FF2B5EF4-FFF2-40B4-BE49-F238E27FC236}">
                  <a16:creationId xmlns:a16="http://schemas.microsoft.com/office/drawing/2014/main" xmlns="" id="{1DE6DC53-AFC8-4D07-80BD-CF329B1E6C15}"/>
                </a:ext>
              </a:extLst>
            </p:cNvPr>
            <p:cNvSpPr/>
            <p:nvPr/>
          </p:nvSpPr>
          <p:spPr>
            <a:xfrm>
              <a:off x="5874495" y="2951275"/>
              <a:ext cx="8085" cy="2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21600"/>
                  </a:lnTo>
                  <a:lnTo>
                    <a:pt x="0" y="21600"/>
                  </a:lnTo>
                  <a:cubicBezTo>
                    <a:pt x="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D8833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ŝlïdè">
              <a:extLst>
                <a:ext uri="{FF2B5EF4-FFF2-40B4-BE49-F238E27FC236}">
                  <a16:creationId xmlns:a16="http://schemas.microsoft.com/office/drawing/2014/main" xmlns="" id="{54544BD5-70C5-435C-AAB6-0D0CDC284703}"/>
                </a:ext>
              </a:extLst>
            </p:cNvPr>
            <p:cNvSpPr/>
            <p:nvPr/>
          </p:nvSpPr>
          <p:spPr>
            <a:xfrm>
              <a:off x="4115833" y="2760308"/>
              <a:ext cx="1942280" cy="15610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4" h="21531" extrusionOk="0">
                  <a:moveTo>
                    <a:pt x="20783" y="3262"/>
                  </a:moveTo>
                  <a:lnTo>
                    <a:pt x="21394" y="0"/>
                  </a:lnTo>
                  <a:lnTo>
                    <a:pt x="18022" y="3269"/>
                  </a:lnTo>
                  <a:lnTo>
                    <a:pt x="19435" y="2657"/>
                  </a:lnTo>
                  <a:lnTo>
                    <a:pt x="19361" y="2847"/>
                  </a:lnTo>
                  <a:lnTo>
                    <a:pt x="19359" y="2848"/>
                  </a:lnTo>
                  <a:cubicBezTo>
                    <a:pt x="13852" y="16637"/>
                    <a:pt x="-206" y="21600"/>
                    <a:pt x="2" y="21530"/>
                  </a:cubicBezTo>
                  <a:cubicBezTo>
                    <a:pt x="3444" y="20629"/>
                    <a:pt x="17326" y="13351"/>
                    <a:pt x="20252" y="3070"/>
                  </a:cubicBezTo>
                  <a:lnTo>
                    <a:pt x="20278" y="5083"/>
                  </a:lnTo>
                  <a:lnTo>
                    <a:pt x="20288" y="5900"/>
                  </a:lnTo>
                  <a:lnTo>
                    <a:pt x="20616" y="4149"/>
                  </a:lnTo>
                  <a:cubicBezTo>
                    <a:pt x="20616" y="4149"/>
                    <a:pt x="20783" y="3262"/>
                    <a:pt x="20783" y="326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ŝľîďê">
              <a:extLst>
                <a:ext uri="{FF2B5EF4-FFF2-40B4-BE49-F238E27FC236}">
                  <a16:creationId xmlns:a16="http://schemas.microsoft.com/office/drawing/2014/main" xmlns="" id="{7A0A859F-74E6-4635-B23F-1A3FBC3586F9}"/>
                </a:ext>
              </a:extLst>
            </p:cNvPr>
            <p:cNvSpPr/>
            <p:nvPr/>
          </p:nvSpPr>
          <p:spPr>
            <a:xfrm>
              <a:off x="5958875" y="2760309"/>
              <a:ext cx="158474" cy="450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17" y="11339"/>
                  </a:moveTo>
                  <a:lnTo>
                    <a:pt x="4059" y="14421"/>
                  </a:lnTo>
                  <a:lnTo>
                    <a:pt x="0" y="20508"/>
                  </a:lnTo>
                  <a:lnTo>
                    <a:pt x="7613" y="21600"/>
                  </a:lnTo>
                  <a:lnTo>
                    <a:pt x="7914" y="21154"/>
                  </a:lnTo>
                  <a:lnTo>
                    <a:pt x="21600" y="673"/>
                  </a:lnTo>
                  <a:lnTo>
                    <a:pt x="13684" y="0"/>
                  </a:lnTo>
                  <a:cubicBezTo>
                    <a:pt x="13684" y="0"/>
                    <a:pt x="6117" y="11339"/>
                    <a:pt x="6117" y="11339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ṡļiḋê">
              <a:extLst>
                <a:ext uri="{FF2B5EF4-FFF2-40B4-BE49-F238E27FC236}">
                  <a16:creationId xmlns:a16="http://schemas.microsoft.com/office/drawing/2014/main" xmlns="" id="{D36D4A27-66BE-4090-8AD2-EA2634F02C17}"/>
                </a:ext>
              </a:extLst>
            </p:cNvPr>
            <p:cNvSpPr/>
            <p:nvPr/>
          </p:nvSpPr>
          <p:spPr>
            <a:xfrm>
              <a:off x="5754586" y="2951275"/>
              <a:ext cx="128360" cy="61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5596"/>
                  </a:lnTo>
                  <a:lnTo>
                    <a:pt x="8294" y="21600"/>
                  </a:lnTo>
                  <a:lnTo>
                    <a:pt x="17712" y="16001"/>
                  </a:lnTo>
                  <a:cubicBezTo>
                    <a:pt x="17712" y="16001"/>
                    <a:pt x="21600" y="0"/>
                    <a:pt x="2160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EED6539A-7605-48BC-9426-7B0BF551B638}"/>
              </a:ext>
            </a:extLst>
          </p:cNvPr>
          <p:cNvSpPr/>
          <p:nvPr userDrawn="1"/>
        </p:nvSpPr>
        <p:spPr>
          <a:xfrm>
            <a:off x="2203373" y="2766756"/>
            <a:ext cx="457200" cy="457200"/>
          </a:xfrm>
          <a:prstGeom prst="ellipse">
            <a:avLst/>
          </a:prstGeom>
          <a:solidFill>
            <a:schemeClr val="accent2">
              <a:lumMod val="75000"/>
              <a:alpha val="50000"/>
            </a:schemeClr>
          </a:solidFill>
          <a:ln>
            <a:noFill/>
          </a:ln>
          <a:effectLst>
            <a:outerShdw blurRad="50800" dist="50800" dir="600000" algn="ctr" rotWithShape="0">
              <a:srgbClr val="000000">
                <a:alpha val="43137"/>
              </a:srgbClr>
            </a:outerShdw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ïṣľiḑê">
            <a:extLst>
              <a:ext uri="{FF2B5EF4-FFF2-40B4-BE49-F238E27FC236}">
                <a16:creationId xmlns:a16="http://schemas.microsoft.com/office/drawing/2014/main" xmlns="" id="{442B87BE-E91B-47DD-B196-75E8E9BDAF46}"/>
              </a:ext>
            </a:extLst>
          </p:cNvPr>
          <p:cNvGrpSpPr/>
          <p:nvPr userDrawn="1"/>
        </p:nvGrpSpPr>
        <p:grpSpPr>
          <a:xfrm rot="20700000" flipH="1">
            <a:off x="1199851" y="1285523"/>
            <a:ext cx="3870850" cy="3019008"/>
            <a:chOff x="4115833" y="2760308"/>
            <a:chExt cx="2001516" cy="1561052"/>
          </a:xfrm>
        </p:grpSpPr>
        <p:sp>
          <p:nvSpPr>
            <p:cNvPr id="16" name="is1iďê">
              <a:extLst>
                <a:ext uri="{FF2B5EF4-FFF2-40B4-BE49-F238E27FC236}">
                  <a16:creationId xmlns:a16="http://schemas.microsoft.com/office/drawing/2014/main" xmlns="" id="{6C06FF17-018E-48FB-BBF0-FEB446320CE1}"/>
                </a:ext>
              </a:extLst>
            </p:cNvPr>
            <p:cNvSpPr/>
            <p:nvPr/>
          </p:nvSpPr>
          <p:spPr>
            <a:xfrm>
              <a:off x="6016609" y="2773632"/>
              <a:ext cx="100410" cy="4277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0"/>
                  </a:lnTo>
                  <a:lnTo>
                    <a:pt x="0" y="21572"/>
                  </a:lnTo>
                  <a:cubicBezTo>
                    <a:pt x="0" y="21572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D8833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ṥ1îḓé">
              <a:extLst>
                <a:ext uri="{FF2B5EF4-FFF2-40B4-BE49-F238E27FC236}">
                  <a16:creationId xmlns:a16="http://schemas.microsoft.com/office/drawing/2014/main" xmlns="" id="{A0ECC86F-6090-41DC-98D6-F29FA5B54AE0}"/>
                </a:ext>
              </a:extLst>
            </p:cNvPr>
            <p:cNvSpPr/>
            <p:nvPr/>
          </p:nvSpPr>
          <p:spPr>
            <a:xfrm>
              <a:off x="4115834" y="2982362"/>
              <a:ext cx="1840734" cy="1338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5480" y="20025"/>
                    <a:pt x="17405" y="14172"/>
                    <a:pt x="21600" y="2356"/>
                  </a:cubicBezTo>
                  <a:lnTo>
                    <a:pt x="21572" y="0"/>
                  </a:lnTo>
                  <a:cubicBezTo>
                    <a:pt x="18455" y="12030"/>
                    <a:pt x="3667" y="20546"/>
                    <a:pt x="0" y="2160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śliďè">
              <a:extLst>
                <a:ext uri="{FF2B5EF4-FFF2-40B4-BE49-F238E27FC236}">
                  <a16:creationId xmlns:a16="http://schemas.microsoft.com/office/drawing/2014/main" xmlns="" id="{ECB66B20-1D6C-46E0-8F1C-D1CE7445B294}"/>
                </a:ext>
              </a:extLst>
            </p:cNvPr>
            <p:cNvSpPr/>
            <p:nvPr/>
          </p:nvSpPr>
          <p:spPr>
            <a:xfrm>
              <a:off x="5874495" y="2951275"/>
              <a:ext cx="8085" cy="2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21600"/>
                  </a:lnTo>
                  <a:lnTo>
                    <a:pt x="0" y="21600"/>
                  </a:lnTo>
                  <a:cubicBezTo>
                    <a:pt x="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D8833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ŝlïdè">
              <a:extLst>
                <a:ext uri="{FF2B5EF4-FFF2-40B4-BE49-F238E27FC236}">
                  <a16:creationId xmlns:a16="http://schemas.microsoft.com/office/drawing/2014/main" xmlns="" id="{871FC69C-E8B2-42D7-BF16-E97E537A5D63}"/>
                </a:ext>
              </a:extLst>
            </p:cNvPr>
            <p:cNvSpPr/>
            <p:nvPr/>
          </p:nvSpPr>
          <p:spPr>
            <a:xfrm>
              <a:off x="4115833" y="2760308"/>
              <a:ext cx="1942280" cy="15610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4" h="21531" extrusionOk="0">
                  <a:moveTo>
                    <a:pt x="20783" y="3262"/>
                  </a:moveTo>
                  <a:lnTo>
                    <a:pt x="21394" y="0"/>
                  </a:lnTo>
                  <a:lnTo>
                    <a:pt x="18022" y="3269"/>
                  </a:lnTo>
                  <a:lnTo>
                    <a:pt x="19435" y="2657"/>
                  </a:lnTo>
                  <a:lnTo>
                    <a:pt x="19361" y="2847"/>
                  </a:lnTo>
                  <a:lnTo>
                    <a:pt x="19359" y="2848"/>
                  </a:lnTo>
                  <a:cubicBezTo>
                    <a:pt x="13852" y="16637"/>
                    <a:pt x="-206" y="21600"/>
                    <a:pt x="2" y="21530"/>
                  </a:cubicBezTo>
                  <a:cubicBezTo>
                    <a:pt x="3444" y="20629"/>
                    <a:pt x="17326" y="13351"/>
                    <a:pt x="20252" y="3070"/>
                  </a:cubicBezTo>
                  <a:lnTo>
                    <a:pt x="20278" y="5083"/>
                  </a:lnTo>
                  <a:lnTo>
                    <a:pt x="20288" y="5900"/>
                  </a:lnTo>
                  <a:lnTo>
                    <a:pt x="20616" y="4149"/>
                  </a:lnTo>
                  <a:cubicBezTo>
                    <a:pt x="20616" y="4149"/>
                    <a:pt x="20783" y="3262"/>
                    <a:pt x="20783" y="326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ŝľîďê">
              <a:extLst>
                <a:ext uri="{FF2B5EF4-FFF2-40B4-BE49-F238E27FC236}">
                  <a16:creationId xmlns:a16="http://schemas.microsoft.com/office/drawing/2014/main" xmlns="" id="{CEA57D4B-A5F9-42E1-9835-A2E1CA4F3E6E}"/>
                </a:ext>
              </a:extLst>
            </p:cNvPr>
            <p:cNvSpPr/>
            <p:nvPr/>
          </p:nvSpPr>
          <p:spPr>
            <a:xfrm>
              <a:off x="5958875" y="2760309"/>
              <a:ext cx="158474" cy="450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17" y="11339"/>
                  </a:moveTo>
                  <a:lnTo>
                    <a:pt x="4059" y="14421"/>
                  </a:lnTo>
                  <a:lnTo>
                    <a:pt x="0" y="20508"/>
                  </a:lnTo>
                  <a:lnTo>
                    <a:pt x="7613" y="21600"/>
                  </a:lnTo>
                  <a:lnTo>
                    <a:pt x="7914" y="21154"/>
                  </a:lnTo>
                  <a:lnTo>
                    <a:pt x="21600" y="673"/>
                  </a:lnTo>
                  <a:lnTo>
                    <a:pt x="13684" y="0"/>
                  </a:lnTo>
                  <a:cubicBezTo>
                    <a:pt x="13684" y="0"/>
                    <a:pt x="6117" y="11339"/>
                    <a:pt x="6117" y="11339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ṡļiḋê">
              <a:extLst>
                <a:ext uri="{FF2B5EF4-FFF2-40B4-BE49-F238E27FC236}">
                  <a16:creationId xmlns:a16="http://schemas.microsoft.com/office/drawing/2014/main" xmlns="" id="{183C804E-7462-4FB8-94A5-25FF96117283}"/>
                </a:ext>
              </a:extLst>
            </p:cNvPr>
            <p:cNvSpPr/>
            <p:nvPr/>
          </p:nvSpPr>
          <p:spPr>
            <a:xfrm>
              <a:off x="5754586" y="2951275"/>
              <a:ext cx="128360" cy="61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5596"/>
                  </a:lnTo>
                  <a:lnTo>
                    <a:pt x="8294" y="21600"/>
                  </a:lnTo>
                  <a:lnTo>
                    <a:pt x="17712" y="16001"/>
                  </a:lnTo>
                  <a:cubicBezTo>
                    <a:pt x="17712" y="16001"/>
                    <a:pt x="21600" y="0"/>
                    <a:pt x="2160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300DAB7C-00F3-483E-8AE4-EB4AEB0BD66E}"/>
              </a:ext>
            </a:extLst>
          </p:cNvPr>
          <p:cNvSpPr/>
          <p:nvPr userDrawn="1"/>
        </p:nvSpPr>
        <p:spPr>
          <a:xfrm>
            <a:off x="1333315" y="3768265"/>
            <a:ext cx="3258126" cy="328422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FBDFFEF-AAD8-473B-AB8B-43764100E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2018/8/2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A740886-8DB7-4D6A-A716-E03161CBC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1D68E9C-F2B1-43D9-B15A-091D5C7BC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DB2F6A5-C375-4D8F-913A-2BD1A96CD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2018/8/2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656F6A2-60FE-42A9-A150-20442F034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9C9952BA-1023-47A6-A0E9-FAF6BE9A8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665D144-9738-4DB3-8C39-35D25A0054A7}"/>
              </a:ext>
            </a:extLst>
          </p:cNvPr>
          <p:cNvSpPr/>
          <p:nvPr userDrawn="1"/>
        </p:nvSpPr>
        <p:spPr>
          <a:xfrm>
            <a:off x="2305043" y="2402822"/>
            <a:ext cx="62817" cy="4455178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0E8A6783-1410-4219-A96D-D7418E62E939}"/>
              </a:ext>
            </a:extLst>
          </p:cNvPr>
          <p:cNvSpPr/>
          <p:nvPr userDrawn="1"/>
        </p:nvSpPr>
        <p:spPr>
          <a:xfrm>
            <a:off x="1192300" y="0"/>
            <a:ext cx="360000" cy="686991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FB0D9263-EE74-4109-90A4-4D8334AA7A7A}"/>
              </a:ext>
            </a:extLst>
          </p:cNvPr>
          <p:cNvSpPr/>
          <p:nvPr userDrawn="1"/>
        </p:nvSpPr>
        <p:spPr>
          <a:xfrm>
            <a:off x="3677711" y="88901"/>
            <a:ext cx="351190" cy="6781011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894C9378-C1DC-4AFA-BE09-3A01E2CC73F3}"/>
              </a:ext>
            </a:extLst>
          </p:cNvPr>
          <p:cNvGrpSpPr/>
          <p:nvPr userDrawn="1"/>
        </p:nvGrpSpPr>
        <p:grpSpPr>
          <a:xfrm>
            <a:off x="5500365" y="-1"/>
            <a:ext cx="1254792" cy="6352549"/>
            <a:chOff x="5500365" y="-629449"/>
            <a:chExt cx="1254792" cy="698199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6C53B539-50B9-46B2-91C2-C4D2F71666E8}"/>
                </a:ext>
              </a:extLst>
            </p:cNvPr>
            <p:cNvSpPr/>
            <p:nvPr userDrawn="1"/>
          </p:nvSpPr>
          <p:spPr>
            <a:xfrm>
              <a:off x="5500365" y="2228050"/>
              <a:ext cx="180000" cy="4012413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59E62ECD-51F9-4DE2-9913-28759CC6E660}"/>
                </a:ext>
              </a:extLst>
            </p:cNvPr>
            <p:cNvSpPr/>
            <p:nvPr userDrawn="1"/>
          </p:nvSpPr>
          <p:spPr>
            <a:xfrm>
              <a:off x="5904282" y="-540548"/>
              <a:ext cx="180000" cy="6893097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15B75D76-7D1D-489C-ACA0-D1673E504850}"/>
                </a:ext>
              </a:extLst>
            </p:cNvPr>
            <p:cNvSpPr/>
            <p:nvPr userDrawn="1"/>
          </p:nvSpPr>
          <p:spPr>
            <a:xfrm>
              <a:off x="6395157" y="1439572"/>
              <a:ext cx="360000" cy="4800891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EA6C06BA-EF94-4987-93EA-F0A4BE63A558}"/>
                </a:ext>
              </a:extLst>
            </p:cNvPr>
            <p:cNvSpPr/>
            <p:nvPr userDrawn="1"/>
          </p:nvSpPr>
          <p:spPr>
            <a:xfrm>
              <a:off x="6155010" y="-629449"/>
              <a:ext cx="72000" cy="6869912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3901827-53BD-4A56-A598-FBF1F4918443}"/>
              </a:ext>
            </a:extLst>
          </p:cNvPr>
          <p:cNvGrpSpPr/>
          <p:nvPr userDrawn="1"/>
        </p:nvGrpSpPr>
        <p:grpSpPr>
          <a:xfrm>
            <a:off x="10665087" y="0"/>
            <a:ext cx="1144860" cy="5341253"/>
            <a:chOff x="10665087" y="-1995384"/>
            <a:chExt cx="1144860" cy="7336637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B1F0C8A4-72F2-4697-9588-5BE9FDB75FD1}"/>
                </a:ext>
              </a:extLst>
            </p:cNvPr>
            <p:cNvSpPr/>
            <p:nvPr userDrawn="1"/>
          </p:nvSpPr>
          <p:spPr>
            <a:xfrm>
              <a:off x="10665087" y="-1528659"/>
              <a:ext cx="76200" cy="6869912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C0A09AA3-B01B-41C0-A37A-F2720AB896D9}"/>
                </a:ext>
              </a:extLst>
            </p:cNvPr>
            <p:cNvSpPr/>
            <p:nvPr userDrawn="1"/>
          </p:nvSpPr>
          <p:spPr>
            <a:xfrm>
              <a:off x="10806729" y="-1439758"/>
              <a:ext cx="180000" cy="6781011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DED70DCD-B0B2-4727-B563-335A8BFB8FC3}"/>
                </a:ext>
              </a:extLst>
            </p:cNvPr>
            <p:cNvSpPr/>
            <p:nvPr userDrawn="1"/>
          </p:nvSpPr>
          <p:spPr>
            <a:xfrm>
              <a:off x="11117807" y="1152971"/>
              <a:ext cx="360000" cy="3721557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423E992C-892D-41A7-A0C2-EEB31CA42327}"/>
                </a:ext>
              </a:extLst>
            </p:cNvPr>
            <p:cNvSpPr/>
            <p:nvPr userDrawn="1"/>
          </p:nvSpPr>
          <p:spPr>
            <a:xfrm>
              <a:off x="11629947" y="-1995384"/>
              <a:ext cx="180000" cy="6869912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9DFF52A2-3A93-45B6-AFD6-C241215F036D}"/>
              </a:ext>
            </a:extLst>
          </p:cNvPr>
          <p:cNvSpPr/>
          <p:nvPr userDrawn="1"/>
        </p:nvSpPr>
        <p:spPr>
          <a:xfrm>
            <a:off x="2477376" y="4392182"/>
            <a:ext cx="351190" cy="247773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FD23BDCA-D6B2-4D24-A948-B77C9847D2CC}"/>
              </a:ext>
            </a:extLst>
          </p:cNvPr>
          <p:cNvSpPr/>
          <p:nvPr userDrawn="1"/>
        </p:nvSpPr>
        <p:spPr>
          <a:xfrm rot="20700000" flipH="1">
            <a:off x="855286" y="5327596"/>
            <a:ext cx="11679628" cy="1112184"/>
          </a:xfrm>
          <a:custGeom>
            <a:avLst/>
            <a:gdLst>
              <a:gd name="connsiteX0" fmla="*/ 0 w 11679628"/>
              <a:gd name="connsiteY0" fmla="*/ 0 h 1112184"/>
              <a:gd name="connsiteX1" fmla="*/ 298009 w 11679628"/>
              <a:gd name="connsiteY1" fmla="*/ 1112184 h 1112184"/>
              <a:gd name="connsiteX2" fmla="*/ 7528901 w 11679628"/>
              <a:gd name="connsiteY2" fmla="*/ 1112184 h 1112184"/>
              <a:gd name="connsiteX3" fmla="*/ 11679628 w 11679628"/>
              <a:gd name="connsiteY3" fmla="*/ 0 h 1112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79628" h="1112184">
                <a:moveTo>
                  <a:pt x="0" y="0"/>
                </a:moveTo>
                <a:lnTo>
                  <a:pt x="298009" y="1112184"/>
                </a:lnTo>
                <a:lnTo>
                  <a:pt x="7528901" y="1112184"/>
                </a:lnTo>
                <a:lnTo>
                  <a:pt x="11679628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B700BFE6-7D45-4061-A617-C36B4557BFCA}"/>
              </a:ext>
            </a:extLst>
          </p:cNvPr>
          <p:cNvSpPr/>
          <p:nvPr userDrawn="1"/>
        </p:nvSpPr>
        <p:spPr>
          <a:xfrm>
            <a:off x="4140200" y="4729163"/>
            <a:ext cx="4718050" cy="1266824"/>
          </a:xfrm>
          <a:custGeom>
            <a:avLst/>
            <a:gdLst>
              <a:gd name="connsiteX0" fmla="*/ 4660900 w 4762500"/>
              <a:gd name="connsiteY0" fmla="*/ 812800 h 1270000"/>
              <a:gd name="connsiteX1" fmla="*/ 0 w 4762500"/>
              <a:gd name="connsiteY1" fmla="*/ 1270000 h 1270000"/>
              <a:gd name="connsiteX2" fmla="*/ 4762500 w 4762500"/>
              <a:gd name="connsiteY2" fmla="*/ 0 h 1270000"/>
              <a:gd name="connsiteX3" fmla="*/ 4660900 w 4762500"/>
              <a:gd name="connsiteY3" fmla="*/ 812800 h 1270000"/>
              <a:gd name="connsiteX0" fmla="*/ 4660900 w 4762500"/>
              <a:gd name="connsiteY0" fmla="*/ 812800 h 1284597"/>
              <a:gd name="connsiteX1" fmla="*/ 0 w 4762500"/>
              <a:gd name="connsiteY1" fmla="*/ 1284597 h 1284597"/>
              <a:gd name="connsiteX2" fmla="*/ 4762500 w 4762500"/>
              <a:gd name="connsiteY2" fmla="*/ 0 h 1284597"/>
              <a:gd name="connsiteX3" fmla="*/ 4660900 w 4762500"/>
              <a:gd name="connsiteY3" fmla="*/ 812800 h 1284597"/>
              <a:gd name="connsiteX0" fmla="*/ 4660900 w 4757697"/>
              <a:gd name="connsiteY0" fmla="*/ 822532 h 1294329"/>
              <a:gd name="connsiteX1" fmla="*/ 0 w 4757697"/>
              <a:gd name="connsiteY1" fmla="*/ 1294329 h 1294329"/>
              <a:gd name="connsiteX2" fmla="*/ 4757697 w 4757697"/>
              <a:gd name="connsiteY2" fmla="*/ 0 h 1294329"/>
              <a:gd name="connsiteX3" fmla="*/ 4660900 w 4757697"/>
              <a:gd name="connsiteY3" fmla="*/ 822532 h 129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7697" h="1294329">
                <a:moveTo>
                  <a:pt x="4660900" y="822532"/>
                </a:moveTo>
                <a:lnTo>
                  <a:pt x="0" y="1294329"/>
                </a:lnTo>
                <a:lnTo>
                  <a:pt x="4757697" y="0"/>
                </a:lnTo>
                <a:lnTo>
                  <a:pt x="4660900" y="822532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50000"/>
                  <a:alpha val="50000"/>
                </a:schemeClr>
              </a:gs>
              <a:gs pos="100000">
                <a:schemeClr val="tx1">
                  <a:alpha val="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697CAFFC-9A38-4813-B4E5-BE4DEC749574}"/>
              </a:ext>
            </a:extLst>
          </p:cNvPr>
          <p:cNvGrpSpPr/>
          <p:nvPr userDrawn="1"/>
        </p:nvGrpSpPr>
        <p:grpSpPr>
          <a:xfrm>
            <a:off x="7896403" y="2495071"/>
            <a:ext cx="2701745" cy="3026592"/>
            <a:chOff x="7575344" y="5060097"/>
            <a:chExt cx="501415" cy="561703"/>
          </a:xfrm>
        </p:grpSpPr>
        <p:sp>
          <p:nvSpPr>
            <p:cNvPr id="8" name="isḷíḍe">
              <a:extLst>
                <a:ext uri="{FF2B5EF4-FFF2-40B4-BE49-F238E27FC236}">
                  <a16:creationId xmlns:a16="http://schemas.microsoft.com/office/drawing/2014/main" xmlns="" id="{22A179F6-A2FB-4DEE-A662-8A17C6D34760}"/>
                </a:ext>
              </a:extLst>
            </p:cNvPr>
            <p:cNvSpPr/>
            <p:nvPr/>
          </p:nvSpPr>
          <p:spPr>
            <a:xfrm rot="5400000" flipH="1">
              <a:off x="7645104" y="5190145"/>
              <a:ext cx="522724" cy="340586"/>
            </a:xfrm>
            <a:prstGeom prst="parallelogram">
              <a:avLst>
                <a:gd name="adj" fmla="val 25516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şḷîďé">
              <a:extLst>
                <a:ext uri="{FF2B5EF4-FFF2-40B4-BE49-F238E27FC236}">
                  <a16:creationId xmlns:a16="http://schemas.microsoft.com/office/drawing/2014/main" xmlns="" id="{561D959B-1A87-4E2E-B691-795A681085E6}"/>
                </a:ext>
              </a:extLst>
            </p:cNvPr>
            <p:cNvSpPr/>
            <p:nvPr/>
          </p:nvSpPr>
          <p:spPr>
            <a:xfrm rot="5400000">
              <a:off x="7407949" y="5293576"/>
              <a:ext cx="495619" cy="160830"/>
            </a:xfrm>
            <a:prstGeom prst="parallelogram">
              <a:avLst>
                <a:gd name="adj" fmla="val 39906"/>
              </a:avLst>
            </a:pr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平行四边形 9">
              <a:extLst>
                <a:ext uri="{FF2B5EF4-FFF2-40B4-BE49-F238E27FC236}">
                  <a16:creationId xmlns:a16="http://schemas.microsoft.com/office/drawing/2014/main" xmlns="" id="{041CEA60-FE43-46C8-96E2-E2B38D424AAC}"/>
                </a:ext>
              </a:extLst>
            </p:cNvPr>
            <p:cNvSpPr/>
            <p:nvPr/>
          </p:nvSpPr>
          <p:spPr>
            <a:xfrm rot="20700000" flipH="1">
              <a:off x="7580810" y="5060097"/>
              <a:ext cx="489591" cy="106701"/>
            </a:xfrm>
            <a:prstGeom prst="parallelogram">
              <a:avLst>
                <a:gd name="adj" fmla="val 131549"/>
              </a:avLst>
            </a:prstGeom>
            <a:solidFill>
              <a:schemeClr val="accent4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69924" y="1135063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结束语</a:t>
            </a:r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669924" y="3130428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署名</a:t>
            </a:r>
            <a:endParaRPr lang="en-US" altLang="zh-CN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69924" y="3441299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时间日期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4055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4055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4055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g"/><Relationship Id="rId4" Type="http://schemas.openxmlformats.org/officeDocument/2006/relationships/image" Target="../media/image5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5" Type="http://schemas.openxmlformats.org/officeDocument/2006/relationships/image" Target="../media/image5.jpg"/><Relationship Id="rId4" Type="http://schemas.openxmlformats.org/officeDocument/2006/relationships/image" Target="../media/image9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669924" y="2177094"/>
            <a:ext cx="10850564" cy="463029"/>
          </a:xfrm>
        </p:spPr>
        <p:txBody>
          <a:bodyPr>
            <a:noAutofit/>
          </a:bodyPr>
          <a:lstStyle/>
          <a:p>
            <a:pPr algn="ctr"/>
            <a:r>
              <a:rPr lang="en-US" altLang="zh-CN" sz="2800" dirty="0"/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69924" y="1302576"/>
            <a:ext cx="10850564" cy="762000"/>
          </a:xfrm>
        </p:spPr>
        <p:txBody>
          <a:bodyPr>
            <a:normAutofit/>
          </a:bodyPr>
          <a:lstStyle/>
          <a:p>
            <a:pPr algn="ctr"/>
            <a:r>
              <a:rPr lang="en-US" altLang="zh-CN" sz="4000" dirty="0" err="1"/>
              <a:t>iSlide</a:t>
            </a:r>
            <a:r>
              <a:rPr lang="en-US" altLang="zh-CN" sz="4000" baseline="30000" dirty="0"/>
              <a:t>®</a:t>
            </a:r>
            <a:r>
              <a:rPr lang="en-US" altLang="zh-CN" sz="4000" dirty="0"/>
              <a:t> PowerPoint standard template.</a:t>
            </a:r>
            <a:endParaRPr lang="zh-CN" altLang="en-US" sz="400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3382963" y="3021133"/>
            <a:ext cx="5426075" cy="296271"/>
          </a:xfrm>
        </p:spPr>
        <p:txBody>
          <a:bodyPr/>
          <a:lstStyle/>
          <a:p>
            <a:pPr algn="ctr"/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3382169" y="3300533"/>
            <a:ext cx="5426075" cy="296271"/>
          </a:xfrm>
        </p:spPr>
        <p:txBody>
          <a:bodyPr/>
          <a:lstStyle/>
          <a:p>
            <a:pPr algn="ctr"/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107" name="文本框 106">
            <a:extLst>
              <a:ext uri="{FF2B5EF4-FFF2-40B4-BE49-F238E27FC236}">
                <a16:creationId xmlns="" xmlns:p14="http://schemas.microsoft.com/office/powerpoint/2010/main" xmlns:a16="http://schemas.microsoft.com/office/drawing/2014/main" id="{317C2D68-04B2-438B-94EE-77D3FEEE56E9}"/>
              </a:ext>
            </a:extLst>
          </p:cNvPr>
          <p:cNvSpPr txBox="1"/>
          <p:nvPr/>
        </p:nvSpPr>
        <p:spPr>
          <a:xfrm rot="20651998">
            <a:off x="8756811" y="6108921"/>
            <a:ext cx="928225" cy="201783"/>
          </a:xfrm>
          <a:prstGeom prst="rect">
            <a:avLst/>
          </a:prstGeom>
          <a:noFill/>
        </p:spPr>
        <p:txBody>
          <a:bodyPr wrap="none" rtlCol="0">
            <a:prstTxWarp prst="textPlain">
              <a:avLst>
                <a:gd name="adj" fmla="val 47006"/>
              </a:avLst>
            </a:prstTxWarp>
            <a:spAutoFit/>
          </a:bodyPr>
          <a:lstStyle/>
          <a:p>
            <a:r>
              <a:rPr lang="en-US" altLang="zh-CN" sz="16600" b="1" dirty="0">
                <a:solidFill>
                  <a:schemeClr val="bg1"/>
                </a:solidFill>
                <a:latin typeface="+mn-lt"/>
              </a:rPr>
              <a:t>REPORT</a:t>
            </a:r>
            <a:endParaRPr lang="zh-CN" altLang="en-US" sz="166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="" xmlns:p14="http://schemas.microsoft.com/office/powerpoint/2010/main" xmlns:a16="http://schemas.microsoft.com/office/drawing/2014/main" id="{88665A3C-7FE2-404C-BE08-FC929DDD16B6}"/>
              </a:ext>
            </a:extLst>
          </p:cNvPr>
          <p:cNvSpPr/>
          <p:nvPr/>
        </p:nvSpPr>
        <p:spPr>
          <a:xfrm rot="20651998">
            <a:off x="8778411" y="6059301"/>
            <a:ext cx="564420" cy="80522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>
                <a:gd name="adj" fmla="val 48146"/>
              </a:avLst>
            </a:prstTxWarp>
            <a:spAutoFit/>
          </a:bodyPr>
          <a:lstStyle/>
          <a:p>
            <a:pPr lvl="0"/>
            <a:r>
              <a:rPr lang="en-US" altLang="zh-CN" sz="16600" noProof="0" dirty="0">
                <a:solidFill>
                  <a:schemeClr val="bg1"/>
                </a:solidFill>
                <a:latin typeface="+mn-lt"/>
              </a:rPr>
              <a:t>BUSINESS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="" xmlns:p14="http://schemas.microsoft.com/office/powerpoint/2010/main" xmlns:a16="http://schemas.microsoft.com/office/drawing/2014/main" id="{FAD84C94-6444-48DF-AA13-95119B71CE63}"/>
              </a:ext>
            </a:extLst>
          </p:cNvPr>
          <p:cNvSpPr txBox="1"/>
          <p:nvPr userDrawn="1"/>
        </p:nvSpPr>
        <p:spPr>
          <a:xfrm rot="20651998">
            <a:off x="8234751" y="6215721"/>
            <a:ext cx="602965" cy="288217"/>
          </a:xfrm>
          <a:prstGeom prst="rect">
            <a:avLst/>
          </a:prstGeom>
          <a:noFill/>
        </p:spPr>
        <p:txBody>
          <a:bodyPr wrap="none" rtlCol="0">
            <a:prstTxWarp prst="textPlain">
              <a:avLst>
                <a:gd name="adj" fmla="val 43547"/>
              </a:avLst>
            </a:prstTxWarp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Impact" panose="020B0806030902050204" pitchFamily="34" charset="0"/>
              </a:rPr>
              <a:t>2018</a:t>
            </a:r>
            <a:endParaRPr lang="zh-CN" altLang="en-US" sz="9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51CF268-0CE3-461E-9E16-AE980E822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5DE0B56-72F8-4DDD-B016-1A9FE08051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3696B0B-D835-4499-BA07-9A70F1ADD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sp>
        <p:nvSpPr>
          <p:cNvPr id="51" name="işḷi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63354FF-CBD0-41F6-B8C5-870495B1437E}"/>
              </a:ext>
            </a:extLst>
          </p:cNvPr>
          <p:cNvSpPr txBox="1"/>
          <p:nvPr/>
        </p:nvSpPr>
        <p:spPr>
          <a:xfrm>
            <a:off x="633798" y="2073971"/>
            <a:ext cx="3937266" cy="129226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iSlide  (www.islide.cc) to filter and replace existing icon elements with one click.</a:t>
            </a:r>
            <a:endParaRPr lang="zh-CN" altLang="en-US" sz="1000" dirty="0"/>
          </a:p>
        </p:txBody>
      </p:sp>
      <p:sp>
        <p:nvSpPr>
          <p:cNvPr id="52" name="îsļí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9301EB9-9541-4FA8-A18E-120AE31387BC}"/>
              </a:ext>
            </a:extLst>
          </p:cNvPr>
          <p:cNvSpPr txBox="1"/>
          <p:nvPr/>
        </p:nvSpPr>
        <p:spPr>
          <a:xfrm>
            <a:off x="633798" y="1602151"/>
            <a:ext cx="3937266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en-US" altLang="zh-CN" sz="1400" b="1" dirty="0">
                <a:solidFill>
                  <a:schemeClr val="accent2"/>
                </a:solidFill>
              </a:rPr>
              <a:t>Text here</a:t>
            </a:r>
            <a:endParaRPr lang="zh-CN" altLang="en-US" sz="1400" b="1" dirty="0">
              <a:solidFill>
                <a:schemeClr val="accent2"/>
              </a:solidFill>
            </a:endParaRPr>
          </a:p>
        </p:txBody>
      </p:sp>
      <p:sp>
        <p:nvSpPr>
          <p:cNvPr id="49" name="iŝḷî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A6D1B91-2F91-4083-AF5C-F9EF4862C664}"/>
              </a:ext>
            </a:extLst>
          </p:cNvPr>
          <p:cNvSpPr txBox="1"/>
          <p:nvPr/>
        </p:nvSpPr>
        <p:spPr>
          <a:xfrm>
            <a:off x="633798" y="4694399"/>
            <a:ext cx="3937266" cy="129226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iSlide  (www.islide.cc) to filter and replace existing icon elements with one click.</a:t>
            </a:r>
            <a:endParaRPr lang="zh-CN" altLang="en-US" sz="1000" dirty="0"/>
          </a:p>
        </p:txBody>
      </p:sp>
      <p:sp>
        <p:nvSpPr>
          <p:cNvPr id="50" name="îśḻï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07B2C63-5A45-430B-9B0E-26733B1C8099}"/>
              </a:ext>
            </a:extLst>
          </p:cNvPr>
          <p:cNvSpPr txBox="1"/>
          <p:nvPr/>
        </p:nvSpPr>
        <p:spPr>
          <a:xfrm>
            <a:off x="633798" y="4222579"/>
            <a:ext cx="3937266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en-US" altLang="zh-CN" sz="1400" b="1" dirty="0">
                <a:solidFill>
                  <a:schemeClr val="accent1"/>
                </a:solidFill>
              </a:rPr>
              <a:t>Text here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47" name="î$li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F0DA52C-8579-4C90-981F-2B336A800FAC}"/>
              </a:ext>
            </a:extLst>
          </p:cNvPr>
          <p:cNvSpPr txBox="1"/>
          <p:nvPr/>
        </p:nvSpPr>
        <p:spPr>
          <a:xfrm>
            <a:off x="7576397" y="2073971"/>
            <a:ext cx="3937266" cy="129226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iSlide  (www.islide.cc) to filter and replace existing icon elements with one click.</a:t>
            </a:r>
            <a:endParaRPr lang="zh-CN" altLang="en-US" sz="1000" dirty="0"/>
          </a:p>
        </p:txBody>
      </p:sp>
      <p:sp>
        <p:nvSpPr>
          <p:cNvPr id="48" name="íşḻî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49A3A6A-B7C2-4CC3-98DF-E6C05A4E9B39}"/>
              </a:ext>
            </a:extLst>
          </p:cNvPr>
          <p:cNvSpPr txBox="1"/>
          <p:nvPr/>
        </p:nvSpPr>
        <p:spPr>
          <a:xfrm>
            <a:off x="7576397" y="1602151"/>
            <a:ext cx="3937266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en-US" altLang="zh-CN" sz="1400" b="1" dirty="0">
                <a:solidFill>
                  <a:schemeClr val="accent3"/>
                </a:solidFill>
              </a:rPr>
              <a:t>Text here</a:t>
            </a:r>
            <a:endParaRPr lang="zh-CN" altLang="en-US" sz="1400" b="1" dirty="0">
              <a:solidFill>
                <a:schemeClr val="accent3"/>
              </a:solidFill>
            </a:endParaRPr>
          </a:p>
        </p:txBody>
      </p:sp>
      <p:sp>
        <p:nvSpPr>
          <p:cNvPr id="45" name="ïślî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3D205EC-B8E5-421E-AEC6-7514C1EDF05C}"/>
              </a:ext>
            </a:extLst>
          </p:cNvPr>
          <p:cNvSpPr txBox="1"/>
          <p:nvPr/>
        </p:nvSpPr>
        <p:spPr>
          <a:xfrm>
            <a:off x="7576397" y="4694399"/>
            <a:ext cx="3937266" cy="129226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iSlide  (www.islide.cc) to filter and replace existing icon elements with one click.</a:t>
            </a:r>
            <a:endParaRPr lang="zh-CN" altLang="en-US" sz="1000" dirty="0"/>
          </a:p>
        </p:txBody>
      </p:sp>
      <p:sp>
        <p:nvSpPr>
          <p:cNvPr id="46" name="ïṡ1î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143BE0A-6E8B-4ACD-853B-6F6C055D5005}"/>
              </a:ext>
            </a:extLst>
          </p:cNvPr>
          <p:cNvSpPr txBox="1"/>
          <p:nvPr/>
        </p:nvSpPr>
        <p:spPr>
          <a:xfrm>
            <a:off x="7576397" y="4222579"/>
            <a:ext cx="3937266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en-US" altLang="zh-CN" sz="1400" b="1" dirty="0">
                <a:solidFill>
                  <a:schemeClr val="accent4"/>
                </a:solidFill>
              </a:rPr>
              <a:t>Text here</a:t>
            </a:r>
            <a:endParaRPr lang="zh-CN" altLang="en-US" sz="1400" b="1" dirty="0">
              <a:solidFill>
                <a:schemeClr val="accent4"/>
              </a:solidFill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D0D2DAE-8BDB-4780-80C7-5AE4CBF04D58}"/>
              </a:ext>
            </a:extLst>
          </p:cNvPr>
          <p:cNvCxnSpPr/>
          <p:nvPr/>
        </p:nvCxnSpPr>
        <p:spPr>
          <a:xfrm>
            <a:off x="669925" y="3699000"/>
            <a:ext cx="3761075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1761627-83B2-464E-9B0F-A78C39AE2706}"/>
              </a:ext>
            </a:extLst>
          </p:cNvPr>
          <p:cNvCxnSpPr/>
          <p:nvPr/>
        </p:nvCxnSpPr>
        <p:spPr>
          <a:xfrm>
            <a:off x="7671000" y="3699000"/>
            <a:ext cx="3761075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îṥḷí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C1260E9-E5C4-4696-97A2-4D272343C047}"/>
              </a:ext>
            </a:extLst>
          </p:cNvPr>
          <p:cNvSpPr/>
          <p:nvPr/>
        </p:nvSpPr>
        <p:spPr bwMode="auto">
          <a:xfrm>
            <a:off x="5742503" y="2433010"/>
            <a:ext cx="1101521" cy="1554678"/>
          </a:xfrm>
          <a:custGeom>
            <a:avLst/>
            <a:gdLst>
              <a:gd name="T0" fmla="*/ 316 w 449"/>
              <a:gd name="T1" fmla="*/ 634 h 634"/>
              <a:gd name="T2" fmla="*/ 449 w 449"/>
              <a:gd name="T3" fmla="*/ 315 h 634"/>
              <a:gd name="T4" fmla="*/ 320 w 449"/>
              <a:gd name="T5" fmla="*/ 0 h 634"/>
              <a:gd name="T6" fmla="*/ 0 w 449"/>
              <a:gd name="T7" fmla="*/ 315 h 634"/>
              <a:gd name="T8" fmla="*/ 316 w 449"/>
              <a:gd name="T9" fmla="*/ 634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9" h="634">
                <a:moveTo>
                  <a:pt x="316" y="634"/>
                </a:moveTo>
                <a:cubicBezTo>
                  <a:pt x="398" y="553"/>
                  <a:pt x="449" y="440"/>
                  <a:pt x="449" y="315"/>
                </a:cubicBezTo>
                <a:cubicBezTo>
                  <a:pt x="449" y="192"/>
                  <a:pt x="400" y="81"/>
                  <a:pt x="320" y="0"/>
                </a:cubicBezTo>
                <a:cubicBezTo>
                  <a:pt x="0" y="315"/>
                  <a:pt x="0" y="315"/>
                  <a:pt x="0" y="315"/>
                </a:cubicBezTo>
                <a:lnTo>
                  <a:pt x="316" y="634"/>
                </a:lnTo>
                <a:close/>
              </a:path>
            </a:pathLst>
          </a:custGeom>
          <a:solidFill>
            <a:srgbClr val="EF5E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ïśḻï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310C329-2B8B-4F06-8695-510B4BA40794}"/>
              </a:ext>
            </a:extLst>
          </p:cNvPr>
          <p:cNvSpPr/>
          <p:nvPr/>
        </p:nvSpPr>
        <p:spPr bwMode="auto">
          <a:xfrm>
            <a:off x="5700674" y="2391180"/>
            <a:ext cx="1174724" cy="1638338"/>
          </a:xfrm>
          <a:custGeom>
            <a:avLst/>
            <a:gdLst>
              <a:gd name="T0" fmla="*/ 333 w 478"/>
              <a:gd name="T1" fmla="*/ 668 h 668"/>
              <a:gd name="T2" fmla="*/ 0 w 478"/>
              <a:gd name="T3" fmla="*/ 332 h 668"/>
              <a:gd name="T4" fmla="*/ 337 w 478"/>
              <a:gd name="T5" fmla="*/ 0 h 668"/>
              <a:gd name="T6" fmla="*/ 346 w 478"/>
              <a:gd name="T7" fmla="*/ 9 h 668"/>
              <a:gd name="T8" fmla="*/ 478 w 478"/>
              <a:gd name="T9" fmla="*/ 332 h 668"/>
              <a:gd name="T10" fmla="*/ 342 w 478"/>
              <a:gd name="T11" fmla="*/ 659 h 668"/>
              <a:gd name="T12" fmla="*/ 333 w 478"/>
              <a:gd name="T13" fmla="*/ 668 h 668"/>
              <a:gd name="T14" fmla="*/ 34 w 478"/>
              <a:gd name="T15" fmla="*/ 332 h 668"/>
              <a:gd name="T16" fmla="*/ 333 w 478"/>
              <a:gd name="T17" fmla="*/ 634 h 668"/>
              <a:gd name="T18" fmla="*/ 454 w 478"/>
              <a:gd name="T19" fmla="*/ 332 h 668"/>
              <a:gd name="T20" fmla="*/ 337 w 478"/>
              <a:gd name="T21" fmla="*/ 34 h 668"/>
              <a:gd name="T22" fmla="*/ 34 w 478"/>
              <a:gd name="T23" fmla="*/ 332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8" h="668">
                <a:moveTo>
                  <a:pt x="333" y="668"/>
                </a:moveTo>
                <a:cubicBezTo>
                  <a:pt x="0" y="332"/>
                  <a:pt x="0" y="332"/>
                  <a:pt x="0" y="332"/>
                </a:cubicBezTo>
                <a:cubicBezTo>
                  <a:pt x="337" y="0"/>
                  <a:pt x="337" y="0"/>
                  <a:pt x="337" y="0"/>
                </a:cubicBezTo>
                <a:cubicBezTo>
                  <a:pt x="346" y="9"/>
                  <a:pt x="346" y="9"/>
                  <a:pt x="346" y="9"/>
                </a:cubicBezTo>
                <a:cubicBezTo>
                  <a:pt x="431" y="96"/>
                  <a:pt x="478" y="210"/>
                  <a:pt x="478" y="332"/>
                </a:cubicBezTo>
                <a:cubicBezTo>
                  <a:pt x="478" y="456"/>
                  <a:pt x="430" y="572"/>
                  <a:pt x="342" y="659"/>
                </a:cubicBezTo>
                <a:lnTo>
                  <a:pt x="333" y="668"/>
                </a:lnTo>
                <a:close/>
                <a:moveTo>
                  <a:pt x="34" y="332"/>
                </a:moveTo>
                <a:cubicBezTo>
                  <a:pt x="333" y="634"/>
                  <a:pt x="333" y="634"/>
                  <a:pt x="333" y="634"/>
                </a:cubicBezTo>
                <a:cubicBezTo>
                  <a:pt x="411" y="552"/>
                  <a:pt x="454" y="445"/>
                  <a:pt x="454" y="332"/>
                </a:cubicBezTo>
                <a:cubicBezTo>
                  <a:pt x="454" y="221"/>
                  <a:pt x="413" y="116"/>
                  <a:pt x="337" y="34"/>
                </a:cubicBezTo>
                <a:lnTo>
                  <a:pt x="34" y="332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iṩlí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8C35BC3-5D7B-469D-8481-D04B950B6B40}"/>
              </a:ext>
            </a:extLst>
          </p:cNvPr>
          <p:cNvSpPr/>
          <p:nvPr/>
        </p:nvSpPr>
        <p:spPr bwMode="auto">
          <a:xfrm>
            <a:off x="5481065" y="2105342"/>
            <a:ext cx="1045748" cy="1098036"/>
          </a:xfrm>
          <a:custGeom>
            <a:avLst/>
            <a:gdLst>
              <a:gd name="T0" fmla="*/ 107 w 427"/>
              <a:gd name="T1" fmla="*/ 0 h 449"/>
              <a:gd name="T2" fmla="*/ 0 w 427"/>
              <a:gd name="T3" fmla="*/ 13 h 449"/>
              <a:gd name="T4" fmla="*/ 107 w 427"/>
              <a:gd name="T5" fmla="*/ 449 h 449"/>
              <a:gd name="T6" fmla="*/ 427 w 427"/>
              <a:gd name="T7" fmla="*/ 134 h 449"/>
              <a:gd name="T8" fmla="*/ 107 w 427"/>
              <a:gd name="T9" fmla="*/ 0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7" h="449">
                <a:moveTo>
                  <a:pt x="107" y="0"/>
                </a:moveTo>
                <a:cubicBezTo>
                  <a:pt x="70" y="0"/>
                  <a:pt x="34" y="5"/>
                  <a:pt x="0" y="13"/>
                </a:cubicBezTo>
                <a:cubicBezTo>
                  <a:pt x="107" y="449"/>
                  <a:pt x="107" y="449"/>
                  <a:pt x="107" y="449"/>
                </a:cubicBezTo>
                <a:cubicBezTo>
                  <a:pt x="427" y="134"/>
                  <a:pt x="427" y="134"/>
                  <a:pt x="427" y="134"/>
                </a:cubicBezTo>
                <a:cubicBezTo>
                  <a:pt x="346" y="51"/>
                  <a:pt x="232" y="0"/>
                  <a:pt x="107" y="0"/>
                </a:cubicBezTo>
                <a:close/>
              </a:path>
            </a:pathLst>
          </a:custGeom>
          <a:solidFill>
            <a:srgbClr val="08C5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îṡḷí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92C43C8-D147-4CB4-8182-D431D69BC9AD}"/>
              </a:ext>
            </a:extLst>
          </p:cNvPr>
          <p:cNvSpPr/>
          <p:nvPr/>
        </p:nvSpPr>
        <p:spPr bwMode="auto">
          <a:xfrm>
            <a:off x="5442722" y="2073971"/>
            <a:ext cx="1125923" cy="1185181"/>
          </a:xfrm>
          <a:custGeom>
            <a:avLst/>
            <a:gdLst>
              <a:gd name="T0" fmla="*/ 115 w 459"/>
              <a:gd name="T1" fmla="*/ 484 h 484"/>
              <a:gd name="T2" fmla="*/ 0 w 459"/>
              <a:gd name="T3" fmla="*/ 16 h 484"/>
              <a:gd name="T4" fmla="*/ 12 w 459"/>
              <a:gd name="T5" fmla="*/ 13 h 484"/>
              <a:gd name="T6" fmla="*/ 122 w 459"/>
              <a:gd name="T7" fmla="*/ 0 h 484"/>
              <a:gd name="T8" fmla="*/ 451 w 459"/>
              <a:gd name="T9" fmla="*/ 138 h 484"/>
              <a:gd name="T10" fmla="*/ 459 w 459"/>
              <a:gd name="T11" fmla="*/ 147 h 484"/>
              <a:gd name="T12" fmla="*/ 115 w 459"/>
              <a:gd name="T13" fmla="*/ 484 h 484"/>
              <a:gd name="T14" fmla="*/ 29 w 459"/>
              <a:gd name="T15" fmla="*/ 34 h 484"/>
              <a:gd name="T16" fmla="*/ 129 w 459"/>
              <a:gd name="T17" fmla="*/ 438 h 484"/>
              <a:gd name="T18" fmla="*/ 425 w 459"/>
              <a:gd name="T19" fmla="*/ 146 h 484"/>
              <a:gd name="T20" fmla="*/ 122 w 459"/>
              <a:gd name="T21" fmla="*/ 24 h 484"/>
              <a:gd name="T22" fmla="*/ 29 w 459"/>
              <a:gd name="T23" fmla="*/ 34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59" h="484">
                <a:moveTo>
                  <a:pt x="115" y="484"/>
                </a:moveTo>
                <a:cubicBezTo>
                  <a:pt x="0" y="16"/>
                  <a:pt x="0" y="16"/>
                  <a:pt x="0" y="16"/>
                </a:cubicBezTo>
                <a:cubicBezTo>
                  <a:pt x="12" y="13"/>
                  <a:pt x="12" y="13"/>
                  <a:pt x="12" y="13"/>
                </a:cubicBezTo>
                <a:cubicBezTo>
                  <a:pt x="48" y="4"/>
                  <a:pt x="85" y="0"/>
                  <a:pt x="122" y="0"/>
                </a:cubicBezTo>
                <a:cubicBezTo>
                  <a:pt x="247" y="0"/>
                  <a:pt x="363" y="49"/>
                  <a:pt x="451" y="138"/>
                </a:cubicBezTo>
                <a:cubicBezTo>
                  <a:pt x="459" y="147"/>
                  <a:pt x="459" y="147"/>
                  <a:pt x="459" y="147"/>
                </a:cubicBezTo>
                <a:lnTo>
                  <a:pt x="115" y="484"/>
                </a:lnTo>
                <a:close/>
                <a:moveTo>
                  <a:pt x="29" y="34"/>
                </a:moveTo>
                <a:cubicBezTo>
                  <a:pt x="129" y="438"/>
                  <a:pt x="129" y="438"/>
                  <a:pt x="129" y="438"/>
                </a:cubicBezTo>
                <a:cubicBezTo>
                  <a:pt x="425" y="146"/>
                  <a:pt x="425" y="146"/>
                  <a:pt x="425" y="146"/>
                </a:cubicBezTo>
                <a:cubicBezTo>
                  <a:pt x="343" y="67"/>
                  <a:pt x="236" y="24"/>
                  <a:pt x="122" y="24"/>
                </a:cubicBezTo>
                <a:cubicBezTo>
                  <a:pt x="91" y="24"/>
                  <a:pt x="60" y="27"/>
                  <a:pt x="29" y="34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ïşḷí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D7F2960-9825-46FF-9F5F-4114F06E29E9}"/>
              </a:ext>
            </a:extLst>
          </p:cNvPr>
          <p:cNvSpPr/>
          <p:nvPr/>
        </p:nvSpPr>
        <p:spPr bwMode="auto">
          <a:xfrm>
            <a:off x="4640983" y="2136716"/>
            <a:ext cx="1875374" cy="2168184"/>
          </a:xfrm>
          <a:custGeom>
            <a:avLst/>
            <a:gdLst>
              <a:gd name="T0" fmla="*/ 342 w 765"/>
              <a:gd name="T1" fmla="*/ 0 h 885"/>
              <a:gd name="T2" fmla="*/ 0 w 765"/>
              <a:gd name="T3" fmla="*/ 436 h 885"/>
              <a:gd name="T4" fmla="*/ 449 w 765"/>
              <a:gd name="T5" fmla="*/ 885 h 885"/>
              <a:gd name="T6" fmla="*/ 765 w 765"/>
              <a:gd name="T7" fmla="*/ 755 h 885"/>
              <a:gd name="T8" fmla="*/ 449 w 765"/>
              <a:gd name="T9" fmla="*/ 436 h 885"/>
              <a:gd name="T10" fmla="*/ 342 w 765"/>
              <a:gd name="T11" fmla="*/ 0 h 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5" h="885">
                <a:moveTo>
                  <a:pt x="342" y="0"/>
                </a:moveTo>
                <a:cubicBezTo>
                  <a:pt x="146" y="48"/>
                  <a:pt x="0" y="225"/>
                  <a:pt x="0" y="436"/>
                </a:cubicBezTo>
                <a:cubicBezTo>
                  <a:pt x="0" y="684"/>
                  <a:pt x="201" y="885"/>
                  <a:pt x="449" y="885"/>
                </a:cubicBezTo>
                <a:cubicBezTo>
                  <a:pt x="572" y="885"/>
                  <a:pt x="684" y="835"/>
                  <a:pt x="765" y="755"/>
                </a:cubicBezTo>
                <a:cubicBezTo>
                  <a:pt x="449" y="436"/>
                  <a:pt x="449" y="436"/>
                  <a:pt x="449" y="436"/>
                </a:cubicBezTo>
                <a:lnTo>
                  <a:pt x="34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ïşlí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6E77D66-4C5F-4838-8F06-BB69DCD5C784}"/>
              </a:ext>
            </a:extLst>
          </p:cNvPr>
          <p:cNvSpPr/>
          <p:nvPr/>
        </p:nvSpPr>
        <p:spPr bwMode="auto">
          <a:xfrm>
            <a:off x="4609609" y="2105342"/>
            <a:ext cx="1941606" cy="2227444"/>
          </a:xfrm>
          <a:custGeom>
            <a:avLst/>
            <a:gdLst>
              <a:gd name="T0" fmla="*/ 461 w 790"/>
              <a:gd name="T1" fmla="*/ 910 h 910"/>
              <a:gd name="T2" fmla="*/ 0 w 790"/>
              <a:gd name="T3" fmla="*/ 449 h 910"/>
              <a:gd name="T4" fmla="*/ 351 w 790"/>
              <a:gd name="T5" fmla="*/ 1 h 910"/>
              <a:gd name="T6" fmla="*/ 365 w 790"/>
              <a:gd name="T7" fmla="*/ 10 h 910"/>
              <a:gd name="T8" fmla="*/ 472 w 790"/>
              <a:gd name="T9" fmla="*/ 443 h 910"/>
              <a:gd name="T10" fmla="*/ 786 w 790"/>
              <a:gd name="T11" fmla="*/ 759 h 910"/>
              <a:gd name="T12" fmla="*/ 786 w 790"/>
              <a:gd name="T13" fmla="*/ 776 h 910"/>
              <a:gd name="T14" fmla="*/ 461 w 790"/>
              <a:gd name="T15" fmla="*/ 910 h 910"/>
              <a:gd name="T16" fmla="*/ 345 w 790"/>
              <a:gd name="T17" fmla="*/ 28 h 910"/>
              <a:gd name="T18" fmla="*/ 24 w 790"/>
              <a:gd name="T19" fmla="*/ 449 h 910"/>
              <a:gd name="T20" fmla="*/ 461 w 790"/>
              <a:gd name="T21" fmla="*/ 886 h 910"/>
              <a:gd name="T22" fmla="*/ 760 w 790"/>
              <a:gd name="T23" fmla="*/ 768 h 910"/>
              <a:gd name="T24" fmla="*/ 452 w 790"/>
              <a:gd name="T25" fmla="*/ 457 h 910"/>
              <a:gd name="T26" fmla="*/ 449 w 790"/>
              <a:gd name="T27" fmla="*/ 452 h 910"/>
              <a:gd name="T28" fmla="*/ 345 w 790"/>
              <a:gd name="T29" fmla="*/ 28 h 9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90" h="910">
                <a:moveTo>
                  <a:pt x="461" y="910"/>
                </a:moveTo>
                <a:cubicBezTo>
                  <a:pt x="207" y="910"/>
                  <a:pt x="0" y="703"/>
                  <a:pt x="0" y="449"/>
                </a:cubicBezTo>
                <a:cubicBezTo>
                  <a:pt x="0" y="236"/>
                  <a:pt x="144" y="52"/>
                  <a:pt x="351" y="1"/>
                </a:cubicBezTo>
                <a:cubicBezTo>
                  <a:pt x="357" y="0"/>
                  <a:pt x="364" y="4"/>
                  <a:pt x="365" y="10"/>
                </a:cubicBezTo>
                <a:cubicBezTo>
                  <a:pt x="472" y="443"/>
                  <a:pt x="472" y="443"/>
                  <a:pt x="472" y="443"/>
                </a:cubicBezTo>
                <a:cubicBezTo>
                  <a:pt x="786" y="759"/>
                  <a:pt x="786" y="759"/>
                  <a:pt x="786" y="759"/>
                </a:cubicBezTo>
                <a:cubicBezTo>
                  <a:pt x="790" y="764"/>
                  <a:pt x="790" y="772"/>
                  <a:pt x="786" y="776"/>
                </a:cubicBezTo>
                <a:cubicBezTo>
                  <a:pt x="699" y="863"/>
                  <a:pt x="583" y="910"/>
                  <a:pt x="461" y="910"/>
                </a:cubicBezTo>
                <a:close/>
                <a:moveTo>
                  <a:pt x="345" y="28"/>
                </a:moveTo>
                <a:cubicBezTo>
                  <a:pt x="155" y="80"/>
                  <a:pt x="24" y="251"/>
                  <a:pt x="24" y="449"/>
                </a:cubicBezTo>
                <a:cubicBezTo>
                  <a:pt x="24" y="690"/>
                  <a:pt x="220" y="886"/>
                  <a:pt x="461" y="886"/>
                </a:cubicBezTo>
                <a:cubicBezTo>
                  <a:pt x="573" y="886"/>
                  <a:pt x="679" y="844"/>
                  <a:pt x="760" y="768"/>
                </a:cubicBezTo>
                <a:cubicBezTo>
                  <a:pt x="452" y="457"/>
                  <a:pt x="452" y="457"/>
                  <a:pt x="452" y="457"/>
                </a:cubicBezTo>
                <a:cubicBezTo>
                  <a:pt x="451" y="456"/>
                  <a:pt x="450" y="454"/>
                  <a:pt x="449" y="452"/>
                </a:cubicBezTo>
                <a:lnTo>
                  <a:pt x="345" y="28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íšľí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172348B-603C-4529-B59C-1A703AE07153}"/>
              </a:ext>
            </a:extLst>
          </p:cNvPr>
          <p:cNvSpPr/>
          <p:nvPr/>
        </p:nvSpPr>
        <p:spPr bwMode="auto">
          <a:xfrm>
            <a:off x="6645331" y="2736278"/>
            <a:ext cx="59260" cy="153376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íšḷi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47BA7A0-0184-4FA6-A602-BD539E94DAAF}"/>
              </a:ext>
            </a:extLst>
          </p:cNvPr>
          <p:cNvSpPr/>
          <p:nvPr/>
        </p:nvSpPr>
        <p:spPr bwMode="auto">
          <a:xfrm>
            <a:off x="6488470" y="2809479"/>
            <a:ext cx="59260" cy="80175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iṡ1i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87646EA-0590-4501-9D49-279E7886D448}"/>
              </a:ext>
            </a:extLst>
          </p:cNvPr>
          <p:cNvSpPr/>
          <p:nvPr/>
        </p:nvSpPr>
        <p:spPr bwMode="auto">
          <a:xfrm>
            <a:off x="6802194" y="2631703"/>
            <a:ext cx="59260" cy="257951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i$ḷi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A23CD50-9D63-4670-968D-CF8690E088EC}"/>
              </a:ext>
            </a:extLst>
          </p:cNvPr>
          <p:cNvSpPr/>
          <p:nvPr/>
        </p:nvSpPr>
        <p:spPr bwMode="auto">
          <a:xfrm>
            <a:off x="6962542" y="2537585"/>
            <a:ext cx="59260" cy="352069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ïṥ1í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9A1E731-1DD6-420C-910A-4BD12856561A}"/>
              </a:ext>
            </a:extLst>
          </p:cNvPr>
          <p:cNvSpPr/>
          <p:nvPr/>
        </p:nvSpPr>
        <p:spPr bwMode="auto">
          <a:xfrm>
            <a:off x="7115919" y="2426038"/>
            <a:ext cx="59260" cy="463616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ïṧ1ï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54715C5-3C91-4EF3-8D56-84218F7C79E3}"/>
              </a:ext>
            </a:extLst>
          </p:cNvPr>
          <p:cNvSpPr/>
          <p:nvPr/>
        </p:nvSpPr>
        <p:spPr bwMode="auto">
          <a:xfrm>
            <a:off x="7272780" y="2265690"/>
            <a:ext cx="59260" cy="627449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îśḷi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86D789F-81FB-40BE-A531-8719544B884D}"/>
              </a:ext>
            </a:extLst>
          </p:cNvPr>
          <p:cNvSpPr/>
          <p:nvPr/>
        </p:nvSpPr>
        <p:spPr bwMode="auto">
          <a:xfrm>
            <a:off x="7433128" y="2108829"/>
            <a:ext cx="59260" cy="780825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ïṣľî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295550D-9085-4741-BCF9-D52F4D25CBBC}"/>
              </a:ext>
            </a:extLst>
          </p:cNvPr>
          <p:cNvSpPr/>
          <p:nvPr/>
        </p:nvSpPr>
        <p:spPr bwMode="auto">
          <a:xfrm>
            <a:off x="6171259" y="3178977"/>
            <a:ext cx="1321129" cy="843570"/>
          </a:xfrm>
          <a:custGeom>
            <a:avLst/>
            <a:gdLst>
              <a:gd name="T0" fmla="*/ 379 w 379"/>
              <a:gd name="T1" fmla="*/ 242 h 242"/>
              <a:gd name="T2" fmla="*/ 0 w 379"/>
              <a:gd name="T3" fmla="*/ 242 h 242"/>
              <a:gd name="T4" fmla="*/ 0 w 379"/>
              <a:gd name="T5" fmla="*/ 0 h 242"/>
              <a:gd name="T6" fmla="*/ 379 w 379"/>
              <a:gd name="T7" fmla="*/ 0 h 242"/>
              <a:gd name="T8" fmla="*/ 379 w 379"/>
              <a:gd name="T9" fmla="*/ 242 h 242"/>
              <a:gd name="T10" fmla="*/ 17 w 379"/>
              <a:gd name="T11" fmla="*/ 225 h 242"/>
              <a:gd name="T12" fmla="*/ 362 w 379"/>
              <a:gd name="T13" fmla="*/ 225 h 242"/>
              <a:gd name="T14" fmla="*/ 362 w 379"/>
              <a:gd name="T15" fmla="*/ 16 h 242"/>
              <a:gd name="T16" fmla="*/ 17 w 379"/>
              <a:gd name="T17" fmla="*/ 16 h 242"/>
              <a:gd name="T18" fmla="*/ 17 w 379"/>
              <a:gd name="T19" fmla="*/ 225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9" h="242">
                <a:moveTo>
                  <a:pt x="379" y="242"/>
                </a:moveTo>
                <a:lnTo>
                  <a:pt x="0" y="242"/>
                </a:lnTo>
                <a:lnTo>
                  <a:pt x="0" y="0"/>
                </a:lnTo>
                <a:lnTo>
                  <a:pt x="379" y="0"/>
                </a:lnTo>
                <a:lnTo>
                  <a:pt x="379" y="242"/>
                </a:lnTo>
                <a:close/>
                <a:moveTo>
                  <a:pt x="17" y="225"/>
                </a:moveTo>
                <a:lnTo>
                  <a:pt x="362" y="225"/>
                </a:lnTo>
                <a:lnTo>
                  <a:pt x="362" y="16"/>
                </a:lnTo>
                <a:lnTo>
                  <a:pt x="17" y="16"/>
                </a:lnTo>
                <a:lnTo>
                  <a:pt x="17" y="225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îṧḻî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C6179D4-8852-4E3D-95FC-AD4A4954CE27}"/>
              </a:ext>
            </a:extLst>
          </p:cNvPr>
          <p:cNvSpPr/>
          <p:nvPr/>
        </p:nvSpPr>
        <p:spPr bwMode="auto">
          <a:xfrm>
            <a:off x="6202632" y="3266123"/>
            <a:ext cx="1261869" cy="728539"/>
          </a:xfrm>
          <a:custGeom>
            <a:avLst/>
            <a:gdLst>
              <a:gd name="T0" fmla="*/ 257 w 362"/>
              <a:gd name="T1" fmla="*/ 85 h 209"/>
              <a:gd name="T2" fmla="*/ 159 w 362"/>
              <a:gd name="T3" fmla="*/ 43 h 209"/>
              <a:gd name="T4" fmla="*/ 55 w 362"/>
              <a:gd name="T5" fmla="*/ 114 h 209"/>
              <a:gd name="T6" fmla="*/ 0 w 362"/>
              <a:gd name="T7" fmla="*/ 58 h 209"/>
              <a:gd name="T8" fmla="*/ 0 w 362"/>
              <a:gd name="T9" fmla="*/ 209 h 209"/>
              <a:gd name="T10" fmla="*/ 362 w 362"/>
              <a:gd name="T11" fmla="*/ 209 h 209"/>
              <a:gd name="T12" fmla="*/ 362 w 362"/>
              <a:gd name="T13" fmla="*/ 0 h 209"/>
              <a:gd name="T14" fmla="*/ 257 w 362"/>
              <a:gd name="T15" fmla="*/ 8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2" h="209">
                <a:moveTo>
                  <a:pt x="257" y="85"/>
                </a:moveTo>
                <a:lnTo>
                  <a:pt x="159" y="43"/>
                </a:lnTo>
                <a:lnTo>
                  <a:pt x="55" y="114"/>
                </a:lnTo>
                <a:lnTo>
                  <a:pt x="0" y="58"/>
                </a:lnTo>
                <a:lnTo>
                  <a:pt x="0" y="209"/>
                </a:lnTo>
                <a:lnTo>
                  <a:pt x="362" y="209"/>
                </a:lnTo>
                <a:lnTo>
                  <a:pt x="362" y="0"/>
                </a:lnTo>
                <a:lnTo>
                  <a:pt x="257" y="85"/>
                </a:lnTo>
                <a:close/>
              </a:path>
            </a:pathLst>
          </a:custGeom>
          <a:solidFill>
            <a:srgbClr val="08C5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îṡľï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EDE4732-82A6-4186-BE1F-BE66E3521C65}"/>
              </a:ext>
            </a:extLst>
          </p:cNvPr>
          <p:cNvSpPr/>
          <p:nvPr/>
        </p:nvSpPr>
        <p:spPr bwMode="auto">
          <a:xfrm>
            <a:off x="6171259" y="3203379"/>
            <a:ext cx="1321129" cy="819170"/>
          </a:xfrm>
          <a:custGeom>
            <a:avLst/>
            <a:gdLst>
              <a:gd name="T0" fmla="*/ 379 w 379"/>
              <a:gd name="T1" fmla="*/ 235 h 235"/>
              <a:gd name="T2" fmla="*/ 0 w 379"/>
              <a:gd name="T3" fmla="*/ 235 h 235"/>
              <a:gd name="T4" fmla="*/ 0 w 379"/>
              <a:gd name="T5" fmla="*/ 55 h 235"/>
              <a:gd name="T6" fmla="*/ 65 w 379"/>
              <a:gd name="T7" fmla="*/ 121 h 235"/>
              <a:gd name="T8" fmla="*/ 166 w 379"/>
              <a:gd name="T9" fmla="*/ 51 h 235"/>
              <a:gd name="T10" fmla="*/ 264 w 379"/>
              <a:gd name="T11" fmla="*/ 93 h 235"/>
              <a:gd name="T12" fmla="*/ 379 w 379"/>
              <a:gd name="T13" fmla="*/ 0 h 235"/>
              <a:gd name="T14" fmla="*/ 379 w 379"/>
              <a:gd name="T15" fmla="*/ 235 h 235"/>
              <a:gd name="T16" fmla="*/ 17 w 379"/>
              <a:gd name="T17" fmla="*/ 218 h 235"/>
              <a:gd name="T18" fmla="*/ 362 w 379"/>
              <a:gd name="T19" fmla="*/ 218 h 235"/>
              <a:gd name="T20" fmla="*/ 362 w 379"/>
              <a:gd name="T21" fmla="*/ 35 h 235"/>
              <a:gd name="T22" fmla="*/ 267 w 379"/>
              <a:gd name="T23" fmla="*/ 113 h 235"/>
              <a:gd name="T24" fmla="*/ 168 w 379"/>
              <a:gd name="T25" fmla="*/ 70 h 235"/>
              <a:gd name="T26" fmla="*/ 63 w 379"/>
              <a:gd name="T27" fmla="*/ 142 h 235"/>
              <a:gd name="T28" fmla="*/ 17 w 379"/>
              <a:gd name="T29" fmla="*/ 97 h 235"/>
              <a:gd name="T30" fmla="*/ 17 w 379"/>
              <a:gd name="T31" fmla="*/ 218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9" h="235">
                <a:moveTo>
                  <a:pt x="379" y="235"/>
                </a:moveTo>
                <a:lnTo>
                  <a:pt x="0" y="235"/>
                </a:lnTo>
                <a:lnTo>
                  <a:pt x="0" y="55"/>
                </a:lnTo>
                <a:lnTo>
                  <a:pt x="65" y="121"/>
                </a:lnTo>
                <a:lnTo>
                  <a:pt x="166" y="51"/>
                </a:lnTo>
                <a:lnTo>
                  <a:pt x="264" y="93"/>
                </a:lnTo>
                <a:lnTo>
                  <a:pt x="379" y="0"/>
                </a:lnTo>
                <a:lnTo>
                  <a:pt x="379" y="235"/>
                </a:lnTo>
                <a:close/>
                <a:moveTo>
                  <a:pt x="17" y="218"/>
                </a:moveTo>
                <a:lnTo>
                  <a:pt x="362" y="218"/>
                </a:lnTo>
                <a:lnTo>
                  <a:pt x="362" y="35"/>
                </a:lnTo>
                <a:lnTo>
                  <a:pt x="267" y="113"/>
                </a:lnTo>
                <a:lnTo>
                  <a:pt x="168" y="70"/>
                </a:lnTo>
                <a:lnTo>
                  <a:pt x="63" y="142"/>
                </a:lnTo>
                <a:lnTo>
                  <a:pt x="17" y="97"/>
                </a:lnTo>
                <a:lnTo>
                  <a:pt x="17" y="218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îSḷí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5736874-4178-4A44-A12B-19DF1C879688}"/>
              </a:ext>
            </a:extLst>
          </p:cNvPr>
          <p:cNvSpPr/>
          <p:nvPr/>
        </p:nvSpPr>
        <p:spPr bwMode="auto">
          <a:xfrm>
            <a:off x="5345119" y="3443899"/>
            <a:ext cx="230065" cy="23006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iṩľï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2CEABA6-6EF5-4194-91A9-C5E86486E610}"/>
              </a:ext>
            </a:extLst>
          </p:cNvPr>
          <p:cNvSpPr/>
          <p:nvPr/>
        </p:nvSpPr>
        <p:spPr bwMode="auto">
          <a:xfrm>
            <a:off x="5313746" y="3416013"/>
            <a:ext cx="292809" cy="289325"/>
          </a:xfrm>
          <a:custGeom>
            <a:avLst/>
            <a:gdLst>
              <a:gd name="T0" fmla="*/ 59 w 118"/>
              <a:gd name="T1" fmla="*/ 118 h 118"/>
              <a:gd name="T2" fmla="*/ 0 w 118"/>
              <a:gd name="T3" fmla="*/ 59 h 118"/>
              <a:gd name="T4" fmla="*/ 59 w 118"/>
              <a:gd name="T5" fmla="*/ 0 h 118"/>
              <a:gd name="T6" fmla="*/ 118 w 118"/>
              <a:gd name="T7" fmla="*/ 59 h 118"/>
              <a:gd name="T8" fmla="*/ 59 w 118"/>
              <a:gd name="T9" fmla="*/ 118 h 118"/>
              <a:gd name="T10" fmla="*/ 59 w 118"/>
              <a:gd name="T11" fmla="*/ 24 h 118"/>
              <a:gd name="T12" fmla="*/ 24 w 118"/>
              <a:gd name="T13" fmla="*/ 59 h 118"/>
              <a:gd name="T14" fmla="*/ 59 w 118"/>
              <a:gd name="T15" fmla="*/ 94 h 118"/>
              <a:gd name="T16" fmla="*/ 94 w 118"/>
              <a:gd name="T17" fmla="*/ 59 h 118"/>
              <a:gd name="T18" fmla="*/ 59 w 118"/>
              <a:gd name="T19" fmla="*/ 24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8" h="118">
                <a:moveTo>
                  <a:pt x="59" y="118"/>
                </a:moveTo>
                <a:cubicBezTo>
                  <a:pt x="26" y="118"/>
                  <a:pt x="0" y="92"/>
                  <a:pt x="0" y="59"/>
                </a:cubicBezTo>
                <a:cubicBezTo>
                  <a:pt x="0" y="26"/>
                  <a:pt x="26" y="0"/>
                  <a:pt x="59" y="0"/>
                </a:cubicBezTo>
                <a:cubicBezTo>
                  <a:pt x="92" y="0"/>
                  <a:pt x="118" y="26"/>
                  <a:pt x="118" y="59"/>
                </a:cubicBezTo>
                <a:cubicBezTo>
                  <a:pt x="118" y="92"/>
                  <a:pt x="92" y="118"/>
                  <a:pt x="59" y="118"/>
                </a:cubicBezTo>
                <a:close/>
                <a:moveTo>
                  <a:pt x="59" y="24"/>
                </a:moveTo>
                <a:cubicBezTo>
                  <a:pt x="40" y="24"/>
                  <a:pt x="24" y="40"/>
                  <a:pt x="24" y="59"/>
                </a:cubicBezTo>
                <a:cubicBezTo>
                  <a:pt x="24" y="78"/>
                  <a:pt x="40" y="94"/>
                  <a:pt x="59" y="94"/>
                </a:cubicBezTo>
                <a:cubicBezTo>
                  <a:pt x="78" y="94"/>
                  <a:pt x="94" y="78"/>
                  <a:pt x="94" y="59"/>
                </a:cubicBezTo>
                <a:cubicBezTo>
                  <a:pt x="94" y="40"/>
                  <a:pt x="78" y="24"/>
                  <a:pt x="59" y="24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ïş1ï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75B2E60-168B-4568-86D5-FDCACE56933C}"/>
              </a:ext>
            </a:extLst>
          </p:cNvPr>
          <p:cNvSpPr/>
          <p:nvPr/>
        </p:nvSpPr>
        <p:spPr bwMode="auto">
          <a:xfrm>
            <a:off x="4951220" y="3053487"/>
            <a:ext cx="230065" cy="23006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iṡľí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280D662-505D-42F7-A554-E9A3E74CC697}"/>
              </a:ext>
            </a:extLst>
          </p:cNvPr>
          <p:cNvSpPr/>
          <p:nvPr/>
        </p:nvSpPr>
        <p:spPr bwMode="auto">
          <a:xfrm>
            <a:off x="4923333" y="3022116"/>
            <a:ext cx="289325" cy="289325"/>
          </a:xfrm>
          <a:custGeom>
            <a:avLst/>
            <a:gdLst>
              <a:gd name="T0" fmla="*/ 59 w 118"/>
              <a:gd name="T1" fmla="*/ 118 h 118"/>
              <a:gd name="T2" fmla="*/ 0 w 118"/>
              <a:gd name="T3" fmla="*/ 59 h 118"/>
              <a:gd name="T4" fmla="*/ 59 w 118"/>
              <a:gd name="T5" fmla="*/ 0 h 118"/>
              <a:gd name="T6" fmla="*/ 118 w 118"/>
              <a:gd name="T7" fmla="*/ 59 h 118"/>
              <a:gd name="T8" fmla="*/ 59 w 118"/>
              <a:gd name="T9" fmla="*/ 118 h 118"/>
              <a:gd name="T10" fmla="*/ 59 w 118"/>
              <a:gd name="T11" fmla="*/ 24 h 118"/>
              <a:gd name="T12" fmla="*/ 24 w 118"/>
              <a:gd name="T13" fmla="*/ 59 h 118"/>
              <a:gd name="T14" fmla="*/ 59 w 118"/>
              <a:gd name="T15" fmla="*/ 94 h 118"/>
              <a:gd name="T16" fmla="*/ 94 w 118"/>
              <a:gd name="T17" fmla="*/ 59 h 118"/>
              <a:gd name="T18" fmla="*/ 59 w 118"/>
              <a:gd name="T19" fmla="*/ 24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8" h="118">
                <a:moveTo>
                  <a:pt x="59" y="118"/>
                </a:moveTo>
                <a:cubicBezTo>
                  <a:pt x="26" y="118"/>
                  <a:pt x="0" y="92"/>
                  <a:pt x="0" y="59"/>
                </a:cubicBezTo>
                <a:cubicBezTo>
                  <a:pt x="0" y="26"/>
                  <a:pt x="26" y="0"/>
                  <a:pt x="59" y="0"/>
                </a:cubicBezTo>
                <a:cubicBezTo>
                  <a:pt x="92" y="0"/>
                  <a:pt x="118" y="26"/>
                  <a:pt x="118" y="59"/>
                </a:cubicBezTo>
                <a:cubicBezTo>
                  <a:pt x="118" y="92"/>
                  <a:pt x="92" y="118"/>
                  <a:pt x="59" y="118"/>
                </a:cubicBezTo>
                <a:close/>
                <a:moveTo>
                  <a:pt x="59" y="24"/>
                </a:moveTo>
                <a:cubicBezTo>
                  <a:pt x="40" y="24"/>
                  <a:pt x="24" y="40"/>
                  <a:pt x="24" y="59"/>
                </a:cubicBezTo>
                <a:cubicBezTo>
                  <a:pt x="24" y="78"/>
                  <a:pt x="40" y="94"/>
                  <a:pt x="59" y="94"/>
                </a:cubicBezTo>
                <a:cubicBezTo>
                  <a:pt x="78" y="94"/>
                  <a:pt x="94" y="78"/>
                  <a:pt x="94" y="59"/>
                </a:cubicBezTo>
                <a:cubicBezTo>
                  <a:pt x="94" y="40"/>
                  <a:pt x="78" y="24"/>
                  <a:pt x="59" y="24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î$ļï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5BB98CF-44CA-4CFC-849E-73B7C1356E8F}"/>
              </a:ext>
            </a:extLst>
          </p:cNvPr>
          <p:cNvSpPr/>
          <p:nvPr/>
        </p:nvSpPr>
        <p:spPr bwMode="auto">
          <a:xfrm>
            <a:off x="4951220" y="3053487"/>
            <a:ext cx="630936" cy="627449"/>
          </a:xfrm>
          <a:custGeom>
            <a:avLst/>
            <a:gdLst>
              <a:gd name="T0" fmla="*/ 0 w 181"/>
              <a:gd name="T1" fmla="*/ 180 h 180"/>
              <a:gd name="T2" fmla="*/ 181 w 181"/>
              <a:gd name="T3" fmla="*/ 0 h 180"/>
              <a:gd name="T4" fmla="*/ 0 w 181"/>
              <a:gd name="T5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1" h="180">
                <a:moveTo>
                  <a:pt x="0" y="180"/>
                </a:moveTo>
                <a:lnTo>
                  <a:pt x="181" y="0"/>
                </a:lnTo>
                <a:lnTo>
                  <a:pt x="0" y="18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ïṥḻï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03986CF-B053-48D9-8E68-7833544933E5}"/>
              </a:ext>
            </a:extLst>
          </p:cNvPr>
          <p:cNvSpPr/>
          <p:nvPr/>
        </p:nvSpPr>
        <p:spPr bwMode="auto">
          <a:xfrm>
            <a:off x="4933792" y="3032572"/>
            <a:ext cx="665794" cy="665794"/>
          </a:xfrm>
          <a:custGeom>
            <a:avLst/>
            <a:gdLst>
              <a:gd name="T0" fmla="*/ 11 w 191"/>
              <a:gd name="T1" fmla="*/ 191 h 191"/>
              <a:gd name="T2" fmla="*/ 0 w 191"/>
              <a:gd name="T3" fmla="*/ 180 h 191"/>
              <a:gd name="T4" fmla="*/ 180 w 191"/>
              <a:gd name="T5" fmla="*/ 0 h 191"/>
              <a:gd name="T6" fmla="*/ 191 w 191"/>
              <a:gd name="T7" fmla="*/ 11 h 191"/>
              <a:gd name="T8" fmla="*/ 11 w 191"/>
              <a:gd name="T9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1" h="191">
                <a:moveTo>
                  <a:pt x="11" y="191"/>
                </a:moveTo>
                <a:lnTo>
                  <a:pt x="0" y="180"/>
                </a:lnTo>
                <a:lnTo>
                  <a:pt x="180" y="0"/>
                </a:lnTo>
                <a:lnTo>
                  <a:pt x="191" y="11"/>
                </a:lnTo>
                <a:lnTo>
                  <a:pt x="11" y="191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iṣlï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5C4FD78-709D-4E67-9CBD-EC33CFDFDBCC}"/>
              </a:ext>
            </a:extLst>
          </p:cNvPr>
          <p:cNvSpPr txBox="1"/>
          <p:nvPr/>
        </p:nvSpPr>
        <p:spPr>
          <a:xfrm>
            <a:off x="5254069" y="4598399"/>
            <a:ext cx="902811" cy="28098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</a:rPr>
              <a:t>PROJECT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15" name="íŝli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1106C79-AFA9-4E1E-B027-2B208E51DDBE}"/>
              </a:ext>
            </a:extLst>
          </p:cNvPr>
          <p:cNvSpPr txBox="1"/>
          <p:nvPr/>
        </p:nvSpPr>
        <p:spPr>
          <a:xfrm>
            <a:off x="5254069" y="4911596"/>
            <a:ext cx="563563" cy="228913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PLAN</a:t>
            </a:r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iṣlî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4394BE8-7C24-4D6F-A9CA-92DCF7FA9D0F}"/>
              </a:ext>
            </a:extLst>
          </p:cNvPr>
          <p:cNvSpPr txBox="1"/>
          <p:nvPr/>
        </p:nvSpPr>
        <p:spPr>
          <a:xfrm>
            <a:off x="5873194" y="4907326"/>
            <a:ext cx="463549" cy="237452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</a:rPr>
              <a:t>2018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17" name="î$lí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CFD30E4-860B-42C8-B9F1-40F09DFB9A37}"/>
              </a:ext>
            </a:extLst>
          </p:cNvPr>
          <p:cNvSpPr/>
          <p:nvPr/>
        </p:nvSpPr>
        <p:spPr>
          <a:xfrm>
            <a:off x="6206569" y="4603161"/>
            <a:ext cx="641350" cy="53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8" name="iṡlï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7EA0827-FF71-47A9-AC61-752769756317}"/>
              </a:ext>
            </a:extLst>
          </p:cNvPr>
          <p:cNvSpPr/>
          <p:nvPr/>
        </p:nvSpPr>
        <p:spPr>
          <a:xfrm>
            <a:off x="6206569" y="4703491"/>
            <a:ext cx="641350" cy="53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9" name="ïSlï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629F1FD-81B7-4F1D-BB91-F0ED57CBE55B}"/>
              </a:ext>
            </a:extLst>
          </p:cNvPr>
          <p:cNvSpPr/>
          <p:nvPr/>
        </p:nvSpPr>
        <p:spPr>
          <a:xfrm>
            <a:off x="6206569" y="4803821"/>
            <a:ext cx="641350" cy="53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0" name="îś1î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F6A147F-445D-4FDD-B348-8EF7E8493702}"/>
              </a:ext>
            </a:extLst>
          </p:cNvPr>
          <p:cNvSpPr/>
          <p:nvPr/>
        </p:nvSpPr>
        <p:spPr>
          <a:xfrm>
            <a:off x="6387543" y="4904151"/>
            <a:ext cx="460375" cy="47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1" name="iṥľí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92754B0-C03C-4C5A-9DF0-3AD65B62EF2F}"/>
              </a:ext>
            </a:extLst>
          </p:cNvPr>
          <p:cNvSpPr/>
          <p:nvPr/>
        </p:nvSpPr>
        <p:spPr>
          <a:xfrm>
            <a:off x="6387543" y="5004481"/>
            <a:ext cx="460375" cy="47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2" name="íṡļi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3606573-C714-49BF-BBBC-408FBF2F647F}"/>
              </a:ext>
            </a:extLst>
          </p:cNvPr>
          <p:cNvSpPr/>
          <p:nvPr/>
        </p:nvSpPr>
        <p:spPr>
          <a:xfrm>
            <a:off x="6387543" y="5104811"/>
            <a:ext cx="460375" cy="47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73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585088" y="1306528"/>
            <a:ext cx="4535055" cy="656792"/>
          </a:xfrm>
        </p:spPr>
        <p:txBody>
          <a:bodyPr anchor="b">
            <a:normAutofit/>
          </a:bodyPr>
          <a:lstStyle/>
          <a:p>
            <a:r>
              <a:rPr lang="en-US" altLang="zh-CN" sz="2200" dirty="0">
                <a:solidFill>
                  <a:schemeClr val="bg1"/>
                </a:solidFill>
              </a:rPr>
              <a:t>Section Header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579315" y="2070360"/>
            <a:ext cx="4546600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bg1"/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bg1"/>
                </a:solidFill>
              </a:rPr>
              <a:t>When you copy &amp; paste, choose "keep text only" option.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p14="http://schemas.microsoft.com/office/powerpoint/2010/main" xmlns:a16="http://schemas.microsoft.com/office/drawing/2014/main" id="{C72B5BD1-0C3F-40E0-ACC2-2C3E2AD40199}"/>
              </a:ext>
            </a:extLst>
          </p:cNvPr>
          <p:cNvSpPr txBox="1"/>
          <p:nvPr/>
        </p:nvSpPr>
        <p:spPr>
          <a:xfrm>
            <a:off x="2064911" y="1634924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289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B356AE67-D30E-432F-B704-D6BD9F537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04E2AAF2-CCC9-40F7-90DF-FC15B4FC7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0D8F39A4-D87E-4135-BE34-AA5C9DC9A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6" name="íŝļïdè">
            <a:extLst>
              <a:ext uri="{FF2B5EF4-FFF2-40B4-BE49-F238E27FC236}">
                <a16:creationId xmlns="" xmlns:p14="http://schemas.microsoft.com/office/powerpoint/2010/main" xmlns:a16="http://schemas.microsoft.com/office/drawing/2014/main" id="{4A60170E-4B63-4A68-BB56-2A92555F4855}"/>
              </a:ext>
            </a:extLst>
          </p:cNvPr>
          <p:cNvSpPr/>
          <p:nvPr/>
        </p:nvSpPr>
        <p:spPr bwMode="auto">
          <a:xfrm>
            <a:off x="4076007" y="1635345"/>
            <a:ext cx="2460717" cy="2076774"/>
          </a:xfrm>
          <a:custGeom>
            <a:avLst/>
            <a:gdLst/>
            <a:ahLst/>
            <a:cxnLst>
              <a:cxn ang="0">
                <a:pos x="372" y="215"/>
              </a:cxn>
              <a:cxn ang="0">
                <a:pos x="372" y="215"/>
              </a:cxn>
              <a:cxn ang="0">
                <a:pos x="260" y="262"/>
              </a:cxn>
              <a:cxn ang="0">
                <a:pos x="214" y="373"/>
              </a:cxn>
              <a:cxn ang="0">
                <a:pos x="214" y="375"/>
              </a:cxn>
              <a:cxn ang="0">
                <a:pos x="158" y="375"/>
              </a:cxn>
              <a:cxn ang="0">
                <a:pos x="167" y="368"/>
              </a:cxn>
              <a:cxn ang="0">
                <a:pos x="179" y="340"/>
              </a:cxn>
              <a:cxn ang="0">
                <a:pos x="167" y="311"/>
              </a:cxn>
              <a:cxn ang="0">
                <a:pos x="138" y="299"/>
              </a:cxn>
              <a:cxn ang="0">
                <a:pos x="109" y="311"/>
              </a:cxn>
              <a:cxn ang="0">
                <a:pos x="97" y="340"/>
              </a:cxn>
              <a:cxn ang="0">
                <a:pos x="109" y="368"/>
              </a:cxn>
              <a:cxn ang="0">
                <a:pos x="118" y="375"/>
              </a:cxn>
              <a:cxn ang="0">
                <a:pos x="61" y="375"/>
              </a:cxn>
              <a:cxn ang="0">
                <a:pos x="61" y="373"/>
              </a:cxn>
              <a:cxn ang="0">
                <a:pos x="61" y="367"/>
              </a:cxn>
              <a:cxn ang="0">
                <a:pos x="62" y="342"/>
              </a:cxn>
              <a:cxn ang="0">
                <a:pos x="0" y="307"/>
              </a:cxn>
              <a:cxn ang="0">
                <a:pos x="17" y="243"/>
              </a:cxn>
              <a:cxn ang="0">
                <a:pos x="86" y="247"/>
              </a:cxn>
              <a:cxn ang="0">
                <a:pos x="119" y="191"/>
              </a:cxn>
              <a:cxn ang="0">
                <a:pos x="85" y="127"/>
              </a:cxn>
              <a:cxn ang="0">
                <a:pos x="106" y="105"/>
              </a:cxn>
              <a:cxn ang="0">
                <a:pos x="128" y="84"/>
              </a:cxn>
              <a:cxn ang="0">
                <a:pos x="188" y="120"/>
              </a:cxn>
              <a:cxn ang="0">
                <a:pos x="243" y="88"/>
              </a:cxn>
              <a:cxn ang="0">
                <a:pos x="243" y="16"/>
              </a:cxn>
              <a:cxn ang="0">
                <a:pos x="303" y="0"/>
              </a:cxn>
              <a:cxn ang="0">
                <a:pos x="339" y="62"/>
              </a:cxn>
              <a:cxn ang="0">
                <a:pos x="372" y="60"/>
              </a:cxn>
              <a:cxn ang="0">
                <a:pos x="372" y="121"/>
              </a:cxn>
              <a:cxn ang="0">
                <a:pos x="375" y="117"/>
              </a:cxn>
              <a:cxn ang="0">
                <a:pos x="404" y="105"/>
              </a:cxn>
              <a:cxn ang="0">
                <a:pos x="433" y="117"/>
              </a:cxn>
              <a:cxn ang="0">
                <a:pos x="445" y="145"/>
              </a:cxn>
              <a:cxn ang="0">
                <a:pos x="433" y="174"/>
              </a:cxn>
              <a:cxn ang="0">
                <a:pos x="404" y="186"/>
              </a:cxn>
              <a:cxn ang="0">
                <a:pos x="375" y="174"/>
              </a:cxn>
              <a:cxn ang="0">
                <a:pos x="372" y="170"/>
              </a:cxn>
              <a:cxn ang="0">
                <a:pos x="372" y="215"/>
              </a:cxn>
            </a:cxnLst>
            <a:rect l="0" t="0" r="r" b="b"/>
            <a:pathLst>
              <a:path w="445" h="375">
                <a:moveTo>
                  <a:pt x="372" y="215"/>
                </a:moveTo>
                <a:cubicBezTo>
                  <a:pt x="372" y="215"/>
                  <a:pt x="372" y="215"/>
                  <a:pt x="372" y="215"/>
                </a:cubicBezTo>
                <a:cubicBezTo>
                  <a:pt x="328" y="215"/>
                  <a:pt x="291" y="231"/>
                  <a:pt x="260" y="262"/>
                </a:cubicBezTo>
                <a:cubicBezTo>
                  <a:pt x="229" y="292"/>
                  <a:pt x="214" y="330"/>
                  <a:pt x="214" y="373"/>
                </a:cubicBezTo>
                <a:cubicBezTo>
                  <a:pt x="214" y="374"/>
                  <a:pt x="214" y="375"/>
                  <a:pt x="214" y="375"/>
                </a:cubicBezTo>
                <a:cubicBezTo>
                  <a:pt x="158" y="375"/>
                  <a:pt x="158" y="375"/>
                  <a:pt x="158" y="375"/>
                </a:cubicBezTo>
                <a:cubicBezTo>
                  <a:pt x="161" y="373"/>
                  <a:pt x="164" y="371"/>
                  <a:pt x="167" y="368"/>
                </a:cubicBezTo>
                <a:cubicBezTo>
                  <a:pt x="175" y="360"/>
                  <a:pt x="179" y="351"/>
                  <a:pt x="179" y="340"/>
                </a:cubicBezTo>
                <a:cubicBezTo>
                  <a:pt x="179" y="328"/>
                  <a:pt x="175" y="319"/>
                  <a:pt x="167" y="311"/>
                </a:cubicBezTo>
                <a:cubicBezTo>
                  <a:pt x="159" y="303"/>
                  <a:pt x="149" y="299"/>
                  <a:pt x="138" y="299"/>
                </a:cubicBezTo>
                <a:cubicBezTo>
                  <a:pt x="127" y="299"/>
                  <a:pt x="117" y="303"/>
                  <a:pt x="109" y="311"/>
                </a:cubicBezTo>
                <a:cubicBezTo>
                  <a:pt x="101" y="319"/>
                  <a:pt x="97" y="328"/>
                  <a:pt x="97" y="340"/>
                </a:cubicBezTo>
                <a:cubicBezTo>
                  <a:pt x="97" y="351"/>
                  <a:pt x="101" y="360"/>
                  <a:pt x="109" y="368"/>
                </a:cubicBezTo>
                <a:cubicBezTo>
                  <a:pt x="112" y="371"/>
                  <a:pt x="115" y="373"/>
                  <a:pt x="118" y="375"/>
                </a:cubicBezTo>
                <a:cubicBezTo>
                  <a:pt x="61" y="375"/>
                  <a:pt x="61" y="375"/>
                  <a:pt x="61" y="375"/>
                </a:cubicBezTo>
                <a:cubicBezTo>
                  <a:pt x="61" y="374"/>
                  <a:pt x="61" y="374"/>
                  <a:pt x="61" y="373"/>
                </a:cubicBezTo>
                <a:cubicBezTo>
                  <a:pt x="61" y="371"/>
                  <a:pt x="61" y="369"/>
                  <a:pt x="61" y="367"/>
                </a:cubicBezTo>
                <a:cubicBezTo>
                  <a:pt x="61" y="359"/>
                  <a:pt x="62" y="350"/>
                  <a:pt x="62" y="342"/>
                </a:cubicBezTo>
                <a:cubicBezTo>
                  <a:pt x="0" y="307"/>
                  <a:pt x="0" y="307"/>
                  <a:pt x="0" y="307"/>
                </a:cubicBezTo>
                <a:cubicBezTo>
                  <a:pt x="4" y="285"/>
                  <a:pt x="9" y="263"/>
                  <a:pt x="17" y="243"/>
                </a:cubicBezTo>
                <a:cubicBezTo>
                  <a:pt x="86" y="247"/>
                  <a:pt x="86" y="247"/>
                  <a:pt x="86" y="247"/>
                </a:cubicBezTo>
                <a:cubicBezTo>
                  <a:pt x="95" y="227"/>
                  <a:pt x="106" y="209"/>
                  <a:pt x="119" y="191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92" y="120"/>
                  <a:pt x="99" y="112"/>
                  <a:pt x="106" y="105"/>
                </a:cubicBezTo>
                <a:cubicBezTo>
                  <a:pt x="113" y="98"/>
                  <a:pt x="120" y="91"/>
                  <a:pt x="128" y="84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206" y="107"/>
                  <a:pt x="224" y="96"/>
                  <a:pt x="243" y="88"/>
                </a:cubicBezTo>
                <a:cubicBezTo>
                  <a:pt x="243" y="16"/>
                  <a:pt x="243" y="16"/>
                  <a:pt x="243" y="16"/>
                </a:cubicBezTo>
                <a:cubicBezTo>
                  <a:pt x="262" y="9"/>
                  <a:pt x="283" y="4"/>
                  <a:pt x="303" y="0"/>
                </a:cubicBezTo>
                <a:cubicBezTo>
                  <a:pt x="339" y="62"/>
                  <a:pt x="339" y="62"/>
                  <a:pt x="339" y="62"/>
                </a:cubicBezTo>
                <a:cubicBezTo>
                  <a:pt x="350" y="61"/>
                  <a:pt x="361" y="60"/>
                  <a:pt x="372" y="60"/>
                </a:cubicBezTo>
                <a:cubicBezTo>
                  <a:pt x="372" y="121"/>
                  <a:pt x="372" y="121"/>
                  <a:pt x="372" y="121"/>
                </a:cubicBezTo>
                <a:cubicBezTo>
                  <a:pt x="373" y="119"/>
                  <a:pt x="374" y="118"/>
                  <a:pt x="375" y="117"/>
                </a:cubicBezTo>
                <a:cubicBezTo>
                  <a:pt x="383" y="109"/>
                  <a:pt x="393" y="105"/>
                  <a:pt x="404" y="105"/>
                </a:cubicBezTo>
                <a:cubicBezTo>
                  <a:pt x="415" y="105"/>
                  <a:pt x="425" y="109"/>
                  <a:pt x="433" y="117"/>
                </a:cubicBezTo>
                <a:cubicBezTo>
                  <a:pt x="441" y="125"/>
                  <a:pt x="445" y="134"/>
                  <a:pt x="445" y="145"/>
                </a:cubicBezTo>
                <a:cubicBezTo>
                  <a:pt x="445" y="157"/>
                  <a:pt x="441" y="166"/>
                  <a:pt x="433" y="174"/>
                </a:cubicBezTo>
                <a:cubicBezTo>
                  <a:pt x="425" y="182"/>
                  <a:pt x="415" y="186"/>
                  <a:pt x="404" y="186"/>
                </a:cubicBezTo>
                <a:cubicBezTo>
                  <a:pt x="393" y="186"/>
                  <a:pt x="383" y="182"/>
                  <a:pt x="375" y="174"/>
                </a:cubicBezTo>
                <a:cubicBezTo>
                  <a:pt x="374" y="173"/>
                  <a:pt x="373" y="172"/>
                  <a:pt x="372" y="170"/>
                </a:cubicBezTo>
                <a:lnTo>
                  <a:pt x="372" y="215"/>
                </a:lnTo>
                <a:close/>
              </a:path>
            </a:pathLst>
          </a:custGeom>
          <a:solidFill>
            <a:schemeClr val="accent1"/>
          </a:solidFill>
          <a:ln w="19050">
            <a:solidFill>
              <a:schemeClr val="bg1">
                <a:lumMod val="95000"/>
              </a:schemeClr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iŝlîḍè">
            <a:extLst>
              <a:ext uri="{FF2B5EF4-FFF2-40B4-BE49-F238E27FC236}">
                <a16:creationId xmlns="" xmlns:p14="http://schemas.microsoft.com/office/powerpoint/2010/main" xmlns:a16="http://schemas.microsoft.com/office/drawing/2014/main" id="{5CD36209-1FF7-4676-8AA7-232B9BF32313}"/>
              </a:ext>
            </a:extLst>
          </p:cNvPr>
          <p:cNvSpPr/>
          <p:nvPr/>
        </p:nvSpPr>
        <p:spPr bwMode="auto">
          <a:xfrm>
            <a:off x="6133147" y="1628800"/>
            <a:ext cx="2068049" cy="2471623"/>
          </a:xfrm>
          <a:custGeom>
            <a:avLst/>
            <a:gdLst/>
            <a:ahLst/>
            <a:cxnLst>
              <a:cxn ang="0">
                <a:pos x="314" y="376"/>
              </a:cxn>
              <a:cxn ang="0">
                <a:pos x="256" y="376"/>
              </a:cxn>
              <a:cxn ang="0">
                <a:pos x="257" y="377"/>
              </a:cxn>
              <a:cxn ang="0">
                <a:pos x="269" y="406"/>
              </a:cxn>
              <a:cxn ang="0">
                <a:pos x="257" y="434"/>
              </a:cxn>
              <a:cxn ang="0">
                <a:pos x="228" y="446"/>
              </a:cxn>
              <a:cxn ang="0">
                <a:pos x="200" y="434"/>
              </a:cxn>
              <a:cxn ang="0">
                <a:pos x="188" y="406"/>
              </a:cxn>
              <a:cxn ang="0">
                <a:pos x="200" y="377"/>
              </a:cxn>
              <a:cxn ang="0">
                <a:pos x="200" y="376"/>
              </a:cxn>
              <a:cxn ang="0">
                <a:pos x="158" y="376"/>
              </a:cxn>
              <a:cxn ang="0">
                <a:pos x="158" y="374"/>
              </a:cxn>
              <a:cxn ang="0">
                <a:pos x="111" y="263"/>
              </a:cxn>
              <a:cxn ang="0">
                <a:pos x="0" y="216"/>
              </a:cxn>
              <a:cxn ang="0">
                <a:pos x="0" y="171"/>
              </a:cxn>
              <a:cxn ang="0">
                <a:pos x="3" y="175"/>
              </a:cxn>
              <a:cxn ang="0">
                <a:pos x="32" y="187"/>
              </a:cxn>
              <a:cxn ang="0">
                <a:pos x="61" y="175"/>
              </a:cxn>
              <a:cxn ang="0">
                <a:pos x="73" y="146"/>
              </a:cxn>
              <a:cxn ang="0">
                <a:pos x="61" y="118"/>
              </a:cxn>
              <a:cxn ang="0">
                <a:pos x="32" y="106"/>
              </a:cxn>
              <a:cxn ang="0">
                <a:pos x="3" y="118"/>
              </a:cxn>
              <a:cxn ang="0">
                <a:pos x="0" y="122"/>
              </a:cxn>
              <a:cxn ang="0">
                <a:pos x="0" y="61"/>
              </a:cxn>
              <a:cxn ang="0">
                <a:pos x="2" y="61"/>
              </a:cxn>
              <a:cxn ang="0">
                <a:pos x="32" y="62"/>
              </a:cxn>
              <a:cxn ang="0">
                <a:pos x="67" y="0"/>
              </a:cxn>
              <a:cxn ang="0">
                <a:pos x="126" y="15"/>
              </a:cxn>
              <a:cxn ang="0">
                <a:pos x="126" y="86"/>
              </a:cxn>
              <a:cxn ang="0">
                <a:pos x="186" y="120"/>
              </a:cxn>
              <a:cxn ang="0">
                <a:pos x="246" y="84"/>
              </a:cxn>
              <a:cxn ang="0">
                <a:pos x="270" y="106"/>
              </a:cxn>
              <a:cxn ang="0">
                <a:pos x="288" y="126"/>
              </a:cxn>
              <a:cxn ang="0">
                <a:pos x="252" y="186"/>
              </a:cxn>
              <a:cxn ang="0">
                <a:pos x="288" y="244"/>
              </a:cxn>
              <a:cxn ang="0">
                <a:pos x="359" y="244"/>
              </a:cxn>
              <a:cxn ang="0">
                <a:pos x="374" y="301"/>
              </a:cxn>
              <a:cxn ang="0">
                <a:pos x="313" y="341"/>
              </a:cxn>
              <a:cxn ang="0">
                <a:pos x="314" y="374"/>
              </a:cxn>
              <a:cxn ang="0">
                <a:pos x="314" y="376"/>
              </a:cxn>
            </a:cxnLst>
            <a:rect l="0" t="0" r="r" b="b"/>
            <a:pathLst>
              <a:path w="374" h="446">
                <a:moveTo>
                  <a:pt x="314" y="376"/>
                </a:moveTo>
                <a:cubicBezTo>
                  <a:pt x="256" y="376"/>
                  <a:pt x="256" y="376"/>
                  <a:pt x="256" y="376"/>
                </a:cubicBezTo>
                <a:cubicBezTo>
                  <a:pt x="256" y="376"/>
                  <a:pt x="257" y="377"/>
                  <a:pt x="257" y="377"/>
                </a:cubicBezTo>
                <a:cubicBezTo>
                  <a:pt x="265" y="385"/>
                  <a:pt x="269" y="395"/>
                  <a:pt x="269" y="406"/>
                </a:cubicBezTo>
                <a:cubicBezTo>
                  <a:pt x="269" y="417"/>
                  <a:pt x="265" y="427"/>
                  <a:pt x="257" y="434"/>
                </a:cubicBezTo>
                <a:cubicBezTo>
                  <a:pt x="249" y="442"/>
                  <a:pt x="240" y="446"/>
                  <a:pt x="228" y="446"/>
                </a:cubicBezTo>
                <a:cubicBezTo>
                  <a:pt x="217" y="446"/>
                  <a:pt x="208" y="442"/>
                  <a:pt x="200" y="434"/>
                </a:cubicBezTo>
                <a:cubicBezTo>
                  <a:pt x="192" y="427"/>
                  <a:pt x="188" y="417"/>
                  <a:pt x="188" y="406"/>
                </a:cubicBezTo>
                <a:cubicBezTo>
                  <a:pt x="188" y="395"/>
                  <a:pt x="192" y="385"/>
                  <a:pt x="200" y="377"/>
                </a:cubicBezTo>
                <a:cubicBezTo>
                  <a:pt x="200" y="377"/>
                  <a:pt x="200" y="376"/>
                  <a:pt x="200" y="376"/>
                </a:cubicBezTo>
                <a:cubicBezTo>
                  <a:pt x="158" y="376"/>
                  <a:pt x="158" y="376"/>
                  <a:pt x="158" y="376"/>
                </a:cubicBezTo>
                <a:cubicBezTo>
                  <a:pt x="158" y="376"/>
                  <a:pt x="158" y="375"/>
                  <a:pt x="158" y="374"/>
                </a:cubicBezTo>
                <a:cubicBezTo>
                  <a:pt x="158" y="331"/>
                  <a:pt x="142" y="293"/>
                  <a:pt x="111" y="263"/>
                </a:cubicBezTo>
                <a:cubicBezTo>
                  <a:pt x="81" y="232"/>
                  <a:pt x="43" y="216"/>
                  <a:pt x="0" y="216"/>
                </a:cubicBezTo>
                <a:cubicBezTo>
                  <a:pt x="0" y="171"/>
                  <a:pt x="0" y="171"/>
                  <a:pt x="0" y="171"/>
                </a:cubicBezTo>
                <a:cubicBezTo>
                  <a:pt x="1" y="173"/>
                  <a:pt x="2" y="174"/>
                  <a:pt x="3" y="175"/>
                </a:cubicBezTo>
                <a:cubicBezTo>
                  <a:pt x="11" y="183"/>
                  <a:pt x="21" y="187"/>
                  <a:pt x="32" y="187"/>
                </a:cubicBezTo>
                <a:cubicBezTo>
                  <a:pt x="43" y="187"/>
                  <a:pt x="53" y="183"/>
                  <a:pt x="61" y="175"/>
                </a:cubicBezTo>
                <a:cubicBezTo>
                  <a:pt x="69" y="167"/>
                  <a:pt x="73" y="158"/>
                  <a:pt x="73" y="146"/>
                </a:cubicBezTo>
                <a:cubicBezTo>
                  <a:pt x="73" y="135"/>
                  <a:pt x="69" y="126"/>
                  <a:pt x="61" y="118"/>
                </a:cubicBezTo>
                <a:cubicBezTo>
                  <a:pt x="53" y="110"/>
                  <a:pt x="43" y="106"/>
                  <a:pt x="32" y="106"/>
                </a:cubicBezTo>
                <a:cubicBezTo>
                  <a:pt x="21" y="106"/>
                  <a:pt x="11" y="110"/>
                  <a:pt x="3" y="118"/>
                </a:cubicBezTo>
                <a:cubicBezTo>
                  <a:pt x="2" y="119"/>
                  <a:pt x="1" y="120"/>
                  <a:pt x="0" y="122"/>
                </a:cubicBezTo>
                <a:cubicBezTo>
                  <a:pt x="0" y="61"/>
                  <a:pt x="0" y="61"/>
                  <a:pt x="0" y="61"/>
                </a:cubicBezTo>
                <a:cubicBezTo>
                  <a:pt x="1" y="61"/>
                  <a:pt x="1" y="61"/>
                  <a:pt x="2" y="61"/>
                </a:cubicBezTo>
                <a:cubicBezTo>
                  <a:pt x="12" y="61"/>
                  <a:pt x="22" y="61"/>
                  <a:pt x="32" y="62"/>
                </a:cubicBezTo>
                <a:cubicBezTo>
                  <a:pt x="67" y="0"/>
                  <a:pt x="67" y="0"/>
                  <a:pt x="67" y="0"/>
                </a:cubicBezTo>
                <a:cubicBezTo>
                  <a:pt x="87" y="4"/>
                  <a:pt x="107" y="8"/>
                  <a:pt x="126" y="15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47" y="95"/>
                  <a:pt x="167" y="106"/>
                  <a:pt x="186" y="120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54" y="91"/>
                  <a:pt x="262" y="98"/>
                  <a:pt x="270" y="106"/>
                </a:cubicBezTo>
                <a:cubicBezTo>
                  <a:pt x="276" y="113"/>
                  <a:pt x="282" y="119"/>
                  <a:pt x="288" y="126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66" y="204"/>
                  <a:pt x="278" y="224"/>
                  <a:pt x="288" y="244"/>
                </a:cubicBezTo>
                <a:cubicBezTo>
                  <a:pt x="359" y="244"/>
                  <a:pt x="359" y="244"/>
                  <a:pt x="359" y="244"/>
                </a:cubicBezTo>
                <a:cubicBezTo>
                  <a:pt x="365" y="263"/>
                  <a:pt x="370" y="282"/>
                  <a:pt x="374" y="301"/>
                </a:cubicBezTo>
                <a:cubicBezTo>
                  <a:pt x="313" y="341"/>
                  <a:pt x="313" y="341"/>
                  <a:pt x="313" y="341"/>
                </a:cubicBezTo>
                <a:cubicBezTo>
                  <a:pt x="314" y="352"/>
                  <a:pt x="314" y="363"/>
                  <a:pt x="314" y="374"/>
                </a:cubicBezTo>
                <a:cubicBezTo>
                  <a:pt x="314" y="375"/>
                  <a:pt x="314" y="375"/>
                  <a:pt x="314" y="376"/>
                </a:cubicBez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>
                <a:lumMod val="95000"/>
              </a:schemeClr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ïṡľïde">
            <a:extLst>
              <a:ext uri="{FF2B5EF4-FFF2-40B4-BE49-F238E27FC236}">
                <a16:creationId xmlns="" xmlns:p14="http://schemas.microsoft.com/office/powerpoint/2010/main" xmlns:a16="http://schemas.microsoft.com/office/drawing/2014/main" id="{963788C3-C92E-482F-A6D8-FB35CFDEC9A2}"/>
              </a:ext>
            </a:extLst>
          </p:cNvPr>
          <p:cNvSpPr/>
          <p:nvPr/>
        </p:nvSpPr>
        <p:spPr bwMode="auto">
          <a:xfrm>
            <a:off x="5723029" y="3712117"/>
            <a:ext cx="2484713" cy="2057142"/>
          </a:xfrm>
          <a:custGeom>
            <a:avLst/>
            <a:gdLst/>
            <a:ahLst/>
            <a:cxnLst>
              <a:cxn ang="0">
                <a:pos x="74" y="156"/>
              </a:cxn>
              <a:cxn ang="0">
                <a:pos x="185" y="110"/>
              </a:cxn>
              <a:cxn ang="0">
                <a:pos x="232" y="0"/>
              </a:cxn>
              <a:cxn ang="0">
                <a:pos x="274" y="0"/>
              </a:cxn>
              <a:cxn ang="0">
                <a:pos x="274" y="1"/>
              </a:cxn>
              <a:cxn ang="0">
                <a:pos x="262" y="30"/>
              </a:cxn>
              <a:cxn ang="0">
                <a:pos x="274" y="58"/>
              </a:cxn>
              <a:cxn ang="0">
                <a:pos x="302" y="70"/>
              </a:cxn>
              <a:cxn ang="0">
                <a:pos x="331" y="58"/>
              </a:cxn>
              <a:cxn ang="0">
                <a:pos x="343" y="30"/>
              </a:cxn>
              <a:cxn ang="0">
                <a:pos x="331" y="1"/>
              </a:cxn>
              <a:cxn ang="0">
                <a:pos x="330" y="0"/>
              </a:cxn>
              <a:cxn ang="0">
                <a:pos x="388" y="0"/>
              </a:cxn>
              <a:cxn ang="0">
                <a:pos x="387" y="32"/>
              </a:cxn>
              <a:cxn ang="0">
                <a:pos x="449" y="66"/>
              </a:cxn>
              <a:cxn ang="0">
                <a:pos x="435" y="121"/>
              </a:cxn>
              <a:cxn ang="0">
                <a:pos x="362" y="125"/>
              </a:cxn>
              <a:cxn ang="0">
                <a:pos x="328" y="183"/>
              </a:cxn>
              <a:cxn ang="0">
                <a:pos x="365" y="243"/>
              </a:cxn>
              <a:cxn ang="0">
                <a:pos x="344" y="266"/>
              </a:cxn>
              <a:cxn ang="0">
                <a:pos x="321" y="287"/>
              </a:cxn>
              <a:cxn ang="0">
                <a:pos x="260" y="251"/>
              </a:cxn>
              <a:cxn ang="0">
                <a:pos x="202" y="285"/>
              </a:cxn>
              <a:cxn ang="0">
                <a:pos x="202" y="356"/>
              </a:cxn>
              <a:cxn ang="0">
                <a:pos x="144" y="371"/>
              </a:cxn>
              <a:cxn ang="0">
                <a:pos x="108" y="309"/>
              </a:cxn>
              <a:cxn ang="0">
                <a:pos x="76" y="311"/>
              </a:cxn>
              <a:cxn ang="0">
                <a:pos x="74" y="311"/>
              </a:cxn>
              <a:cxn ang="0">
                <a:pos x="74" y="248"/>
              </a:cxn>
              <a:cxn ang="0">
                <a:pos x="69" y="254"/>
              </a:cxn>
              <a:cxn ang="0">
                <a:pos x="40" y="266"/>
              </a:cxn>
              <a:cxn ang="0">
                <a:pos x="11" y="254"/>
              </a:cxn>
              <a:cxn ang="0">
                <a:pos x="0" y="226"/>
              </a:cxn>
              <a:cxn ang="0">
                <a:pos x="11" y="197"/>
              </a:cxn>
              <a:cxn ang="0">
                <a:pos x="40" y="185"/>
              </a:cxn>
              <a:cxn ang="0">
                <a:pos x="69" y="197"/>
              </a:cxn>
              <a:cxn ang="0">
                <a:pos x="74" y="203"/>
              </a:cxn>
              <a:cxn ang="0">
                <a:pos x="74" y="156"/>
              </a:cxn>
            </a:cxnLst>
            <a:rect l="0" t="0" r="r" b="b"/>
            <a:pathLst>
              <a:path w="449" h="371">
                <a:moveTo>
                  <a:pt x="74" y="156"/>
                </a:moveTo>
                <a:cubicBezTo>
                  <a:pt x="117" y="156"/>
                  <a:pt x="155" y="141"/>
                  <a:pt x="185" y="110"/>
                </a:cubicBezTo>
                <a:cubicBezTo>
                  <a:pt x="216" y="80"/>
                  <a:pt x="231" y="43"/>
                  <a:pt x="232" y="0"/>
                </a:cubicBezTo>
                <a:cubicBezTo>
                  <a:pt x="274" y="0"/>
                  <a:pt x="274" y="0"/>
                  <a:pt x="274" y="0"/>
                </a:cubicBezTo>
                <a:cubicBezTo>
                  <a:pt x="274" y="0"/>
                  <a:pt x="274" y="1"/>
                  <a:pt x="274" y="1"/>
                </a:cubicBezTo>
                <a:cubicBezTo>
                  <a:pt x="266" y="9"/>
                  <a:pt x="262" y="19"/>
                  <a:pt x="262" y="30"/>
                </a:cubicBezTo>
                <a:cubicBezTo>
                  <a:pt x="262" y="41"/>
                  <a:pt x="266" y="51"/>
                  <a:pt x="274" y="58"/>
                </a:cubicBezTo>
                <a:cubicBezTo>
                  <a:pt x="282" y="66"/>
                  <a:pt x="291" y="70"/>
                  <a:pt x="302" y="70"/>
                </a:cubicBezTo>
                <a:cubicBezTo>
                  <a:pt x="314" y="70"/>
                  <a:pt x="323" y="66"/>
                  <a:pt x="331" y="58"/>
                </a:cubicBezTo>
                <a:cubicBezTo>
                  <a:pt x="339" y="51"/>
                  <a:pt x="343" y="41"/>
                  <a:pt x="343" y="30"/>
                </a:cubicBezTo>
                <a:cubicBezTo>
                  <a:pt x="343" y="19"/>
                  <a:pt x="339" y="9"/>
                  <a:pt x="331" y="1"/>
                </a:cubicBezTo>
                <a:cubicBezTo>
                  <a:pt x="331" y="1"/>
                  <a:pt x="330" y="0"/>
                  <a:pt x="330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388" y="11"/>
                  <a:pt x="388" y="22"/>
                  <a:pt x="387" y="32"/>
                </a:cubicBezTo>
                <a:cubicBezTo>
                  <a:pt x="449" y="66"/>
                  <a:pt x="449" y="66"/>
                  <a:pt x="449" y="66"/>
                </a:cubicBezTo>
                <a:cubicBezTo>
                  <a:pt x="446" y="85"/>
                  <a:pt x="441" y="103"/>
                  <a:pt x="435" y="121"/>
                </a:cubicBezTo>
                <a:cubicBezTo>
                  <a:pt x="362" y="125"/>
                  <a:pt x="362" y="125"/>
                  <a:pt x="362" y="125"/>
                </a:cubicBezTo>
                <a:cubicBezTo>
                  <a:pt x="353" y="145"/>
                  <a:pt x="342" y="164"/>
                  <a:pt x="328" y="183"/>
                </a:cubicBezTo>
                <a:cubicBezTo>
                  <a:pt x="365" y="243"/>
                  <a:pt x="365" y="243"/>
                  <a:pt x="365" y="243"/>
                </a:cubicBezTo>
                <a:cubicBezTo>
                  <a:pt x="358" y="251"/>
                  <a:pt x="351" y="258"/>
                  <a:pt x="344" y="266"/>
                </a:cubicBezTo>
                <a:cubicBezTo>
                  <a:pt x="336" y="273"/>
                  <a:pt x="329" y="280"/>
                  <a:pt x="321" y="287"/>
                </a:cubicBezTo>
                <a:cubicBezTo>
                  <a:pt x="260" y="251"/>
                  <a:pt x="260" y="251"/>
                  <a:pt x="260" y="251"/>
                </a:cubicBezTo>
                <a:cubicBezTo>
                  <a:pt x="241" y="265"/>
                  <a:pt x="222" y="276"/>
                  <a:pt x="202" y="285"/>
                </a:cubicBezTo>
                <a:cubicBezTo>
                  <a:pt x="202" y="356"/>
                  <a:pt x="202" y="356"/>
                  <a:pt x="202" y="356"/>
                </a:cubicBezTo>
                <a:cubicBezTo>
                  <a:pt x="183" y="363"/>
                  <a:pt x="164" y="368"/>
                  <a:pt x="144" y="371"/>
                </a:cubicBezTo>
                <a:cubicBezTo>
                  <a:pt x="108" y="309"/>
                  <a:pt x="108" y="309"/>
                  <a:pt x="108" y="309"/>
                </a:cubicBezTo>
                <a:cubicBezTo>
                  <a:pt x="97" y="310"/>
                  <a:pt x="86" y="311"/>
                  <a:pt x="76" y="311"/>
                </a:cubicBezTo>
                <a:cubicBezTo>
                  <a:pt x="75" y="311"/>
                  <a:pt x="75" y="311"/>
                  <a:pt x="74" y="311"/>
                </a:cubicBezTo>
                <a:cubicBezTo>
                  <a:pt x="74" y="248"/>
                  <a:pt x="74" y="248"/>
                  <a:pt x="74" y="248"/>
                </a:cubicBezTo>
                <a:cubicBezTo>
                  <a:pt x="73" y="250"/>
                  <a:pt x="71" y="252"/>
                  <a:pt x="69" y="254"/>
                </a:cubicBezTo>
                <a:cubicBezTo>
                  <a:pt x="61" y="262"/>
                  <a:pt x="51" y="266"/>
                  <a:pt x="40" y="266"/>
                </a:cubicBezTo>
                <a:cubicBezTo>
                  <a:pt x="29" y="266"/>
                  <a:pt x="19" y="262"/>
                  <a:pt x="11" y="254"/>
                </a:cubicBezTo>
                <a:cubicBezTo>
                  <a:pt x="4" y="247"/>
                  <a:pt x="0" y="237"/>
                  <a:pt x="0" y="226"/>
                </a:cubicBezTo>
                <a:cubicBezTo>
                  <a:pt x="0" y="215"/>
                  <a:pt x="4" y="205"/>
                  <a:pt x="11" y="197"/>
                </a:cubicBezTo>
                <a:cubicBezTo>
                  <a:pt x="19" y="189"/>
                  <a:pt x="29" y="185"/>
                  <a:pt x="40" y="185"/>
                </a:cubicBezTo>
                <a:cubicBezTo>
                  <a:pt x="51" y="185"/>
                  <a:pt x="61" y="189"/>
                  <a:pt x="69" y="197"/>
                </a:cubicBezTo>
                <a:cubicBezTo>
                  <a:pt x="71" y="199"/>
                  <a:pt x="73" y="201"/>
                  <a:pt x="74" y="203"/>
                </a:cubicBezTo>
                <a:lnTo>
                  <a:pt x="74" y="156"/>
                </a:lnTo>
                <a:close/>
              </a:path>
            </a:pathLst>
          </a:custGeom>
          <a:solidFill>
            <a:schemeClr val="accent3"/>
          </a:solidFill>
          <a:ln w="19050">
            <a:solidFill>
              <a:schemeClr val="bg1">
                <a:lumMod val="95000"/>
              </a:schemeClr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iṩ1idê">
            <a:extLst>
              <a:ext uri="{FF2B5EF4-FFF2-40B4-BE49-F238E27FC236}">
                <a16:creationId xmlns="" xmlns:p14="http://schemas.microsoft.com/office/powerpoint/2010/main" xmlns:a16="http://schemas.microsoft.com/office/drawing/2014/main" id="{AA794ED9-899B-4324-8DB9-3A8ACCB01F0A}"/>
              </a:ext>
            </a:extLst>
          </p:cNvPr>
          <p:cNvSpPr/>
          <p:nvPr/>
        </p:nvSpPr>
        <p:spPr bwMode="auto">
          <a:xfrm>
            <a:off x="4076009" y="3291092"/>
            <a:ext cx="2057142" cy="2471623"/>
          </a:xfrm>
          <a:custGeom>
            <a:avLst/>
            <a:gdLst/>
            <a:ahLst/>
            <a:cxnLst>
              <a:cxn ang="0">
                <a:pos x="372" y="232"/>
              </a:cxn>
              <a:cxn ang="0">
                <a:pos x="372" y="279"/>
              </a:cxn>
              <a:cxn ang="0">
                <a:pos x="367" y="273"/>
              </a:cxn>
              <a:cxn ang="0">
                <a:pos x="338" y="261"/>
              </a:cxn>
              <a:cxn ang="0">
                <a:pos x="309" y="273"/>
              </a:cxn>
              <a:cxn ang="0">
                <a:pos x="298" y="302"/>
              </a:cxn>
              <a:cxn ang="0">
                <a:pos x="309" y="330"/>
              </a:cxn>
              <a:cxn ang="0">
                <a:pos x="338" y="342"/>
              </a:cxn>
              <a:cxn ang="0">
                <a:pos x="367" y="330"/>
              </a:cxn>
              <a:cxn ang="0">
                <a:pos x="372" y="324"/>
              </a:cxn>
              <a:cxn ang="0">
                <a:pos x="372" y="387"/>
              </a:cxn>
              <a:cxn ang="0">
                <a:pos x="340" y="385"/>
              </a:cxn>
              <a:cxn ang="0">
                <a:pos x="302" y="446"/>
              </a:cxn>
              <a:cxn ang="0">
                <a:pos x="242" y="430"/>
              </a:cxn>
              <a:cxn ang="0">
                <a:pos x="247" y="361"/>
              </a:cxn>
              <a:cxn ang="0">
                <a:pos x="184" y="323"/>
              </a:cxn>
              <a:cxn ang="0">
                <a:pos x="129" y="363"/>
              </a:cxn>
              <a:cxn ang="0">
                <a:pos x="106" y="342"/>
              </a:cxn>
              <a:cxn ang="0">
                <a:pos x="82" y="316"/>
              </a:cxn>
              <a:cxn ang="0">
                <a:pos x="118" y="254"/>
              </a:cxn>
              <a:cxn ang="0">
                <a:pos x="86" y="199"/>
              </a:cxn>
              <a:cxn ang="0">
                <a:pos x="15" y="199"/>
              </a:cxn>
              <a:cxn ang="0">
                <a:pos x="0" y="141"/>
              </a:cxn>
              <a:cxn ang="0">
                <a:pos x="62" y="104"/>
              </a:cxn>
              <a:cxn ang="0">
                <a:pos x="61" y="84"/>
              </a:cxn>
              <a:cxn ang="0">
                <a:pos x="61" y="76"/>
              </a:cxn>
              <a:cxn ang="0">
                <a:pos x="118" y="76"/>
              </a:cxn>
              <a:cxn ang="0">
                <a:pos x="109" y="69"/>
              </a:cxn>
              <a:cxn ang="0">
                <a:pos x="97" y="41"/>
              </a:cxn>
              <a:cxn ang="0">
                <a:pos x="109" y="12"/>
              </a:cxn>
              <a:cxn ang="0">
                <a:pos x="138" y="0"/>
              </a:cxn>
              <a:cxn ang="0">
                <a:pos x="167" y="12"/>
              </a:cxn>
              <a:cxn ang="0">
                <a:pos x="179" y="41"/>
              </a:cxn>
              <a:cxn ang="0">
                <a:pos x="167" y="69"/>
              </a:cxn>
              <a:cxn ang="0">
                <a:pos x="158" y="76"/>
              </a:cxn>
              <a:cxn ang="0">
                <a:pos x="214" y="76"/>
              </a:cxn>
              <a:cxn ang="0">
                <a:pos x="260" y="186"/>
              </a:cxn>
              <a:cxn ang="0">
                <a:pos x="372" y="232"/>
              </a:cxn>
              <a:cxn ang="0">
                <a:pos x="372" y="232"/>
              </a:cxn>
            </a:cxnLst>
            <a:rect l="0" t="0" r="r" b="b"/>
            <a:pathLst>
              <a:path w="372" h="446">
                <a:moveTo>
                  <a:pt x="372" y="232"/>
                </a:moveTo>
                <a:cubicBezTo>
                  <a:pt x="372" y="279"/>
                  <a:pt x="372" y="279"/>
                  <a:pt x="372" y="279"/>
                </a:cubicBezTo>
                <a:cubicBezTo>
                  <a:pt x="371" y="277"/>
                  <a:pt x="369" y="275"/>
                  <a:pt x="367" y="273"/>
                </a:cubicBezTo>
                <a:cubicBezTo>
                  <a:pt x="359" y="265"/>
                  <a:pt x="349" y="261"/>
                  <a:pt x="338" y="261"/>
                </a:cubicBezTo>
                <a:cubicBezTo>
                  <a:pt x="327" y="261"/>
                  <a:pt x="317" y="265"/>
                  <a:pt x="309" y="273"/>
                </a:cubicBezTo>
                <a:cubicBezTo>
                  <a:pt x="302" y="281"/>
                  <a:pt x="298" y="291"/>
                  <a:pt x="298" y="302"/>
                </a:cubicBezTo>
                <a:cubicBezTo>
                  <a:pt x="298" y="313"/>
                  <a:pt x="302" y="323"/>
                  <a:pt x="309" y="330"/>
                </a:cubicBezTo>
                <a:cubicBezTo>
                  <a:pt x="317" y="338"/>
                  <a:pt x="327" y="342"/>
                  <a:pt x="338" y="342"/>
                </a:cubicBezTo>
                <a:cubicBezTo>
                  <a:pt x="349" y="342"/>
                  <a:pt x="359" y="338"/>
                  <a:pt x="367" y="330"/>
                </a:cubicBezTo>
                <a:cubicBezTo>
                  <a:pt x="369" y="328"/>
                  <a:pt x="371" y="326"/>
                  <a:pt x="372" y="324"/>
                </a:cubicBezTo>
                <a:cubicBezTo>
                  <a:pt x="372" y="387"/>
                  <a:pt x="372" y="387"/>
                  <a:pt x="372" y="387"/>
                </a:cubicBezTo>
                <a:cubicBezTo>
                  <a:pt x="361" y="387"/>
                  <a:pt x="351" y="386"/>
                  <a:pt x="340" y="385"/>
                </a:cubicBezTo>
                <a:cubicBezTo>
                  <a:pt x="302" y="446"/>
                  <a:pt x="302" y="446"/>
                  <a:pt x="302" y="446"/>
                </a:cubicBezTo>
                <a:cubicBezTo>
                  <a:pt x="281" y="443"/>
                  <a:pt x="261" y="437"/>
                  <a:pt x="242" y="430"/>
                </a:cubicBezTo>
                <a:cubicBezTo>
                  <a:pt x="247" y="361"/>
                  <a:pt x="247" y="361"/>
                  <a:pt x="247" y="361"/>
                </a:cubicBezTo>
                <a:cubicBezTo>
                  <a:pt x="225" y="351"/>
                  <a:pt x="204" y="338"/>
                  <a:pt x="184" y="323"/>
                </a:cubicBezTo>
                <a:cubicBezTo>
                  <a:pt x="129" y="363"/>
                  <a:pt x="129" y="363"/>
                  <a:pt x="129" y="363"/>
                </a:cubicBezTo>
                <a:cubicBezTo>
                  <a:pt x="121" y="356"/>
                  <a:pt x="113" y="349"/>
                  <a:pt x="106" y="342"/>
                </a:cubicBezTo>
                <a:cubicBezTo>
                  <a:pt x="97" y="333"/>
                  <a:pt x="89" y="325"/>
                  <a:pt x="82" y="316"/>
                </a:cubicBezTo>
                <a:cubicBezTo>
                  <a:pt x="118" y="254"/>
                  <a:pt x="118" y="254"/>
                  <a:pt x="118" y="254"/>
                </a:cubicBezTo>
                <a:cubicBezTo>
                  <a:pt x="105" y="237"/>
                  <a:pt x="95" y="219"/>
                  <a:pt x="86" y="199"/>
                </a:cubicBezTo>
                <a:cubicBezTo>
                  <a:pt x="15" y="199"/>
                  <a:pt x="15" y="199"/>
                  <a:pt x="15" y="199"/>
                </a:cubicBezTo>
                <a:cubicBezTo>
                  <a:pt x="8" y="180"/>
                  <a:pt x="4" y="161"/>
                  <a:pt x="0" y="141"/>
                </a:cubicBezTo>
                <a:cubicBezTo>
                  <a:pt x="62" y="104"/>
                  <a:pt x="62" y="104"/>
                  <a:pt x="62" y="104"/>
                </a:cubicBezTo>
                <a:cubicBezTo>
                  <a:pt x="62" y="98"/>
                  <a:pt x="61" y="91"/>
                  <a:pt x="61" y="84"/>
                </a:cubicBezTo>
                <a:cubicBezTo>
                  <a:pt x="61" y="82"/>
                  <a:pt x="61" y="79"/>
                  <a:pt x="61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15" y="74"/>
                  <a:pt x="112" y="72"/>
                  <a:pt x="109" y="69"/>
                </a:cubicBezTo>
                <a:cubicBezTo>
                  <a:pt x="101" y="61"/>
                  <a:pt x="97" y="52"/>
                  <a:pt x="97" y="41"/>
                </a:cubicBezTo>
                <a:cubicBezTo>
                  <a:pt x="97" y="29"/>
                  <a:pt x="101" y="20"/>
                  <a:pt x="109" y="12"/>
                </a:cubicBezTo>
                <a:cubicBezTo>
                  <a:pt x="117" y="4"/>
                  <a:pt x="127" y="0"/>
                  <a:pt x="138" y="0"/>
                </a:cubicBezTo>
                <a:cubicBezTo>
                  <a:pt x="149" y="0"/>
                  <a:pt x="159" y="4"/>
                  <a:pt x="167" y="12"/>
                </a:cubicBezTo>
                <a:cubicBezTo>
                  <a:pt x="175" y="20"/>
                  <a:pt x="179" y="29"/>
                  <a:pt x="179" y="41"/>
                </a:cubicBezTo>
                <a:cubicBezTo>
                  <a:pt x="179" y="52"/>
                  <a:pt x="175" y="61"/>
                  <a:pt x="167" y="69"/>
                </a:cubicBezTo>
                <a:cubicBezTo>
                  <a:pt x="164" y="72"/>
                  <a:pt x="161" y="74"/>
                  <a:pt x="158" y="76"/>
                </a:cubicBezTo>
                <a:cubicBezTo>
                  <a:pt x="214" y="76"/>
                  <a:pt x="214" y="76"/>
                  <a:pt x="214" y="76"/>
                </a:cubicBezTo>
                <a:cubicBezTo>
                  <a:pt x="214" y="119"/>
                  <a:pt x="229" y="156"/>
                  <a:pt x="260" y="186"/>
                </a:cubicBezTo>
                <a:cubicBezTo>
                  <a:pt x="291" y="217"/>
                  <a:pt x="328" y="232"/>
                  <a:pt x="372" y="232"/>
                </a:cubicBezTo>
                <a:cubicBezTo>
                  <a:pt x="372" y="232"/>
                  <a:pt x="372" y="232"/>
                  <a:pt x="372" y="232"/>
                </a:cubicBezTo>
                <a:close/>
              </a:path>
            </a:pathLst>
          </a:custGeom>
          <a:solidFill>
            <a:schemeClr val="accent4"/>
          </a:solidFill>
          <a:ln w="19050">
            <a:solidFill>
              <a:schemeClr val="bg1">
                <a:lumMod val="95000"/>
              </a:schemeClr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p14="http://schemas.microsoft.com/office/powerpoint/2010/main" xmlns:a16="http://schemas.microsoft.com/office/drawing/2014/main" id="{4DC0FEAE-A449-4BE7-8398-D5CBF19114CC}"/>
              </a:ext>
            </a:extLst>
          </p:cNvPr>
          <p:cNvCxnSpPr/>
          <p:nvPr/>
        </p:nvCxnSpPr>
        <p:spPr>
          <a:xfrm flipV="1">
            <a:off x="7816958" y="2139771"/>
            <a:ext cx="994498" cy="530690"/>
          </a:xfrm>
          <a:prstGeom prst="line">
            <a:avLst/>
          </a:prstGeom>
          <a:ln w="12700" cmpd="sng">
            <a:solidFill>
              <a:schemeClr val="accent2"/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p14="http://schemas.microsoft.com/office/powerpoint/2010/main" xmlns:a16="http://schemas.microsoft.com/office/drawing/2014/main" id="{F43118B9-1E1B-4EF9-A9CB-937E8FEACE45}"/>
              </a:ext>
            </a:extLst>
          </p:cNvPr>
          <p:cNvCxnSpPr/>
          <p:nvPr/>
        </p:nvCxnSpPr>
        <p:spPr>
          <a:xfrm>
            <a:off x="7874951" y="4582625"/>
            <a:ext cx="936504" cy="497936"/>
          </a:xfrm>
          <a:prstGeom prst="line">
            <a:avLst/>
          </a:prstGeom>
          <a:ln w="12700" cmpd="sng">
            <a:solidFill>
              <a:schemeClr val="accent3"/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p14="http://schemas.microsoft.com/office/powerpoint/2010/main" xmlns:a16="http://schemas.microsoft.com/office/drawing/2014/main" id="{E1995A7F-D1DB-4232-994C-E709422C99AB}"/>
              </a:ext>
            </a:extLst>
          </p:cNvPr>
          <p:cNvCxnSpPr/>
          <p:nvPr/>
        </p:nvCxnSpPr>
        <p:spPr>
          <a:xfrm flipH="1">
            <a:off x="3393895" y="4582625"/>
            <a:ext cx="936504" cy="497936"/>
          </a:xfrm>
          <a:prstGeom prst="line">
            <a:avLst/>
          </a:prstGeom>
          <a:ln w="12700" cmpd="sng">
            <a:solidFill>
              <a:schemeClr val="accent4"/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p14="http://schemas.microsoft.com/office/powerpoint/2010/main" xmlns:a16="http://schemas.microsoft.com/office/drawing/2014/main" id="{3C7AFB5C-CF92-4E25-9567-A458C1979BB8}"/>
              </a:ext>
            </a:extLst>
          </p:cNvPr>
          <p:cNvCxnSpPr/>
          <p:nvPr/>
        </p:nvCxnSpPr>
        <p:spPr>
          <a:xfrm flipH="1" flipV="1">
            <a:off x="3266698" y="2214249"/>
            <a:ext cx="1063702" cy="488487"/>
          </a:xfrm>
          <a:prstGeom prst="line">
            <a:avLst/>
          </a:prstGeom>
          <a:ln w="12700" cmpd="sng">
            <a:solidFill>
              <a:schemeClr val="accent1"/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íşḻíďè">
            <a:extLst>
              <a:ext uri="{FF2B5EF4-FFF2-40B4-BE49-F238E27FC236}">
                <a16:creationId xmlns="" xmlns:p14="http://schemas.microsoft.com/office/powerpoint/2010/main" xmlns:a16="http://schemas.microsoft.com/office/drawing/2014/main" id="{05AE8C39-5D9B-455F-81FA-5B0A302BB412}"/>
              </a:ext>
            </a:extLst>
          </p:cNvPr>
          <p:cNvSpPr/>
          <p:nvPr/>
        </p:nvSpPr>
        <p:spPr bwMode="black">
          <a:xfrm>
            <a:off x="5286000" y="3500356"/>
            <a:ext cx="1660842" cy="461665"/>
          </a:xfrm>
          <a:prstGeom prst="rect">
            <a:avLst/>
          </a:prstGeom>
          <a:effectLst/>
        </p:spPr>
        <p:txBody>
          <a:bodyPr wrap="none" anchor="ctr" anchorCtr="0">
            <a:normAutofit/>
          </a:bodyPr>
          <a:lstStyle/>
          <a:p>
            <a:pPr algn="ctr"/>
            <a:r>
              <a:rPr lang="en-US" altLang="zh-CN" sz="2400" b="1" spc="-20" dirty="0">
                <a:solidFill>
                  <a:schemeClr val="accent6"/>
                </a:solidFill>
              </a:rPr>
              <a:t>Text here</a:t>
            </a:r>
            <a:endParaRPr lang="zh-CN" altLang="en-US" sz="2400" b="1" spc="-20" dirty="0">
              <a:solidFill>
                <a:schemeClr val="accent6"/>
              </a:solidFill>
            </a:endParaRPr>
          </a:p>
        </p:txBody>
      </p:sp>
      <p:sp>
        <p:nvSpPr>
          <p:cNvPr id="15" name="ïS1íḑe">
            <a:extLst>
              <a:ext uri="{FF2B5EF4-FFF2-40B4-BE49-F238E27FC236}">
                <a16:creationId xmlns="" xmlns:p14="http://schemas.microsoft.com/office/powerpoint/2010/main" xmlns:a16="http://schemas.microsoft.com/office/drawing/2014/main" id="{03BF1AFA-909D-4015-AAFB-FE96DC099E68}"/>
              </a:ext>
            </a:extLst>
          </p:cNvPr>
          <p:cNvSpPr txBox="1"/>
          <p:nvPr/>
        </p:nvSpPr>
        <p:spPr>
          <a:xfrm>
            <a:off x="669925" y="1817232"/>
            <a:ext cx="2450742" cy="321708"/>
          </a:xfrm>
          <a:prstGeom prst="rect">
            <a:avLst/>
          </a:prstGeom>
        </p:spPr>
        <p:txBody>
          <a:bodyPr vert="horz" wrap="none" lIns="90000" tIns="46800" rIns="90000" bIns="46800" anchor="ctr">
            <a:noAutofit/>
          </a:bodyPr>
          <a:lstStyle/>
          <a:p>
            <a:pPr algn="r">
              <a:spcBef>
                <a:spcPct val="0"/>
              </a:spcBef>
            </a:pPr>
            <a:r>
              <a:rPr lang="en-US" altLang="zh-CN" sz="1400" b="1" dirty="0"/>
              <a:t>Text here</a:t>
            </a:r>
            <a:endParaRPr lang="zh-CN" altLang="en-US" sz="1400" b="1" dirty="0"/>
          </a:p>
        </p:txBody>
      </p:sp>
      <p:sp>
        <p:nvSpPr>
          <p:cNvPr id="16" name="işḻîḋê">
            <a:extLst>
              <a:ext uri="{FF2B5EF4-FFF2-40B4-BE49-F238E27FC236}">
                <a16:creationId xmlns="" xmlns:p14="http://schemas.microsoft.com/office/powerpoint/2010/main" xmlns:a16="http://schemas.microsoft.com/office/drawing/2014/main" id="{62A37803-8A3D-4D20-9C80-12FF4032C3A9}"/>
              </a:ext>
            </a:extLst>
          </p:cNvPr>
          <p:cNvSpPr txBox="1"/>
          <p:nvPr/>
        </p:nvSpPr>
        <p:spPr>
          <a:xfrm>
            <a:off x="669925" y="2185106"/>
            <a:ext cx="2446348" cy="748894"/>
          </a:xfrm>
          <a:prstGeom prst="rect">
            <a:avLst/>
          </a:prstGeom>
        </p:spPr>
        <p:txBody>
          <a:bodyPr vert="horz" wrap="square" lIns="90000" tIns="46800" rIns="90000" bIns="46800" anchor="ctr">
            <a:noAutofit/>
          </a:bodyPr>
          <a:lstStyle/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Supporting text here. </a:t>
            </a:r>
          </a:p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17" name="îsļiḓe">
            <a:extLst>
              <a:ext uri="{FF2B5EF4-FFF2-40B4-BE49-F238E27FC236}">
                <a16:creationId xmlns="" xmlns:p14="http://schemas.microsoft.com/office/powerpoint/2010/main" xmlns:a16="http://schemas.microsoft.com/office/drawing/2014/main" id="{6358BA45-7A7F-4791-9A2E-66C9D3A3BE97}"/>
              </a:ext>
            </a:extLst>
          </p:cNvPr>
          <p:cNvSpPr txBox="1"/>
          <p:nvPr/>
        </p:nvSpPr>
        <p:spPr>
          <a:xfrm>
            <a:off x="669925" y="4672896"/>
            <a:ext cx="2625550" cy="321708"/>
          </a:xfrm>
          <a:prstGeom prst="rect">
            <a:avLst/>
          </a:prstGeom>
        </p:spPr>
        <p:txBody>
          <a:bodyPr vert="horz" wrap="none" lIns="90000" tIns="46800" rIns="90000" bIns="46800" anchor="ctr">
            <a:noAutofit/>
          </a:bodyPr>
          <a:lstStyle/>
          <a:p>
            <a:pPr algn="r">
              <a:spcBef>
                <a:spcPct val="0"/>
              </a:spcBef>
            </a:pPr>
            <a:r>
              <a:rPr lang="en-US" altLang="zh-CN" sz="1400" b="1" dirty="0"/>
              <a:t>Text here</a:t>
            </a:r>
            <a:endParaRPr lang="zh-CN" altLang="en-US" sz="1400" b="1" dirty="0"/>
          </a:p>
        </p:txBody>
      </p:sp>
      <p:sp>
        <p:nvSpPr>
          <p:cNvPr id="18" name="iṡḷîḑé">
            <a:extLst>
              <a:ext uri="{FF2B5EF4-FFF2-40B4-BE49-F238E27FC236}">
                <a16:creationId xmlns="" xmlns:p14="http://schemas.microsoft.com/office/powerpoint/2010/main" xmlns:a16="http://schemas.microsoft.com/office/drawing/2014/main" id="{0298E400-3A6D-4D5B-868C-1ED75B8499BF}"/>
              </a:ext>
            </a:extLst>
          </p:cNvPr>
          <p:cNvSpPr txBox="1"/>
          <p:nvPr/>
        </p:nvSpPr>
        <p:spPr>
          <a:xfrm>
            <a:off x="669925" y="5040769"/>
            <a:ext cx="2619431" cy="721945"/>
          </a:xfrm>
          <a:prstGeom prst="rect">
            <a:avLst/>
          </a:prstGeom>
        </p:spPr>
        <p:txBody>
          <a:bodyPr vert="horz" wrap="square" lIns="90000" tIns="46800" rIns="90000" bIns="46800" anchor="ctr">
            <a:noAutofit/>
          </a:bodyPr>
          <a:lstStyle/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Supporting text here. </a:t>
            </a:r>
          </a:p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19" name="iśļïḑe">
            <a:extLst>
              <a:ext uri="{FF2B5EF4-FFF2-40B4-BE49-F238E27FC236}">
                <a16:creationId xmlns="" xmlns:p14="http://schemas.microsoft.com/office/powerpoint/2010/main" xmlns:a16="http://schemas.microsoft.com/office/drawing/2014/main" id="{AFB53BA4-08AC-4886-ACDB-AA12B79D9AC7}"/>
              </a:ext>
            </a:extLst>
          </p:cNvPr>
          <p:cNvSpPr txBox="1"/>
          <p:nvPr/>
        </p:nvSpPr>
        <p:spPr>
          <a:xfrm>
            <a:off x="8910446" y="1742754"/>
            <a:ext cx="2627703" cy="321708"/>
          </a:xfrm>
          <a:prstGeom prst="rect">
            <a:avLst/>
          </a:prstGeom>
        </p:spPr>
        <p:txBody>
          <a:bodyPr vert="horz" wrap="none" lIns="90000" tIns="46800" rIns="90000" bIns="46800" anchor="ctr">
            <a:noAutofit/>
          </a:bodyPr>
          <a:lstStyle/>
          <a:p>
            <a:pPr>
              <a:spcBef>
                <a:spcPct val="0"/>
              </a:spcBef>
            </a:pPr>
            <a:r>
              <a:rPr lang="en-US" altLang="zh-CN" sz="1400" b="1" dirty="0"/>
              <a:t>Text here</a:t>
            </a:r>
            <a:endParaRPr lang="zh-CN" altLang="en-US" sz="1400" b="1" dirty="0"/>
          </a:p>
        </p:txBody>
      </p:sp>
      <p:sp>
        <p:nvSpPr>
          <p:cNvPr id="20" name="íṧḷïḓè">
            <a:extLst>
              <a:ext uri="{FF2B5EF4-FFF2-40B4-BE49-F238E27FC236}">
                <a16:creationId xmlns="" xmlns:p14="http://schemas.microsoft.com/office/powerpoint/2010/main" xmlns:a16="http://schemas.microsoft.com/office/drawing/2014/main" id="{DBFB002D-D59B-4A0C-97B0-CC00BEE2DA39}"/>
              </a:ext>
            </a:extLst>
          </p:cNvPr>
          <p:cNvSpPr txBox="1"/>
          <p:nvPr/>
        </p:nvSpPr>
        <p:spPr>
          <a:xfrm>
            <a:off x="8904312" y="2110628"/>
            <a:ext cx="2625800" cy="823372"/>
          </a:xfrm>
          <a:prstGeom prst="rect">
            <a:avLst/>
          </a:prstGeom>
        </p:spPr>
        <p:txBody>
          <a:bodyPr vert="horz" wrap="square" lIns="90000" tIns="46800" rIns="90000" bIns="46800" anchor="ctr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Supporting text here.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21" name="íṡḷíďe">
            <a:extLst>
              <a:ext uri="{FF2B5EF4-FFF2-40B4-BE49-F238E27FC236}">
                <a16:creationId xmlns="" xmlns:p14="http://schemas.microsoft.com/office/powerpoint/2010/main" xmlns:a16="http://schemas.microsoft.com/office/drawing/2014/main" id="{3E4916BE-1039-41E7-BB3E-8C5F62DFD821}"/>
              </a:ext>
            </a:extLst>
          </p:cNvPr>
          <p:cNvSpPr txBox="1"/>
          <p:nvPr/>
        </p:nvSpPr>
        <p:spPr>
          <a:xfrm>
            <a:off x="8902409" y="4672896"/>
            <a:ext cx="2627703" cy="321708"/>
          </a:xfrm>
          <a:prstGeom prst="rect">
            <a:avLst/>
          </a:prstGeom>
        </p:spPr>
        <p:txBody>
          <a:bodyPr vert="horz" wrap="none" lIns="90000" tIns="46800" rIns="90000" bIns="46800" anchor="ctr">
            <a:noAutofit/>
          </a:bodyPr>
          <a:lstStyle/>
          <a:p>
            <a:pPr>
              <a:spcBef>
                <a:spcPct val="0"/>
              </a:spcBef>
            </a:pPr>
            <a:r>
              <a:rPr lang="en-US" altLang="zh-CN" sz="1400" b="1" dirty="0"/>
              <a:t>Text here</a:t>
            </a:r>
            <a:endParaRPr lang="zh-CN" altLang="en-US" sz="1400" b="1" dirty="0"/>
          </a:p>
        </p:txBody>
      </p:sp>
      <p:sp>
        <p:nvSpPr>
          <p:cNvPr id="22" name="íṩlíḋê">
            <a:extLst>
              <a:ext uri="{FF2B5EF4-FFF2-40B4-BE49-F238E27FC236}">
                <a16:creationId xmlns="" xmlns:p14="http://schemas.microsoft.com/office/powerpoint/2010/main" xmlns:a16="http://schemas.microsoft.com/office/drawing/2014/main" id="{45D42A4B-4865-4B97-A089-BEA4C87D4B09}"/>
              </a:ext>
            </a:extLst>
          </p:cNvPr>
          <p:cNvSpPr txBox="1"/>
          <p:nvPr/>
        </p:nvSpPr>
        <p:spPr>
          <a:xfrm>
            <a:off x="8896275" y="5040770"/>
            <a:ext cx="2625800" cy="721944"/>
          </a:xfrm>
          <a:prstGeom prst="rect">
            <a:avLst/>
          </a:prstGeom>
        </p:spPr>
        <p:txBody>
          <a:bodyPr vert="horz" wrap="square" lIns="90000" tIns="46800" rIns="90000" bIns="46800" anchor="ctr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Supporting text here.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</p:spTree>
    <p:extLst>
      <p:ext uri="{BB962C8B-B14F-4D97-AF65-F5344CB8AC3E}">
        <p14:creationId xmlns:p14="http://schemas.microsoft.com/office/powerpoint/2010/main" val="287937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5616B4A-B633-490B-BBE1-D68152431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BA56F15-BCCE-419F-994A-257137E3D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A64455C-4D3C-499A-97A0-1663BA543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18" name="iS1í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9DABA3A-2F77-406F-B521-BC5A744A0590}"/>
              </a:ext>
            </a:extLst>
          </p:cNvPr>
          <p:cNvSpPr/>
          <p:nvPr/>
        </p:nvSpPr>
        <p:spPr>
          <a:xfrm>
            <a:off x="719141" y="1700808"/>
            <a:ext cx="3870542" cy="1627757"/>
          </a:xfrm>
          <a:prstGeom prst="parallelogram">
            <a:avLst/>
          </a:prstGeom>
          <a:blipFill>
            <a:blip r:embed="rId3"/>
            <a:srcRect/>
            <a:stretch>
              <a:fillRect l="61" t="-26309" r="-61" b="-27519"/>
            </a:stretch>
          </a:blip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iṣľî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C9D1393-69B0-4678-92A9-9935E0AB0DC7}"/>
              </a:ext>
            </a:extLst>
          </p:cNvPr>
          <p:cNvSpPr/>
          <p:nvPr/>
        </p:nvSpPr>
        <p:spPr>
          <a:xfrm>
            <a:off x="7602317" y="1700808"/>
            <a:ext cx="3870542" cy="1627757"/>
          </a:xfrm>
          <a:prstGeom prst="parallelogram">
            <a:avLst/>
          </a:prstGeom>
          <a:blipFill>
            <a:blip r:embed="rId4"/>
            <a:srcRect/>
            <a:stretch>
              <a:fillRect l="644" t="-26309" r="-644" b="-27519"/>
            </a:stretch>
          </a:blip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íšḷï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C8A1FAC-F69E-4598-B842-EA53FA720723}"/>
              </a:ext>
            </a:extLst>
          </p:cNvPr>
          <p:cNvSpPr/>
          <p:nvPr/>
        </p:nvSpPr>
        <p:spPr>
          <a:xfrm>
            <a:off x="4160730" y="1700808"/>
            <a:ext cx="3870542" cy="1627757"/>
          </a:xfrm>
          <a:prstGeom prst="parallelogram">
            <a:avLst/>
          </a:prstGeom>
          <a:blipFill>
            <a:blip r:embed="rId5"/>
            <a:srcRect/>
            <a:stretch>
              <a:fillRect l="353" t="-26309" r="-353" b="-27519"/>
            </a:stretch>
          </a:blip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1" name="îṧḷï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4CE9720-5395-4BF6-BF49-4CF00C0CBC71}"/>
              </a:ext>
            </a:extLst>
          </p:cNvPr>
          <p:cNvSpPr/>
          <p:nvPr/>
        </p:nvSpPr>
        <p:spPr>
          <a:xfrm>
            <a:off x="3525423" y="2060848"/>
            <a:ext cx="1507224" cy="1627757"/>
          </a:xfrm>
          <a:prstGeom prst="parallelogram">
            <a:avLst>
              <a:gd name="adj" fmla="val 35011"/>
            </a:avLst>
          </a:prstGeom>
          <a:solidFill>
            <a:schemeClr val="accent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/>
            <a:endParaRPr sz="1400" dirty="0"/>
          </a:p>
        </p:txBody>
      </p:sp>
      <p:sp>
        <p:nvSpPr>
          <p:cNvPr id="22" name="iSli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2D347B1-3804-4C70-A5C5-3C0D2ED56250}"/>
              </a:ext>
            </a:extLst>
          </p:cNvPr>
          <p:cNvSpPr/>
          <p:nvPr/>
        </p:nvSpPr>
        <p:spPr>
          <a:xfrm>
            <a:off x="6848705" y="2060848"/>
            <a:ext cx="1507224" cy="1627757"/>
          </a:xfrm>
          <a:prstGeom prst="parallelogram">
            <a:avLst>
              <a:gd name="adj" fmla="val 35011"/>
            </a:avLst>
          </a:prstGeom>
          <a:solidFill>
            <a:schemeClr val="accent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/>
            <a:endParaRPr sz="1400" dirty="0"/>
          </a:p>
        </p:txBody>
      </p:sp>
      <p:sp>
        <p:nvSpPr>
          <p:cNvPr id="16" name="ïS1i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3029659-4B31-4190-9F15-390D9417E3D6}"/>
              </a:ext>
            </a:extLst>
          </p:cNvPr>
          <p:cNvSpPr/>
          <p:nvPr/>
        </p:nvSpPr>
        <p:spPr>
          <a:xfrm>
            <a:off x="676458" y="3933057"/>
            <a:ext cx="2764542" cy="327013"/>
          </a:xfrm>
          <a:prstGeom prst="rect">
            <a:avLst/>
          </a:prstGeom>
          <a:noFill/>
          <a:ln>
            <a:noFill/>
          </a:ln>
        </p:spPr>
        <p:txBody>
          <a:bodyPr wrap="none" anchor="ctr">
            <a:normAutofit lnSpcReduction="10000"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28594" algn="l"/>
              </a:tabLst>
              <a:defRPr/>
            </a:pPr>
            <a:r>
              <a:rPr lang="en-US" altLang="zh-CN" sz="1600" b="1" dirty="0"/>
              <a:t>Text here</a:t>
            </a:r>
          </a:p>
        </p:txBody>
      </p:sp>
      <p:sp>
        <p:nvSpPr>
          <p:cNvPr id="17" name="iṩḻî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9924278-BD3B-4ED9-AA7A-161884701DC2}"/>
              </a:ext>
            </a:extLst>
          </p:cNvPr>
          <p:cNvSpPr/>
          <p:nvPr/>
        </p:nvSpPr>
        <p:spPr>
          <a:xfrm>
            <a:off x="676458" y="4326270"/>
            <a:ext cx="2764542" cy="123292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/>
              <a:t>Supporting text here.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14" name="ïṧļí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29ACF92-8758-4C09-9B02-DAB6B78EF8EF}"/>
              </a:ext>
            </a:extLst>
          </p:cNvPr>
          <p:cNvSpPr/>
          <p:nvPr/>
        </p:nvSpPr>
        <p:spPr>
          <a:xfrm>
            <a:off x="4142536" y="3933057"/>
            <a:ext cx="2764542" cy="327013"/>
          </a:xfrm>
          <a:prstGeom prst="rect">
            <a:avLst/>
          </a:prstGeom>
          <a:noFill/>
          <a:ln>
            <a:noFill/>
          </a:ln>
        </p:spPr>
        <p:txBody>
          <a:bodyPr wrap="none" anchor="ctr">
            <a:normAutofit lnSpcReduction="10000"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28594" algn="l"/>
              </a:tabLst>
              <a:defRPr/>
            </a:pPr>
            <a:r>
              <a:rPr lang="en-US" altLang="zh-CN" sz="1600" b="1" dirty="0"/>
              <a:t>Text here</a:t>
            </a:r>
          </a:p>
        </p:txBody>
      </p:sp>
      <p:sp>
        <p:nvSpPr>
          <p:cNvPr id="15" name="ïṣḷi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0620160-5346-4C9D-8235-29F59B69CED1}"/>
              </a:ext>
            </a:extLst>
          </p:cNvPr>
          <p:cNvSpPr/>
          <p:nvPr/>
        </p:nvSpPr>
        <p:spPr>
          <a:xfrm>
            <a:off x="4142536" y="4326270"/>
            <a:ext cx="2764542" cy="123292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/>
              <a:t>Supporting text here.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12" name="iślî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2E56617-C172-4527-9DA8-7664445F3B67}"/>
              </a:ext>
            </a:extLst>
          </p:cNvPr>
          <p:cNvSpPr/>
          <p:nvPr/>
        </p:nvSpPr>
        <p:spPr>
          <a:xfrm>
            <a:off x="8011458" y="3933057"/>
            <a:ext cx="2764542" cy="327013"/>
          </a:xfrm>
          <a:prstGeom prst="rect">
            <a:avLst/>
          </a:prstGeom>
          <a:noFill/>
          <a:ln>
            <a:noFill/>
          </a:ln>
        </p:spPr>
        <p:txBody>
          <a:bodyPr wrap="none" anchor="ctr">
            <a:normAutofit lnSpcReduction="10000"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28594" algn="l"/>
              </a:tabLst>
              <a:defRPr/>
            </a:pPr>
            <a:r>
              <a:rPr lang="en-US" altLang="zh-CN" sz="1600" b="1" dirty="0"/>
              <a:t>Text here</a:t>
            </a:r>
          </a:p>
        </p:txBody>
      </p:sp>
      <p:sp>
        <p:nvSpPr>
          <p:cNvPr id="13" name="išļí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E5F9985-9EDB-4357-A88A-EEB166B90B6B}"/>
              </a:ext>
            </a:extLst>
          </p:cNvPr>
          <p:cNvSpPr/>
          <p:nvPr/>
        </p:nvSpPr>
        <p:spPr>
          <a:xfrm>
            <a:off x="8011458" y="4326270"/>
            <a:ext cx="2764542" cy="123292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/>
              <a:t>Supporting text here.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When you copy &amp; paste, choose "keep text only" option.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0722E76-FA54-43F1-8E6D-8D312664D6C8}"/>
              </a:ext>
            </a:extLst>
          </p:cNvPr>
          <p:cNvCxnSpPr>
            <a:cxnSpLocks/>
          </p:cNvCxnSpPr>
          <p:nvPr/>
        </p:nvCxnSpPr>
        <p:spPr>
          <a:xfrm flipH="1">
            <a:off x="3310947" y="1700808"/>
            <a:ext cx="1278736" cy="444281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129E47C-4998-4E1E-A3DD-704CE8D38766}"/>
              </a:ext>
            </a:extLst>
          </p:cNvPr>
          <p:cNvCxnSpPr>
            <a:cxnSpLocks/>
          </p:cNvCxnSpPr>
          <p:nvPr/>
        </p:nvCxnSpPr>
        <p:spPr>
          <a:xfrm flipH="1">
            <a:off x="6752536" y="1700808"/>
            <a:ext cx="1278736" cy="444281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720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531CCD73-857C-48A4-B067-30133D3D1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9434DECD-5DC5-47EA-B935-7A5DCB4C4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1CA4F236-5568-4462-A6E9-A3BD4A600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sp>
        <p:nvSpPr>
          <p:cNvPr id="46" name="ïṩľîde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A3C39861-629B-431D-9A5C-06F77780D47F}"/>
              </a:ext>
            </a:extLst>
          </p:cNvPr>
          <p:cNvSpPr/>
          <p:nvPr/>
        </p:nvSpPr>
        <p:spPr>
          <a:xfrm rot="10800000">
            <a:off x="759064" y="2546429"/>
            <a:ext cx="2272015" cy="98422"/>
          </a:xfrm>
          <a:prstGeom prst="trapezoid">
            <a:avLst>
              <a:gd name="adj" fmla="val 75086"/>
            </a:avLst>
          </a:prstGeom>
          <a:pattFill prst="dkDnDiag">
            <a:fgClr>
              <a:schemeClr val="accent1">
                <a:lumMod val="50000"/>
              </a:schemeClr>
            </a:fgClr>
            <a:bgClr>
              <a:schemeClr val="accent1">
                <a:lumMod val="75000"/>
              </a:schemeClr>
            </a:bgClr>
          </a:pattFill>
          <a:ln w="3175"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îśḷîdé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74707528-52BB-4511-B84B-D85BCC63E53C}"/>
              </a:ext>
            </a:extLst>
          </p:cNvPr>
          <p:cNvSpPr/>
          <p:nvPr/>
        </p:nvSpPr>
        <p:spPr>
          <a:xfrm rot="10800000">
            <a:off x="1182046" y="4011683"/>
            <a:ext cx="1437652" cy="98422"/>
          </a:xfrm>
          <a:prstGeom prst="trapezoid">
            <a:avLst>
              <a:gd name="adj" fmla="val 75086"/>
            </a:avLst>
          </a:prstGeom>
          <a:pattFill prst="dkDnDiag">
            <a:fgClr>
              <a:schemeClr val="accent1">
                <a:lumMod val="50000"/>
              </a:schemeClr>
            </a:fgClr>
            <a:bgClr>
              <a:schemeClr val="accent1">
                <a:lumMod val="75000"/>
              </a:schemeClr>
            </a:bgClr>
          </a:pattFill>
          <a:ln w="3175"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íṩļiḓê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FF21282C-FD85-4FA3-A7AF-A79BE17414FE}"/>
              </a:ext>
            </a:extLst>
          </p:cNvPr>
          <p:cNvSpPr/>
          <p:nvPr/>
        </p:nvSpPr>
        <p:spPr>
          <a:xfrm>
            <a:off x="759066" y="1409450"/>
            <a:ext cx="2272015" cy="2599633"/>
          </a:xfrm>
          <a:prstGeom prst="upArrow">
            <a:avLst>
              <a:gd name="adj1" fmla="val 63377"/>
              <a:gd name="adj2" fmla="val 50000"/>
            </a:avLst>
          </a:prstGeom>
          <a:solidFill>
            <a:schemeClr val="accent1"/>
          </a:solidFill>
          <a:ln w="3175" cap="flat" cmpd="sng" algn="ctr">
            <a:noFill/>
            <a:prstDash val="solid"/>
          </a:ln>
          <a:effectLst>
            <a:outerShdw dist="25400" dir="5400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9" name="íṣļïḑe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41C46008-6D2A-4EF2-8133-8DD83D96FB96}"/>
              </a:ext>
            </a:extLst>
          </p:cNvPr>
          <p:cNvSpPr/>
          <p:nvPr/>
        </p:nvSpPr>
        <p:spPr bwMode="auto">
          <a:xfrm>
            <a:off x="1613341" y="2089255"/>
            <a:ext cx="563461" cy="375641"/>
          </a:xfrm>
          <a:custGeom>
            <a:avLst/>
            <a:gdLst>
              <a:gd name="T0" fmla="*/ 271245842 w 21600"/>
              <a:gd name="T1" fmla="*/ 0 h 21600"/>
              <a:gd name="T2" fmla="*/ 23038200 w 21600"/>
              <a:gd name="T3" fmla="*/ 0 h 21600"/>
              <a:gd name="T4" fmla="*/ 0 w 21600"/>
              <a:gd name="T5" fmla="*/ 6760360 h 21600"/>
              <a:gd name="T6" fmla="*/ 0 w 21600"/>
              <a:gd name="T7" fmla="*/ 51369316 h 21600"/>
              <a:gd name="T8" fmla="*/ 23038200 w 21600"/>
              <a:gd name="T9" fmla="*/ 58129677 h 21600"/>
              <a:gd name="T10" fmla="*/ 271245842 w 21600"/>
              <a:gd name="T11" fmla="*/ 58129677 h 21600"/>
              <a:gd name="T12" fmla="*/ 294284053 w 21600"/>
              <a:gd name="T13" fmla="*/ 51369316 h 21600"/>
              <a:gd name="T14" fmla="*/ 294284053 w 21600"/>
              <a:gd name="T15" fmla="*/ 6760360 h 21600"/>
              <a:gd name="T16" fmla="*/ 271245842 w 21600"/>
              <a:gd name="T17" fmla="*/ 0 h 21600"/>
              <a:gd name="T18" fmla="*/ 23038200 w 21600"/>
              <a:gd name="T19" fmla="*/ 5366279 h 21600"/>
              <a:gd name="T20" fmla="*/ 271245842 w 21600"/>
              <a:gd name="T21" fmla="*/ 5366279 h 21600"/>
              <a:gd name="T22" fmla="*/ 275999976 w 21600"/>
              <a:gd name="T23" fmla="*/ 6760360 h 21600"/>
              <a:gd name="T24" fmla="*/ 275999976 w 21600"/>
              <a:gd name="T25" fmla="*/ 11677128 h 21600"/>
              <a:gd name="T26" fmla="*/ 18284077 w 21600"/>
              <a:gd name="T27" fmla="*/ 11677128 h 21600"/>
              <a:gd name="T28" fmla="*/ 18284077 w 21600"/>
              <a:gd name="T29" fmla="*/ 6760360 h 21600"/>
              <a:gd name="T30" fmla="*/ 23038200 w 21600"/>
              <a:gd name="T31" fmla="*/ 5366279 h 21600"/>
              <a:gd name="T32" fmla="*/ 271245842 w 21600"/>
              <a:gd name="T33" fmla="*/ 52763398 h 21600"/>
              <a:gd name="T34" fmla="*/ 23038200 w 21600"/>
              <a:gd name="T35" fmla="*/ 52763398 h 21600"/>
              <a:gd name="T36" fmla="*/ 18284077 w 21600"/>
              <a:gd name="T37" fmla="*/ 51371967 h 21600"/>
              <a:gd name="T38" fmla="*/ 18284077 w 21600"/>
              <a:gd name="T39" fmla="*/ 24535697 h 21600"/>
              <a:gd name="T40" fmla="*/ 275999976 w 21600"/>
              <a:gd name="T41" fmla="*/ 24535697 h 21600"/>
              <a:gd name="T42" fmla="*/ 275999976 w 21600"/>
              <a:gd name="T43" fmla="*/ 51371967 h 21600"/>
              <a:gd name="T44" fmla="*/ 271245842 w 21600"/>
              <a:gd name="T45" fmla="*/ 52763398 h 21600"/>
              <a:gd name="T46" fmla="*/ 271245842 w 21600"/>
              <a:gd name="T47" fmla="*/ 52763398 h 21600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1600" h="21600">
                <a:moveTo>
                  <a:pt x="19909" y="0"/>
                </a:moveTo>
                <a:lnTo>
                  <a:pt x="1691" y="0"/>
                </a:lnTo>
                <a:cubicBezTo>
                  <a:pt x="761" y="0"/>
                  <a:pt x="0" y="1131"/>
                  <a:pt x="0" y="2512"/>
                </a:cubicBezTo>
                <a:lnTo>
                  <a:pt x="0" y="19088"/>
                </a:lnTo>
                <a:cubicBezTo>
                  <a:pt x="0" y="20469"/>
                  <a:pt x="761" y="21600"/>
                  <a:pt x="1691" y="21600"/>
                </a:cubicBezTo>
                <a:lnTo>
                  <a:pt x="19909" y="21600"/>
                </a:lnTo>
                <a:cubicBezTo>
                  <a:pt x="20840" y="21600"/>
                  <a:pt x="21600" y="20469"/>
                  <a:pt x="21600" y="19088"/>
                </a:cubicBezTo>
                <a:lnTo>
                  <a:pt x="21600" y="2512"/>
                </a:lnTo>
                <a:cubicBezTo>
                  <a:pt x="21600" y="1131"/>
                  <a:pt x="20839" y="0"/>
                  <a:pt x="19909" y="0"/>
                </a:cubicBezTo>
                <a:close/>
                <a:moveTo>
                  <a:pt x="1691" y="1994"/>
                </a:moveTo>
                <a:lnTo>
                  <a:pt x="19909" y="1994"/>
                </a:lnTo>
                <a:cubicBezTo>
                  <a:pt x="20098" y="1994"/>
                  <a:pt x="20258" y="2232"/>
                  <a:pt x="20258" y="2512"/>
                </a:cubicBezTo>
                <a:lnTo>
                  <a:pt x="20258" y="4339"/>
                </a:lnTo>
                <a:lnTo>
                  <a:pt x="1342" y="4339"/>
                </a:lnTo>
                <a:lnTo>
                  <a:pt x="1342" y="2512"/>
                </a:lnTo>
                <a:cubicBezTo>
                  <a:pt x="1342" y="2232"/>
                  <a:pt x="1502" y="1994"/>
                  <a:pt x="1691" y="1994"/>
                </a:cubicBezTo>
                <a:close/>
                <a:moveTo>
                  <a:pt x="19909" y="19606"/>
                </a:moveTo>
                <a:lnTo>
                  <a:pt x="1691" y="19606"/>
                </a:lnTo>
                <a:cubicBezTo>
                  <a:pt x="1502" y="19606"/>
                  <a:pt x="1342" y="19369"/>
                  <a:pt x="1342" y="19089"/>
                </a:cubicBezTo>
                <a:lnTo>
                  <a:pt x="1342" y="9117"/>
                </a:lnTo>
                <a:lnTo>
                  <a:pt x="20258" y="9117"/>
                </a:lnTo>
                <a:lnTo>
                  <a:pt x="20258" y="19089"/>
                </a:lnTo>
                <a:cubicBezTo>
                  <a:pt x="20258" y="19368"/>
                  <a:pt x="20098" y="19606"/>
                  <a:pt x="19909" y="19606"/>
                </a:cubicBezTo>
                <a:close/>
                <a:moveTo>
                  <a:pt x="19909" y="19606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ïšlíḋe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11413564-881B-437D-A9A2-9E747ECD3BC0}"/>
              </a:ext>
            </a:extLst>
          </p:cNvPr>
          <p:cNvSpPr/>
          <p:nvPr/>
        </p:nvSpPr>
        <p:spPr>
          <a:xfrm>
            <a:off x="1182045" y="3051625"/>
            <a:ext cx="1437652" cy="287380"/>
          </a:xfrm>
          <a:prstGeom prst="rect">
            <a:avLst/>
          </a:prstGeom>
        </p:spPr>
        <p:txBody>
          <a:bodyPr wrap="none" lIns="90000" tIns="46800" rIns="90000" bIns="46800">
            <a:normAutofit fontScale="92500" lnSpcReduction="20000"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Keyword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44" name="ïSlîḍe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A57A852E-BE00-4409-B1B4-AE6BC8C467D2}"/>
              </a:ext>
            </a:extLst>
          </p:cNvPr>
          <p:cNvSpPr txBox="1"/>
          <p:nvPr/>
        </p:nvSpPr>
        <p:spPr bwMode="auto">
          <a:xfrm>
            <a:off x="788501" y="4415849"/>
            <a:ext cx="2213143" cy="340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46800" rIns="90000" bIns="4680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zh-CN" sz="1400" b="1" dirty="0"/>
              <a:t>Text here</a:t>
            </a:r>
            <a:endParaRPr lang="zh-CN" altLang="en-US" sz="1400" b="1" dirty="0"/>
          </a:p>
        </p:txBody>
      </p:sp>
      <p:sp>
        <p:nvSpPr>
          <p:cNvPr id="45" name="íş1iḋê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D70A5DF2-9ECA-4B7A-8D39-43BA01AC94A5}"/>
              </a:ext>
            </a:extLst>
          </p:cNvPr>
          <p:cNvSpPr txBox="1"/>
          <p:nvPr/>
        </p:nvSpPr>
        <p:spPr bwMode="auto">
          <a:xfrm>
            <a:off x="788501" y="4756818"/>
            <a:ext cx="2213143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35" name="í$ḻíḋê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E10B4DBC-307D-4BD2-9D42-6C43EA847EB5}"/>
              </a:ext>
            </a:extLst>
          </p:cNvPr>
          <p:cNvSpPr/>
          <p:nvPr/>
        </p:nvSpPr>
        <p:spPr>
          <a:xfrm rot="10800000">
            <a:off x="3566169" y="2546429"/>
            <a:ext cx="2272015" cy="98422"/>
          </a:xfrm>
          <a:prstGeom prst="trapezoid">
            <a:avLst>
              <a:gd name="adj" fmla="val 75086"/>
            </a:avLst>
          </a:prstGeom>
          <a:pattFill prst="dkDnDiag">
            <a:fgClr>
              <a:schemeClr val="accent2">
                <a:lumMod val="50000"/>
              </a:schemeClr>
            </a:fgClr>
            <a:bgClr>
              <a:schemeClr val="accent2">
                <a:lumMod val="75000"/>
              </a:schemeClr>
            </a:bgClr>
          </a:pattFill>
          <a:ln w="3175"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ïṧļiḋe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294531FA-5A7C-4A8A-9C85-B09695897419}"/>
              </a:ext>
            </a:extLst>
          </p:cNvPr>
          <p:cNvSpPr/>
          <p:nvPr/>
        </p:nvSpPr>
        <p:spPr>
          <a:xfrm rot="10800000">
            <a:off x="3989151" y="4011683"/>
            <a:ext cx="1437652" cy="98422"/>
          </a:xfrm>
          <a:prstGeom prst="trapezoid">
            <a:avLst>
              <a:gd name="adj" fmla="val 75086"/>
            </a:avLst>
          </a:prstGeom>
          <a:pattFill prst="dkDnDiag">
            <a:fgClr>
              <a:schemeClr val="accent2">
                <a:lumMod val="50000"/>
              </a:schemeClr>
            </a:fgClr>
            <a:bgClr>
              <a:schemeClr val="accent2">
                <a:lumMod val="75000"/>
              </a:schemeClr>
            </a:bgClr>
          </a:pattFill>
          <a:ln w="3175"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ïşḻíḓe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238E3135-E17D-40AB-8059-3605D0E54A3B}"/>
              </a:ext>
            </a:extLst>
          </p:cNvPr>
          <p:cNvSpPr/>
          <p:nvPr/>
        </p:nvSpPr>
        <p:spPr>
          <a:xfrm>
            <a:off x="3566171" y="1409450"/>
            <a:ext cx="2272015" cy="2599633"/>
          </a:xfrm>
          <a:prstGeom prst="upArrow">
            <a:avLst>
              <a:gd name="adj1" fmla="val 63377"/>
              <a:gd name="adj2" fmla="val 50000"/>
            </a:avLst>
          </a:prstGeom>
          <a:solidFill>
            <a:schemeClr val="accent2"/>
          </a:solidFill>
          <a:ln w="3175" cap="flat" cmpd="sng" algn="ctr">
            <a:noFill/>
            <a:prstDash val="solid"/>
          </a:ln>
          <a:effectLst>
            <a:outerShdw dist="25400" dir="5400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0" name="ïṡḻîḓe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E488C886-0170-48E7-918D-C7E7F39B7B45}"/>
              </a:ext>
            </a:extLst>
          </p:cNvPr>
          <p:cNvSpPr/>
          <p:nvPr/>
        </p:nvSpPr>
        <p:spPr bwMode="auto">
          <a:xfrm>
            <a:off x="4422363" y="2185961"/>
            <a:ext cx="199518" cy="251610"/>
          </a:xfrm>
          <a:custGeom>
            <a:avLst/>
            <a:gdLst>
              <a:gd name="T0" fmla="*/ 0 w 21470"/>
              <a:gd name="T1" fmla="*/ 0 h 21600"/>
              <a:gd name="T2" fmla="*/ 0 w 21470"/>
              <a:gd name="T3" fmla="*/ 0 h 21600"/>
              <a:gd name="T4" fmla="*/ 0 w 21470"/>
              <a:gd name="T5" fmla="*/ 0 h 21600"/>
              <a:gd name="T6" fmla="*/ 0 w 21470"/>
              <a:gd name="T7" fmla="*/ 0 h 21600"/>
              <a:gd name="T8" fmla="*/ 0 w 21470"/>
              <a:gd name="T9" fmla="*/ 0 h 21600"/>
              <a:gd name="T10" fmla="*/ 0 w 21470"/>
              <a:gd name="T11" fmla="*/ 0 h 21600"/>
              <a:gd name="T12" fmla="*/ 0 w 21470"/>
              <a:gd name="T13" fmla="*/ 0 h 21600"/>
              <a:gd name="T14" fmla="*/ 0 w 21470"/>
              <a:gd name="T15" fmla="*/ 0 h 21600"/>
              <a:gd name="T16" fmla="*/ 0 w 21470"/>
              <a:gd name="T17" fmla="*/ 0 h 21600"/>
              <a:gd name="T18" fmla="*/ 0 w 21470"/>
              <a:gd name="T19" fmla="*/ 0 h 21600"/>
              <a:gd name="T20" fmla="*/ 0 w 21470"/>
              <a:gd name="T21" fmla="*/ 0 h 21600"/>
              <a:gd name="T22" fmla="*/ 0 w 21470"/>
              <a:gd name="T23" fmla="*/ 0 h 21600"/>
              <a:gd name="T24" fmla="*/ 0 w 21470"/>
              <a:gd name="T25" fmla="*/ 0 h 21600"/>
              <a:gd name="T26" fmla="*/ 0 w 21470"/>
              <a:gd name="T27" fmla="*/ 0 h 21600"/>
              <a:gd name="T28" fmla="*/ 0 w 21470"/>
              <a:gd name="T29" fmla="*/ 0 h 21600"/>
              <a:gd name="T30" fmla="*/ 0 w 21470"/>
              <a:gd name="T31" fmla="*/ 0 h 21600"/>
              <a:gd name="T32" fmla="*/ 0 w 21470"/>
              <a:gd name="T33" fmla="*/ 0 h 21600"/>
              <a:gd name="T34" fmla="*/ 0 w 21470"/>
              <a:gd name="T35" fmla="*/ 0 h 21600"/>
              <a:gd name="T36" fmla="*/ 0 w 21470"/>
              <a:gd name="T37" fmla="*/ 0 h 2160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1470" h="21600">
                <a:moveTo>
                  <a:pt x="13938" y="18089"/>
                </a:moveTo>
                <a:lnTo>
                  <a:pt x="13938" y="18075"/>
                </a:lnTo>
                <a:cubicBezTo>
                  <a:pt x="13949" y="17312"/>
                  <a:pt x="14370" y="14919"/>
                  <a:pt x="18829" y="12741"/>
                </a:cubicBezTo>
                <a:cubicBezTo>
                  <a:pt x="19646" y="11856"/>
                  <a:pt x="20317" y="10649"/>
                  <a:pt x="21003" y="9256"/>
                </a:cubicBezTo>
                <a:cubicBezTo>
                  <a:pt x="21476" y="8293"/>
                  <a:pt x="21396" y="7471"/>
                  <a:pt x="21396" y="6302"/>
                </a:cubicBezTo>
                <a:cubicBezTo>
                  <a:pt x="21396" y="5437"/>
                  <a:pt x="21600" y="4050"/>
                  <a:pt x="21332" y="3287"/>
                </a:cubicBezTo>
                <a:cubicBezTo>
                  <a:pt x="20424" y="712"/>
                  <a:pt x="18134" y="0"/>
                  <a:pt x="15449" y="0"/>
                </a:cubicBezTo>
                <a:cubicBezTo>
                  <a:pt x="12764" y="0"/>
                  <a:pt x="10471" y="714"/>
                  <a:pt x="9566" y="3295"/>
                </a:cubicBezTo>
                <a:cubicBezTo>
                  <a:pt x="9299" y="4054"/>
                  <a:pt x="9504" y="5439"/>
                  <a:pt x="9504" y="6301"/>
                </a:cubicBezTo>
                <a:cubicBezTo>
                  <a:pt x="9504" y="7473"/>
                  <a:pt x="9424" y="8297"/>
                  <a:pt x="9900" y="9263"/>
                </a:cubicBezTo>
                <a:cubicBezTo>
                  <a:pt x="10724" y="10935"/>
                  <a:pt x="11509" y="12336"/>
                  <a:pt x="12556" y="13231"/>
                </a:cubicBezTo>
                <a:cubicBezTo>
                  <a:pt x="8479" y="13828"/>
                  <a:pt x="5724" y="15525"/>
                  <a:pt x="3865" y="16187"/>
                </a:cubicBezTo>
                <a:cubicBezTo>
                  <a:pt x="18" y="17556"/>
                  <a:pt x="0" y="19055"/>
                  <a:pt x="0" y="19055"/>
                </a:cubicBezTo>
                <a:lnTo>
                  <a:pt x="0" y="21600"/>
                </a:lnTo>
                <a:lnTo>
                  <a:pt x="13940" y="21598"/>
                </a:lnTo>
                <a:lnTo>
                  <a:pt x="13940" y="18100"/>
                </a:lnTo>
                <a:lnTo>
                  <a:pt x="13940" y="18089"/>
                </a:lnTo>
                <a:lnTo>
                  <a:pt x="13938" y="18089"/>
                </a:lnTo>
                <a:close/>
                <a:moveTo>
                  <a:pt x="13938" y="18089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íš1íḑê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FB9FC417-B711-4980-A67B-0B7005B0DF13}"/>
              </a:ext>
            </a:extLst>
          </p:cNvPr>
          <p:cNvSpPr/>
          <p:nvPr/>
        </p:nvSpPr>
        <p:spPr bwMode="auto">
          <a:xfrm>
            <a:off x="4585871" y="2084928"/>
            <a:ext cx="396117" cy="345843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w 21600"/>
              <a:gd name="T13" fmla="*/ 0 h 21600"/>
              <a:gd name="T14" fmla="*/ 0 w 21600"/>
              <a:gd name="T15" fmla="*/ 0 h 21600"/>
              <a:gd name="T16" fmla="*/ 0 w 21600"/>
              <a:gd name="T17" fmla="*/ 0 h 21600"/>
              <a:gd name="T18" fmla="*/ 0 w 21600"/>
              <a:gd name="T19" fmla="*/ 0 h 21600"/>
              <a:gd name="T20" fmla="*/ 0 w 21600"/>
              <a:gd name="T21" fmla="*/ 0 h 21600"/>
              <a:gd name="T22" fmla="*/ 0 w 21600"/>
              <a:gd name="T23" fmla="*/ 0 h 21600"/>
              <a:gd name="T24" fmla="*/ 0 w 21600"/>
              <a:gd name="T25" fmla="*/ 0 h 21600"/>
              <a:gd name="T26" fmla="*/ 0 w 21600"/>
              <a:gd name="T27" fmla="*/ 0 h 21600"/>
              <a:gd name="T28" fmla="*/ 0 w 21600"/>
              <a:gd name="T29" fmla="*/ 0 h 21600"/>
              <a:gd name="T30" fmla="*/ 0 w 21600"/>
              <a:gd name="T31" fmla="*/ 0 h 21600"/>
              <a:gd name="T32" fmla="*/ 0 w 21600"/>
              <a:gd name="T33" fmla="*/ 0 h 2160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1600" h="21600">
                <a:moveTo>
                  <a:pt x="18895" y="16182"/>
                </a:moveTo>
                <a:cubicBezTo>
                  <a:pt x="17591" y="15518"/>
                  <a:pt x="15655" y="13809"/>
                  <a:pt x="12789" y="13222"/>
                </a:cubicBezTo>
                <a:cubicBezTo>
                  <a:pt x="13522" y="12323"/>
                  <a:pt x="14076" y="10920"/>
                  <a:pt x="14647" y="9256"/>
                </a:cubicBezTo>
                <a:cubicBezTo>
                  <a:pt x="14978" y="8292"/>
                  <a:pt x="14921" y="7470"/>
                  <a:pt x="14921" y="6300"/>
                </a:cubicBezTo>
                <a:cubicBezTo>
                  <a:pt x="14921" y="5435"/>
                  <a:pt x="15063" y="4048"/>
                  <a:pt x="14876" y="3287"/>
                </a:cubicBezTo>
                <a:cubicBezTo>
                  <a:pt x="14244" y="710"/>
                  <a:pt x="12647" y="0"/>
                  <a:pt x="10775" y="0"/>
                </a:cubicBezTo>
                <a:cubicBezTo>
                  <a:pt x="8902" y="0"/>
                  <a:pt x="7303" y="714"/>
                  <a:pt x="6672" y="3294"/>
                </a:cubicBezTo>
                <a:cubicBezTo>
                  <a:pt x="6486" y="4054"/>
                  <a:pt x="6628" y="5438"/>
                  <a:pt x="6628" y="6300"/>
                </a:cubicBezTo>
                <a:cubicBezTo>
                  <a:pt x="6628" y="7473"/>
                  <a:pt x="6572" y="8297"/>
                  <a:pt x="6904" y="9262"/>
                </a:cubicBezTo>
                <a:cubicBezTo>
                  <a:pt x="7479" y="10934"/>
                  <a:pt x="8026" y="12336"/>
                  <a:pt x="8756" y="13231"/>
                </a:cubicBezTo>
                <a:cubicBezTo>
                  <a:pt x="5913" y="13828"/>
                  <a:pt x="3991" y="15526"/>
                  <a:pt x="2695" y="16187"/>
                </a:cubicBezTo>
                <a:cubicBezTo>
                  <a:pt x="13" y="17556"/>
                  <a:pt x="0" y="19054"/>
                  <a:pt x="0" y="19054"/>
                </a:cubicBezTo>
                <a:lnTo>
                  <a:pt x="0" y="21600"/>
                </a:lnTo>
                <a:lnTo>
                  <a:pt x="21600" y="21597"/>
                </a:lnTo>
                <a:lnTo>
                  <a:pt x="21600" y="19054"/>
                </a:lnTo>
                <a:cubicBezTo>
                  <a:pt x="21600" y="19054"/>
                  <a:pt x="21587" y="17551"/>
                  <a:pt x="18895" y="16182"/>
                </a:cubicBezTo>
                <a:close/>
                <a:moveTo>
                  <a:pt x="18895" y="16182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î$ľîḍè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57283370-26F2-4829-B532-1359B2373DCD}"/>
              </a:ext>
            </a:extLst>
          </p:cNvPr>
          <p:cNvSpPr/>
          <p:nvPr/>
        </p:nvSpPr>
        <p:spPr>
          <a:xfrm>
            <a:off x="3989150" y="3051625"/>
            <a:ext cx="1437652" cy="287380"/>
          </a:xfrm>
          <a:prstGeom prst="rect">
            <a:avLst/>
          </a:prstGeom>
        </p:spPr>
        <p:txBody>
          <a:bodyPr wrap="none" lIns="90000" tIns="46800" rIns="90000" bIns="46800">
            <a:normAutofit fontScale="92500" lnSpcReduction="20000"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Keyword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3" name="iṡļíḋé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1DD8BB9E-C13E-4B93-A987-DA51EC83A710}"/>
              </a:ext>
            </a:extLst>
          </p:cNvPr>
          <p:cNvSpPr txBox="1"/>
          <p:nvPr/>
        </p:nvSpPr>
        <p:spPr bwMode="auto">
          <a:xfrm>
            <a:off x="3595606" y="4415849"/>
            <a:ext cx="2213143" cy="340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46800" rIns="90000" bIns="4680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zh-CN" sz="1400" b="1" dirty="0"/>
              <a:t>Text here</a:t>
            </a:r>
            <a:endParaRPr lang="zh-CN" altLang="en-US" sz="1400" b="1" dirty="0"/>
          </a:p>
        </p:txBody>
      </p:sp>
      <p:sp>
        <p:nvSpPr>
          <p:cNvPr id="34" name="íṣḷiḓè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731E3577-1608-4052-8AF8-C7E097E20631}"/>
              </a:ext>
            </a:extLst>
          </p:cNvPr>
          <p:cNvSpPr txBox="1"/>
          <p:nvPr/>
        </p:nvSpPr>
        <p:spPr bwMode="auto">
          <a:xfrm>
            <a:off x="3595606" y="4756818"/>
            <a:ext cx="2213143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3" name="i$1iḋê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8EDDEEC1-72CA-4B2A-AC21-EA5CCFC144FD}"/>
              </a:ext>
            </a:extLst>
          </p:cNvPr>
          <p:cNvSpPr/>
          <p:nvPr/>
        </p:nvSpPr>
        <p:spPr>
          <a:xfrm rot="10800000">
            <a:off x="6373274" y="2546429"/>
            <a:ext cx="2272015" cy="98422"/>
          </a:xfrm>
          <a:prstGeom prst="trapezoid">
            <a:avLst>
              <a:gd name="adj" fmla="val 75086"/>
            </a:avLst>
          </a:prstGeom>
          <a:pattFill prst="dkDnDiag">
            <a:fgClr>
              <a:schemeClr val="accent3">
                <a:lumMod val="50000"/>
              </a:schemeClr>
            </a:fgClr>
            <a:bgClr>
              <a:schemeClr val="accent3">
                <a:lumMod val="75000"/>
              </a:schemeClr>
            </a:bgClr>
          </a:pattFill>
          <a:ln w="3175"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ïṧľïdè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B5EDAEE9-22F7-4382-BF10-70CD6019D0C6}"/>
              </a:ext>
            </a:extLst>
          </p:cNvPr>
          <p:cNvSpPr/>
          <p:nvPr/>
        </p:nvSpPr>
        <p:spPr>
          <a:xfrm rot="10800000">
            <a:off x="6796256" y="4011683"/>
            <a:ext cx="1437652" cy="98422"/>
          </a:xfrm>
          <a:prstGeom prst="trapezoid">
            <a:avLst>
              <a:gd name="adj" fmla="val 75086"/>
            </a:avLst>
          </a:prstGeom>
          <a:pattFill prst="dkDnDiag">
            <a:fgClr>
              <a:schemeClr val="accent3">
                <a:lumMod val="50000"/>
              </a:schemeClr>
            </a:fgClr>
            <a:bgClr>
              <a:schemeClr val="accent3">
                <a:lumMod val="75000"/>
              </a:schemeClr>
            </a:bgClr>
          </a:pattFill>
          <a:ln w="3175"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ïṥlïḑe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046CE238-2B9F-43D7-ADBB-A2576CE2E022}"/>
              </a:ext>
            </a:extLst>
          </p:cNvPr>
          <p:cNvSpPr/>
          <p:nvPr/>
        </p:nvSpPr>
        <p:spPr>
          <a:xfrm>
            <a:off x="6373276" y="1409450"/>
            <a:ext cx="2272015" cy="2599633"/>
          </a:xfrm>
          <a:prstGeom prst="upArrow">
            <a:avLst>
              <a:gd name="adj1" fmla="val 63377"/>
              <a:gd name="adj2" fmla="val 50000"/>
            </a:avLst>
          </a:prstGeom>
          <a:solidFill>
            <a:schemeClr val="accent3"/>
          </a:solidFill>
          <a:ln w="3175" cap="flat" cmpd="sng" algn="ctr">
            <a:noFill/>
            <a:prstDash val="solid"/>
          </a:ln>
          <a:effectLst>
            <a:outerShdw dist="25400" dir="5400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îsļîdè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AD98B953-0DA1-43C6-BC9D-071657CC77F9}"/>
              </a:ext>
            </a:extLst>
          </p:cNvPr>
          <p:cNvSpPr/>
          <p:nvPr/>
        </p:nvSpPr>
        <p:spPr bwMode="auto">
          <a:xfrm>
            <a:off x="7276446" y="2060566"/>
            <a:ext cx="278108" cy="278109"/>
          </a:xfrm>
          <a:custGeom>
            <a:avLst/>
            <a:gdLst>
              <a:gd name="T0" fmla="*/ 0 w 20573"/>
              <a:gd name="T1" fmla="*/ 0 h 20574"/>
              <a:gd name="T2" fmla="*/ 0 w 20573"/>
              <a:gd name="T3" fmla="*/ 0 h 20574"/>
              <a:gd name="T4" fmla="*/ 0 w 20573"/>
              <a:gd name="T5" fmla="*/ 0 h 20574"/>
              <a:gd name="T6" fmla="*/ 0 w 20573"/>
              <a:gd name="T7" fmla="*/ 0 h 20574"/>
              <a:gd name="T8" fmla="*/ 0 w 20573"/>
              <a:gd name="T9" fmla="*/ 0 h 20574"/>
              <a:gd name="T10" fmla="*/ 0 w 20573"/>
              <a:gd name="T11" fmla="*/ 0 h 20574"/>
              <a:gd name="T12" fmla="*/ 0 w 20573"/>
              <a:gd name="T13" fmla="*/ 0 h 20574"/>
              <a:gd name="T14" fmla="*/ 0 w 20573"/>
              <a:gd name="T15" fmla="*/ 0 h 20574"/>
              <a:gd name="T16" fmla="*/ 0 w 20573"/>
              <a:gd name="T17" fmla="*/ 0 h 20574"/>
              <a:gd name="T18" fmla="*/ 0 w 20573"/>
              <a:gd name="T19" fmla="*/ 0 h 20574"/>
              <a:gd name="T20" fmla="*/ 0 w 20573"/>
              <a:gd name="T21" fmla="*/ 0 h 20574"/>
              <a:gd name="T22" fmla="*/ 0 w 20573"/>
              <a:gd name="T23" fmla="*/ 0 h 20574"/>
              <a:gd name="T24" fmla="*/ 0 w 20573"/>
              <a:gd name="T25" fmla="*/ 0 h 20574"/>
              <a:gd name="T26" fmla="*/ 0 w 20573"/>
              <a:gd name="T27" fmla="*/ 0 h 20574"/>
              <a:gd name="T28" fmla="*/ 0 w 20573"/>
              <a:gd name="T29" fmla="*/ 0 h 20574"/>
              <a:gd name="T30" fmla="*/ 0 w 20573"/>
              <a:gd name="T31" fmla="*/ 0 h 20574"/>
              <a:gd name="T32" fmla="*/ 0 w 20573"/>
              <a:gd name="T33" fmla="*/ 0 h 20574"/>
              <a:gd name="T34" fmla="*/ 0 w 20573"/>
              <a:gd name="T35" fmla="*/ 0 h 2057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0573" h="20574">
                <a:moveTo>
                  <a:pt x="11769" y="16478"/>
                </a:moveTo>
                <a:cubicBezTo>
                  <a:pt x="11279" y="16703"/>
                  <a:pt x="10682" y="16620"/>
                  <a:pt x="10279" y="16217"/>
                </a:cubicBezTo>
                <a:lnTo>
                  <a:pt x="4359" y="10297"/>
                </a:lnTo>
                <a:cubicBezTo>
                  <a:pt x="3843" y="9781"/>
                  <a:pt x="3843" y="8941"/>
                  <a:pt x="4359" y="8424"/>
                </a:cubicBezTo>
                <a:lnTo>
                  <a:pt x="8424" y="4359"/>
                </a:lnTo>
                <a:cubicBezTo>
                  <a:pt x="8941" y="3843"/>
                  <a:pt x="9781" y="3843"/>
                  <a:pt x="10296" y="4359"/>
                </a:cubicBezTo>
                <a:lnTo>
                  <a:pt x="16216" y="10279"/>
                </a:lnTo>
                <a:cubicBezTo>
                  <a:pt x="16630" y="10692"/>
                  <a:pt x="16705" y="11311"/>
                  <a:pt x="16459" y="11806"/>
                </a:cubicBezTo>
                <a:lnTo>
                  <a:pt x="19303" y="14651"/>
                </a:lnTo>
                <a:cubicBezTo>
                  <a:pt x="21083" y="12571"/>
                  <a:pt x="20993" y="9440"/>
                  <a:pt x="19025" y="7471"/>
                </a:cubicBezTo>
                <a:lnTo>
                  <a:pt x="13105" y="1551"/>
                </a:lnTo>
                <a:cubicBezTo>
                  <a:pt x="11036" y="-517"/>
                  <a:pt x="7684" y="-517"/>
                  <a:pt x="5617" y="1551"/>
                </a:cubicBezTo>
                <a:lnTo>
                  <a:pt x="1552" y="5617"/>
                </a:lnTo>
                <a:cubicBezTo>
                  <a:pt x="-517" y="7684"/>
                  <a:pt x="-517" y="11037"/>
                  <a:pt x="1552" y="13105"/>
                </a:cubicBezTo>
                <a:lnTo>
                  <a:pt x="7471" y="19025"/>
                </a:lnTo>
                <a:cubicBezTo>
                  <a:pt x="9430" y="20984"/>
                  <a:pt x="12541" y="21083"/>
                  <a:pt x="14621" y="19330"/>
                </a:cubicBezTo>
                <a:lnTo>
                  <a:pt x="11769" y="16478"/>
                </a:lnTo>
                <a:close/>
                <a:moveTo>
                  <a:pt x="11769" y="16478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îṥ1íḋe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7C2E25BF-7029-4B50-8CD9-352EBE25B312}"/>
              </a:ext>
            </a:extLst>
          </p:cNvPr>
          <p:cNvSpPr/>
          <p:nvPr/>
        </p:nvSpPr>
        <p:spPr bwMode="auto">
          <a:xfrm>
            <a:off x="7463199" y="2247319"/>
            <a:ext cx="278917" cy="278918"/>
          </a:xfrm>
          <a:custGeom>
            <a:avLst/>
            <a:gdLst>
              <a:gd name="T0" fmla="*/ 0 w 20573"/>
              <a:gd name="T1" fmla="*/ 0 h 20573"/>
              <a:gd name="T2" fmla="*/ 0 w 20573"/>
              <a:gd name="T3" fmla="*/ 0 h 20573"/>
              <a:gd name="T4" fmla="*/ 0 w 20573"/>
              <a:gd name="T5" fmla="*/ 0 h 20573"/>
              <a:gd name="T6" fmla="*/ 0 w 20573"/>
              <a:gd name="T7" fmla="*/ 0 h 20573"/>
              <a:gd name="T8" fmla="*/ 0 w 20573"/>
              <a:gd name="T9" fmla="*/ 0 h 20573"/>
              <a:gd name="T10" fmla="*/ 0 w 20573"/>
              <a:gd name="T11" fmla="*/ 0 h 20573"/>
              <a:gd name="T12" fmla="*/ 0 w 20573"/>
              <a:gd name="T13" fmla="*/ 0 h 20573"/>
              <a:gd name="T14" fmla="*/ 0 w 20573"/>
              <a:gd name="T15" fmla="*/ 0 h 20573"/>
              <a:gd name="T16" fmla="*/ 0 w 20573"/>
              <a:gd name="T17" fmla="*/ 0 h 20573"/>
              <a:gd name="T18" fmla="*/ 0 w 20573"/>
              <a:gd name="T19" fmla="*/ 0 h 20573"/>
              <a:gd name="T20" fmla="*/ 0 w 20573"/>
              <a:gd name="T21" fmla="*/ 0 h 20573"/>
              <a:gd name="T22" fmla="*/ 0 w 20573"/>
              <a:gd name="T23" fmla="*/ 0 h 20573"/>
              <a:gd name="T24" fmla="*/ 0 w 20573"/>
              <a:gd name="T25" fmla="*/ 0 h 20573"/>
              <a:gd name="T26" fmla="*/ 0 w 20573"/>
              <a:gd name="T27" fmla="*/ 0 h 20573"/>
              <a:gd name="T28" fmla="*/ 0 w 20573"/>
              <a:gd name="T29" fmla="*/ 0 h 20573"/>
              <a:gd name="T30" fmla="*/ 0 w 20573"/>
              <a:gd name="T31" fmla="*/ 0 h 20573"/>
              <a:gd name="T32" fmla="*/ 0 w 20573"/>
              <a:gd name="T33" fmla="*/ 0 h 20573"/>
              <a:gd name="T34" fmla="*/ 0 w 20573"/>
              <a:gd name="T35" fmla="*/ 0 h 20573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0573" h="20573">
                <a:moveTo>
                  <a:pt x="14956" y="19022"/>
                </a:moveTo>
                <a:lnTo>
                  <a:pt x="19023" y="14957"/>
                </a:lnTo>
                <a:cubicBezTo>
                  <a:pt x="21090" y="12888"/>
                  <a:pt x="21090" y="9536"/>
                  <a:pt x="19023" y="7469"/>
                </a:cubicBezTo>
                <a:lnTo>
                  <a:pt x="13103" y="1549"/>
                </a:lnTo>
                <a:cubicBezTo>
                  <a:pt x="11134" y="-420"/>
                  <a:pt x="8003" y="-510"/>
                  <a:pt x="5922" y="1270"/>
                </a:cubicBezTo>
                <a:lnTo>
                  <a:pt x="8767" y="4115"/>
                </a:lnTo>
                <a:cubicBezTo>
                  <a:pt x="9263" y="3867"/>
                  <a:pt x="9881" y="3944"/>
                  <a:pt x="10295" y="4357"/>
                </a:cubicBezTo>
                <a:lnTo>
                  <a:pt x="16214" y="10277"/>
                </a:lnTo>
                <a:cubicBezTo>
                  <a:pt x="16730" y="10793"/>
                  <a:pt x="16730" y="11633"/>
                  <a:pt x="16214" y="12149"/>
                </a:cubicBezTo>
                <a:lnTo>
                  <a:pt x="12149" y="16214"/>
                </a:lnTo>
                <a:cubicBezTo>
                  <a:pt x="11632" y="16730"/>
                  <a:pt x="10792" y="16730"/>
                  <a:pt x="10277" y="16214"/>
                </a:cubicBezTo>
                <a:lnTo>
                  <a:pt x="4357" y="10295"/>
                </a:lnTo>
                <a:cubicBezTo>
                  <a:pt x="3954" y="9892"/>
                  <a:pt x="3870" y="9294"/>
                  <a:pt x="4096" y="8805"/>
                </a:cubicBezTo>
                <a:lnTo>
                  <a:pt x="1243" y="5952"/>
                </a:lnTo>
                <a:cubicBezTo>
                  <a:pt x="-510" y="8032"/>
                  <a:pt x="-410" y="11143"/>
                  <a:pt x="1549" y="13102"/>
                </a:cubicBezTo>
                <a:lnTo>
                  <a:pt x="7469" y="19022"/>
                </a:lnTo>
                <a:cubicBezTo>
                  <a:pt x="9536" y="21090"/>
                  <a:pt x="12889" y="21090"/>
                  <a:pt x="14956" y="19022"/>
                </a:cubicBezTo>
                <a:close/>
                <a:moveTo>
                  <a:pt x="14956" y="19022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iślîḋè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80901FC8-10C6-473C-AD63-94AC7F374FE2}"/>
              </a:ext>
            </a:extLst>
          </p:cNvPr>
          <p:cNvSpPr/>
          <p:nvPr/>
        </p:nvSpPr>
        <p:spPr bwMode="auto">
          <a:xfrm>
            <a:off x="7399331" y="2182643"/>
            <a:ext cx="217474" cy="218283"/>
          </a:xfrm>
          <a:custGeom>
            <a:avLst/>
            <a:gdLst>
              <a:gd name="T0" fmla="*/ 0 w 21091"/>
              <a:gd name="T1" fmla="*/ 0 h 21090"/>
              <a:gd name="T2" fmla="*/ 0 w 21091"/>
              <a:gd name="T3" fmla="*/ 0 h 21090"/>
              <a:gd name="T4" fmla="*/ 0 w 21091"/>
              <a:gd name="T5" fmla="*/ 0 h 21090"/>
              <a:gd name="T6" fmla="*/ 0 w 21091"/>
              <a:gd name="T7" fmla="*/ 0 h 21090"/>
              <a:gd name="T8" fmla="*/ 0 w 21091"/>
              <a:gd name="T9" fmla="*/ 0 h 21090"/>
              <a:gd name="T10" fmla="*/ 0 w 21091"/>
              <a:gd name="T11" fmla="*/ 0 h 21090"/>
              <a:gd name="T12" fmla="*/ 0 w 21091"/>
              <a:gd name="T13" fmla="*/ 0 h 21090"/>
              <a:gd name="T14" fmla="*/ 0 w 21091"/>
              <a:gd name="T15" fmla="*/ 0 h 210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091" h="21090">
                <a:moveTo>
                  <a:pt x="763" y="763"/>
                </a:moveTo>
                <a:cubicBezTo>
                  <a:pt x="-254" y="1780"/>
                  <a:pt x="-254" y="3428"/>
                  <a:pt x="762" y="4445"/>
                </a:cubicBezTo>
                <a:lnTo>
                  <a:pt x="16645" y="20328"/>
                </a:lnTo>
                <a:cubicBezTo>
                  <a:pt x="17663" y="21344"/>
                  <a:pt x="19312" y="21346"/>
                  <a:pt x="20329" y="20329"/>
                </a:cubicBezTo>
                <a:cubicBezTo>
                  <a:pt x="21346" y="19312"/>
                  <a:pt x="21345" y="17663"/>
                  <a:pt x="20328" y="16646"/>
                </a:cubicBezTo>
                <a:lnTo>
                  <a:pt x="4444" y="763"/>
                </a:lnTo>
                <a:cubicBezTo>
                  <a:pt x="3428" y="-254"/>
                  <a:pt x="1780" y="-253"/>
                  <a:pt x="763" y="763"/>
                </a:cubicBezTo>
                <a:close/>
                <a:moveTo>
                  <a:pt x="763" y="763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îṣḻíḓé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ABBF01CD-2723-41D1-B0AB-0D9F7C7670DF}"/>
              </a:ext>
            </a:extLst>
          </p:cNvPr>
          <p:cNvSpPr/>
          <p:nvPr/>
        </p:nvSpPr>
        <p:spPr>
          <a:xfrm>
            <a:off x="6796254" y="3051625"/>
            <a:ext cx="1437652" cy="287380"/>
          </a:xfrm>
          <a:prstGeom prst="rect">
            <a:avLst/>
          </a:prstGeom>
        </p:spPr>
        <p:txBody>
          <a:bodyPr wrap="none" lIns="90000" tIns="46800" rIns="90000" bIns="46800">
            <a:normAutofit fontScale="92500" lnSpcReduction="20000"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Keyword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1" name="ï$liḍê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C7A6969C-8D50-43A2-81AF-DA42E497B488}"/>
              </a:ext>
            </a:extLst>
          </p:cNvPr>
          <p:cNvSpPr txBox="1"/>
          <p:nvPr/>
        </p:nvSpPr>
        <p:spPr bwMode="auto">
          <a:xfrm>
            <a:off x="6402711" y="4415849"/>
            <a:ext cx="2213143" cy="340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46800" rIns="90000" bIns="4680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zh-CN" sz="1400" b="1" dirty="0"/>
              <a:t>Text here</a:t>
            </a:r>
            <a:endParaRPr lang="zh-CN" altLang="en-US" sz="1400" b="1" dirty="0"/>
          </a:p>
        </p:txBody>
      </p:sp>
      <p:sp>
        <p:nvSpPr>
          <p:cNvPr id="22" name="íŝ1ïḍé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3717CF44-9FA2-4D15-9A73-AFDF506FCE28}"/>
              </a:ext>
            </a:extLst>
          </p:cNvPr>
          <p:cNvSpPr txBox="1"/>
          <p:nvPr/>
        </p:nvSpPr>
        <p:spPr bwMode="auto">
          <a:xfrm>
            <a:off x="6402711" y="4756818"/>
            <a:ext cx="2213143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4" name="ïṣ1îḍê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E5C740E0-B4E9-4FEB-B51D-B2E735D19B1E}"/>
              </a:ext>
            </a:extLst>
          </p:cNvPr>
          <p:cNvSpPr/>
          <p:nvPr/>
        </p:nvSpPr>
        <p:spPr>
          <a:xfrm rot="10800000">
            <a:off x="9180379" y="2546429"/>
            <a:ext cx="2272015" cy="98422"/>
          </a:xfrm>
          <a:prstGeom prst="trapezoid">
            <a:avLst>
              <a:gd name="adj" fmla="val 75086"/>
            </a:avLst>
          </a:prstGeom>
          <a:pattFill prst="dkDnDiag">
            <a:fgClr>
              <a:schemeClr val="accent4">
                <a:lumMod val="50000"/>
              </a:schemeClr>
            </a:fgClr>
            <a:bgClr>
              <a:schemeClr val="accent4">
                <a:lumMod val="75000"/>
              </a:schemeClr>
            </a:bgClr>
          </a:pattFill>
          <a:ln w="3175"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ïṥļíḓê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CC1F98C0-FFE1-456B-8C18-F6A04CCF9381}"/>
              </a:ext>
            </a:extLst>
          </p:cNvPr>
          <p:cNvSpPr/>
          <p:nvPr/>
        </p:nvSpPr>
        <p:spPr>
          <a:xfrm rot="10800000">
            <a:off x="9603361" y="4011683"/>
            <a:ext cx="1437652" cy="98422"/>
          </a:xfrm>
          <a:prstGeom prst="trapezoid">
            <a:avLst>
              <a:gd name="adj" fmla="val 75086"/>
            </a:avLst>
          </a:prstGeom>
          <a:pattFill prst="dkDnDiag">
            <a:fgClr>
              <a:schemeClr val="accent4">
                <a:lumMod val="50000"/>
              </a:schemeClr>
            </a:fgClr>
            <a:bgClr>
              <a:schemeClr val="accent4">
                <a:lumMod val="75000"/>
              </a:schemeClr>
            </a:bgClr>
          </a:pattFill>
          <a:ln w="3175"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íśľïdê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4F5E36F8-1ACF-4632-AE9C-427A92FF238A}"/>
              </a:ext>
            </a:extLst>
          </p:cNvPr>
          <p:cNvSpPr/>
          <p:nvPr/>
        </p:nvSpPr>
        <p:spPr>
          <a:xfrm>
            <a:off x="9180381" y="1409450"/>
            <a:ext cx="2272015" cy="2599633"/>
          </a:xfrm>
          <a:prstGeom prst="upArrow">
            <a:avLst>
              <a:gd name="adj1" fmla="val 63377"/>
              <a:gd name="adj2" fmla="val 50000"/>
            </a:avLst>
          </a:prstGeom>
          <a:solidFill>
            <a:schemeClr val="accent4"/>
          </a:solidFill>
          <a:ln w="3175" cap="flat" cmpd="sng" algn="ctr">
            <a:noFill/>
            <a:prstDash val="solid"/>
          </a:ln>
          <a:effectLst>
            <a:outerShdw dist="25400" dir="5400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iśľïḓê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E587B1F7-605D-4B7A-B4C1-D156F7D6FD40}"/>
              </a:ext>
            </a:extLst>
          </p:cNvPr>
          <p:cNvSpPr/>
          <p:nvPr/>
        </p:nvSpPr>
        <p:spPr bwMode="auto">
          <a:xfrm>
            <a:off x="10036572" y="2117788"/>
            <a:ext cx="559625" cy="352643"/>
          </a:xfrm>
          <a:custGeom>
            <a:avLst/>
            <a:gdLst>
              <a:gd name="T0" fmla="*/ 205817445 w 21600"/>
              <a:gd name="T1" fmla="*/ 12896655 h 21600"/>
              <a:gd name="T2" fmla="*/ 205817445 w 21600"/>
              <a:gd name="T3" fmla="*/ 3873124 h 21600"/>
              <a:gd name="T4" fmla="*/ 190413453 w 21600"/>
              <a:gd name="T5" fmla="*/ 0 h 21600"/>
              <a:gd name="T6" fmla="*/ 15405247 w 21600"/>
              <a:gd name="T7" fmla="*/ 0 h 21600"/>
              <a:gd name="T8" fmla="*/ 0 w 21600"/>
              <a:gd name="T9" fmla="*/ 3873124 h 21600"/>
              <a:gd name="T10" fmla="*/ 0 w 21600"/>
              <a:gd name="T11" fmla="*/ 41275556 h 21600"/>
              <a:gd name="T12" fmla="*/ 15405247 w 21600"/>
              <a:gd name="T13" fmla="*/ 45148680 h 21600"/>
              <a:gd name="T14" fmla="*/ 190413453 w 21600"/>
              <a:gd name="T15" fmla="*/ 45148680 h 21600"/>
              <a:gd name="T16" fmla="*/ 205817445 w 21600"/>
              <a:gd name="T17" fmla="*/ 41275556 h 21600"/>
              <a:gd name="T18" fmla="*/ 205817445 w 21600"/>
              <a:gd name="T19" fmla="*/ 32367006 h 21600"/>
              <a:gd name="T20" fmla="*/ 205817445 w 21600"/>
              <a:gd name="T21" fmla="*/ 32488207 h 21600"/>
              <a:gd name="T22" fmla="*/ 286355233 w 21600"/>
              <a:gd name="T23" fmla="*/ 41984108 h 21600"/>
              <a:gd name="T24" fmla="*/ 286355233 w 21600"/>
              <a:gd name="T25" fmla="*/ 3315119 h 21600"/>
              <a:gd name="T26" fmla="*/ 205817445 w 21600"/>
              <a:gd name="T27" fmla="*/ 12896655 h 21600"/>
              <a:gd name="T28" fmla="*/ 205817445 w 21600"/>
              <a:gd name="T29" fmla="*/ 12896655 h 2160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21600" h="21600">
                <a:moveTo>
                  <a:pt x="15525" y="6170"/>
                </a:moveTo>
                <a:lnTo>
                  <a:pt x="15525" y="1853"/>
                </a:lnTo>
                <a:cubicBezTo>
                  <a:pt x="15525" y="834"/>
                  <a:pt x="15002" y="0"/>
                  <a:pt x="14363" y="0"/>
                </a:cubicBezTo>
                <a:lnTo>
                  <a:pt x="1162" y="0"/>
                </a:lnTo>
                <a:cubicBezTo>
                  <a:pt x="523" y="0"/>
                  <a:pt x="0" y="834"/>
                  <a:pt x="0" y="1853"/>
                </a:cubicBezTo>
                <a:lnTo>
                  <a:pt x="0" y="19747"/>
                </a:lnTo>
                <a:cubicBezTo>
                  <a:pt x="0" y="20766"/>
                  <a:pt x="523" y="21600"/>
                  <a:pt x="1162" y="21600"/>
                </a:cubicBezTo>
                <a:lnTo>
                  <a:pt x="14363" y="21600"/>
                </a:lnTo>
                <a:cubicBezTo>
                  <a:pt x="15002" y="21600"/>
                  <a:pt x="15525" y="20766"/>
                  <a:pt x="15525" y="19747"/>
                </a:cubicBezTo>
                <a:lnTo>
                  <a:pt x="15525" y="15485"/>
                </a:lnTo>
                <a:lnTo>
                  <a:pt x="15525" y="15543"/>
                </a:lnTo>
                <a:lnTo>
                  <a:pt x="21600" y="20086"/>
                </a:lnTo>
                <a:lnTo>
                  <a:pt x="21600" y="1586"/>
                </a:lnTo>
                <a:lnTo>
                  <a:pt x="15525" y="6170"/>
                </a:lnTo>
                <a:close/>
                <a:moveTo>
                  <a:pt x="15525" y="6170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iṩ1ídé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040AEE5E-9465-45A5-A53D-9E374230DFE1}"/>
              </a:ext>
            </a:extLst>
          </p:cNvPr>
          <p:cNvSpPr/>
          <p:nvPr/>
        </p:nvSpPr>
        <p:spPr>
          <a:xfrm>
            <a:off x="9603358" y="3051625"/>
            <a:ext cx="1437652" cy="287380"/>
          </a:xfrm>
          <a:prstGeom prst="rect">
            <a:avLst/>
          </a:prstGeom>
        </p:spPr>
        <p:txBody>
          <a:bodyPr wrap="none" lIns="90000" tIns="46800" rIns="90000" bIns="46800">
            <a:normAutofit fontScale="92500" lnSpcReduction="20000"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Keyword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2" name="iṩḻîḓé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312EA6BE-F116-47BC-88E8-FC84CD615D3C}"/>
              </a:ext>
            </a:extLst>
          </p:cNvPr>
          <p:cNvSpPr txBox="1"/>
          <p:nvPr/>
        </p:nvSpPr>
        <p:spPr bwMode="auto">
          <a:xfrm>
            <a:off x="9209816" y="4415849"/>
            <a:ext cx="2213143" cy="340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46800" rIns="90000" bIns="4680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zh-CN" sz="1400" b="1" dirty="0"/>
              <a:t>Text here</a:t>
            </a:r>
            <a:endParaRPr lang="zh-CN" altLang="en-US" sz="1400" b="1" dirty="0"/>
          </a:p>
        </p:txBody>
      </p:sp>
      <p:sp>
        <p:nvSpPr>
          <p:cNvPr id="13" name="íşliḑè">
            <a:extLst>
              <a:ext uri="{FF2B5EF4-FFF2-40B4-BE49-F238E27FC236}">
                <a16:creationId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id="{ADFE7459-AB0A-4107-B18D-967347664483}"/>
              </a:ext>
            </a:extLst>
          </p:cNvPr>
          <p:cNvSpPr txBox="1"/>
          <p:nvPr/>
        </p:nvSpPr>
        <p:spPr bwMode="auto">
          <a:xfrm>
            <a:off x="9209816" y="4756818"/>
            <a:ext cx="2213143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</p:spTree>
    <p:extLst>
      <p:ext uri="{BB962C8B-B14F-4D97-AF65-F5344CB8AC3E}">
        <p14:creationId xmlns:p14="http://schemas.microsoft.com/office/powerpoint/2010/main" val="319646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585088" y="1306528"/>
            <a:ext cx="4535055" cy="656792"/>
          </a:xfrm>
        </p:spPr>
        <p:txBody>
          <a:bodyPr anchor="b">
            <a:normAutofit/>
          </a:bodyPr>
          <a:lstStyle/>
          <a:p>
            <a:r>
              <a:rPr lang="en-US" altLang="zh-CN" sz="2200" dirty="0">
                <a:solidFill>
                  <a:schemeClr val="bg1"/>
                </a:solidFill>
              </a:rPr>
              <a:t>Section Header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579315" y="2070360"/>
            <a:ext cx="4546600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bg1"/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bg1"/>
                </a:solidFill>
              </a:rPr>
              <a:t>When you copy &amp; paste, choose "keep text only" option.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p14="http://schemas.microsoft.com/office/powerpoint/2010/main" xmlns:a16="http://schemas.microsoft.com/office/drawing/2014/main" id="{C72B5BD1-0C3F-40E0-ACC2-2C3E2AD40199}"/>
              </a:ext>
            </a:extLst>
          </p:cNvPr>
          <p:cNvSpPr txBox="1"/>
          <p:nvPr/>
        </p:nvSpPr>
        <p:spPr>
          <a:xfrm>
            <a:off x="2064911" y="1634924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10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8899341-DC5F-4EAD-849C-910E66D15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F500E1F-D1DE-49AB-943D-33DCEAAB7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4A553C8-58BD-4897-93AF-26493E852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E7EDF5C-7B63-4770-81EF-344DF2033320}"/>
              </a:ext>
            </a:extLst>
          </p:cNvPr>
          <p:cNvCxnSpPr>
            <a:cxnSpLocks/>
          </p:cNvCxnSpPr>
          <p:nvPr/>
        </p:nvCxnSpPr>
        <p:spPr>
          <a:xfrm>
            <a:off x="5411701" y="2538525"/>
            <a:ext cx="6119999" cy="0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îsḷî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84F1E72-CF2A-4613-A618-4F467EE85B32}"/>
              </a:ext>
            </a:extLst>
          </p:cNvPr>
          <p:cNvSpPr txBox="1"/>
          <p:nvPr/>
        </p:nvSpPr>
        <p:spPr>
          <a:xfrm>
            <a:off x="5391152" y="1265594"/>
            <a:ext cx="6129337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</p:txBody>
      </p:sp>
      <p:sp>
        <p:nvSpPr>
          <p:cNvPr id="27" name="ïṡľí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EC75C5F-C8F9-4323-B9B2-37C152A3C205}"/>
              </a:ext>
            </a:extLst>
          </p:cNvPr>
          <p:cNvSpPr/>
          <p:nvPr/>
        </p:nvSpPr>
        <p:spPr bwMode="auto">
          <a:xfrm>
            <a:off x="4088529" y="3096259"/>
            <a:ext cx="550565" cy="734087"/>
          </a:xfrm>
          <a:custGeom>
            <a:avLst/>
            <a:gdLst>
              <a:gd name="T0" fmla="*/ 0 w 411"/>
              <a:gd name="T1" fmla="*/ 77 h 547"/>
              <a:gd name="T2" fmla="*/ 205 w 411"/>
              <a:gd name="T3" fmla="*/ 38 h 547"/>
              <a:gd name="T4" fmla="*/ 411 w 411"/>
              <a:gd name="T5" fmla="*/ 0 h 547"/>
              <a:gd name="T6" fmla="*/ 411 w 411"/>
              <a:gd name="T7" fmla="*/ 274 h 547"/>
              <a:gd name="T8" fmla="*/ 411 w 411"/>
              <a:gd name="T9" fmla="*/ 547 h 547"/>
              <a:gd name="T10" fmla="*/ 205 w 411"/>
              <a:gd name="T11" fmla="*/ 530 h 547"/>
              <a:gd name="T12" fmla="*/ 0 w 411"/>
              <a:gd name="T13" fmla="*/ 512 h 547"/>
              <a:gd name="T14" fmla="*/ 0 w 411"/>
              <a:gd name="T15" fmla="*/ 295 h 547"/>
              <a:gd name="T16" fmla="*/ 0 w 411"/>
              <a:gd name="T17" fmla="*/ 77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1" h="547">
                <a:moveTo>
                  <a:pt x="0" y="77"/>
                </a:moveTo>
                <a:cubicBezTo>
                  <a:pt x="69" y="64"/>
                  <a:pt x="137" y="51"/>
                  <a:pt x="205" y="38"/>
                </a:cubicBezTo>
                <a:cubicBezTo>
                  <a:pt x="274" y="26"/>
                  <a:pt x="342" y="13"/>
                  <a:pt x="411" y="0"/>
                </a:cubicBezTo>
                <a:cubicBezTo>
                  <a:pt x="411" y="91"/>
                  <a:pt x="411" y="182"/>
                  <a:pt x="411" y="274"/>
                </a:cubicBezTo>
                <a:cubicBezTo>
                  <a:pt x="411" y="365"/>
                  <a:pt x="411" y="456"/>
                  <a:pt x="411" y="547"/>
                </a:cubicBezTo>
                <a:cubicBezTo>
                  <a:pt x="342" y="541"/>
                  <a:pt x="274" y="536"/>
                  <a:pt x="205" y="530"/>
                </a:cubicBezTo>
                <a:cubicBezTo>
                  <a:pt x="137" y="524"/>
                  <a:pt x="69" y="518"/>
                  <a:pt x="0" y="512"/>
                </a:cubicBezTo>
                <a:cubicBezTo>
                  <a:pt x="0" y="440"/>
                  <a:pt x="0" y="367"/>
                  <a:pt x="0" y="295"/>
                </a:cubicBezTo>
                <a:cubicBezTo>
                  <a:pt x="0" y="222"/>
                  <a:pt x="0" y="150"/>
                  <a:pt x="0" y="7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iṩḷî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512ECC9-0805-4EB2-A99F-68ACF3DAD4C6}"/>
              </a:ext>
            </a:extLst>
          </p:cNvPr>
          <p:cNvSpPr/>
          <p:nvPr/>
        </p:nvSpPr>
        <p:spPr bwMode="auto">
          <a:xfrm>
            <a:off x="4076185" y="3078976"/>
            <a:ext cx="575254" cy="767006"/>
          </a:xfrm>
          <a:custGeom>
            <a:avLst/>
            <a:gdLst>
              <a:gd name="T0" fmla="*/ 215 w 429"/>
              <a:gd name="T1" fmla="*/ 42 h 572"/>
              <a:gd name="T2" fmla="*/ 420 w 429"/>
              <a:gd name="T3" fmla="*/ 2 h 572"/>
              <a:gd name="T4" fmla="*/ 429 w 429"/>
              <a:gd name="T5" fmla="*/ 0 h 572"/>
              <a:gd name="T6" fmla="*/ 429 w 429"/>
              <a:gd name="T7" fmla="*/ 11 h 572"/>
              <a:gd name="T8" fmla="*/ 429 w 429"/>
              <a:gd name="T9" fmla="*/ 286 h 572"/>
              <a:gd name="T10" fmla="*/ 429 w 429"/>
              <a:gd name="T11" fmla="*/ 561 h 572"/>
              <a:gd name="T12" fmla="*/ 429 w 429"/>
              <a:gd name="T13" fmla="*/ 572 h 572"/>
              <a:gd name="T14" fmla="*/ 420 w 429"/>
              <a:gd name="T15" fmla="*/ 571 h 572"/>
              <a:gd name="T16" fmla="*/ 215 w 429"/>
              <a:gd name="T17" fmla="*/ 552 h 572"/>
              <a:gd name="T18" fmla="*/ 215 w 429"/>
              <a:gd name="T19" fmla="*/ 533 h 572"/>
              <a:gd name="T20" fmla="*/ 410 w 429"/>
              <a:gd name="T21" fmla="*/ 549 h 572"/>
              <a:gd name="T22" fmla="*/ 410 w 429"/>
              <a:gd name="T23" fmla="*/ 287 h 572"/>
              <a:gd name="T24" fmla="*/ 410 w 429"/>
              <a:gd name="T25" fmla="*/ 25 h 572"/>
              <a:gd name="T26" fmla="*/ 215 w 429"/>
              <a:gd name="T27" fmla="*/ 61 h 572"/>
              <a:gd name="T28" fmla="*/ 215 w 429"/>
              <a:gd name="T29" fmla="*/ 42 h 572"/>
              <a:gd name="T30" fmla="*/ 9 w 429"/>
              <a:gd name="T31" fmla="*/ 81 h 572"/>
              <a:gd name="T32" fmla="*/ 214 w 429"/>
              <a:gd name="T33" fmla="*/ 42 h 572"/>
              <a:gd name="T34" fmla="*/ 215 w 429"/>
              <a:gd name="T35" fmla="*/ 42 h 572"/>
              <a:gd name="T36" fmla="*/ 215 w 429"/>
              <a:gd name="T37" fmla="*/ 61 h 572"/>
              <a:gd name="T38" fmla="*/ 214 w 429"/>
              <a:gd name="T39" fmla="*/ 61 h 572"/>
              <a:gd name="T40" fmla="*/ 19 w 429"/>
              <a:gd name="T41" fmla="*/ 97 h 572"/>
              <a:gd name="T42" fmla="*/ 19 w 429"/>
              <a:gd name="T43" fmla="*/ 307 h 572"/>
              <a:gd name="T44" fmla="*/ 19 w 429"/>
              <a:gd name="T45" fmla="*/ 518 h 572"/>
              <a:gd name="T46" fmla="*/ 214 w 429"/>
              <a:gd name="T47" fmla="*/ 533 h 572"/>
              <a:gd name="T48" fmla="*/ 215 w 429"/>
              <a:gd name="T49" fmla="*/ 533 h 572"/>
              <a:gd name="T50" fmla="*/ 215 w 429"/>
              <a:gd name="T51" fmla="*/ 552 h 572"/>
              <a:gd name="T52" fmla="*/ 214 w 429"/>
              <a:gd name="T53" fmla="*/ 552 h 572"/>
              <a:gd name="T54" fmla="*/ 9 w 429"/>
              <a:gd name="T55" fmla="*/ 534 h 572"/>
              <a:gd name="T56" fmla="*/ 0 w 429"/>
              <a:gd name="T57" fmla="*/ 533 h 572"/>
              <a:gd name="T58" fmla="*/ 0 w 429"/>
              <a:gd name="T59" fmla="*/ 525 h 572"/>
              <a:gd name="T60" fmla="*/ 0 w 429"/>
              <a:gd name="T61" fmla="*/ 308 h 572"/>
              <a:gd name="T62" fmla="*/ 0 w 429"/>
              <a:gd name="T63" fmla="*/ 92 h 572"/>
              <a:gd name="T64" fmla="*/ 0 w 429"/>
              <a:gd name="T65" fmla="*/ 83 h 572"/>
              <a:gd name="T66" fmla="*/ 9 w 429"/>
              <a:gd name="T67" fmla="*/ 81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29" h="572">
                <a:moveTo>
                  <a:pt x="215" y="42"/>
                </a:moveTo>
                <a:cubicBezTo>
                  <a:pt x="283" y="29"/>
                  <a:pt x="351" y="15"/>
                  <a:pt x="420" y="2"/>
                </a:cubicBezTo>
                <a:cubicBezTo>
                  <a:pt x="423" y="2"/>
                  <a:pt x="426" y="1"/>
                  <a:pt x="429" y="0"/>
                </a:cubicBezTo>
                <a:cubicBezTo>
                  <a:pt x="429" y="4"/>
                  <a:pt x="429" y="8"/>
                  <a:pt x="429" y="11"/>
                </a:cubicBezTo>
                <a:cubicBezTo>
                  <a:pt x="429" y="103"/>
                  <a:pt x="429" y="195"/>
                  <a:pt x="429" y="286"/>
                </a:cubicBezTo>
                <a:cubicBezTo>
                  <a:pt x="429" y="378"/>
                  <a:pt x="429" y="469"/>
                  <a:pt x="429" y="561"/>
                </a:cubicBezTo>
                <a:cubicBezTo>
                  <a:pt x="429" y="565"/>
                  <a:pt x="429" y="568"/>
                  <a:pt x="429" y="572"/>
                </a:cubicBezTo>
                <a:cubicBezTo>
                  <a:pt x="426" y="571"/>
                  <a:pt x="423" y="571"/>
                  <a:pt x="420" y="571"/>
                </a:cubicBezTo>
                <a:cubicBezTo>
                  <a:pt x="351" y="565"/>
                  <a:pt x="283" y="558"/>
                  <a:pt x="215" y="552"/>
                </a:cubicBezTo>
                <a:cubicBezTo>
                  <a:pt x="215" y="533"/>
                  <a:pt x="215" y="533"/>
                  <a:pt x="215" y="533"/>
                </a:cubicBezTo>
                <a:cubicBezTo>
                  <a:pt x="280" y="538"/>
                  <a:pt x="345" y="544"/>
                  <a:pt x="410" y="549"/>
                </a:cubicBezTo>
                <a:cubicBezTo>
                  <a:pt x="410" y="462"/>
                  <a:pt x="410" y="374"/>
                  <a:pt x="410" y="287"/>
                </a:cubicBezTo>
                <a:cubicBezTo>
                  <a:pt x="410" y="200"/>
                  <a:pt x="410" y="113"/>
                  <a:pt x="410" y="25"/>
                </a:cubicBezTo>
                <a:cubicBezTo>
                  <a:pt x="345" y="37"/>
                  <a:pt x="280" y="49"/>
                  <a:pt x="215" y="61"/>
                </a:cubicBezTo>
                <a:lnTo>
                  <a:pt x="215" y="42"/>
                </a:lnTo>
                <a:close/>
                <a:moveTo>
                  <a:pt x="9" y="81"/>
                </a:moveTo>
                <a:cubicBezTo>
                  <a:pt x="78" y="68"/>
                  <a:pt x="146" y="55"/>
                  <a:pt x="214" y="42"/>
                </a:cubicBezTo>
                <a:cubicBezTo>
                  <a:pt x="215" y="42"/>
                  <a:pt x="215" y="42"/>
                  <a:pt x="215" y="42"/>
                </a:cubicBezTo>
                <a:cubicBezTo>
                  <a:pt x="215" y="61"/>
                  <a:pt x="215" y="61"/>
                  <a:pt x="215" y="61"/>
                </a:cubicBezTo>
                <a:cubicBezTo>
                  <a:pt x="214" y="61"/>
                  <a:pt x="214" y="61"/>
                  <a:pt x="214" y="61"/>
                </a:cubicBezTo>
                <a:cubicBezTo>
                  <a:pt x="149" y="73"/>
                  <a:pt x="84" y="85"/>
                  <a:pt x="19" y="97"/>
                </a:cubicBezTo>
                <a:cubicBezTo>
                  <a:pt x="19" y="167"/>
                  <a:pt x="19" y="237"/>
                  <a:pt x="19" y="307"/>
                </a:cubicBezTo>
                <a:cubicBezTo>
                  <a:pt x="19" y="377"/>
                  <a:pt x="19" y="447"/>
                  <a:pt x="19" y="518"/>
                </a:cubicBezTo>
                <a:cubicBezTo>
                  <a:pt x="84" y="523"/>
                  <a:pt x="149" y="528"/>
                  <a:pt x="214" y="533"/>
                </a:cubicBezTo>
                <a:cubicBezTo>
                  <a:pt x="215" y="533"/>
                  <a:pt x="215" y="533"/>
                  <a:pt x="215" y="533"/>
                </a:cubicBezTo>
                <a:cubicBezTo>
                  <a:pt x="215" y="552"/>
                  <a:pt x="215" y="552"/>
                  <a:pt x="215" y="552"/>
                </a:cubicBezTo>
                <a:cubicBezTo>
                  <a:pt x="214" y="552"/>
                  <a:pt x="214" y="552"/>
                  <a:pt x="214" y="552"/>
                </a:cubicBezTo>
                <a:cubicBezTo>
                  <a:pt x="146" y="546"/>
                  <a:pt x="78" y="540"/>
                  <a:pt x="9" y="534"/>
                </a:cubicBezTo>
                <a:cubicBezTo>
                  <a:pt x="6" y="534"/>
                  <a:pt x="3" y="533"/>
                  <a:pt x="0" y="533"/>
                </a:cubicBezTo>
                <a:cubicBezTo>
                  <a:pt x="0" y="530"/>
                  <a:pt x="0" y="527"/>
                  <a:pt x="0" y="525"/>
                </a:cubicBezTo>
                <a:cubicBezTo>
                  <a:pt x="0" y="452"/>
                  <a:pt x="0" y="380"/>
                  <a:pt x="0" y="308"/>
                </a:cubicBezTo>
                <a:cubicBezTo>
                  <a:pt x="0" y="236"/>
                  <a:pt x="0" y="164"/>
                  <a:pt x="0" y="92"/>
                </a:cubicBezTo>
                <a:cubicBezTo>
                  <a:pt x="0" y="89"/>
                  <a:pt x="0" y="86"/>
                  <a:pt x="0" y="83"/>
                </a:cubicBezTo>
                <a:cubicBezTo>
                  <a:pt x="3" y="82"/>
                  <a:pt x="6" y="82"/>
                  <a:pt x="9" y="81"/>
                </a:cubicBezTo>
                <a:close/>
              </a:path>
            </a:pathLst>
          </a:cu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ïṣľi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B78E21F-8819-40D2-AF49-6723F5C2C727}"/>
              </a:ext>
            </a:extLst>
          </p:cNvPr>
          <p:cNvSpPr/>
          <p:nvPr/>
        </p:nvSpPr>
        <p:spPr bwMode="auto">
          <a:xfrm>
            <a:off x="4088529" y="3096259"/>
            <a:ext cx="550565" cy="194220"/>
          </a:xfrm>
          <a:custGeom>
            <a:avLst/>
            <a:gdLst>
              <a:gd name="T0" fmla="*/ 0 w 411"/>
              <a:gd name="T1" fmla="*/ 77 h 145"/>
              <a:gd name="T2" fmla="*/ 205 w 411"/>
              <a:gd name="T3" fmla="*/ 38 h 145"/>
              <a:gd name="T4" fmla="*/ 411 w 411"/>
              <a:gd name="T5" fmla="*/ 0 h 145"/>
              <a:gd name="T6" fmla="*/ 411 w 411"/>
              <a:gd name="T7" fmla="*/ 86 h 145"/>
              <a:gd name="T8" fmla="*/ 205 w 411"/>
              <a:gd name="T9" fmla="*/ 116 h 145"/>
              <a:gd name="T10" fmla="*/ 0 w 411"/>
              <a:gd name="T11" fmla="*/ 145 h 145"/>
              <a:gd name="T12" fmla="*/ 0 w 411"/>
              <a:gd name="T13" fmla="*/ 7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1" h="145">
                <a:moveTo>
                  <a:pt x="0" y="77"/>
                </a:moveTo>
                <a:cubicBezTo>
                  <a:pt x="69" y="64"/>
                  <a:pt x="137" y="51"/>
                  <a:pt x="205" y="38"/>
                </a:cubicBezTo>
                <a:cubicBezTo>
                  <a:pt x="274" y="26"/>
                  <a:pt x="342" y="13"/>
                  <a:pt x="411" y="0"/>
                </a:cubicBezTo>
                <a:cubicBezTo>
                  <a:pt x="411" y="29"/>
                  <a:pt x="411" y="57"/>
                  <a:pt x="411" y="86"/>
                </a:cubicBezTo>
                <a:cubicBezTo>
                  <a:pt x="342" y="96"/>
                  <a:pt x="274" y="106"/>
                  <a:pt x="205" y="116"/>
                </a:cubicBezTo>
                <a:cubicBezTo>
                  <a:pt x="137" y="125"/>
                  <a:pt x="69" y="135"/>
                  <a:pt x="0" y="145"/>
                </a:cubicBezTo>
                <a:cubicBezTo>
                  <a:pt x="0" y="122"/>
                  <a:pt x="0" y="100"/>
                  <a:pt x="0" y="77"/>
                </a:cubicBezTo>
                <a:close/>
              </a:path>
            </a:pathLst>
          </a:cu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íṧḻî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A4F1123-F7F0-4DC0-BA9E-E0D8A0466079}"/>
              </a:ext>
            </a:extLst>
          </p:cNvPr>
          <p:cNvSpPr/>
          <p:nvPr/>
        </p:nvSpPr>
        <p:spPr bwMode="auto">
          <a:xfrm>
            <a:off x="4147783" y="3808949"/>
            <a:ext cx="168708" cy="418068"/>
          </a:xfrm>
          <a:custGeom>
            <a:avLst/>
            <a:gdLst>
              <a:gd name="T0" fmla="*/ 5 w 126"/>
              <a:gd name="T1" fmla="*/ 290 h 312"/>
              <a:gd name="T2" fmla="*/ 55 w 126"/>
              <a:gd name="T3" fmla="*/ 150 h 312"/>
              <a:gd name="T4" fmla="*/ 106 w 126"/>
              <a:gd name="T5" fmla="*/ 0 h 312"/>
              <a:gd name="T6" fmla="*/ 126 w 126"/>
              <a:gd name="T7" fmla="*/ 2 h 312"/>
              <a:gd name="T8" fmla="*/ 74 w 126"/>
              <a:gd name="T9" fmla="*/ 156 h 312"/>
              <a:gd name="T10" fmla="*/ 23 w 126"/>
              <a:gd name="T11" fmla="*/ 300 h 312"/>
              <a:gd name="T12" fmla="*/ 5 w 126"/>
              <a:gd name="T13" fmla="*/ 29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" h="312">
                <a:moveTo>
                  <a:pt x="5" y="290"/>
                </a:moveTo>
                <a:cubicBezTo>
                  <a:pt x="22" y="244"/>
                  <a:pt x="39" y="198"/>
                  <a:pt x="55" y="150"/>
                </a:cubicBezTo>
                <a:cubicBezTo>
                  <a:pt x="72" y="101"/>
                  <a:pt x="89" y="51"/>
                  <a:pt x="106" y="0"/>
                </a:cubicBezTo>
                <a:cubicBezTo>
                  <a:pt x="113" y="1"/>
                  <a:pt x="119" y="1"/>
                  <a:pt x="126" y="2"/>
                </a:cubicBezTo>
                <a:cubicBezTo>
                  <a:pt x="109" y="54"/>
                  <a:pt x="92" y="106"/>
                  <a:pt x="74" y="156"/>
                </a:cubicBezTo>
                <a:cubicBezTo>
                  <a:pt x="57" y="205"/>
                  <a:pt x="40" y="253"/>
                  <a:pt x="23" y="300"/>
                </a:cubicBezTo>
                <a:cubicBezTo>
                  <a:pt x="18" y="312"/>
                  <a:pt x="0" y="304"/>
                  <a:pt x="5" y="290"/>
                </a:cubicBezTo>
                <a:close/>
              </a:path>
            </a:pathLst>
          </a:cu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ïṡľï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64F79F6-3CE0-422F-82B6-86043045D4E0}"/>
              </a:ext>
            </a:extLst>
          </p:cNvPr>
          <p:cNvSpPr/>
          <p:nvPr/>
        </p:nvSpPr>
        <p:spPr bwMode="auto">
          <a:xfrm>
            <a:off x="4411132" y="3820470"/>
            <a:ext cx="169531" cy="515178"/>
          </a:xfrm>
          <a:custGeom>
            <a:avLst/>
            <a:gdLst>
              <a:gd name="T0" fmla="*/ 121 w 126"/>
              <a:gd name="T1" fmla="*/ 368 h 384"/>
              <a:gd name="T2" fmla="*/ 70 w 126"/>
              <a:gd name="T3" fmla="*/ 180 h 384"/>
              <a:gd name="T4" fmla="*/ 20 w 126"/>
              <a:gd name="T5" fmla="*/ 2 h 384"/>
              <a:gd name="T6" fmla="*/ 0 w 126"/>
              <a:gd name="T7" fmla="*/ 0 h 384"/>
              <a:gd name="T8" fmla="*/ 52 w 126"/>
              <a:gd name="T9" fmla="*/ 180 h 384"/>
              <a:gd name="T10" fmla="*/ 103 w 126"/>
              <a:gd name="T11" fmla="*/ 369 h 384"/>
              <a:gd name="T12" fmla="*/ 121 w 126"/>
              <a:gd name="T13" fmla="*/ 368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" h="384">
                <a:moveTo>
                  <a:pt x="121" y="368"/>
                </a:moveTo>
                <a:cubicBezTo>
                  <a:pt x="104" y="304"/>
                  <a:pt x="88" y="242"/>
                  <a:pt x="70" y="180"/>
                </a:cubicBezTo>
                <a:cubicBezTo>
                  <a:pt x="54" y="120"/>
                  <a:pt x="37" y="61"/>
                  <a:pt x="20" y="2"/>
                </a:cubicBezTo>
                <a:cubicBezTo>
                  <a:pt x="13" y="1"/>
                  <a:pt x="7" y="1"/>
                  <a:pt x="0" y="0"/>
                </a:cubicBezTo>
                <a:cubicBezTo>
                  <a:pt x="17" y="59"/>
                  <a:pt x="35" y="119"/>
                  <a:pt x="52" y="180"/>
                </a:cubicBezTo>
                <a:cubicBezTo>
                  <a:pt x="69" y="242"/>
                  <a:pt x="86" y="305"/>
                  <a:pt x="103" y="369"/>
                </a:cubicBezTo>
                <a:cubicBezTo>
                  <a:pt x="107" y="384"/>
                  <a:pt x="126" y="384"/>
                  <a:pt x="121" y="368"/>
                </a:cubicBezTo>
                <a:close/>
              </a:path>
            </a:pathLst>
          </a:cu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îṣľi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45236F6-3C14-4CB5-B277-E7D401E85146}"/>
              </a:ext>
            </a:extLst>
          </p:cNvPr>
          <p:cNvSpPr/>
          <p:nvPr/>
        </p:nvSpPr>
        <p:spPr bwMode="auto">
          <a:xfrm>
            <a:off x="4237486" y="4007284"/>
            <a:ext cx="253474" cy="72421"/>
          </a:xfrm>
          <a:custGeom>
            <a:avLst/>
            <a:gdLst>
              <a:gd name="T0" fmla="*/ 0 w 189"/>
              <a:gd name="T1" fmla="*/ 0 h 54"/>
              <a:gd name="T2" fmla="*/ 94 w 189"/>
              <a:gd name="T3" fmla="*/ 17 h 54"/>
              <a:gd name="T4" fmla="*/ 189 w 189"/>
              <a:gd name="T5" fmla="*/ 33 h 54"/>
              <a:gd name="T6" fmla="*/ 189 w 189"/>
              <a:gd name="T7" fmla="*/ 54 h 54"/>
              <a:gd name="T8" fmla="*/ 94 w 189"/>
              <a:gd name="T9" fmla="*/ 36 h 54"/>
              <a:gd name="T10" fmla="*/ 0 w 189"/>
              <a:gd name="T11" fmla="*/ 18 h 54"/>
              <a:gd name="T12" fmla="*/ 0 w 189"/>
              <a:gd name="T13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9" h="54">
                <a:moveTo>
                  <a:pt x="0" y="0"/>
                </a:moveTo>
                <a:cubicBezTo>
                  <a:pt x="31" y="6"/>
                  <a:pt x="63" y="11"/>
                  <a:pt x="94" y="17"/>
                </a:cubicBezTo>
                <a:cubicBezTo>
                  <a:pt x="126" y="22"/>
                  <a:pt x="157" y="28"/>
                  <a:pt x="189" y="33"/>
                </a:cubicBezTo>
                <a:cubicBezTo>
                  <a:pt x="189" y="40"/>
                  <a:pt x="189" y="47"/>
                  <a:pt x="189" y="54"/>
                </a:cubicBezTo>
                <a:cubicBezTo>
                  <a:pt x="157" y="48"/>
                  <a:pt x="126" y="42"/>
                  <a:pt x="94" y="36"/>
                </a:cubicBezTo>
                <a:cubicBezTo>
                  <a:pt x="63" y="30"/>
                  <a:pt x="31" y="24"/>
                  <a:pt x="0" y="18"/>
                </a:cubicBezTo>
                <a:cubicBezTo>
                  <a:pt x="0" y="12"/>
                  <a:pt x="0" y="6"/>
                  <a:pt x="0" y="0"/>
                </a:cubicBezTo>
                <a:close/>
              </a:path>
            </a:pathLst>
          </a:cu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ïṡḷi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C8FF00E-DF19-4813-8F9F-6DE885D93201}"/>
              </a:ext>
            </a:extLst>
          </p:cNvPr>
          <p:cNvSpPr/>
          <p:nvPr/>
        </p:nvSpPr>
        <p:spPr bwMode="auto">
          <a:xfrm>
            <a:off x="4564204" y="3732413"/>
            <a:ext cx="61723" cy="83120"/>
          </a:xfrm>
          <a:custGeom>
            <a:avLst/>
            <a:gdLst>
              <a:gd name="T0" fmla="*/ 46 w 46"/>
              <a:gd name="T1" fmla="*/ 0 h 62"/>
              <a:gd name="T2" fmla="*/ 0 w 46"/>
              <a:gd name="T3" fmla="*/ 58 h 62"/>
              <a:gd name="T4" fmla="*/ 46 w 46"/>
              <a:gd name="T5" fmla="*/ 62 h 62"/>
              <a:gd name="T6" fmla="*/ 46 w 46"/>
              <a:gd name="T7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" h="62">
                <a:moveTo>
                  <a:pt x="46" y="0"/>
                </a:moveTo>
                <a:cubicBezTo>
                  <a:pt x="31" y="19"/>
                  <a:pt x="15" y="39"/>
                  <a:pt x="0" y="58"/>
                </a:cubicBezTo>
                <a:cubicBezTo>
                  <a:pt x="15" y="59"/>
                  <a:pt x="31" y="60"/>
                  <a:pt x="46" y="62"/>
                </a:cubicBezTo>
                <a:cubicBezTo>
                  <a:pt x="46" y="41"/>
                  <a:pt x="46" y="20"/>
                  <a:pt x="46" y="0"/>
                </a:cubicBezTo>
                <a:close/>
              </a:path>
            </a:pathLst>
          </a:custGeom>
          <a:solidFill>
            <a:srgbClr val="A8B8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ísḷí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9B8310B-0AB6-438C-AA19-084CCA2D67DC}"/>
              </a:ext>
            </a:extLst>
          </p:cNvPr>
          <p:cNvSpPr/>
          <p:nvPr/>
        </p:nvSpPr>
        <p:spPr bwMode="auto">
          <a:xfrm>
            <a:off x="4551860" y="3722537"/>
            <a:ext cx="74067" cy="87235"/>
          </a:xfrm>
          <a:custGeom>
            <a:avLst/>
            <a:gdLst>
              <a:gd name="T0" fmla="*/ 55 w 55"/>
              <a:gd name="T1" fmla="*/ 7 h 65"/>
              <a:gd name="T2" fmla="*/ 9 w 55"/>
              <a:gd name="T3" fmla="*/ 65 h 65"/>
              <a:gd name="T4" fmla="*/ 0 w 55"/>
              <a:gd name="T5" fmla="*/ 0 h 65"/>
              <a:gd name="T6" fmla="*/ 55 w 55"/>
              <a:gd name="T7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" h="65">
                <a:moveTo>
                  <a:pt x="55" y="7"/>
                </a:moveTo>
                <a:cubicBezTo>
                  <a:pt x="40" y="26"/>
                  <a:pt x="24" y="46"/>
                  <a:pt x="9" y="65"/>
                </a:cubicBezTo>
                <a:cubicBezTo>
                  <a:pt x="14" y="44"/>
                  <a:pt x="12" y="22"/>
                  <a:pt x="0" y="0"/>
                </a:cubicBezTo>
                <a:cubicBezTo>
                  <a:pt x="18" y="15"/>
                  <a:pt x="36" y="16"/>
                  <a:pt x="55" y="7"/>
                </a:cubicBezTo>
                <a:close/>
              </a:path>
            </a:pathLst>
          </a:custGeom>
          <a:solidFill>
            <a:srgbClr val="E8E7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ïṡļï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018BB4B-A37D-427D-B114-8BF27982D598}"/>
              </a:ext>
            </a:extLst>
          </p:cNvPr>
          <p:cNvSpPr/>
          <p:nvPr/>
        </p:nvSpPr>
        <p:spPr bwMode="auto">
          <a:xfrm>
            <a:off x="4197161" y="3352201"/>
            <a:ext cx="333302" cy="342355"/>
          </a:xfrm>
          <a:custGeom>
            <a:avLst/>
            <a:gdLst>
              <a:gd name="T0" fmla="*/ 186 w 249"/>
              <a:gd name="T1" fmla="*/ 240 h 255"/>
              <a:gd name="T2" fmla="*/ 233 w 249"/>
              <a:gd name="T3" fmla="*/ 191 h 255"/>
              <a:gd name="T4" fmla="*/ 246 w 249"/>
              <a:gd name="T5" fmla="*/ 151 h 255"/>
              <a:gd name="T6" fmla="*/ 246 w 249"/>
              <a:gd name="T7" fmla="*/ 96 h 255"/>
              <a:gd name="T8" fmla="*/ 233 w 249"/>
              <a:gd name="T9" fmla="*/ 57 h 255"/>
              <a:gd name="T10" fmla="*/ 186 w 249"/>
              <a:gd name="T11" fmla="*/ 12 h 255"/>
              <a:gd name="T12" fmla="*/ 170 w 249"/>
              <a:gd name="T13" fmla="*/ 5 h 255"/>
              <a:gd name="T14" fmla="*/ 133 w 249"/>
              <a:gd name="T15" fmla="*/ 0 h 255"/>
              <a:gd name="T16" fmla="*/ 139 w 249"/>
              <a:gd name="T17" fmla="*/ 12 h 255"/>
              <a:gd name="T18" fmla="*/ 154 w 249"/>
              <a:gd name="T19" fmla="*/ 11 h 255"/>
              <a:gd name="T20" fmla="*/ 168 w 249"/>
              <a:gd name="T21" fmla="*/ 13 h 255"/>
              <a:gd name="T22" fmla="*/ 164 w 249"/>
              <a:gd name="T23" fmla="*/ 17 h 255"/>
              <a:gd name="T24" fmla="*/ 145 w 249"/>
              <a:gd name="T25" fmla="*/ 26 h 255"/>
              <a:gd name="T26" fmla="*/ 147 w 249"/>
              <a:gd name="T27" fmla="*/ 39 h 255"/>
              <a:gd name="T28" fmla="*/ 159 w 249"/>
              <a:gd name="T29" fmla="*/ 47 h 255"/>
              <a:gd name="T30" fmla="*/ 176 w 249"/>
              <a:gd name="T31" fmla="*/ 21 h 255"/>
              <a:gd name="T32" fmla="*/ 189 w 249"/>
              <a:gd name="T33" fmla="*/ 24 h 255"/>
              <a:gd name="T34" fmla="*/ 200 w 249"/>
              <a:gd name="T35" fmla="*/ 29 h 255"/>
              <a:gd name="T36" fmla="*/ 205 w 249"/>
              <a:gd name="T37" fmla="*/ 47 h 255"/>
              <a:gd name="T38" fmla="*/ 202 w 249"/>
              <a:gd name="T39" fmla="*/ 57 h 255"/>
              <a:gd name="T40" fmla="*/ 195 w 249"/>
              <a:gd name="T41" fmla="*/ 50 h 255"/>
              <a:gd name="T42" fmla="*/ 180 w 249"/>
              <a:gd name="T43" fmla="*/ 53 h 255"/>
              <a:gd name="T44" fmla="*/ 190 w 249"/>
              <a:gd name="T45" fmla="*/ 59 h 255"/>
              <a:gd name="T46" fmla="*/ 164 w 249"/>
              <a:gd name="T47" fmla="*/ 72 h 255"/>
              <a:gd name="T48" fmla="*/ 151 w 249"/>
              <a:gd name="T49" fmla="*/ 81 h 255"/>
              <a:gd name="T50" fmla="*/ 135 w 249"/>
              <a:gd name="T51" fmla="*/ 98 h 255"/>
              <a:gd name="T52" fmla="*/ 144 w 249"/>
              <a:gd name="T53" fmla="*/ 151 h 255"/>
              <a:gd name="T54" fmla="*/ 158 w 249"/>
              <a:gd name="T55" fmla="*/ 154 h 255"/>
              <a:gd name="T56" fmla="*/ 172 w 249"/>
              <a:gd name="T57" fmla="*/ 159 h 255"/>
              <a:gd name="T58" fmla="*/ 194 w 249"/>
              <a:gd name="T59" fmla="*/ 172 h 255"/>
              <a:gd name="T60" fmla="*/ 207 w 249"/>
              <a:gd name="T61" fmla="*/ 184 h 255"/>
              <a:gd name="T62" fmla="*/ 225 w 249"/>
              <a:gd name="T63" fmla="*/ 191 h 255"/>
              <a:gd name="T64" fmla="*/ 142 w 249"/>
              <a:gd name="T65" fmla="*/ 223 h 255"/>
              <a:gd name="T66" fmla="*/ 1 w 249"/>
              <a:gd name="T67" fmla="*/ 114 h 255"/>
              <a:gd name="T68" fmla="*/ 4 w 249"/>
              <a:gd name="T69" fmla="*/ 161 h 255"/>
              <a:gd name="T70" fmla="*/ 27 w 249"/>
              <a:gd name="T71" fmla="*/ 205 h 255"/>
              <a:gd name="T72" fmla="*/ 79 w 249"/>
              <a:gd name="T73" fmla="*/ 245 h 255"/>
              <a:gd name="T74" fmla="*/ 127 w 249"/>
              <a:gd name="T75" fmla="*/ 203 h 255"/>
              <a:gd name="T76" fmla="*/ 123 w 249"/>
              <a:gd name="T77" fmla="*/ 182 h 255"/>
              <a:gd name="T78" fmla="*/ 129 w 249"/>
              <a:gd name="T79" fmla="*/ 162 h 255"/>
              <a:gd name="T80" fmla="*/ 114 w 249"/>
              <a:gd name="T81" fmla="*/ 158 h 255"/>
              <a:gd name="T82" fmla="*/ 98 w 249"/>
              <a:gd name="T83" fmla="*/ 147 h 255"/>
              <a:gd name="T84" fmla="*/ 71 w 249"/>
              <a:gd name="T85" fmla="*/ 137 h 255"/>
              <a:gd name="T86" fmla="*/ 61 w 249"/>
              <a:gd name="T87" fmla="*/ 117 h 255"/>
              <a:gd name="T88" fmla="*/ 54 w 249"/>
              <a:gd name="T89" fmla="*/ 114 h 255"/>
              <a:gd name="T90" fmla="*/ 54 w 249"/>
              <a:gd name="T91" fmla="*/ 119 h 255"/>
              <a:gd name="T92" fmla="*/ 45 w 249"/>
              <a:gd name="T93" fmla="*/ 99 h 255"/>
              <a:gd name="T94" fmla="*/ 45 w 249"/>
              <a:gd name="T95" fmla="*/ 78 h 255"/>
              <a:gd name="T96" fmla="*/ 55 w 249"/>
              <a:gd name="T97" fmla="*/ 56 h 255"/>
              <a:gd name="T98" fmla="*/ 53 w 249"/>
              <a:gd name="T99" fmla="*/ 42 h 255"/>
              <a:gd name="T100" fmla="*/ 112 w 249"/>
              <a:gd name="T101" fmla="*/ 11 h 255"/>
              <a:gd name="T102" fmla="*/ 133 w 249"/>
              <a:gd name="T103" fmla="*/ 0 h 255"/>
              <a:gd name="T104" fmla="*/ 77 w 249"/>
              <a:gd name="T105" fmla="*/ 15 h 255"/>
              <a:gd name="T106" fmla="*/ 36 w 249"/>
              <a:gd name="T107" fmla="*/ 45 h 255"/>
              <a:gd name="T108" fmla="*/ 9 w 249"/>
              <a:gd name="T109" fmla="*/ 88 h 255"/>
              <a:gd name="T110" fmla="*/ 132 w 249"/>
              <a:gd name="T111" fmla="*/ 160 h 255"/>
              <a:gd name="T112" fmla="*/ 115 w 249"/>
              <a:gd name="T113" fmla="*/ 142 h 255"/>
              <a:gd name="T114" fmla="*/ 110 w 249"/>
              <a:gd name="T115" fmla="*/ 130 h 255"/>
              <a:gd name="T116" fmla="*/ 89 w 249"/>
              <a:gd name="T117" fmla="*/ 134 h 255"/>
              <a:gd name="T118" fmla="*/ 100 w 249"/>
              <a:gd name="T119" fmla="*/ 107 h 255"/>
              <a:gd name="T120" fmla="*/ 123 w 249"/>
              <a:gd name="T121" fmla="*/ 106 h 255"/>
              <a:gd name="T122" fmla="*/ 129 w 249"/>
              <a:gd name="T123" fmla="*/ 106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9" h="255">
                <a:moveTo>
                  <a:pt x="133" y="255"/>
                </a:moveTo>
                <a:cubicBezTo>
                  <a:pt x="140" y="255"/>
                  <a:pt x="146" y="254"/>
                  <a:pt x="152" y="253"/>
                </a:cubicBezTo>
                <a:cubicBezTo>
                  <a:pt x="156" y="252"/>
                  <a:pt x="160" y="251"/>
                  <a:pt x="164" y="250"/>
                </a:cubicBezTo>
                <a:cubicBezTo>
                  <a:pt x="166" y="249"/>
                  <a:pt x="168" y="248"/>
                  <a:pt x="170" y="248"/>
                </a:cubicBezTo>
                <a:cubicBezTo>
                  <a:pt x="174" y="246"/>
                  <a:pt x="178" y="245"/>
                  <a:pt x="181" y="243"/>
                </a:cubicBezTo>
                <a:cubicBezTo>
                  <a:pt x="183" y="242"/>
                  <a:pt x="185" y="241"/>
                  <a:pt x="186" y="240"/>
                </a:cubicBezTo>
                <a:cubicBezTo>
                  <a:pt x="194" y="235"/>
                  <a:pt x="202" y="230"/>
                  <a:pt x="208" y="223"/>
                </a:cubicBezTo>
                <a:cubicBezTo>
                  <a:pt x="210" y="222"/>
                  <a:pt x="211" y="221"/>
                  <a:pt x="213" y="219"/>
                </a:cubicBezTo>
                <a:cubicBezTo>
                  <a:pt x="214" y="218"/>
                  <a:pt x="215" y="216"/>
                  <a:pt x="217" y="215"/>
                </a:cubicBezTo>
                <a:cubicBezTo>
                  <a:pt x="219" y="212"/>
                  <a:pt x="221" y="210"/>
                  <a:pt x="222" y="207"/>
                </a:cubicBezTo>
                <a:cubicBezTo>
                  <a:pt x="225" y="203"/>
                  <a:pt x="228" y="199"/>
                  <a:pt x="231" y="195"/>
                </a:cubicBezTo>
                <a:cubicBezTo>
                  <a:pt x="231" y="194"/>
                  <a:pt x="232" y="193"/>
                  <a:pt x="233" y="191"/>
                </a:cubicBezTo>
                <a:cubicBezTo>
                  <a:pt x="234" y="189"/>
                  <a:pt x="234" y="188"/>
                  <a:pt x="235" y="186"/>
                </a:cubicBezTo>
                <a:cubicBezTo>
                  <a:pt x="236" y="185"/>
                  <a:pt x="236" y="184"/>
                  <a:pt x="237" y="183"/>
                </a:cubicBezTo>
                <a:cubicBezTo>
                  <a:pt x="238" y="181"/>
                  <a:pt x="238" y="179"/>
                  <a:pt x="239" y="177"/>
                </a:cubicBezTo>
                <a:cubicBezTo>
                  <a:pt x="240" y="175"/>
                  <a:pt x="241" y="173"/>
                  <a:pt x="241" y="171"/>
                </a:cubicBezTo>
                <a:cubicBezTo>
                  <a:pt x="243" y="166"/>
                  <a:pt x="244" y="162"/>
                  <a:pt x="245" y="158"/>
                </a:cubicBezTo>
                <a:cubicBezTo>
                  <a:pt x="246" y="156"/>
                  <a:pt x="246" y="153"/>
                  <a:pt x="246" y="151"/>
                </a:cubicBezTo>
                <a:cubicBezTo>
                  <a:pt x="247" y="149"/>
                  <a:pt x="247" y="147"/>
                  <a:pt x="248" y="145"/>
                </a:cubicBezTo>
                <a:cubicBezTo>
                  <a:pt x="248" y="142"/>
                  <a:pt x="248" y="140"/>
                  <a:pt x="248" y="138"/>
                </a:cubicBezTo>
                <a:cubicBezTo>
                  <a:pt x="249" y="133"/>
                  <a:pt x="249" y="128"/>
                  <a:pt x="249" y="124"/>
                </a:cubicBezTo>
                <a:cubicBezTo>
                  <a:pt x="249" y="119"/>
                  <a:pt x="249" y="114"/>
                  <a:pt x="248" y="110"/>
                </a:cubicBezTo>
                <a:cubicBezTo>
                  <a:pt x="248" y="108"/>
                  <a:pt x="248" y="105"/>
                  <a:pt x="248" y="103"/>
                </a:cubicBezTo>
                <a:cubicBezTo>
                  <a:pt x="247" y="101"/>
                  <a:pt x="247" y="99"/>
                  <a:pt x="246" y="96"/>
                </a:cubicBezTo>
                <a:cubicBezTo>
                  <a:pt x="246" y="94"/>
                  <a:pt x="246" y="92"/>
                  <a:pt x="245" y="90"/>
                </a:cubicBezTo>
                <a:cubicBezTo>
                  <a:pt x="244" y="86"/>
                  <a:pt x="243" y="81"/>
                  <a:pt x="241" y="77"/>
                </a:cubicBezTo>
                <a:cubicBezTo>
                  <a:pt x="241" y="76"/>
                  <a:pt x="241" y="75"/>
                  <a:pt x="240" y="74"/>
                </a:cubicBezTo>
                <a:cubicBezTo>
                  <a:pt x="239" y="71"/>
                  <a:pt x="238" y="68"/>
                  <a:pt x="237" y="66"/>
                </a:cubicBezTo>
                <a:cubicBezTo>
                  <a:pt x="236" y="65"/>
                  <a:pt x="236" y="64"/>
                  <a:pt x="235" y="63"/>
                </a:cubicBezTo>
                <a:cubicBezTo>
                  <a:pt x="234" y="61"/>
                  <a:pt x="233" y="59"/>
                  <a:pt x="233" y="57"/>
                </a:cubicBezTo>
                <a:cubicBezTo>
                  <a:pt x="229" y="52"/>
                  <a:pt x="226" y="47"/>
                  <a:pt x="222" y="42"/>
                </a:cubicBezTo>
                <a:cubicBezTo>
                  <a:pt x="221" y="39"/>
                  <a:pt x="219" y="37"/>
                  <a:pt x="217" y="35"/>
                </a:cubicBezTo>
                <a:cubicBezTo>
                  <a:pt x="215" y="33"/>
                  <a:pt x="214" y="32"/>
                  <a:pt x="213" y="31"/>
                </a:cubicBezTo>
                <a:cubicBezTo>
                  <a:pt x="211" y="29"/>
                  <a:pt x="210" y="28"/>
                  <a:pt x="208" y="27"/>
                </a:cubicBezTo>
                <a:cubicBezTo>
                  <a:pt x="205" y="24"/>
                  <a:pt x="202" y="22"/>
                  <a:pt x="199" y="19"/>
                </a:cubicBezTo>
                <a:cubicBezTo>
                  <a:pt x="195" y="17"/>
                  <a:pt x="191" y="14"/>
                  <a:pt x="186" y="12"/>
                </a:cubicBezTo>
                <a:cubicBezTo>
                  <a:pt x="185" y="11"/>
                  <a:pt x="183" y="10"/>
                  <a:pt x="181" y="9"/>
                </a:cubicBezTo>
                <a:cubicBezTo>
                  <a:pt x="180" y="9"/>
                  <a:pt x="180" y="8"/>
                  <a:pt x="179" y="8"/>
                </a:cubicBezTo>
                <a:cubicBezTo>
                  <a:pt x="178" y="8"/>
                  <a:pt x="177" y="7"/>
                  <a:pt x="176" y="7"/>
                </a:cubicBezTo>
                <a:cubicBezTo>
                  <a:pt x="175" y="7"/>
                  <a:pt x="175" y="7"/>
                  <a:pt x="174" y="6"/>
                </a:cubicBezTo>
                <a:cubicBezTo>
                  <a:pt x="173" y="6"/>
                  <a:pt x="172" y="5"/>
                  <a:pt x="170" y="5"/>
                </a:cubicBezTo>
                <a:cubicBezTo>
                  <a:pt x="170" y="5"/>
                  <a:pt x="170" y="5"/>
                  <a:pt x="170" y="5"/>
                </a:cubicBezTo>
                <a:cubicBezTo>
                  <a:pt x="169" y="4"/>
                  <a:pt x="167" y="4"/>
                  <a:pt x="165" y="4"/>
                </a:cubicBezTo>
                <a:cubicBezTo>
                  <a:pt x="165" y="4"/>
                  <a:pt x="165" y="4"/>
                  <a:pt x="164" y="3"/>
                </a:cubicBezTo>
                <a:cubicBezTo>
                  <a:pt x="161" y="2"/>
                  <a:pt x="157" y="2"/>
                  <a:pt x="153" y="1"/>
                </a:cubicBezTo>
                <a:cubicBezTo>
                  <a:pt x="152" y="1"/>
                  <a:pt x="151" y="1"/>
                  <a:pt x="150" y="1"/>
                </a:cubicBezTo>
                <a:cubicBezTo>
                  <a:pt x="149" y="0"/>
                  <a:pt x="148" y="0"/>
                  <a:pt x="147" y="0"/>
                </a:cubicBezTo>
                <a:cubicBezTo>
                  <a:pt x="142" y="0"/>
                  <a:pt x="138" y="0"/>
                  <a:pt x="133" y="0"/>
                </a:cubicBezTo>
                <a:cubicBezTo>
                  <a:pt x="133" y="7"/>
                  <a:pt x="133" y="7"/>
                  <a:pt x="133" y="7"/>
                </a:cubicBezTo>
                <a:cubicBezTo>
                  <a:pt x="138" y="7"/>
                  <a:pt x="143" y="7"/>
                  <a:pt x="148" y="7"/>
                </a:cubicBezTo>
                <a:cubicBezTo>
                  <a:pt x="148" y="8"/>
                  <a:pt x="147" y="8"/>
                  <a:pt x="146" y="9"/>
                </a:cubicBezTo>
                <a:cubicBezTo>
                  <a:pt x="145" y="9"/>
                  <a:pt x="145" y="10"/>
                  <a:pt x="144" y="10"/>
                </a:cubicBezTo>
                <a:cubicBezTo>
                  <a:pt x="141" y="11"/>
                  <a:pt x="139" y="10"/>
                  <a:pt x="137" y="10"/>
                </a:cubicBezTo>
                <a:cubicBezTo>
                  <a:pt x="137" y="11"/>
                  <a:pt x="138" y="12"/>
                  <a:pt x="139" y="12"/>
                </a:cubicBezTo>
                <a:cubicBezTo>
                  <a:pt x="141" y="13"/>
                  <a:pt x="142" y="12"/>
                  <a:pt x="145" y="12"/>
                </a:cubicBezTo>
                <a:cubicBezTo>
                  <a:pt x="146" y="12"/>
                  <a:pt x="148" y="12"/>
                  <a:pt x="149" y="11"/>
                </a:cubicBezTo>
                <a:cubicBezTo>
                  <a:pt x="150" y="11"/>
                  <a:pt x="150" y="10"/>
                  <a:pt x="150" y="9"/>
                </a:cubicBezTo>
                <a:cubicBezTo>
                  <a:pt x="151" y="9"/>
                  <a:pt x="151" y="8"/>
                  <a:pt x="152" y="8"/>
                </a:cubicBezTo>
                <a:cubicBezTo>
                  <a:pt x="153" y="8"/>
                  <a:pt x="154" y="8"/>
                  <a:pt x="155" y="9"/>
                </a:cubicBezTo>
                <a:cubicBezTo>
                  <a:pt x="155" y="10"/>
                  <a:pt x="154" y="9"/>
                  <a:pt x="154" y="11"/>
                </a:cubicBezTo>
                <a:cubicBezTo>
                  <a:pt x="155" y="11"/>
                  <a:pt x="157" y="10"/>
                  <a:pt x="158" y="9"/>
                </a:cubicBezTo>
                <a:cubicBezTo>
                  <a:pt x="158" y="9"/>
                  <a:pt x="158" y="9"/>
                  <a:pt x="159" y="9"/>
                </a:cubicBezTo>
                <a:cubicBezTo>
                  <a:pt x="161" y="10"/>
                  <a:pt x="162" y="10"/>
                  <a:pt x="164" y="11"/>
                </a:cubicBezTo>
                <a:cubicBezTo>
                  <a:pt x="167" y="11"/>
                  <a:pt x="170" y="12"/>
                  <a:pt x="172" y="13"/>
                </a:cubicBezTo>
                <a:cubicBezTo>
                  <a:pt x="172" y="14"/>
                  <a:pt x="171" y="14"/>
                  <a:pt x="171" y="14"/>
                </a:cubicBezTo>
                <a:cubicBezTo>
                  <a:pt x="170" y="14"/>
                  <a:pt x="169" y="13"/>
                  <a:pt x="168" y="13"/>
                </a:cubicBezTo>
                <a:cubicBezTo>
                  <a:pt x="168" y="15"/>
                  <a:pt x="169" y="15"/>
                  <a:pt x="170" y="16"/>
                </a:cubicBezTo>
                <a:cubicBezTo>
                  <a:pt x="172" y="17"/>
                  <a:pt x="173" y="17"/>
                  <a:pt x="173" y="18"/>
                </a:cubicBezTo>
                <a:cubicBezTo>
                  <a:pt x="172" y="21"/>
                  <a:pt x="170" y="19"/>
                  <a:pt x="169" y="19"/>
                </a:cubicBezTo>
                <a:cubicBezTo>
                  <a:pt x="167" y="19"/>
                  <a:pt x="164" y="23"/>
                  <a:pt x="162" y="20"/>
                </a:cubicBezTo>
                <a:cubicBezTo>
                  <a:pt x="163" y="18"/>
                  <a:pt x="164" y="18"/>
                  <a:pt x="165" y="16"/>
                </a:cubicBezTo>
                <a:cubicBezTo>
                  <a:pt x="164" y="16"/>
                  <a:pt x="164" y="16"/>
                  <a:pt x="164" y="17"/>
                </a:cubicBezTo>
                <a:cubicBezTo>
                  <a:pt x="163" y="17"/>
                  <a:pt x="162" y="17"/>
                  <a:pt x="162" y="18"/>
                </a:cubicBezTo>
                <a:cubicBezTo>
                  <a:pt x="161" y="18"/>
                  <a:pt x="160" y="19"/>
                  <a:pt x="159" y="19"/>
                </a:cubicBezTo>
                <a:cubicBezTo>
                  <a:pt x="158" y="20"/>
                  <a:pt x="157" y="20"/>
                  <a:pt x="156" y="20"/>
                </a:cubicBezTo>
                <a:cubicBezTo>
                  <a:pt x="155" y="21"/>
                  <a:pt x="154" y="22"/>
                  <a:pt x="152" y="23"/>
                </a:cubicBezTo>
                <a:cubicBezTo>
                  <a:pt x="151" y="23"/>
                  <a:pt x="150" y="23"/>
                  <a:pt x="150" y="23"/>
                </a:cubicBezTo>
                <a:cubicBezTo>
                  <a:pt x="148" y="24"/>
                  <a:pt x="146" y="25"/>
                  <a:pt x="145" y="26"/>
                </a:cubicBezTo>
                <a:cubicBezTo>
                  <a:pt x="143" y="27"/>
                  <a:pt x="141" y="29"/>
                  <a:pt x="140" y="30"/>
                </a:cubicBezTo>
                <a:cubicBezTo>
                  <a:pt x="139" y="30"/>
                  <a:pt x="138" y="32"/>
                  <a:pt x="138" y="33"/>
                </a:cubicBezTo>
                <a:cubicBezTo>
                  <a:pt x="138" y="33"/>
                  <a:pt x="139" y="34"/>
                  <a:pt x="140" y="34"/>
                </a:cubicBezTo>
                <a:cubicBezTo>
                  <a:pt x="139" y="35"/>
                  <a:pt x="139" y="36"/>
                  <a:pt x="139" y="37"/>
                </a:cubicBezTo>
                <a:cubicBezTo>
                  <a:pt x="140" y="37"/>
                  <a:pt x="141" y="37"/>
                  <a:pt x="142" y="37"/>
                </a:cubicBezTo>
                <a:cubicBezTo>
                  <a:pt x="144" y="37"/>
                  <a:pt x="145" y="39"/>
                  <a:pt x="147" y="39"/>
                </a:cubicBezTo>
                <a:cubicBezTo>
                  <a:pt x="148" y="40"/>
                  <a:pt x="150" y="40"/>
                  <a:pt x="151" y="41"/>
                </a:cubicBezTo>
                <a:cubicBezTo>
                  <a:pt x="153" y="41"/>
                  <a:pt x="155" y="40"/>
                  <a:pt x="155" y="41"/>
                </a:cubicBezTo>
                <a:cubicBezTo>
                  <a:pt x="156" y="43"/>
                  <a:pt x="154" y="43"/>
                  <a:pt x="154" y="44"/>
                </a:cubicBezTo>
                <a:cubicBezTo>
                  <a:pt x="155" y="46"/>
                  <a:pt x="153" y="46"/>
                  <a:pt x="153" y="48"/>
                </a:cubicBezTo>
                <a:cubicBezTo>
                  <a:pt x="153" y="48"/>
                  <a:pt x="154" y="50"/>
                  <a:pt x="155" y="50"/>
                </a:cubicBezTo>
                <a:cubicBezTo>
                  <a:pt x="156" y="50"/>
                  <a:pt x="158" y="48"/>
                  <a:pt x="159" y="47"/>
                </a:cubicBezTo>
                <a:cubicBezTo>
                  <a:pt x="160" y="45"/>
                  <a:pt x="159" y="43"/>
                  <a:pt x="161" y="42"/>
                </a:cubicBezTo>
                <a:cubicBezTo>
                  <a:pt x="167" y="41"/>
                  <a:pt x="172" y="38"/>
                  <a:pt x="172" y="31"/>
                </a:cubicBezTo>
                <a:cubicBezTo>
                  <a:pt x="172" y="30"/>
                  <a:pt x="171" y="30"/>
                  <a:pt x="171" y="29"/>
                </a:cubicBezTo>
                <a:cubicBezTo>
                  <a:pt x="172" y="28"/>
                  <a:pt x="173" y="27"/>
                  <a:pt x="173" y="25"/>
                </a:cubicBezTo>
                <a:cubicBezTo>
                  <a:pt x="174" y="25"/>
                  <a:pt x="174" y="24"/>
                  <a:pt x="174" y="24"/>
                </a:cubicBezTo>
                <a:cubicBezTo>
                  <a:pt x="175" y="23"/>
                  <a:pt x="175" y="22"/>
                  <a:pt x="176" y="21"/>
                </a:cubicBezTo>
                <a:cubicBezTo>
                  <a:pt x="176" y="21"/>
                  <a:pt x="176" y="21"/>
                  <a:pt x="177" y="21"/>
                </a:cubicBezTo>
                <a:cubicBezTo>
                  <a:pt x="177" y="21"/>
                  <a:pt x="178" y="21"/>
                  <a:pt x="178" y="21"/>
                </a:cubicBezTo>
                <a:cubicBezTo>
                  <a:pt x="179" y="21"/>
                  <a:pt x="180" y="22"/>
                  <a:pt x="182" y="22"/>
                </a:cubicBezTo>
                <a:cubicBezTo>
                  <a:pt x="182" y="21"/>
                  <a:pt x="183" y="21"/>
                  <a:pt x="184" y="21"/>
                </a:cubicBezTo>
                <a:cubicBezTo>
                  <a:pt x="185" y="21"/>
                  <a:pt x="186" y="23"/>
                  <a:pt x="187" y="23"/>
                </a:cubicBezTo>
                <a:cubicBezTo>
                  <a:pt x="188" y="24"/>
                  <a:pt x="189" y="24"/>
                  <a:pt x="189" y="24"/>
                </a:cubicBezTo>
                <a:cubicBezTo>
                  <a:pt x="189" y="26"/>
                  <a:pt x="188" y="26"/>
                  <a:pt x="188" y="28"/>
                </a:cubicBezTo>
                <a:cubicBezTo>
                  <a:pt x="188" y="28"/>
                  <a:pt x="188" y="28"/>
                  <a:pt x="188" y="28"/>
                </a:cubicBezTo>
                <a:cubicBezTo>
                  <a:pt x="188" y="29"/>
                  <a:pt x="189" y="30"/>
                  <a:pt x="190" y="30"/>
                </a:cubicBezTo>
                <a:cubicBezTo>
                  <a:pt x="191" y="30"/>
                  <a:pt x="192" y="29"/>
                  <a:pt x="193" y="29"/>
                </a:cubicBezTo>
                <a:cubicBezTo>
                  <a:pt x="194" y="28"/>
                  <a:pt x="195" y="27"/>
                  <a:pt x="196" y="26"/>
                </a:cubicBezTo>
                <a:cubicBezTo>
                  <a:pt x="197" y="27"/>
                  <a:pt x="199" y="28"/>
                  <a:pt x="200" y="29"/>
                </a:cubicBezTo>
                <a:cubicBezTo>
                  <a:pt x="200" y="30"/>
                  <a:pt x="200" y="30"/>
                  <a:pt x="200" y="31"/>
                </a:cubicBezTo>
                <a:cubicBezTo>
                  <a:pt x="200" y="32"/>
                  <a:pt x="200" y="33"/>
                  <a:pt x="200" y="35"/>
                </a:cubicBezTo>
                <a:cubicBezTo>
                  <a:pt x="200" y="37"/>
                  <a:pt x="203" y="37"/>
                  <a:pt x="204" y="38"/>
                </a:cubicBezTo>
                <a:cubicBezTo>
                  <a:pt x="205" y="38"/>
                  <a:pt x="205" y="39"/>
                  <a:pt x="205" y="40"/>
                </a:cubicBezTo>
                <a:cubicBezTo>
                  <a:pt x="206" y="41"/>
                  <a:pt x="207" y="40"/>
                  <a:pt x="207" y="41"/>
                </a:cubicBezTo>
                <a:cubicBezTo>
                  <a:pt x="207" y="44"/>
                  <a:pt x="205" y="44"/>
                  <a:pt x="205" y="47"/>
                </a:cubicBezTo>
                <a:cubicBezTo>
                  <a:pt x="205" y="48"/>
                  <a:pt x="203" y="48"/>
                  <a:pt x="204" y="50"/>
                </a:cubicBezTo>
                <a:cubicBezTo>
                  <a:pt x="204" y="52"/>
                  <a:pt x="207" y="50"/>
                  <a:pt x="208" y="52"/>
                </a:cubicBezTo>
                <a:cubicBezTo>
                  <a:pt x="208" y="53"/>
                  <a:pt x="208" y="53"/>
                  <a:pt x="207" y="55"/>
                </a:cubicBezTo>
                <a:cubicBezTo>
                  <a:pt x="208" y="56"/>
                  <a:pt x="208" y="58"/>
                  <a:pt x="206" y="58"/>
                </a:cubicBezTo>
                <a:cubicBezTo>
                  <a:pt x="205" y="58"/>
                  <a:pt x="205" y="57"/>
                  <a:pt x="204" y="57"/>
                </a:cubicBezTo>
                <a:cubicBezTo>
                  <a:pt x="203" y="57"/>
                  <a:pt x="202" y="57"/>
                  <a:pt x="202" y="57"/>
                </a:cubicBezTo>
                <a:cubicBezTo>
                  <a:pt x="201" y="56"/>
                  <a:pt x="200" y="56"/>
                  <a:pt x="199" y="56"/>
                </a:cubicBezTo>
                <a:cubicBezTo>
                  <a:pt x="198" y="56"/>
                  <a:pt x="196" y="57"/>
                  <a:pt x="195" y="56"/>
                </a:cubicBezTo>
                <a:cubicBezTo>
                  <a:pt x="197" y="54"/>
                  <a:pt x="199" y="51"/>
                  <a:pt x="201" y="49"/>
                </a:cubicBezTo>
                <a:cubicBezTo>
                  <a:pt x="201" y="48"/>
                  <a:pt x="203" y="48"/>
                  <a:pt x="202" y="47"/>
                </a:cubicBezTo>
                <a:cubicBezTo>
                  <a:pt x="201" y="46"/>
                  <a:pt x="200" y="47"/>
                  <a:pt x="199" y="48"/>
                </a:cubicBezTo>
                <a:cubicBezTo>
                  <a:pt x="198" y="48"/>
                  <a:pt x="196" y="50"/>
                  <a:pt x="195" y="50"/>
                </a:cubicBezTo>
                <a:cubicBezTo>
                  <a:pt x="193" y="50"/>
                  <a:pt x="190" y="50"/>
                  <a:pt x="188" y="51"/>
                </a:cubicBezTo>
                <a:cubicBezTo>
                  <a:pt x="188" y="52"/>
                  <a:pt x="190" y="52"/>
                  <a:pt x="190" y="53"/>
                </a:cubicBezTo>
                <a:cubicBezTo>
                  <a:pt x="189" y="53"/>
                  <a:pt x="188" y="53"/>
                  <a:pt x="187" y="53"/>
                </a:cubicBezTo>
                <a:cubicBezTo>
                  <a:pt x="187" y="52"/>
                  <a:pt x="187" y="51"/>
                  <a:pt x="187" y="51"/>
                </a:cubicBezTo>
                <a:cubicBezTo>
                  <a:pt x="186" y="50"/>
                  <a:pt x="183" y="51"/>
                  <a:pt x="182" y="51"/>
                </a:cubicBezTo>
                <a:cubicBezTo>
                  <a:pt x="181" y="51"/>
                  <a:pt x="180" y="52"/>
                  <a:pt x="180" y="53"/>
                </a:cubicBezTo>
                <a:cubicBezTo>
                  <a:pt x="181" y="54"/>
                  <a:pt x="184" y="52"/>
                  <a:pt x="185" y="54"/>
                </a:cubicBezTo>
                <a:cubicBezTo>
                  <a:pt x="184" y="56"/>
                  <a:pt x="181" y="57"/>
                  <a:pt x="182" y="60"/>
                </a:cubicBezTo>
                <a:cubicBezTo>
                  <a:pt x="182" y="60"/>
                  <a:pt x="183" y="62"/>
                  <a:pt x="184" y="62"/>
                </a:cubicBezTo>
                <a:cubicBezTo>
                  <a:pt x="184" y="62"/>
                  <a:pt x="185" y="61"/>
                  <a:pt x="186" y="61"/>
                </a:cubicBezTo>
                <a:cubicBezTo>
                  <a:pt x="186" y="61"/>
                  <a:pt x="186" y="62"/>
                  <a:pt x="187" y="62"/>
                </a:cubicBezTo>
                <a:cubicBezTo>
                  <a:pt x="188" y="61"/>
                  <a:pt x="189" y="59"/>
                  <a:pt x="190" y="59"/>
                </a:cubicBezTo>
                <a:cubicBezTo>
                  <a:pt x="192" y="61"/>
                  <a:pt x="189" y="63"/>
                  <a:pt x="187" y="64"/>
                </a:cubicBezTo>
                <a:cubicBezTo>
                  <a:pt x="185" y="64"/>
                  <a:pt x="182" y="65"/>
                  <a:pt x="180" y="66"/>
                </a:cubicBezTo>
                <a:cubicBezTo>
                  <a:pt x="180" y="66"/>
                  <a:pt x="176" y="70"/>
                  <a:pt x="176" y="67"/>
                </a:cubicBezTo>
                <a:cubicBezTo>
                  <a:pt x="176" y="66"/>
                  <a:pt x="177" y="66"/>
                  <a:pt x="178" y="64"/>
                </a:cubicBezTo>
                <a:cubicBezTo>
                  <a:pt x="176" y="64"/>
                  <a:pt x="174" y="65"/>
                  <a:pt x="172" y="66"/>
                </a:cubicBezTo>
                <a:cubicBezTo>
                  <a:pt x="169" y="68"/>
                  <a:pt x="165" y="69"/>
                  <a:pt x="164" y="72"/>
                </a:cubicBezTo>
                <a:cubicBezTo>
                  <a:pt x="164" y="72"/>
                  <a:pt x="164" y="74"/>
                  <a:pt x="164" y="74"/>
                </a:cubicBezTo>
                <a:cubicBezTo>
                  <a:pt x="164" y="74"/>
                  <a:pt x="162" y="75"/>
                  <a:pt x="161" y="75"/>
                </a:cubicBezTo>
                <a:cubicBezTo>
                  <a:pt x="160" y="75"/>
                  <a:pt x="159" y="77"/>
                  <a:pt x="158" y="77"/>
                </a:cubicBezTo>
                <a:cubicBezTo>
                  <a:pt x="157" y="77"/>
                  <a:pt x="156" y="77"/>
                  <a:pt x="156" y="77"/>
                </a:cubicBezTo>
                <a:cubicBezTo>
                  <a:pt x="155" y="78"/>
                  <a:pt x="154" y="79"/>
                  <a:pt x="153" y="80"/>
                </a:cubicBezTo>
                <a:cubicBezTo>
                  <a:pt x="153" y="81"/>
                  <a:pt x="152" y="81"/>
                  <a:pt x="151" y="81"/>
                </a:cubicBezTo>
                <a:cubicBezTo>
                  <a:pt x="150" y="82"/>
                  <a:pt x="150" y="84"/>
                  <a:pt x="149" y="84"/>
                </a:cubicBezTo>
                <a:cubicBezTo>
                  <a:pt x="148" y="84"/>
                  <a:pt x="148" y="84"/>
                  <a:pt x="147" y="84"/>
                </a:cubicBezTo>
                <a:cubicBezTo>
                  <a:pt x="147" y="86"/>
                  <a:pt x="148" y="88"/>
                  <a:pt x="147" y="90"/>
                </a:cubicBezTo>
                <a:cubicBezTo>
                  <a:pt x="145" y="92"/>
                  <a:pt x="144" y="93"/>
                  <a:pt x="141" y="94"/>
                </a:cubicBezTo>
                <a:cubicBezTo>
                  <a:pt x="140" y="95"/>
                  <a:pt x="139" y="95"/>
                  <a:pt x="138" y="96"/>
                </a:cubicBezTo>
                <a:cubicBezTo>
                  <a:pt x="137" y="96"/>
                  <a:pt x="136" y="97"/>
                  <a:pt x="135" y="98"/>
                </a:cubicBezTo>
                <a:cubicBezTo>
                  <a:pt x="134" y="98"/>
                  <a:pt x="134" y="99"/>
                  <a:pt x="133" y="99"/>
                </a:cubicBezTo>
                <a:cubicBezTo>
                  <a:pt x="133" y="159"/>
                  <a:pt x="133" y="159"/>
                  <a:pt x="133" y="159"/>
                </a:cubicBezTo>
                <a:cubicBezTo>
                  <a:pt x="134" y="159"/>
                  <a:pt x="134" y="158"/>
                  <a:pt x="135" y="157"/>
                </a:cubicBezTo>
                <a:cubicBezTo>
                  <a:pt x="136" y="156"/>
                  <a:pt x="136" y="154"/>
                  <a:pt x="137" y="154"/>
                </a:cubicBezTo>
                <a:cubicBezTo>
                  <a:pt x="138" y="153"/>
                  <a:pt x="140" y="153"/>
                  <a:pt x="141" y="152"/>
                </a:cubicBezTo>
                <a:cubicBezTo>
                  <a:pt x="142" y="152"/>
                  <a:pt x="143" y="152"/>
                  <a:pt x="144" y="151"/>
                </a:cubicBezTo>
                <a:cubicBezTo>
                  <a:pt x="144" y="151"/>
                  <a:pt x="145" y="149"/>
                  <a:pt x="146" y="150"/>
                </a:cubicBezTo>
                <a:cubicBezTo>
                  <a:pt x="147" y="151"/>
                  <a:pt x="144" y="152"/>
                  <a:pt x="145" y="153"/>
                </a:cubicBezTo>
                <a:cubicBezTo>
                  <a:pt x="147" y="154"/>
                  <a:pt x="148" y="151"/>
                  <a:pt x="150" y="151"/>
                </a:cubicBezTo>
                <a:cubicBezTo>
                  <a:pt x="150" y="151"/>
                  <a:pt x="151" y="152"/>
                  <a:pt x="152" y="152"/>
                </a:cubicBezTo>
                <a:cubicBezTo>
                  <a:pt x="153" y="153"/>
                  <a:pt x="154" y="154"/>
                  <a:pt x="155" y="154"/>
                </a:cubicBezTo>
                <a:cubicBezTo>
                  <a:pt x="155" y="154"/>
                  <a:pt x="157" y="154"/>
                  <a:pt x="158" y="154"/>
                </a:cubicBezTo>
                <a:cubicBezTo>
                  <a:pt x="159" y="154"/>
                  <a:pt x="160" y="156"/>
                  <a:pt x="161" y="155"/>
                </a:cubicBezTo>
                <a:cubicBezTo>
                  <a:pt x="162" y="155"/>
                  <a:pt x="163" y="154"/>
                  <a:pt x="164" y="154"/>
                </a:cubicBezTo>
                <a:cubicBezTo>
                  <a:pt x="166" y="153"/>
                  <a:pt x="167" y="154"/>
                  <a:pt x="168" y="156"/>
                </a:cubicBezTo>
                <a:cubicBezTo>
                  <a:pt x="169" y="156"/>
                  <a:pt x="169" y="154"/>
                  <a:pt x="170" y="155"/>
                </a:cubicBezTo>
                <a:cubicBezTo>
                  <a:pt x="170" y="156"/>
                  <a:pt x="171" y="156"/>
                  <a:pt x="171" y="157"/>
                </a:cubicBezTo>
                <a:cubicBezTo>
                  <a:pt x="171" y="158"/>
                  <a:pt x="171" y="158"/>
                  <a:pt x="172" y="159"/>
                </a:cubicBezTo>
                <a:cubicBezTo>
                  <a:pt x="172" y="159"/>
                  <a:pt x="173" y="159"/>
                  <a:pt x="174" y="160"/>
                </a:cubicBezTo>
                <a:cubicBezTo>
                  <a:pt x="175" y="161"/>
                  <a:pt x="176" y="162"/>
                  <a:pt x="177" y="163"/>
                </a:cubicBezTo>
                <a:cubicBezTo>
                  <a:pt x="178" y="165"/>
                  <a:pt x="180" y="166"/>
                  <a:pt x="182" y="166"/>
                </a:cubicBezTo>
                <a:cubicBezTo>
                  <a:pt x="183" y="166"/>
                  <a:pt x="184" y="166"/>
                  <a:pt x="186" y="166"/>
                </a:cubicBezTo>
                <a:cubicBezTo>
                  <a:pt x="188" y="166"/>
                  <a:pt x="190" y="168"/>
                  <a:pt x="192" y="169"/>
                </a:cubicBezTo>
                <a:cubicBezTo>
                  <a:pt x="193" y="170"/>
                  <a:pt x="194" y="171"/>
                  <a:pt x="194" y="172"/>
                </a:cubicBezTo>
                <a:cubicBezTo>
                  <a:pt x="195" y="172"/>
                  <a:pt x="195" y="173"/>
                  <a:pt x="195" y="174"/>
                </a:cubicBezTo>
                <a:cubicBezTo>
                  <a:pt x="195" y="176"/>
                  <a:pt x="198" y="177"/>
                  <a:pt x="197" y="180"/>
                </a:cubicBezTo>
                <a:cubicBezTo>
                  <a:pt x="197" y="181"/>
                  <a:pt x="198" y="181"/>
                  <a:pt x="199" y="182"/>
                </a:cubicBezTo>
                <a:cubicBezTo>
                  <a:pt x="200" y="182"/>
                  <a:pt x="201" y="183"/>
                  <a:pt x="202" y="183"/>
                </a:cubicBezTo>
                <a:cubicBezTo>
                  <a:pt x="202" y="183"/>
                  <a:pt x="203" y="183"/>
                  <a:pt x="203" y="183"/>
                </a:cubicBezTo>
                <a:cubicBezTo>
                  <a:pt x="205" y="183"/>
                  <a:pt x="206" y="184"/>
                  <a:pt x="207" y="184"/>
                </a:cubicBezTo>
                <a:cubicBezTo>
                  <a:pt x="208" y="185"/>
                  <a:pt x="209" y="185"/>
                  <a:pt x="209" y="185"/>
                </a:cubicBezTo>
                <a:cubicBezTo>
                  <a:pt x="210" y="186"/>
                  <a:pt x="210" y="187"/>
                  <a:pt x="211" y="188"/>
                </a:cubicBezTo>
                <a:cubicBezTo>
                  <a:pt x="212" y="188"/>
                  <a:pt x="213" y="188"/>
                  <a:pt x="214" y="188"/>
                </a:cubicBezTo>
                <a:cubicBezTo>
                  <a:pt x="215" y="188"/>
                  <a:pt x="217" y="189"/>
                  <a:pt x="218" y="189"/>
                </a:cubicBezTo>
                <a:cubicBezTo>
                  <a:pt x="219" y="189"/>
                  <a:pt x="220" y="189"/>
                  <a:pt x="221" y="189"/>
                </a:cubicBezTo>
                <a:cubicBezTo>
                  <a:pt x="222" y="189"/>
                  <a:pt x="223" y="190"/>
                  <a:pt x="225" y="191"/>
                </a:cubicBezTo>
                <a:cubicBezTo>
                  <a:pt x="209" y="219"/>
                  <a:pt x="183" y="239"/>
                  <a:pt x="152" y="246"/>
                </a:cubicBezTo>
                <a:cubicBezTo>
                  <a:pt x="152" y="244"/>
                  <a:pt x="152" y="243"/>
                  <a:pt x="152" y="242"/>
                </a:cubicBezTo>
                <a:cubicBezTo>
                  <a:pt x="152" y="239"/>
                  <a:pt x="152" y="237"/>
                  <a:pt x="152" y="235"/>
                </a:cubicBezTo>
                <a:cubicBezTo>
                  <a:pt x="151" y="233"/>
                  <a:pt x="151" y="230"/>
                  <a:pt x="150" y="229"/>
                </a:cubicBezTo>
                <a:cubicBezTo>
                  <a:pt x="149" y="228"/>
                  <a:pt x="147" y="226"/>
                  <a:pt x="145" y="225"/>
                </a:cubicBezTo>
                <a:cubicBezTo>
                  <a:pt x="144" y="224"/>
                  <a:pt x="143" y="224"/>
                  <a:pt x="142" y="223"/>
                </a:cubicBezTo>
                <a:cubicBezTo>
                  <a:pt x="140" y="222"/>
                  <a:pt x="136" y="220"/>
                  <a:pt x="135" y="218"/>
                </a:cubicBezTo>
                <a:cubicBezTo>
                  <a:pt x="135" y="217"/>
                  <a:pt x="135" y="216"/>
                  <a:pt x="134" y="216"/>
                </a:cubicBezTo>
                <a:cubicBezTo>
                  <a:pt x="134" y="215"/>
                  <a:pt x="134" y="214"/>
                  <a:pt x="133" y="214"/>
                </a:cubicBezTo>
                <a:lnTo>
                  <a:pt x="133" y="255"/>
                </a:lnTo>
                <a:close/>
                <a:moveTo>
                  <a:pt x="3" y="108"/>
                </a:moveTo>
                <a:cubicBezTo>
                  <a:pt x="2" y="110"/>
                  <a:pt x="2" y="112"/>
                  <a:pt x="1" y="114"/>
                </a:cubicBezTo>
                <a:cubicBezTo>
                  <a:pt x="1" y="116"/>
                  <a:pt x="1" y="118"/>
                  <a:pt x="1" y="120"/>
                </a:cubicBezTo>
                <a:cubicBezTo>
                  <a:pt x="0" y="124"/>
                  <a:pt x="0" y="128"/>
                  <a:pt x="0" y="132"/>
                </a:cubicBezTo>
                <a:cubicBezTo>
                  <a:pt x="0" y="136"/>
                  <a:pt x="0" y="140"/>
                  <a:pt x="1" y="144"/>
                </a:cubicBezTo>
                <a:cubicBezTo>
                  <a:pt x="1" y="146"/>
                  <a:pt x="1" y="148"/>
                  <a:pt x="1" y="150"/>
                </a:cubicBezTo>
                <a:cubicBezTo>
                  <a:pt x="2" y="152"/>
                  <a:pt x="2" y="154"/>
                  <a:pt x="3" y="156"/>
                </a:cubicBezTo>
                <a:cubicBezTo>
                  <a:pt x="3" y="157"/>
                  <a:pt x="3" y="159"/>
                  <a:pt x="4" y="161"/>
                </a:cubicBezTo>
                <a:cubicBezTo>
                  <a:pt x="5" y="165"/>
                  <a:pt x="6" y="169"/>
                  <a:pt x="8" y="172"/>
                </a:cubicBezTo>
                <a:cubicBezTo>
                  <a:pt x="8" y="174"/>
                  <a:pt x="9" y="176"/>
                  <a:pt x="10" y="178"/>
                </a:cubicBezTo>
                <a:cubicBezTo>
                  <a:pt x="11" y="180"/>
                  <a:pt x="11" y="181"/>
                  <a:pt x="12" y="183"/>
                </a:cubicBezTo>
                <a:cubicBezTo>
                  <a:pt x="13" y="184"/>
                  <a:pt x="13" y="185"/>
                  <a:pt x="14" y="186"/>
                </a:cubicBezTo>
                <a:cubicBezTo>
                  <a:pt x="15" y="187"/>
                  <a:pt x="15" y="189"/>
                  <a:pt x="17" y="191"/>
                </a:cubicBezTo>
                <a:cubicBezTo>
                  <a:pt x="20" y="196"/>
                  <a:pt x="23" y="201"/>
                  <a:pt x="27" y="205"/>
                </a:cubicBezTo>
                <a:cubicBezTo>
                  <a:pt x="28" y="207"/>
                  <a:pt x="30" y="210"/>
                  <a:pt x="32" y="212"/>
                </a:cubicBezTo>
                <a:cubicBezTo>
                  <a:pt x="34" y="213"/>
                  <a:pt x="35" y="215"/>
                  <a:pt x="36" y="216"/>
                </a:cubicBezTo>
                <a:cubicBezTo>
                  <a:pt x="38" y="217"/>
                  <a:pt x="39" y="219"/>
                  <a:pt x="41" y="220"/>
                </a:cubicBezTo>
                <a:cubicBezTo>
                  <a:pt x="47" y="226"/>
                  <a:pt x="55" y="232"/>
                  <a:pt x="63" y="236"/>
                </a:cubicBezTo>
                <a:cubicBezTo>
                  <a:pt x="64" y="237"/>
                  <a:pt x="66" y="238"/>
                  <a:pt x="68" y="239"/>
                </a:cubicBezTo>
                <a:cubicBezTo>
                  <a:pt x="71" y="241"/>
                  <a:pt x="75" y="243"/>
                  <a:pt x="79" y="245"/>
                </a:cubicBezTo>
                <a:cubicBezTo>
                  <a:pt x="81" y="245"/>
                  <a:pt x="83" y="246"/>
                  <a:pt x="85" y="247"/>
                </a:cubicBezTo>
                <a:cubicBezTo>
                  <a:pt x="97" y="252"/>
                  <a:pt x="111" y="254"/>
                  <a:pt x="124" y="255"/>
                </a:cubicBezTo>
                <a:cubicBezTo>
                  <a:pt x="127" y="255"/>
                  <a:pt x="130" y="255"/>
                  <a:pt x="133" y="255"/>
                </a:cubicBezTo>
                <a:cubicBezTo>
                  <a:pt x="133" y="214"/>
                  <a:pt x="133" y="214"/>
                  <a:pt x="133" y="214"/>
                </a:cubicBezTo>
                <a:cubicBezTo>
                  <a:pt x="133" y="213"/>
                  <a:pt x="132" y="212"/>
                  <a:pt x="132" y="211"/>
                </a:cubicBezTo>
                <a:cubicBezTo>
                  <a:pt x="130" y="209"/>
                  <a:pt x="129" y="206"/>
                  <a:pt x="127" y="203"/>
                </a:cubicBezTo>
                <a:cubicBezTo>
                  <a:pt x="126" y="202"/>
                  <a:pt x="125" y="200"/>
                  <a:pt x="124" y="199"/>
                </a:cubicBezTo>
                <a:cubicBezTo>
                  <a:pt x="124" y="198"/>
                  <a:pt x="122" y="198"/>
                  <a:pt x="122" y="197"/>
                </a:cubicBezTo>
                <a:cubicBezTo>
                  <a:pt x="122" y="196"/>
                  <a:pt x="121" y="194"/>
                  <a:pt x="121" y="193"/>
                </a:cubicBezTo>
                <a:cubicBezTo>
                  <a:pt x="121" y="192"/>
                  <a:pt x="123" y="191"/>
                  <a:pt x="123" y="189"/>
                </a:cubicBezTo>
                <a:cubicBezTo>
                  <a:pt x="123" y="188"/>
                  <a:pt x="122" y="188"/>
                  <a:pt x="122" y="187"/>
                </a:cubicBezTo>
                <a:cubicBezTo>
                  <a:pt x="121" y="185"/>
                  <a:pt x="122" y="184"/>
                  <a:pt x="123" y="182"/>
                </a:cubicBezTo>
                <a:cubicBezTo>
                  <a:pt x="123" y="181"/>
                  <a:pt x="124" y="180"/>
                  <a:pt x="124" y="180"/>
                </a:cubicBezTo>
                <a:cubicBezTo>
                  <a:pt x="124" y="179"/>
                  <a:pt x="125" y="179"/>
                  <a:pt x="126" y="178"/>
                </a:cubicBezTo>
                <a:cubicBezTo>
                  <a:pt x="126" y="178"/>
                  <a:pt x="127" y="177"/>
                  <a:pt x="127" y="176"/>
                </a:cubicBezTo>
                <a:cubicBezTo>
                  <a:pt x="128" y="175"/>
                  <a:pt x="130" y="174"/>
                  <a:pt x="130" y="173"/>
                </a:cubicBezTo>
                <a:cubicBezTo>
                  <a:pt x="130" y="172"/>
                  <a:pt x="131" y="167"/>
                  <a:pt x="130" y="165"/>
                </a:cubicBezTo>
                <a:cubicBezTo>
                  <a:pt x="130" y="164"/>
                  <a:pt x="129" y="163"/>
                  <a:pt x="129" y="162"/>
                </a:cubicBezTo>
                <a:cubicBezTo>
                  <a:pt x="128" y="161"/>
                  <a:pt x="128" y="159"/>
                  <a:pt x="126" y="159"/>
                </a:cubicBezTo>
                <a:cubicBezTo>
                  <a:pt x="125" y="159"/>
                  <a:pt x="125" y="160"/>
                  <a:pt x="124" y="161"/>
                </a:cubicBezTo>
                <a:cubicBezTo>
                  <a:pt x="124" y="162"/>
                  <a:pt x="124" y="163"/>
                  <a:pt x="123" y="163"/>
                </a:cubicBezTo>
                <a:cubicBezTo>
                  <a:pt x="121" y="164"/>
                  <a:pt x="121" y="162"/>
                  <a:pt x="119" y="161"/>
                </a:cubicBezTo>
                <a:cubicBezTo>
                  <a:pt x="118" y="161"/>
                  <a:pt x="117" y="161"/>
                  <a:pt x="117" y="161"/>
                </a:cubicBezTo>
                <a:cubicBezTo>
                  <a:pt x="115" y="160"/>
                  <a:pt x="115" y="158"/>
                  <a:pt x="114" y="158"/>
                </a:cubicBezTo>
                <a:cubicBezTo>
                  <a:pt x="113" y="157"/>
                  <a:pt x="112" y="157"/>
                  <a:pt x="111" y="156"/>
                </a:cubicBezTo>
                <a:cubicBezTo>
                  <a:pt x="111" y="156"/>
                  <a:pt x="111" y="154"/>
                  <a:pt x="111" y="153"/>
                </a:cubicBezTo>
                <a:cubicBezTo>
                  <a:pt x="109" y="153"/>
                  <a:pt x="108" y="150"/>
                  <a:pt x="106" y="149"/>
                </a:cubicBezTo>
                <a:cubicBezTo>
                  <a:pt x="105" y="148"/>
                  <a:pt x="103" y="148"/>
                  <a:pt x="102" y="148"/>
                </a:cubicBezTo>
                <a:cubicBezTo>
                  <a:pt x="101" y="148"/>
                  <a:pt x="101" y="147"/>
                  <a:pt x="100" y="147"/>
                </a:cubicBezTo>
                <a:cubicBezTo>
                  <a:pt x="99" y="147"/>
                  <a:pt x="98" y="147"/>
                  <a:pt x="98" y="147"/>
                </a:cubicBezTo>
                <a:cubicBezTo>
                  <a:pt x="95" y="146"/>
                  <a:pt x="94" y="141"/>
                  <a:pt x="90" y="141"/>
                </a:cubicBezTo>
                <a:cubicBezTo>
                  <a:pt x="89" y="142"/>
                  <a:pt x="88" y="143"/>
                  <a:pt x="86" y="143"/>
                </a:cubicBezTo>
                <a:cubicBezTo>
                  <a:pt x="85" y="143"/>
                  <a:pt x="83" y="142"/>
                  <a:pt x="81" y="141"/>
                </a:cubicBezTo>
                <a:cubicBezTo>
                  <a:pt x="80" y="141"/>
                  <a:pt x="78" y="140"/>
                  <a:pt x="77" y="140"/>
                </a:cubicBezTo>
                <a:cubicBezTo>
                  <a:pt x="76" y="139"/>
                  <a:pt x="75" y="138"/>
                  <a:pt x="74" y="138"/>
                </a:cubicBezTo>
                <a:cubicBezTo>
                  <a:pt x="73" y="137"/>
                  <a:pt x="72" y="137"/>
                  <a:pt x="71" y="137"/>
                </a:cubicBezTo>
                <a:cubicBezTo>
                  <a:pt x="71" y="137"/>
                  <a:pt x="70" y="136"/>
                  <a:pt x="69" y="135"/>
                </a:cubicBezTo>
                <a:cubicBezTo>
                  <a:pt x="68" y="134"/>
                  <a:pt x="67" y="133"/>
                  <a:pt x="66" y="133"/>
                </a:cubicBezTo>
                <a:cubicBezTo>
                  <a:pt x="66" y="132"/>
                  <a:pt x="67" y="131"/>
                  <a:pt x="68" y="130"/>
                </a:cubicBezTo>
                <a:cubicBezTo>
                  <a:pt x="68" y="126"/>
                  <a:pt x="66" y="124"/>
                  <a:pt x="64" y="122"/>
                </a:cubicBezTo>
                <a:cubicBezTo>
                  <a:pt x="63" y="121"/>
                  <a:pt x="62" y="120"/>
                  <a:pt x="61" y="119"/>
                </a:cubicBezTo>
                <a:cubicBezTo>
                  <a:pt x="61" y="118"/>
                  <a:pt x="61" y="118"/>
                  <a:pt x="61" y="117"/>
                </a:cubicBezTo>
                <a:cubicBezTo>
                  <a:pt x="60" y="116"/>
                  <a:pt x="59" y="115"/>
                  <a:pt x="58" y="114"/>
                </a:cubicBezTo>
                <a:cubicBezTo>
                  <a:pt x="57" y="113"/>
                  <a:pt x="56" y="112"/>
                  <a:pt x="56" y="111"/>
                </a:cubicBezTo>
                <a:cubicBezTo>
                  <a:pt x="55" y="109"/>
                  <a:pt x="56" y="108"/>
                  <a:pt x="56" y="106"/>
                </a:cubicBezTo>
                <a:cubicBezTo>
                  <a:pt x="55" y="104"/>
                  <a:pt x="51" y="105"/>
                  <a:pt x="52" y="108"/>
                </a:cubicBezTo>
                <a:cubicBezTo>
                  <a:pt x="52" y="109"/>
                  <a:pt x="53" y="110"/>
                  <a:pt x="53" y="111"/>
                </a:cubicBezTo>
                <a:cubicBezTo>
                  <a:pt x="54" y="112"/>
                  <a:pt x="54" y="113"/>
                  <a:pt x="54" y="114"/>
                </a:cubicBezTo>
                <a:cubicBezTo>
                  <a:pt x="55" y="115"/>
                  <a:pt x="56" y="116"/>
                  <a:pt x="56" y="117"/>
                </a:cubicBezTo>
                <a:cubicBezTo>
                  <a:pt x="56" y="119"/>
                  <a:pt x="56" y="121"/>
                  <a:pt x="57" y="122"/>
                </a:cubicBezTo>
                <a:cubicBezTo>
                  <a:pt x="57" y="123"/>
                  <a:pt x="59" y="124"/>
                  <a:pt x="58" y="125"/>
                </a:cubicBezTo>
                <a:cubicBezTo>
                  <a:pt x="57" y="125"/>
                  <a:pt x="56" y="124"/>
                  <a:pt x="56" y="123"/>
                </a:cubicBezTo>
                <a:cubicBezTo>
                  <a:pt x="55" y="123"/>
                  <a:pt x="54" y="122"/>
                  <a:pt x="53" y="121"/>
                </a:cubicBezTo>
                <a:cubicBezTo>
                  <a:pt x="53" y="121"/>
                  <a:pt x="54" y="120"/>
                  <a:pt x="54" y="119"/>
                </a:cubicBezTo>
                <a:cubicBezTo>
                  <a:pt x="53" y="117"/>
                  <a:pt x="49" y="117"/>
                  <a:pt x="49" y="115"/>
                </a:cubicBezTo>
                <a:cubicBezTo>
                  <a:pt x="49" y="114"/>
                  <a:pt x="51" y="114"/>
                  <a:pt x="51" y="113"/>
                </a:cubicBezTo>
                <a:cubicBezTo>
                  <a:pt x="51" y="111"/>
                  <a:pt x="49" y="110"/>
                  <a:pt x="49" y="109"/>
                </a:cubicBezTo>
                <a:cubicBezTo>
                  <a:pt x="48" y="108"/>
                  <a:pt x="48" y="107"/>
                  <a:pt x="48" y="105"/>
                </a:cubicBezTo>
                <a:cubicBezTo>
                  <a:pt x="48" y="104"/>
                  <a:pt x="48" y="103"/>
                  <a:pt x="48" y="101"/>
                </a:cubicBezTo>
                <a:cubicBezTo>
                  <a:pt x="48" y="101"/>
                  <a:pt x="46" y="99"/>
                  <a:pt x="45" y="99"/>
                </a:cubicBezTo>
                <a:cubicBezTo>
                  <a:pt x="44" y="98"/>
                  <a:pt x="43" y="99"/>
                  <a:pt x="43" y="98"/>
                </a:cubicBezTo>
                <a:cubicBezTo>
                  <a:pt x="42" y="97"/>
                  <a:pt x="42" y="95"/>
                  <a:pt x="42" y="95"/>
                </a:cubicBezTo>
                <a:cubicBezTo>
                  <a:pt x="42" y="93"/>
                  <a:pt x="42" y="91"/>
                  <a:pt x="42" y="90"/>
                </a:cubicBezTo>
                <a:cubicBezTo>
                  <a:pt x="42" y="88"/>
                  <a:pt x="41" y="86"/>
                  <a:pt x="42" y="85"/>
                </a:cubicBezTo>
                <a:cubicBezTo>
                  <a:pt x="42" y="83"/>
                  <a:pt x="44" y="83"/>
                  <a:pt x="44" y="81"/>
                </a:cubicBezTo>
                <a:cubicBezTo>
                  <a:pt x="45" y="80"/>
                  <a:pt x="45" y="79"/>
                  <a:pt x="45" y="78"/>
                </a:cubicBezTo>
                <a:cubicBezTo>
                  <a:pt x="46" y="77"/>
                  <a:pt x="48" y="75"/>
                  <a:pt x="50" y="73"/>
                </a:cubicBezTo>
                <a:cubicBezTo>
                  <a:pt x="51" y="71"/>
                  <a:pt x="53" y="69"/>
                  <a:pt x="54" y="67"/>
                </a:cubicBezTo>
                <a:cubicBezTo>
                  <a:pt x="54" y="66"/>
                  <a:pt x="55" y="65"/>
                  <a:pt x="55" y="64"/>
                </a:cubicBezTo>
                <a:cubicBezTo>
                  <a:pt x="55" y="63"/>
                  <a:pt x="52" y="62"/>
                  <a:pt x="52" y="60"/>
                </a:cubicBezTo>
                <a:cubicBezTo>
                  <a:pt x="53" y="59"/>
                  <a:pt x="54" y="59"/>
                  <a:pt x="54" y="58"/>
                </a:cubicBezTo>
                <a:cubicBezTo>
                  <a:pt x="54" y="58"/>
                  <a:pt x="55" y="56"/>
                  <a:pt x="55" y="56"/>
                </a:cubicBezTo>
                <a:cubicBezTo>
                  <a:pt x="55" y="55"/>
                  <a:pt x="54" y="53"/>
                  <a:pt x="54" y="52"/>
                </a:cubicBezTo>
                <a:cubicBezTo>
                  <a:pt x="55" y="51"/>
                  <a:pt x="56" y="50"/>
                  <a:pt x="55" y="49"/>
                </a:cubicBezTo>
                <a:cubicBezTo>
                  <a:pt x="54" y="48"/>
                  <a:pt x="53" y="50"/>
                  <a:pt x="52" y="49"/>
                </a:cubicBezTo>
                <a:cubicBezTo>
                  <a:pt x="51" y="48"/>
                  <a:pt x="52" y="47"/>
                  <a:pt x="52" y="46"/>
                </a:cubicBezTo>
                <a:cubicBezTo>
                  <a:pt x="52" y="46"/>
                  <a:pt x="52" y="45"/>
                  <a:pt x="52" y="44"/>
                </a:cubicBezTo>
                <a:cubicBezTo>
                  <a:pt x="52" y="44"/>
                  <a:pt x="53" y="43"/>
                  <a:pt x="53" y="42"/>
                </a:cubicBezTo>
                <a:cubicBezTo>
                  <a:pt x="52" y="42"/>
                  <a:pt x="52" y="41"/>
                  <a:pt x="51" y="40"/>
                </a:cubicBezTo>
                <a:cubicBezTo>
                  <a:pt x="66" y="27"/>
                  <a:pt x="84" y="17"/>
                  <a:pt x="103" y="11"/>
                </a:cubicBezTo>
                <a:cubicBezTo>
                  <a:pt x="103" y="11"/>
                  <a:pt x="103" y="11"/>
                  <a:pt x="103" y="11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6" y="12"/>
                  <a:pt x="107" y="12"/>
                  <a:pt x="108" y="12"/>
                </a:cubicBezTo>
                <a:cubicBezTo>
                  <a:pt x="109" y="12"/>
                  <a:pt x="110" y="11"/>
                  <a:pt x="112" y="11"/>
                </a:cubicBezTo>
                <a:cubicBezTo>
                  <a:pt x="114" y="11"/>
                  <a:pt x="118" y="13"/>
                  <a:pt x="120" y="12"/>
                </a:cubicBezTo>
                <a:cubicBezTo>
                  <a:pt x="120" y="12"/>
                  <a:pt x="120" y="11"/>
                  <a:pt x="120" y="10"/>
                </a:cubicBezTo>
                <a:cubicBezTo>
                  <a:pt x="121" y="9"/>
                  <a:pt x="121" y="9"/>
                  <a:pt x="122" y="8"/>
                </a:cubicBezTo>
                <a:cubicBezTo>
                  <a:pt x="123" y="8"/>
                  <a:pt x="124" y="7"/>
                  <a:pt x="124" y="7"/>
                </a:cubicBezTo>
                <a:cubicBezTo>
                  <a:pt x="127" y="7"/>
                  <a:pt x="130" y="7"/>
                  <a:pt x="133" y="7"/>
                </a:cubicBezTo>
                <a:cubicBezTo>
                  <a:pt x="133" y="0"/>
                  <a:pt x="133" y="0"/>
                  <a:pt x="133" y="0"/>
                </a:cubicBezTo>
                <a:cubicBezTo>
                  <a:pt x="131" y="0"/>
                  <a:pt x="129" y="0"/>
                  <a:pt x="127" y="0"/>
                </a:cubicBezTo>
                <a:cubicBezTo>
                  <a:pt x="126" y="0"/>
                  <a:pt x="125" y="0"/>
                  <a:pt x="124" y="1"/>
                </a:cubicBezTo>
                <a:cubicBezTo>
                  <a:pt x="123" y="1"/>
                  <a:pt x="122" y="1"/>
                  <a:pt x="121" y="1"/>
                </a:cubicBezTo>
                <a:cubicBezTo>
                  <a:pt x="108" y="3"/>
                  <a:pt x="96" y="6"/>
                  <a:pt x="85" y="11"/>
                </a:cubicBezTo>
                <a:cubicBezTo>
                  <a:pt x="83" y="12"/>
                  <a:pt x="81" y="13"/>
                  <a:pt x="79" y="14"/>
                </a:cubicBezTo>
                <a:cubicBezTo>
                  <a:pt x="78" y="14"/>
                  <a:pt x="78" y="14"/>
                  <a:pt x="77" y="15"/>
                </a:cubicBezTo>
                <a:cubicBezTo>
                  <a:pt x="76" y="15"/>
                  <a:pt x="75" y="16"/>
                  <a:pt x="73" y="17"/>
                </a:cubicBezTo>
                <a:cubicBezTo>
                  <a:pt x="71" y="18"/>
                  <a:pt x="70" y="19"/>
                  <a:pt x="68" y="20"/>
                </a:cubicBezTo>
                <a:cubicBezTo>
                  <a:pt x="66" y="21"/>
                  <a:pt x="64" y="22"/>
                  <a:pt x="63" y="23"/>
                </a:cubicBezTo>
                <a:cubicBezTo>
                  <a:pt x="56" y="28"/>
                  <a:pt x="49" y="33"/>
                  <a:pt x="43" y="39"/>
                </a:cubicBezTo>
                <a:cubicBezTo>
                  <a:pt x="42" y="39"/>
                  <a:pt x="42" y="40"/>
                  <a:pt x="41" y="41"/>
                </a:cubicBezTo>
                <a:cubicBezTo>
                  <a:pt x="39" y="42"/>
                  <a:pt x="38" y="44"/>
                  <a:pt x="36" y="45"/>
                </a:cubicBezTo>
                <a:cubicBezTo>
                  <a:pt x="35" y="46"/>
                  <a:pt x="34" y="48"/>
                  <a:pt x="32" y="50"/>
                </a:cubicBezTo>
                <a:cubicBezTo>
                  <a:pt x="30" y="52"/>
                  <a:pt x="28" y="54"/>
                  <a:pt x="27" y="57"/>
                </a:cubicBezTo>
                <a:cubicBezTo>
                  <a:pt x="23" y="61"/>
                  <a:pt x="20" y="66"/>
                  <a:pt x="17" y="72"/>
                </a:cubicBezTo>
                <a:cubicBezTo>
                  <a:pt x="15" y="73"/>
                  <a:pt x="15" y="75"/>
                  <a:pt x="14" y="77"/>
                </a:cubicBezTo>
                <a:cubicBezTo>
                  <a:pt x="13" y="78"/>
                  <a:pt x="13" y="79"/>
                  <a:pt x="12" y="80"/>
                </a:cubicBezTo>
                <a:cubicBezTo>
                  <a:pt x="11" y="82"/>
                  <a:pt x="10" y="85"/>
                  <a:pt x="9" y="88"/>
                </a:cubicBezTo>
                <a:cubicBezTo>
                  <a:pt x="8" y="89"/>
                  <a:pt x="8" y="90"/>
                  <a:pt x="8" y="91"/>
                </a:cubicBezTo>
                <a:cubicBezTo>
                  <a:pt x="6" y="94"/>
                  <a:pt x="5" y="98"/>
                  <a:pt x="4" y="102"/>
                </a:cubicBezTo>
                <a:cubicBezTo>
                  <a:pt x="3" y="104"/>
                  <a:pt x="3" y="106"/>
                  <a:pt x="3" y="108"/>
                </a:cubicBezTo>
                <a:close/>
                <a:moveTo>
                  <a:pt x="133" y="99"/>
                </a:moveTo>
                <a:cubicBezTo>
                  <a:pt x="133" y="159"/>
                  <a:pt x="133" y="159"/>
                  <a:pt x="133" y="159"/>
                </a:cubicBezTo>
                <a:cubicBezTo>
                  <a:pt x="133" y="160"/>
                  <a:pt x="132" y="160"/>
                  <a:pt x="132" y="160"/>
                </a:cubicBezTo>
                <a:cubicBezTo>
                  <a:pt x="131" y="160"/>
                  <a:pt x="130" y="158"/>
                  <a:pt x="129" y="158"/>
                </a:cubicBezTo>
                <a:cubicBezTo>
                  <a:pt x="126" y="157"/>
                  <a:pt x="124" y="159"/>
                  <a:pt x="122" y="159"/>
                </a:cubicBezTo>
                <a:cubicBezTo>
                  <a:pt x="119" y="159"/>
                  <a:pt x="116" y="156"/>
                  <a:pt x="116" y="153"/>
                </a:cubicBezTo>
                <a:cubicBezTo>
                  <a:pt x="116" y="152"/>
                  <a:pt x="117" y="150"/>
                  <a:pt x="117" y="148"/>
                </a:cubicBezTo>
                <a:cubicBezTo>
                  <a:pt x="117" y="147"/>
                  <a:pt x="118" y="146"/>
                  <a:pt x="118" y="145"/>
                </a:cubicBezTo>
                <a:cubicBezTo>
                  <a:pt x="118" y="143"/>
                  <a:pt x="116" y="142"/>
                  <a:pt x="115" y="142"/>
                </a:cubicBezTo>
                <a:cubicBezTo>
                  <a:pt x="112" y="141"/>
                  <a:pt x="109" y="143"/>
                  <a:pt x="106" y="142"/>
                </a:cubicBezTo>
                <a:cubicBezTo>
                  <a:pt x="105" y="141"/>
                  <a:pt x="107" y="140"/>
                  <a:pt x="107" y="139"/>
                </a:cubicBezTo>
                <a:cubicBezTo>
                  <a:pt x="107" y="139"/>
                  <a:pt x="107" y="138"/>
                  <a:pt x="107" y="137"/>
                </a:cubicBezTo>
                <a:cubicBezTo>
                  <a:pt x="107" y="137"/>
                  <a:pt x="108" y="136"/>
                  <a:pt x="109" y="135"/>
                </a:cubicBezTo>
                <a:cubicBezTo>
                  <a:pt x="109" y="134"/>
                  <a:pt x="109" y="133"/>
                  <a:pt x="109" y="132"/>
                </a:cubicBezTo>
                <a:cubicBezTo>
                  <a:pt x="110" y="131"/>
                  <a:pt x="110" y="131"/>
                  <a:pt x="110" y="130"/>
                </a:cubicBezTo>
                <a:cubicBezTo>
                  <a:pt x="111" y="129"/>
                  <a:pt x="110" y="128"/>
                  <a:pt x="110" y="127"/>
                </a:cubicBezTo>
                <a:cubicBezTo>
                  <a:pt x="107" y="128"/>
                  <a:pt x="106" y="128"/>
                  <a:pt x="105" y="129"/>
                </a:cubicBezTo>
                <a:cubicBezTo>
                  <a:pt x="102" y="130"/>
                  <a:pt x="102" y="134"/>
                  <a:pt x="99" y="135"/>
                </a:cubicBezTo>
                <a:cubicBezTo>
                  <a:pt x="98" y="135"/>
                  <a:pt x="97" y="135"/>
                  <a:pt x="96" y="135"/>
                </a:cubicBezTo>
                <a:cubicBezTo>
                  <a:pt x="95" y="136"/>
                  <a:pt x="94" y="136"/>
                  <a:pt x="93" y="136"/>
                </a:cubicBezTo>
                <a:cubicBezTo>
                  <a:pt x="92" y="136"/>
                  <a:pt x="90" y="135"/>
                  <a:pt x="89" y="134"/>
                </a:cubicBezTo>
                <a:cubicBezTo>
                  <a:pt x="88" y="134"/>
                  <a:pt x="87" y="130"/>
                  <a:pt x="87" y="130"/>
                </a:cubicBezTo>
                <a:cubicBezTo>
                  <a:pt x="86" y="126"/>
                  <a:pt x="87" y="122"/>
                  <a:pt x="88" y="120"/>
                </a:cubicBezTo>
                <a:cubicBezTo>
                  <a:pt x="89" y="119"/>
                  <a:pt x="89" y="118"/>
                  <a:pt x="89" y="118"/>
                </a:cubicBezTo>
                <a:cubicBezTo>
                  <a:pt x="90" y="117"/>
                  <a:pt x="89" y="116"/>
                  <a:pt x="90" y="114"/>
                </a:cubicBezTo>
                <a:cubicBezTo>
                  <a:pt x="90" y="112"/>
                  <a:pt x="93" y="111"/>
                  <a:pt x="94" y="110"/>
                </a:cubicBezTo>
                <a:cubicBezTo>
                  <a:pt x="96" y="109"/>
                  <a:pt x="98" y="108"/>
                  <a:pt x="100" y="107"/>
                </a:cubicBezTo>
                <a:cubicBezTo>
                  <a:pt x="101" y="107"/>
                  <a:pt x="103" y="108"/>
                  <a:pt x="104" y="108"/>
                </a:cubicBezTo>
                <a:cubicBezTo>
                  <a:pt x="105" y="108"/>
                  <a:pt x="106" y="109"/>
                  <a:pt x="107" y="108"/>
                </a:cubicBezTo>
                <a:cubicBezTo>
                  <a:pt x="109" y="109"/>
                  <a:pt x="110" y="107"/>
                  <a:pt x="112" y="105"/>
                </a:cubicBezTo>
                <a:cubicBezTo>
                  <a:pt x="114" y="106"/>
                  <a:pt x="115" y="105"/>
                  <a:pt x="117" y="105"/>
                </a:cubicBezTo>
                <a:cubicBezTo>
                  <a:pt x="119" y="105"/>
                  <a:pt x="120" y="107"/>
                  <a:pt x="120" y="107"/>
                </a:cubicBezTo>
                <a:cubicBezTo>
                  <a:pt x="121" y="107"/>
                  <a:pt x="122" y="106"/>
                  <a:pt x="123" y="106"/>
                </a:cubicBezTo>
                <a:cubicBezTo>
                  <a:pt x="124" y="106"/>
                  <a:pt x="125" y="107"/>
                  <a:pt x="125" y="109"/>
                </a:cubicBezTo>
                <a:cubicBezTo>
                  <a:pt x="125" y="110"/>
                  <a:pt x="124" y="111"/>
                  <a:pt x="125" y="112"/>
                </a:cubicBezTo>
                <a:cubicBezTo>
                  <a:pt x="126" y="114"/>
                  <a:pt x="128" y="114"/>
                  <a:pt x="130" y="114"/>
                </a:cubicBezTo>
                <a:cubicBezTo>
                  <a:pt x="131" y="113"/>
                  <a:pt x="130" y="112"/>
                  <a:pt x="130" y="110"/>
                </a:cubicBezTo>
                <a:cubicBezTo>
                  <a:pt x="130" y="110"/>
                  <a:pt x="130" y="109"/>
                  <a:pt x="130" y="108"/>
                </a:cubicBezTo>
                <a:cubicBezTo>
                  <a:pt x="130" y="107"/>
                  <a:pt x="129" y="107"/>
                  <a:pt x="129" y="106"/>
                </a:cubicBezTo>
                <a:cubicBezTo>
                  <a:pt x="129" y="103"/>
                  <a:pt x="131" y="101"/>
                  <a:pt x="133" y="99"/>
                </a:cubicBezTo>
                <a:close/>
              </a:path>
            </a:pathLst>
          </a:custGeom>
          <a:solidFill>
            <a:srgbClr val="B7D5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ïśľï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F0A801F-7445-4F8E-9B98-ADC654C09106}"/>
              </a:ext>
            </a:extLst>
          </p:cNvPr>
          <p:cNvSpPr/>
          <p:nvPr/>
        </p:nvSpPr>
        <p:spPr bwMode="auto">
          <a:xfrm>
            <a:off x="1492892" y="2762134"/>
            <a:ext cx="2378374" cy="1111830"/>
          </a:xfrm>
          <a:custGeom>
            <a:avLst/>
            <a:gdLst>
              <a:gd name="T0" fmla="*/ 1744 w 1774"/>
              <a:gd name="T1" fmla="*/ 349 h 829"/>
              <a:gd name="T2" fmla="*/ 1673 w 1774"/>
              <a:gd name="T3" fmla="*/ 718 h 829"/>
              <a:gd name="T4" fmla="*/ 1612 w 1774"/>
              <a:gd name="T5" fmla="*/ 228 h 829"/>
              <a:gd name="T6" fmla="*/ 1656 w 1774"/>
              <a:gd name="T7" fmla="*/ 665 h 829"/>
              <a:gd name="T8" fmla="*/ 1529 w 1774"/>
              <a:gd name="T9" fmla="*/ 349 h 829"/>
              <a:gd name="T10" fmla="*/ 1546 w 1774"/>
              <a:gd name="T11" fmla="*/ 742 h 829"/>
              <a:gd name="T12" fmla="*/ 1513 w 1774"/>
              <a:gd name="T13" fmla="*/ 641 h 829"/>
              <a:gd name="T14" fmla="*/ 1458 w 1774"/>
              <a:gd name="T15" fmla="*/ 510 h 829"/>
              <a:gd name="T16" fmla="*/ 1458 w 1774"/>
              <a:gd name="T17" fmla="*/ 510 h 829"/>
              <a:gd name="T18" fmla="*/ 1370 w 1774"/>
              <a:gd name="T19" fmla="*/ 715 h 829"/>
              <a:gd name="T20" fmla="*/ 1370 w 1774"/>
              <a:gd name="T21" fmla="*/ 340 h 829"/>
              <a:gd name="T22" fmla="*/ 1370 w 1774"/>
              <a:gd name="T23" fmla="*/ 794 h 829"/>
              <a:gd name="T24" fmla="*/ 1339 w 1774"/>
              <a:gd name="T25" fmla="*/ 291 h 829"/>
              <a:gd name="T26" fmla="*/ 1339 w 1774"/>
              <a:gd name="T27" fmla="*/ 829 h 829"/>
              <a:gd name="T28" fmla="*/ 1300 w 1774"/>
              <a:gd name="T29" fmla="*/ 445 h 829"/>
              <a:gd name="T30" fmla="*/ 1276 w 1774"/>
              <a:gd name="T31" fmla="*/ 461 h 829"/>
              <a:gd name="T32" fmla="*/ 1276 w 1774"/>
              <a:gd name="T33" fmla="*/ 434 h 829"/>
              <a:gd name="T34" fmla="*/ 1244 w 1774"/>
              <a:gd name="T35" fmla="*/ 604 h 829"/>
              <a:gd name="T36" fmla="*/ 1237 w 1774"/>
              <a:gd name="T37" fmla="*/ 538 h 829"/>
              <a:gd name="T38" fmla="*/ 1102 w 1774"/>
              <a:gd name="T39" fmla="*/ 602 h 829"/>
              <a:gd name="T40" fmla="*/ 1082 w 1774"/>
              <a:gd name="T41" fmla="*/ 241 h 829"/>
              <a:gd name="T42" fmla="*/ 1050 w 1774"/>
              <a:gd name="T43" fmla="*/ 829 h 829"/>
              <a:gd name="T44" fmla="*/ 1050 w 1774"/>
              <a:gd name="T45" fmla="*/ 669 h 829"/>
              <a:gd name="T46" fmla="*/ 1007 w 1774"/>
              <a:gd name="T47" fmla="*/ 78 h 829"/>
              <a:gd name="T48" fmla="*/ 1007 w 1774"/>
              <a:gd name="T49" fmla="*/ 829 h 829"/>
              <a:gd name="T50" fmla="*/ 955 w 1774"/>
              <a:gd name="T51" fmla="*/ 172 h 829"/>
              <a:gd name="T52" fmla="*/ 923 w 1774"/>
              <a:gd name="T53" fmla="*/ 440 h 829"/>
              <a:gd name="T54" fmla="*/ 913 w 1774"/>
              <a:gd name="T55" fmla="*/ 774 h 829"/>
              <a:gd name="T56" fmla="*/ 851 w 1774"/>
              <a:gd name="T57" fmla="*/ 316 h 829"/>
              <a:gd name="T58" fmla="*/ 818 w 1774"/>
              <a:gd name="T59" fmla="*/ 535 h 829"/>
              <a:gd name="T60" fmla="*/ 799 w 1774"/>
              <a:gd name="T61" fmla="*/ 575 h 829"/>
              <a:gd name="T62" fmla="*/ 766 w 1774"/>
              <a:gd name="T63" fmla="*/ 78 h 829"/>
              <a:gd name="T64" fmla="*/ 724 w 1774"/>
              <a:gd name="T65" fmla="*/ 446 h 829"/>
              <a:gd name="T66" fmla="*/ 691 w 1774"/>
              <a:gd name="T67" fmla="*/ 706 h 829"/>
              <a:gd name="T68" fmla="*/ 691 w 1774"/>
              <a:gd name="T69" fmla="*/ 241 h 829"/>
              <a:gd name="T70" fmla="*/ 672 w 1774"/>
              <a:gd name="T71" fmla="*/ 464 h 829"/>
              <a:gd name="T72" fmla="*/ 529 w 1774"/>
              <a:gd name="T73" fmla="*/ 725 h 829"/>
              <a:gd name="T74" fmla="*/ 536 w 1774"/>
              <a:gd name="T75" fmla="*/ 259 h 829"/>
              <a:gd name="T76" fmla="*/ 522 w 1774"/>
              <a:gd name="T77" fmla="*/ 606 h 829"/>
              <a:gd name="T78" fmla="*/ 498 w 1774"/>
              <a:gd name="T79" fmla="*/ 639 h 829"/>
              <a:gd name="T80" fmla="*/ 498 w 1774"/>
              <a:gd name="T81" fmla="*/ 612 h 829"/>
              <a:gd name="T82" fmla="*/ 466 w 1774"/>
              <a:gd name="T83" fmla="*/ 362 h 829"/>
              <a:gd name="T84" fmla="*/ 466 w 1774"/>
              <a:gd name="T85" fmla="*/ 829 h 829"/>
              <a:gd name="T86" fmla="*/ 427 w 1774"/>
              <a:gd name="T87" fmla="*/ 629 h 829"/>
              <a:gd name="T88" fmla="*/ 403 w 1774"/>
              <a:gd name="T89" fmla="*/ 500 h 829"/>
              <a:gd name="T90" fmla="*/ 396 w 1774"/>
              <a:gd name="T91" fmla="*/ 423 h 829"/>
              <a:gd name="T92" fmla="*/ 347 w 1774"/>
              <a:gd name="T93" fmla="*/ 665 h 829"/>
              <a:gd name="T94" fmla="*/ 347 w 1774"/>
              <a:gd name="T95" fmla="*/ 256 h 829"/>
              <a:gd name="T96" fmla="*/ 337 w 1774"/>
              <a:gd name="T97" fmla="*/ 202 h 829"/>
              <a:gd name="T98" fmla="*/ 254 w 1774"/>
              <a:gd name="T99" fmla="*/ 333 h 829"/>
              <a:gd name="T100" fmla="*/ 244 w 1774"/>
              <a:gd name="T101" fmla="*/ 742 h 829"/>
              <a:gd name="T102" fmla="*/ 220 w 1774"/>
              <a:gd name="T103" fmla="*/ 95 h 829"/>
              <a:gd name="T104" fmla="*/ 244 w 1774"/>
              <a:gd name="T105" fmla="*/ 487 h 829"/>
              <a:gd name="T106" fmla="*/ 197 w 1774"/>
              <a:gd name="T107" fmla="*/ 95 h 829"/>
              <a:gd name="T108" fmla="*/ 220 w 1774"/>
              <a:gd name="T109" fmla="*/ 410 h 829"/>
              <a:gd name="T110" fmla="*/ 186 w 1774"/>
              <a:gd name="T111" fmla="*/ 256 h 829"/>
              <a:gd name="T112" fmla="*/ 150 w 1774"/>
              <a:gd name="T113" fmla="*/ 718 h 829"/>
              <a:gd name="T114" fmla="*/ 186 w 1774"/>
              <a:gd name="T115" fmla="*/ 641 h 829"/>
              <a:gd name="T116" fmla="*/ 140 w 1774"/>
              <a:gd name="T117" fmla="*/ 125 h 829"/>
              <a:gd name="T118" fmla="*/ 150 w 1774"/>
              <a:gd name="T119" fmla="*/ 665 h 829"/>
              <a:gd name="T120" fmla="*/ 86 w 1774"/>
              <a:gd name="T121" fmla="*/ 588 h 8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74" h="829">
                <a:moveTo>
                  <a:pt x="1744" y="349"/>
                </a:moveTo>
                <a:cubicBezTo>
                  <a:pt x="1774" y="349"/>
                  <a:pt x="1774" y="349"/>
                  <a:pt x="1774" y="349"/>
                </a:cubicBezTo>
                <a:cubicBezTo>
                  <a:pt x="1774" y="829"/>
                  <a:pt x="1774" y="829"/>
                  <a:pt x="1774" y="829"/>
                </a:cubicBezTo>
                <a:cubicBezTo>
                  <a:pt x="1744" y="829"/>
                  <a:pt x="1744" y="829"/>
                  <a:pt x="1744" y="829"/>
                </a:cubicBezTo>
                <a:cubicBezTo>
                  <a:pt x="1744" y="718"/>
                  <a:pt x="1744" y="718"/>
                  <a:pt x="1744" y="718"/>
                </a:cubicBezTo>
                <a:cubicBezTo>
                  <a:pt x="1760" y="718"/>
                  <a:pt x="1760" y="718"/>
                  <a:pt x="1760" y="718"/>
                </a:cubicBezTo>
                <a:cubicBezTo>
                  <a:pt x="1760" y="665"/>
                  <a:pt x="1760" y="665"/>
                  <a:pt x="1760" y="665"/>
                </a:cubicBezTo>
                <a:cubicBezTo>
                  <a:pt x="1744" y="665"/>
                  <a:pt x="1744" y="665"/>
                  <a:pt x="1744" y="665"/>
                </a:cubicBezTo>
                <a:cubicBezTo>
                  <a:pt x="1744" y="641"/>
                  <a:pt x="1744" y="641"/>
                  <a:pt x="1744" y="641"/>
                </a:cubicBezTo>
                <a:cubicBezTo>
                  <a:pt x="1760" y="641"/>
                  <a:pt x="1760" y="641"/>
                  <a:pt x="1760" y="641"/>
                </a:cubicBezTo>
                <a:cubicBezTo>
                  <a:pt x="1760" y="588"/>
                  <a:pt x="1760" y="588"/>
                  <a:pt x="1760" y="588"/>
                </a:cubicBezTo>
                <a:cubicBezTo>
                  <a:pt x="1744" y="588"/>
                  <a:pt x="1744" y="588"/>
                  <a:pt x="1744" y="588"/>
                </a:cubicBezTo>
                <a:cubicBezTo>
                  <a:pt x="1744" y="487"/>
                  <a:pt x="1744" y="487"/>
                  <a:pt x="1744" y="487"/>
                </a:cubicBezTo>
                <a:cubicBezTo>
                  <a:pt x="1760" y="487"/>
                  <a:pt x="1760" y="487"/>
                  <a:pt x="1760" y="487"/>
                </a:cubicBezTo>
                <a:cubicBezTo>
                  <a:pt x="1760" y="433"/>
                  <a:pt x="1760" y="433"/>
                  <a:pt x="1760" y="433"/>
                </a:cubicBezTo>
                <a:cubicBezTo>
                  <a:pt x="1744" y="433"/>
                  <a:pt x="1744" y="433"/>
                  <a:pt x="1744" y="433"/>
                </a:cubicBezTo>
                <a:lnTo>
                  <a:pt x="1744" y="349"/>
                </a:lnTo>
                <a:close/>
                <a:moveTo>
                  <a:pt x="1673" y="349"/>
                </a:moveTo>
                <a:cubicBezTo>
                  <a:pt x="1744" y="349"/>
                  <a:pt x="1744" y="349"/>
                  <a:pt x="1744" y="349"/>
                </a:cubicBezTo>
                <a:cubicBezTo>
                  <a:pt x="1744" y="433"/>
                  <a:pt x="1744" y="433"/>
                  <a:pt x="1744" y="433"/>
                </a:cubicBezTo>
                <a:cubicBezTo>
                  <a:pt x="1728" y="433"/>
                  <a:pt x="1728" y="433"/>
                  <a:pt x="1728" y="433"/>
                </a:cubicBezTo>
                <a:cubicBezTo>
                  <a:pt x="1728" y="487"/>
                  <a:pt x="1728" y="487"/>
                  <a:pt x="1728" y="487"/>
                </a:cubicBezTo>
                <a:cubicBezTo>
                  <a:pt x="1744" y="487"/>
                  <a:pt x="1744" y="487"/>
                  <a:pt x="1744" y="487"/>
                </a:cubicBezTo>
                <a:cubicBezTo>
                  <a:pt x="1744" y="588"/>
                  <a:pt x="1744" y="588"/>
                  <a:pt x="1744" y="588"/>
                </a:cubicBezTo>
                <a:cubicBezTo>
                  <a:pt x="1728" y="588"/>
                  <a:pt x="1728" y="588"/>
                  <a:pt x="1728" y="588"/>
                </a:cubicBezTo>
                <a:cubicBezTo>
                  <a:pt x="1728" y="641"/>
                  <a:pt x="1728" y="641"/>
                  <a:pt x="1728" y="641"/>
                </a:cubicBezTo>
                <a:cubicBezTo>
                  <a:pt x="1744" y="641"/>
                  <a:pt x="1744" y="641"/>
                  <a:pt x="1744" y="641"/>
                </a:cubicBezTo>
                <a:cubicBezTo>
                  <a:pt x="1744" y="665"/>
                  <a:pt x="1744" y="665"/>
                  <a:pt x="1744" y="665"/>
                </a:cubicBezTo>
                <a:cubicBezTo>
                  <a:pt x="1728" y="665"/>
                  <a:pt x="1728" y="665"/>
                  <a:pt x="1728" y="665"/>
                </a:cubicBezTo>
                <a:cubicBezTo>
                  <a:pt x="1728" y="718"/>
                  <a:pt x="1728" y="718"/>
                  <a:pt x="1728" y="718"/>
                </a:cubicBezTo>
                <a:cubicBezTo>
                  <a:pt x="1744" y="718"/>
                  <a:pt x="1744" y="718"/>
                  <a:pt x="1744" y="718"/>
                </a:cubicBezTo>
                <a:cubicBezTo>
                  <a:pt x="1744" y="829"/>
                  <a:pt x="1744" y="829"/>
                  <a:pt x="1744" y="829"/>
                </a:cubicBezTo>
                <a:cubicBezTo>
                  <a:pt x="1673" y="829"/>
                  <a:pt x="1673" y="829"/>
                  <a:pt x="1673" y="829"/>
                </a:cubicBezTo>
                <a:cubicBezTo>
                  <a:pt x="1673" y="795"/>
                  <a:pt x="1673" y="795"/>
                  <a:pt x="1673" y="795"/>
                </a:cubicBezTo>
                <a:cubicBezTo>
                  <a:pt x="1689" y="795"/>
                  <a:pt x="1689" y="795"/>
                  <a:pt x="1689" y="795"/>
                </a:cubicBezTo>
                <a:cubicBezTo>
                  <a:pt x="1689" y="742"/>
                  <a:pt x="1689" y="742"/>
                  <a:pt x="1689" y="742"/>
                </a:cubicBezTo>
                <a:cubicBezTo>
                  <a:pt x="1673" y="742"/>
                  <a:pt x="1673" y="742"/>
                  <a:pt x="1673" y="742"/>
                </a:cubicBezTo>
                <a:cubicBezTo>
                  <a:pt x="1673" y="718"/>
                  <a:pt x="1673" y="718"/>
                  <a:pt x="1673" y="718"/>
                </a:cubicBezTo>
                <a:cubicBezTo>
                  <a:pt x="1689" y="718"/>
                  <a:pt x="1689" y="718"/>
                  <a:pt x="1689" y="718"/>
                </a:cubicBezTo>
                <a:cubicBezTo>
                  <a:pt x="1689" y="665"/>
                  <a:pt x="1689" y="665"/>
                  <a:pt x="1689" y="665"/>
                </a:cubicBezTo>
                <a:cubicBezTo>
                  <a:pt x="1673" y="665"/>
                  <a:pt x="1673" y="665"/>
                  <a:pt x="1673" y="665"/>
                </a:cubicBezTo>
                <a:cubicBezTo>
                  <a:pt x="1673" y="641"/>
                  <a:pt x="1673" y="641"/>
                  <a:pt x="1673" y="641"/>
                </a:cubicBezTo>
                <a:cubicBezTo>
                  <a:pt x="1689" y="641"/>
                  <a:pt x="1689" y="641"/>
                  <a:pt x="1689" y="641"/>
                </a:cubicBezTo>
                <a:cubicBezTo>
                  <a:pt x="1689" y="588"/>
                  <a:pt x="1689" y="588"/>
                  <a:pt x="1689" y="588"/>
                </a:cubicBezTo>
                <a:cubicBezTo>
                  <a:pt x="1673" y="588"/>
                  <a:pt x="1673" y="588"/>
                  <a:pt x="1673" y="588"/>
                </a:cubicBezTo>
                <a:cubicBezTo>
                  <a:pt x="1673" y="564"/>
                  <a:pt x="1673" y="564"/>
                  <a:pt x="1673" y="564"/>
                </a:cubicBezTo>
                <a:cubicBezTo>
                  <a:pt x="1689" y="564"/>
                  <a:pt x="1689" y="564"/>
                  <a:pt x="1689" y="564"/>
                </a:cubicBezTo>
                <a:cubicBezTo>
                  <a:pt x="1689" y="510"/>
                  <a:pt x="1689" y="510"/>
                  <a:pt x="1689" y="510"/>
                </a:cubicBezTo>
                <a:cubicBezTo>
                  <a:pt x="1673" y="510"/>
                  <a:pt x="1673" y="510"/>
                  <a:pt x="1673" y="510"/>
                </a:cubicBezTo>
                <a:cubicBezTo>
                  <a:pt x="1673" y="487"/>
                  <a:pt x="1673" y="487"/>
                  <a:pt x="1673" y="487"/>
                </a:cubicBezTo>
                <a:cubicBezTo>
                  <a:pt x="1689" y="487"/>
                  <a:pt x="1689" y="487"/>
                  <a:pt x="1689" y="487"/>
                </a:cubicBezTo>
                <a:cubicBezTo>
                  <a:pt x="1689" y="433"/>
                  <a:pt x="1689" y="433"/>
                  <a:pt x="1689" y="433"/>
                </a:cubicBezTo>
                <a:cubicBezTo>
                  <a:pt x="1673" y="433"/>
                  <a:pt x="1673" y="433"/>
                  <a:pt x="1673" y="433"/>
                </a:cubicBezTo>
                <a:lnTo>
                  <a:pt x="1673" y="349"/>
                </a:lnTo>
                <a:close/>
                <a:moveTo>
                  <a:pt x="1601" y="216"/>
                </a:moveTo>
                <a:cubicBezTo>
                  <a:pt x="1601" y="216"/>
                  <a:pt x="1601" y="216"/>
                  <a:pt x="1601" y="216"/>
                </a:cubicBezTo>
                <a:cubicBezTo>
                  <a:pt x="1607" y="216"/>
                  <a:pt x="1612" y="221"/>
                  <a:pt x="1612" y="228"/>
                </a:cubicBezTo>
                <a:cubicBezTo>
                  <a:pt x="1612" y="233"/>
                  <a:pt x="1609" y="237"/>
                  <a:pt x="1605" y="239"/>
                </a:cubicBezTo>
                <a:cubicBezTo>
                  <a:pt x="1605" y="264"/>
                  <a:pt x="1605" y="264"/>
                  <a:pt x="1605" y="264"/>
                </a:cubicBezTo>
                <a:cubicBezTo>
                  <a:pt x="1629" y="266"/>
                  <a:pt x="1649" y="288"/>
                  <a:pt x="1649" y="314"/>
                </a:cubicBezTo>
                <a:cubicBezTo>
                  <a:pt x="1649" y="349"/>
                  <a:pt x="1649" y="349"/>
                  <a:pt x="1649" y="349"/>
                </a:cubicBezTo>
                <a:cubicBezTo>
                  <a:pt x="1673" y="349"/>
                  <a:pt x="1673" y="349"/>
                  <a:pt x="1673" y="349"/>
                </a:cubicBezTo>
                <a:cubicBezTo>
                  <a:pt x="1673" y="433"/>
                  <a:pt x="1673" y="433"/>
                  <a:pt x="1673" y="433"/>
                </a:cubicBezTo>
                <a:cubicBezTo>
                  <a:pt x="1656" y="433"/>
                  <a:pt x="1656" y="433"/>
                  <a:pt x="1656" y="433"/>
                </a:cubicBezTo>
                <a:cubicBezTo>
                  <a:pt x="1656" y="487"/>
                  <a:pt x="1656" y="487"/>
                  <a:pt x="1656" y="487"/>
                </a:cubicBezTo>
                <a:cubicBezTo>
                  <a:pt x="1673" y="487"/>
                  <a:pt x="1673" y="487"/>
                  <a:pt x="1673" y="487"/>
                </a:cubicBezTo>
                <a:cubicBezTo>
                  <a:pt x="1673" y="510"/>
                  <a:pt x="1673" y="510"/>
                  <a:pt x="1673" y="510"/>
                </a:cubicBezTo>
                <a:cubicBezTo>
                  <a:pt x="1656" y="510"/>
                  <a:pt x="1656" y="510"/>
                  <a:pt x="1656" y="510"/>
                </a:cubicBezTo>
                <a:cubicBezTo>
                  <a:pt x="1656" y="564"/>
                  <a:pt x="1656" y="564"/>
                  <a:pt x="1656" y="564"/>
                </a:cubicBezTo>
                <a:cubicBezTo>
                  <a:pt x="1673" y="564"/>
                  <a:pt x="1673" y="564"/>
                  <a:pt x="1673" y="564"/>
                </a:cubicBezTo>
                <a:cubicBezTo>
                  <a:pt x="1673" y="588"/>
                  <a:pt x="1673" y="588"/>
                  <a:pt x="1673" y="588"/>
                </a:cubicBezTo>
                <a:cubicBezTo>
                  <a:pt x="1656" y="588"/>
                  <a:pt x="1656" y="588"/>
                  <a:pt x="1656" y="588"/>
                </a:cubicBezTo>
                <a:cubicBezTo>
                  <a:pt x="1656" y="641"/>
                  <a:pt x="1656" y="641"/>
                  <a:pt x="1656" y="641"/>
                </a:cubicBezTo>
                <a:cubicBezTo>
                  <a:pt x="1673" y="641"/>
                  <a:pt x="1673" y="641"/>
                  <a:pt x="1673" y="641"/>
                </a:cubicBezTo>
                <a:cubicBezTo>
                  <a:pt x="1673" y="665"/>
                  <a:pt x="1673" y="665"/>
                  <a:pt x="1673" y="665"/>
                </a:cubicBezTo>
                <a:cubicBezTo>
                  <a:pt x="1656" y="665"/>
                  <a:pt x="1656" y="665"/>
                  <a:pt x="1656" y="665"/>
                </a:cubicBezTo>
                <a:cubicBezTo>
                  <a:pt x="1656" y="718"/>
                  <a:pt x="1656" y="718"/>
                  <a:pt x="1656" y="718"/>
                </a:cubicBezTo>
                <a:cubicBezTo>
                  <a:pt x="1673" y="718"/>
                  <a:pt x="1673" y="718"/>
                  <a:pt x="1673" y="718"/>
                </a:cubicBezTo>
                <a:cubicBezTo>
                  <a:pt x="1673" y="742"/>
                  <a:pt x="1673" y="742"/>
                  <a:pt x="1673" y="742"/>
                </a:cubicBezTo>
                <a:cubicBezTo>
                  <a:pt x="1656" y="742"/>
                  <a:pt x="1656" y="742"/>
                  <a:pt x="1656" y="742"/>
                </a:cubicBezTo>
                <a:cubicBezTo>
                  <a:pt x="1656" y="795"/>
                  <a:pt x="1656" y="795"/>
                  <a:pt x="1656" y="795"/>
                </a:cubicBezTo>
                <a:cubicBezTo>
                  <a:pt x="1673" y="795"/>
                  <a:pt x="1673" y="795"/>
                  <a:pt x="1673" y="795"/>
                </a:cubicBezTo>
                <a:cubicBezTo>
                  <a:pt x="1673" y="829"/>
                  <a:pt x="1673" y="829"/>
                  <a:pt x="1673" y="829"/>
                </a:cubicBezTo>
                <a:cubicBezTo>
                  <a:pt x="1601" y="829"/>
                  <a:pt x="1601" y="829"/>
                  <a:pt x="1601" y="829"/>
                </a:cubicBezTo>
                <a:cubicBezTo>
                  <a:pt x="1601" y="641"/>
                  <a:pt x="1601" y="641"/>
                  <a:pt x="1601" y="641"/>
                </a:cubicBezTo>
                <a:cubicBezTo>
                  <a:pt x="1617" y="641"/>
                  <a:pt x="1617" y="641"/>
                  <a:pt x="1617" y="641"/>
                </a:cubicBezTo>
                <a:cubicBezTo>
                  <a:pt x="1617" y="588"/>
                  <a:pt x="1617" y="588"/>
                  <a:pt x="1617" y="588"/>
                </a:cubicBezTo>
                <a:cubicBezTo>
                  <a:pt x="1601" y="588"/>
                  <a:pt x="1601" y="588"/>
                  <a:pt x="1601" y="588"/>
                </a:cubicBezTo>
                <a:cubicBezTo>
                  <a:pt x="1601" y="349"/>
                  <a:pt x="1601" y="349"/>
                  <a:pt x="1601" y="349"/>
                </a:cubicBezTo>
                <a:cubicBezTo>
                  <a:pt x="1622" y="349"/>
                  <a:pt x="1622" y="349"/>
                  <a:pt x="1622" y="349"/>
                </a:cubicBezTo>
                <a:cubicBezTo>
                  <a:pt x="1622" y="314"/>
                  <a:pt x="1622" y="314"/>
                  <a:pt x="1622" y="314"/>
                </a:cubicBezTo>
                <a:cubicBezTo>
                  <a:pt x="1622" y="302"/>
                  <a:pt x="1613" y="292"/>
                  <a:pt x="1601" y="292"/>
                </a:cubicBezTo>
                <a:cubicBezTo>
                  <a:pt x="1601" y="292"/>
                  <a:pt x="1601" y="292"/>
                  <a:pt x="1601" y="292"/>
                </a:cubicBezTo>
                <a:lnTo>
                  <a:pt x="1601" y="216"/>
                </a:lnTo>
                <a:close/>
                <a:moveTo>
                  <a:pt x="1529" y="349"/>
                </a:moveTo>
                <a:cubicBezTo>
                  <a:pt x="1553" y="349"/>
                  <a:pt x="1553" y="349"/>
                  <a:pt x="1553" y="349"/>
                </a:cubicBezTo>
                <a:cubicBezTo>
                  <a:pt x="1553" y="314"/>
                  <a:pt x="1553" y="314"/>
                  <a:pt x="1553" y="314"/>
                </a:cubicBezTo>
                <a:cubicBezTo>
                  <a:pt x="1553" y="288"/>
                  <a:pt x="1572" y="266"/>
                  <a:pt x="1597" y="264"/>
                </a:cubicBezTo>
                <a:cubicBezTo>
                  <a:pt x="1597" y="239"/>
                  <a:pt x="1597" y="239"/>
                  <a:pt x="1597" y="239"/>
                </a:cubicBezTo>
                <a:cubicBezTo>
                  <a:pt x="1593" y="237"/>
                  <a:pt x="1590" y="233"/>
                  <a:pt x="1590" y="228"/>
                </a:cubicBezTo>
                <a:cubicBezTo>
                  <a:pt x="1590" y="221"/>
                  <a:pt x="1595" y="216"/>
                  <a:pt x="1601" y="216"/>
                </a:cubicBezTo>
                <a:cubicBezTo>
                  <a:pt x="1601" y="292"/>
                  <a:pt x="1601" y="292"/>
                  <a:pt x="1601" y="292"/>
                </a:cubicBezTo>
                <a:cubicBezTo>
                  <a:pt x="1589" y="292"/>
                  <a:pt x="1580" y="302"/>
                  <a:pt x="1580" y="314"/>
                </a:cubicBezTo>
                <a:cubicBezTo>
                  <a:pt x="1580" y="349"/>
                  <a:pt x="1580" y="349"/>
                  <a:pt x="1580" y="349"/>
                </a:cubicBezTo>
                <a:cubicBezTo>
                  <a:pt x="1601" y="349"/>
                  <a:pt x="1601" y="349"/>
                  <a:pt x="1601" y="349"/>
                </a:cubicBezTo>
                <a:cubicBezTo>
                  <a:pt x="1601" y="588"/>
                  <a:pt x="1601" y="588"/>
                  <a:pt x="1601" y="588"/>
                </a:cubicBezTo>
                <a:cubicBezTo>
                  <a:pt x="1585" y="588"/>
                  <a:pt x="1585" y="588"/>
                  <a:pt x="1585" y="588"/>
                </a:cubicBezTo>
                <a:cubicBezTo>
                  <a:pt x="1585" y="641"/>
                  <a:pt x="1585" y="641"/>
                  <a:pt x="1585" y="641"/>
                </a:cubicBezTo>
                <a:cubicBezTo>
                  <a:pt x="1601" y="641"/>
                  <a:pt x="1601" y="641"/>
                  <a:pt x="1601" y="641"/>
                </a:cubicBezTo>
                <a:cubicBezTo>
                  <a:pt x="1601" y="829"/>
                  <a:pt x="1601" y="829"/>
                  <a:pt x="1601" y="829"/>
                </a:cubicBezTo>
                <a:cubicBezTo>
                  <a:pt x="1529" y="829"/>
                  <a:pt x="1529" y="829"/>
                  <a:pt x="1529" y="829"/>
                </a:cubicBezTo>
                <a:cubicBezTo>
                  <a:pt x="1529" y="795"/>
                  <a:pt x="1529" y="795"/>
                  <a:pt x="1529" y="795"/>
                </a:cubicBezTo>
                <a:cubicBezTo>
                  <a:pt x="1546" y="795"/>
                  <a:pt x="1546" y="795"/>
                  <a:pt x="1546" y="795"/>
                </a:cubicBezTo>
                <a:cubicBezTo>
                  <a:pt x="1546" y="742"/>
                  <a:pt x="1546" y="742"/>
                  <a:pt x="1546" y="742"/>
                </a:cubicBezTo>
                <a:cubicBezTo>
                  <a:pt x="1529" y="742"/>
                  <a:pt x="1529" y="742"/>
                  <a:pt x="1529" y="742"/>
                </a:cubicBezTo>
                <a:cubicBezTo>
                  <a:pt x="1529" y="641"/>
                  <a:pt x="1529" y="641"/>
                  <a:pt x="1529" y="641"/>
                </a:cubicBezTo>
                <a:cubicBezTo>
                  <a:pt x="1546" y="641"/>
                  <a:pt x="1546" y="641"/>
                  <a:pt x="1546" y="641"/>
                </a:cubicBezTo>
                <a:cubicBezTo>
                  <a:pt x="1546" y="588"/>
                  <a:pt x="1546" y="588"/>
                  <a:pt x="1546" y="588"/>
                </a:cubicBezTo>
                <a:cubicBezTo>
                  <a:pt x="1529" y="588"/>
                  <a:pt x="1529" y="588"/>
                  <a:pt x="1529" y="588"/>
                </a:cubicBezTo>
                <a:cubicBezTo>
                  <a:pt x="1529" y="564"/>
                  <a:pt x="1529" y="564"/>
                  <a:pt x="1529" y="564"/>
                </a:cubicBezTo>
                <a:cubicBezTo>
                  <a:pt x="1546" y="564"/>
                  <a:pt x="1546" y="564"/>
                  <a:pt x="1546" y="564"/>
                </a:cubicBezTo>
                <a:cubicBezTo>
                  <a:pt x="1546" y="510"/>
                  <a:pt x="1546" y="510"/>
                  <a:pt x="1546" y="510"/>
                </a:cubicBezTo>
                <a:cubicBezTo>
                  <a:pt x="1529" y="510"/>
                  <a:pt x="1529" y="510"/>
                  <a:pt x="1529" y="510"/>
                </a:cubicBezTo>
                <a:lnTo>
                  <a:pt x="1529" y="349"/>
                </a:lnTo>
                <a:close/>
                <a:moveTo>
                  <a:pt x="1458" y="349"/>
                </a:moveTo>
                <a:cubicBezTo>
                  <a:pt x="1529" y="349"/>
                  <a:pt x="1529" y="349"/>
                  <a:pt x="1529" y="349"/>
                </a:cubicBezTo>
                <a:cubicBezTo>
                  <a:pt x="1529" y="510"/>
                  <a:pt x="1529" y="510"/>
                  <a:pt x="1529" y="510"/>
                </a:cubicBezTo>
                <a:cubicBezTo>
                  <a:pt x="1513" y="510"/>
                  <a:pt x="1513" y="510"/>
                  <a:pt x="1513" y="510"/>
                </a:cubicBezTo>
                <a:cubicBezTo>
                  <a:pt x="1513" y="564"/>
                  <a:pt x="1513" y="564"/>
                  <a:pt x="1513" y="564"/>
                </a:cubicBezTo>
                <a:cubicBezTo>
                  <a:pt x="1529" y="564"/>
                  <a:pt x="1529" y="564"/>
                  <a:pt x="1529" y="564"/>
                </a:cubicBezTo>
                <a:cubicBezTo>
                  <a:pt x="1529" y="588"/>
                  <a:pt x="1529" y="588"/>
                  <a:pt x="1529" y="588"/>
                </a:cubicBezTo>
                <a:cubicBezTo>
                  <a:pt x="1513" y="588"/>
                  <a:pt x="1513" y="588"/>
                  <a:pt x="1513" y="588"/>
                </a:cubicBezTo>
                <a:cubicBezTo>
                  <a:pt x="1513" y="641"/>
                  <a:pt x="1513" y="641"/>
                  <a:pt x="1513" y="641"/>
                </a:cubicBezTo>
                <a:cubicBezTo>
                  <a:pt x="1529" y="641"/>
                  <a:pt x="1529" y="641"/>
                  <a:pt x="1529" y="641"/>
                </a:cubicBezTo>
                <a:cubicBezTo>
                  <a:pt x="1529" y="742"/>
                  <a:pt x="1529" y="742"/>
                  <a:pt x="1529" y="742"/>
                </a:cubicBezTo>
                <a:cubicBezTo>
                  <a:pt x="1513" y="742"/>
                  <a:pt x="1513" y="742"/>
                  <a:pt x="1513" y="742"/>
                </a:cubicBezTo>
                <a:cubicBezTo>
                  <a:pt x="1513" y="795"/>
                  <a:pt x="1513" y="795"/>
                  <a:pt x="1513" y="795"/>
                </a:cubicBezTo>
                <a:cubicBezTo>
                  <a:pt x="1529" y="795"/>
                  <a:pt x="1529" y="795"/>
                  <a:pt x="1529" y="795"/>
                </a:cubicBezTo>
                <a:cubicBezTo>
                  <a:pt x="1529" y="829"/>
                  <a:pt x="1529" y="829"/>
                  <a:pt x="1529" y="829"/>
                </a:cubicBezTo>
                <a:cubicBezTo>
                  <a:pt x="1458" y="829"/>
                  <a:pt x="1458" y="829"/>
                  <a:pt x="1458" y="829"/>
                </a:cubicBezTo>
                <a:cubicBezTo>
                  <a:pt x="1458" y="795"/>
                  <a:pt x="1458" y="795"/>
                  <a:pt x="1458" y="795"/>
                </a:cubicBezTo>
                <a:cubicBezTo>
                  <a:pt x="1474" y="795"/>
                  <a:pt x="1474" y="795"/>
                  <a:pt x="1474" y="795"/>
                </a:cubicBezTo>
                <a:cubicBezTo>
                  <a:pt x="1474" y="742"/>
                  <a:pt x="1474" y="742"/>
                  <a:pt x="1474" y="742"/>
                </a:cubicBezTo>
                <a:cubicBezTo>
                  <a:pt x="1458" y="742"/>
                  <a:pt x="1458" y="742"/>
                  <a:pt x="1458" y="742"/>
                </a:cubicBezTo>
                <a:cubicBezTo>
                  <a:pt x="1458" y="718"/>
                  <a:pt x="1458" y="718"/>
                  <a:pt x="1458" y="718"/>
                </a:cubicBezTo>
                <a:cubicBezTo>
                  <a:pt x="1474" y="718"/>
                  <a:pt x="1474" y="718"/>
                  <a:pt x="1474" y="718"/>
                </a:cubicBezTo>
                <a:cubicBezTo>
                  <a:pt x="1474" y="665"/>
                  <a:pt x="1474" y="665"/>
                  <a:pt x="1474" y="665"/>
                </a:cubicBezTo>
                <a:cubicBezTo>
                  <a:pt x="1458" y="665"/>
                  <a:pt x="1458" y="665"/>
                  <a:pt x="1458" y="665"/>
                </a:cubicBezTo>
                <a:cubicBezTo>
                  <a:pt x="1458" y="564"/>
                  <a:pt x="1458" y="564"/>
                  <a:pt x="1458" y="564"/>
                </a:cubicBezTo>
                <a:cubicBezTo>
                  <a:pt x="1474" y="564"/>
                  <a:pt x="1474" y="564"/>
                  <a:pt x="1474" y="564"/>
                </a:cubicBezTo>
                <a:cubicBezTo>
                  <a:pt x="1474" y="510"/>
                  <a:pt x="1474" y="510"/>
                  <a:pt x="1474" y="510"/>
                </a:cubicBezTo>
                <a:cubicBezTo>
                  <a:pt x="1458" y="510"/>
                  <a:pt x="1458" y="510"/>
                  <a:pt x="1458" y="510"/>
                </a:cubicBezTo>
                <a:cubicBezTo>
                  <a:pt x="1458" y="487"/>
                  <a:pt x="1458" y="487"/>
                  <a:pt x="1458" y="487"/>
                </a:cubicBezTo>
                <a:cubicBezTo>
                  <a:pt x="1474" y="487"/>
                  <a:pt x="1474" y="487"/>
                  <a:pt x="1474" y="487"/>
                </a:cubicBezTo>
                <a:cubicBezTo>
                  <a:pt x="1474" y="433"/>
                  <a:pt x="1474" y="433"/>
                  <a:pt x="1474" y="433"/>
                </a:cubicBezTo>
                <a:cubicBezTo>
                  <a:pt x="1458" y="433"/>
                  <a:pt x="1458" y="433"/>
                  <a:pt x="1458" y="433"/>
                </a:cubicBezTo>
                <a:lnTo>
                  <a:pt x="1458" y="349"/>
                </a:lnTo>
                <a:close/>
                <a:moveTo>
                  <a:pt x="1370" y="311"/>
                </a:moveTo>
                <a:cubicBezTo>
                  <a:pt x="1397" y="328"/>
                  <a:pt x="1397" y="328"/>
                  <a:pt x="1397" y="328"/>
                </a:cubicBezTo>
                <a:cubicBezTo>
                  <a:pt x="1397" y="397"/>
                  <a:pt x="1397" y="397"/>
                  <a:pt x="1397" y="397"/>
                </a:cubicBezTo>
                <a:cubicBezTo>
                  <a:pt x="1397" y="397"/>
                  <a:pt x="1397" y="397"/>
                  <a:pt x="1397" y="397"/>
                </a:cubicBezTo>
                <a:cubicBezTo>
                  <a:pt x="1425" y="397"/>
                  <a:pt x="1425" y="397"/>
                  <a:pt x="1425" y="397"/>
                </a:cubicBezTo>
                <a:cubicBezTo>
                  <a:pt x="1425" y="349"/>
                  <a:pt x="1425" y="349"/>
                  <a:pt x="1425" y="349"/>
                </a:cubicBezTo>
                <a:cubicBezTo>
                  <a:pt x="1425" y="349"/>
                  <a:pt x="1425" y="349"/>
                  <a:pt x="1425" y="349"/>
                </a:cubicBezTo>
                <a:cubicBezTo>
                  <a:pt x="1425" y="349"/>
                  <a:pt x="1425" y="349"/>
                  <a:pt x="1425" y="349"/>
                </a:cubicBezTo>
                <a:cubicBezTo>
                  <a:pt x="1458" y="349"/>
                  <a:pt x="1458" y="349"/>
                  <a:pt x="1458" y="349"/>
                </a:cubicBezTo>
                <a:cubicBezTo>
                  <a:pt x="1458" y="433"/>
                  <a:pt x="1458" y="433"/>
                  <a:pt x="1458" y="433"/>
                </a:cubicBezTo>
                <a:cubicBezTo>
                  <a:pt x="1441" y="433"/>
                  <a:pt x="1441" y="433"/>
                  <a:pt x="1441" y="433"/>
                </a:cubicBezTo>
                <a:cubicBezTo>
                  <a:pt x="1441" y="487"/>
                  <a:pt x="1441" y="487"/>
                  <a:pt x="1441" y="487"/>
                </a:cubicBezTo>
                <a:cubicBezTo>
                  <a:pt x="1458" y="487"/>
                  <a:pt x="1458" y="487"/>
                  <a:pt x="1458" y="487"/>
                </a:cubicBezTo>
                <a:cubicBezTo>
                  <a:pt x="1458" y="510"/>
                  <a:pt x="1458" y="510"/>
                  <a:pt x="1458" y="510"/>
                </a:cubicBezTo>
                <a:cubicBezTo>
                  <a:pt x="1441" y="510"/>
                  <a:pt x="1441" y="510"/>
                  <a:pt x="1441" y="510"/>
                </a:cubicBezTo>
                <a:cubicBezTo>
                  <a:pt x="1441" y="564"/>
                  <a:pt x="1441" y="564"/>
                  <a:pt x="1441" y="564"/>
                </a:cubicBezTo>
                <a:cubicBezTo>
                  <a:pt x="1458" y="564"/>
                  <a:pt x="1458" y="564"/>
                  <a:pt x="1458" y="564"/>
                </a:cubicBezTo>
                <a:cubicBezTo>
                  <a:pt x="1458" y="665"/>
                  <a:pt x="1458" y="665"/>
                  <a:pt x="1458" y="665"/>
                </a:cubicBezTo>
                <a:cubicBezTo>
                  <a:pt x="1441" y="665"/>
                  <a:pt x="1441" y="665"/>
                  <a:pt x="1441" y="665"/>
                </a:cubicBezTo>
                <a:cubicBezTo>
                  <a:pt x="1441" y="718"/>
                  <a:pt x="1441" y="718"/>
                  <a:pt x="1441" y="718"/>
                </a:cubicBezTo>
                <a:cubicBezTo>
                  <a:pt x="1458" y="718"/>
                  <a:pt x="1458" y="718"/>
                  <a:pt x="1458" y="718"/>
                </a:cubicBezTo>
                <a:cubicBezTo>
                  <a:pt x="1458" y="742"/>
                  <a:pt x="1458" y="742"/>
                  <a:pt x="1458" y="742"/>
                </a:cubicBezTo>
                <a:cubicBezTo>
                  <a:pt x="1441" y="742"/>
                  <a:pt x="1441" y="742"/>
                  <a:pt x="1441" y="742"/>
                </a:cubicBezTo>
                <a:cubicBezTo>
                  <a:pt x="1441" y="795"/>
                  <a:pt x="1441" y="795"/>
                  <a:pt x="1441" y="795"/>
                </a:cubicBezTo>
                <a:cubicBezTo>
                  <a:pt x="1458" y="795"/>
                  <a:pt x="1458" y="795"/>
                  <a:pt x="1458" y="795"/>
                </a:cubicBezTo>
                <a:cubicBezTo>
                  <a:pt x="1458" y="829"/>
                  <a:pt x="1458" y="829"/>
                  <a:pt x="1458" y="829"/>
                </a:cubicBezTo>
                <a:cubicBezTo>
                  <a:pt x="1397" y="829"/>
                  <a:pt x="1397" y="829"/>
                  <a:pt x="1397" y="829"/>
                </a:cubicBezTo>
                <a:cubicBezTo>
                  <a:pt x="1370" y="829"/>
                  <a:pt x="1370" y="829"/>
                  <a:pt x="1370" y="829"/>
                </a:cubicBezTo>
                <a:cubicBezTo>
                  <a:pt x="1370" y="794"/>
                  <a:pt x="1370" y="794"/>
                  <a:pt x="1370" y="794"/>
                </a:cubicBezTo>
                <a:cubicBezTo>
                  <a:pt x="1373" y="794"/>
                  <a:pt x="1375" y="794"/>
                  <a:pt x="1377" y="795"/>
                </a:cubicBezTo>
                <a:cubicBezTo>
                  <a:pt x="1377" y="776"/>
                  <a:pt x="1377" y="758"/>
                  <a:pt x="1377" y="740"/>
                </a:cubicBezTo>
                <a:cubicBezTo>
                  <a:pt x="1375" y="739"/>
                  <a:pt x="1373" y="739"/>
                  <a:pt x="1370" y="739"/>
                </a:cubicBezTo>
                <a:cubicBezTo>
                  <a:pt x="1370" y="715"/>
                  <a:pt x="1370" y="715"/>
                  <a:pt x="1370" y="715"/>
                </a:cubicBezTo>
                <a:cubicBezTo>
                  <a:pt x="1377" y="716"/>
                  <a:pt x="1377" y="716"/>
                  <a:pt x="1377" y="716"/>
                </a:cubicBezTo>
                <a:cubicBezTo>
                  <a:pt x="1377" y="697"/>
                  <a:pt x="1377" y="679"/>
                  <a:pt x="1377" y="660"/>
                </a:cubicBezTo>
                <a:cubicBezTo>
                  <a:pt x="1375" y="660"/>
                  <a:pt x="1373" y="660"/>
                  <a:pt x="1370" y="659"/>
                </a:cubicBezTo>
                <a:cubicBezTo>
                  <a:pt x="1370" y="635"/>
                  <a:pt x="1370" y="635"/>
                  <a:pt x="1370" y="635"/>
                </a:cubicBezTo>
                <a:cubicBezTo>
                  <a:pt x="1373" y="635"/>
                  <a:pt x="1375" y="636"/>
                  <a:pt x="1377" y="637"/>
                </a:cubicBezTo>
                <a:cubicBezTo>
                  <a:pt x="1377" y="618"/>
                  <a:pt x="1377" y="600"/>
                  <a:pt x="1377" y="581"/>
                </a:cubicBezTo>
                <a:cubicBezTo>
                  <a:pt x="1375" y="581"/>
                  <a:pt x="1373" y="580"/>
                  <a:pt x="1370" y="579"/>
                </a:cubicBezTo>
                <a:cubicBezTo>
                  <a:pt x="1370" y="555"/>
                  <a:pt x="1370" y="555"/>
                  <a:pt x="1370" y="555"/>
                </a:cubicBezTo>
                <a:cubicBezTo>
                  <a:pt x="1377" y="557"/>
                  <a:pt x="1377" y="557"/>
                  <a:pt x="1377" y="557"/>
                </a:cubicBezTo>
                <a:cubicBezTo>
                  <a:pt x="1377" y="539"/>
                  <a:pt x="1377" y="521"/>
                  <a:pt x="1377" y="502"/>
                </a:cubicBezTo>
                <a:cubicBezTo>
                  <a:pt x="1375" y="502"/>
                  <a:pt x="1373" y="501"/>
                  <a:pt x="1370" y="500"/>
                </a:cubicBezTo>
                <a:cubicBezTo>
                  <a:pt x="1370" y="396"/>
                  <a:pt x="1370" y="396"/>
                  <a:pt x="1370" y="396"/>
                </a:cubicBezTo>
                <a:cubicBezTo>
                  <a:pt x="1373" y="397"/>
                  <a:pt x="1375" y="398"/>
                  <a:pt x="1377" y="399"/>
                </a:cubicBezTo>
                <a:cubicBezTo>
                  <a:pt x="1377" y="381"/>
                  <a:pt x="1377" y="363"/>
                  <a:pt x="1377" y="344"/>
                </a:cubicBezTo>
                <a:cubicBezTo>
                  <a:pt x="1370" y="340"/>
                  <a:pt x="1370" y="340"/>
                  <a:pt x="1370" y="340"/>
                </a:cubicBezTo>
                <a:lnTo>
                  <a:pt x="1370" y="311"/>
                </a:lnTo>
                <a:close/>
                <a:moveTo>
                  <a:pt x="1339" y="291"/>
                </a:moveTo>
                <a:cubicBezTo>
                  <a:pt x="1370" y="311"/>
                  <a:pt x="1370" y="311"/>
                  <a:pt x="1370" y="311"/>
                </a:cubicBezTo>
                <a:cubicBezTo>
                  <a:pt x="1370" y="340"/>
                  <a:pt x="1370" y="340"/>
                  <a:pt x="1370" y="340"/>
                </a:cubicBezTo>
                <a:cubicBezTo>
                  <a:pt x="1363" y="336"/>
                  <a:pt x="1363" y="336"/>
                  <a:pt x="1363" y="336"/>
                </a:cubicBezTo>
                <a:cubicBezTo>
                  <a:pt x="1363" y="354"/>
                  <a:pt x="1363" y="373"/>
                  <a:pt x="1363" y="392"/>
                </a:cubicBezTo>
                <a:cubicBezTo>
                  <a:pt x="1365" y="393"/>
                  <a:pt x="1368" y="394"/>
                  <a:pt x="1370" y="396"/>
                </a:cubicBezTo>
                <a:cubicBezTo>
                  <a:pt x="1370" y="500"/>
                  <a:pt x="1370" y="500"/>
                  <a:pt x="1370" y="500"/>
                </a:cubicBezTo>
                <a:cubicBezTo>
                  <a:pt x="1368" y="499"/>
                  <a:pt x="1365" y="498"/>
                  <a:pt x="1363" y="497"/>
                </a:cubicBezTo>
                <a:cubicBezTo>
                  <a:pt x="1363" y="515"/>
                  <a:pt x="1363" y="534"/>
                  <a:pt x="1363" y="553"/>
                </a:cubicBezTo>
                <a:cubicBezTo>
                  <a:pt x="1370" y="555"/>
                  <a:pt x="1370" y="555"/>
                  <a:pt x="1370" y="555"/>
                </a:cubicBezTo>
                <a:cubicBezTo>
                  <a:pt x="1370" y="579"/>
                  <a:pt x="1370" y="579"/>
                  <a:pt x="1370" y="579"/>
                </a:cubicBezTo>
                <a:cubicBezTo>
                  <a:pt x="1368" y="579"/>
                  <a:pt x="1365" y="578"/>
                  <a:pt x="1363" y="577"/>
                </a:cubicBezTo>
                <a:cubicBezTo>
                  <a:pt x="1363" y="596"/>
                  <a:pt x="1363" y="614"/>
                  <a:pt x="1363" y="633"/>
                </a:cubicBezTo>
                <a:cubicBezTo>
                  <a:pt x="1365" y="634"/>
                  <a:pt x="1368" y="634"/>
                  <a:pt x="1370" y="635"/>
                </a:cubicBezTo>
                <a:cubicBezTo>
                  <a:pt x="1370" y="659"/>
                  <a:pt x="1370" y="659"/>
                  <a:pt x="1370" y="659"/>
                </a:cubicBezTo>
                <a:cubicBezTo>
                  <a:pt x="1368" y="659"/>
                  <a:pt x="1365" y="658"/>
                  <a:pt x="1363" y="657"/>
                </a:cubicBezTo>
                <a:cubicBezTo>
                  <a:pt x="1363" y="676"/>
                  <a:pt x="1363" y="695"/>
                  <a:pt x="1363" y="714"/>
                </a:cubicBezTo>
                <a:cubicBezTo>
                  <a:pt x="1370" y="715"/>
                  <a:pt x="1370" y="715"/>
                  <a:pt x="1370" y="715"/>
                </a:cubicBezTo>
                <a:cubicBezTo>
                  <a:pt x="1370" y="739"/>
                  <a:pt x="1370" y="739"/>
                  <a:pt x="1370" y="739"/>
                </a:cubicBezTo>
                <a:cubicBezTo>
                  <a:pt x="1368" y="738"/>
                  <a:pt x="1365" y="738"/>
                  <a:pt x="1363" y="738"/>
                </a:cubicBezTo>
                <a:cubicBezTo>
                  <a:pt x="1363" y="757"/>
                  <a:pt x="1363" y="775"/>
                  <a:pt x="1363" y="794"/>
                </a:cubicBezTo>
                <a:cubicBezTo>
                  <a:pt x="1365" y="794"/>
                  <a:pt x="1368" y="794"/>
                  <a:pt x="1370" y="794"/>
                </a:cubicBezTo>
                <a:cubicBezTo>
                  <a:pt x="1370" y="829"/>
                  <a:pt x="1370" y="829"/>
                  <a:pt x="1370" y="829"/>
                </a:cubicBezTo>
                <a:cubicBezTo>
                  <a:pt x="1339" y="829"/>
                  <a:pt x="1339" y="829"/>
                  <a:pt x="1339" y="829"/>
                </a:cubicBezTo>
                <a:cubicBezTo>
                  <a:pt x="1339" y="793"/>
                  <a:pt x="1339" y="793"/>
                  <a:pt x="1339" y="793"/>
                </a:cubicBezTo>
                <a:cubicBezTo>
                  <a:pt x="1341" y="793"/>
                  <a:pt x="1343" y="793"/>
                  <a:pt x="1346" y="793"/>
                </a:cubicBezTo>
                <a:cubicBezTo>
                  <a:pt x="1346" y="774"/>
                  <a:pt x="1346" y="755"/>
                  <a:pt x="1346" y="736"/>
                </a:cubicBezTo>
                <a:cubicBezTo>
                  <a:pt x="1343" y="736"/>
                  <a:pt x="1341" y="735"/>
                  <a:pt x="1339" y="735"/>
                </a:cubicBezTo>
                <a:cubicBezTo>
                  <a:pt x="1339" y="627"/>
                  <a:pt x="1339" y="627"/>
                  <a:pt x="1339" y="627"/>
                </a:cubicBezTo>
                <a:cubicBezTo>
                  <a:pt x="1341" y="628"/>
                  <a:pt x="1343" y="628"/>
                  <a:pt x="1346" y="629"/>
                </a:cubicBezTo>
                <a:cubicBezTo>
                  <a:pt x="1346" y="610"/>
                  <a:pt x="1346" y="591"/>
                  <a:pt x="1346" y="572"/>
                </a:cubicBezTo>
                <a:cubicBezTo>
                  <a:pt x="1343" y="571"/>
                  <a:pt x="1341" y="570"/>
                  <a:pt x="1339" y="570"/>
                </a:cubicBezTo>
                <a:cubicBezTo>
                  <a:pt x="1339" y="544"/>
                  <a:pt x="1339" y="544"/>
                  <a:pt x="1339" y="544"/>
                </a:cubicBezTo>
                <a:cubicBezTo>
                  <a:pt x="1341" y="545"/>
                  <a:pt x="1343" y="546"/>
                  <a:pt x="1346" y="547"/>
                </a:cubicBezTo>
                <a:cubicBezTo>
                  <a:pt x="1346" y="528"/>
                  <a:pt x="1346" y="509"/>
                  <a:pt x="1346" y="490"/>
                </a:cubicBezTo>
                <a:cubicBezTo>
                  <a:pt x="1343" y="489"/>
                  <a:pt x="1341" y="488"/>
                  <a:pt x="1339" y="487"/>
                </a:cubicBezTo>
                <a:cubicBezTo>
                  <a:pt x="1339" y="462"/>
                  <a:pt x="1339" y="462"/>
                  <a:pt x="1339" y="462"/>
                </a:cubicBezTo>
                <a:cubicBezTo>
                  <a:pt x="1346" y="465"/>
                  <a:pt x="1346" y="465"/>
                  <a:pt x="1346" y="465"/>
                </a:cubicBezTo>
                <a:cubicBezTo>
                  <a:pt x="1346" y="446"/>
                  <a:pt x="1346" y="427"/>
                  <a:pt x="1346" y="407"/>
                </a:cubicBezTo>
                <a:cubicBezTo>
                  <a:pt x="1339" y="404"/>
                  <a:pt x="1339" y="404"/>
                  <a:pt x="1339" y="404"/>
                </a:cubicBezTo>
                <a:lnTo>
                  <a:pt x="1339" y="291"/>
                </a:lnTo>
                <a:close/>
                <a:moveTo>
                  <a:pt x="1307" y="270"/>
                </a:moveTo>
                <a:cubicBezTo>
                  <a:pt x="1339" y="291"/>
                  <a:pt x="1339" y="291"/>
                  <a:pt x="1339" y="291"/>
                </a:cubicBezTo>
                <a:cubicBezTo>
                  <a:pt x="1339" y="404"/>
                  <a:pt x="1339" y="404"/>
                  <a:pt x="1339" y="404"/>
                </a:cubicBezTo>
                <a:cubicBezTo>
                  <a:pt x="1332" y="400"/>
                  <a:pt x="1332" y="400"/>
                  <a:pt x="1332" y="400"/>
                </a:cubicBezTo>
                <a:cubicBezTo>
                  <a:pt x="1332" y="420"/>
                  <a:pt x="1332" y="439"/>
                  <a:pt x="1332" y="458"/>
                </a:cubicBezTo>
                <a:cubicBezTo>
                  <a:pt x="1339" y="462"/>
                  <a:pt x="1339" y="462"/>
                  <a:pt x="1339" y="462"/>
                </a:cubicBezTo>
                <a:cubicBezTo>
                  <a:pt x="1339" y="487"/>
                  <a:pt x="1339" y="487"/>
                  <a:pt x="1339" y="487"/>
                </a:cubicBezTo>
                <a:cubicBezTo>
                  <a:pt x="1336" y="486"/>
                  <a:pt x="1334" y="485"/>
                  <a:pt x="1332" y="484"/>
                </a:cubicBezTo>
                <a:cubicBezTo>
                  <a:pt x="1332" y="503"/>
                  <a:pt x="1332" y="523"/>
                  <a:pt x="1332" y="542"/>
                </a:cubicBezTo>
                <a:cubicBezTo>
                  <a:pt x="1334" y="543"/>
                  <a:pt x="1336" y="544"/>
                  <a:pt x="1339" y="544"/>
                </a:cubicBezTo>
                <a:cubicBezTo>
                  <a:pt x="1339" y="570"/>
                  <a:pt x="1339" y="570"/>
                  <a:pt x="1339" y="570"/>
                </a:cubicBezTo>
                <a:cubicBezTo>
                  <a:pt x="1336" y="569"/>
                  <a:pt x="1334" y="568"/>
                  <a:pt x="1332" y="567"/>
                </a:cubicBezTo>
                <a:cubicBezTo>
                  <a:pt x="1332" y="587"/>
                  <a:pt x="1332" y="606"/>
                  <a:pt x="1332" y="626"/>
                </a:cubicBezTo>
                <a:cubicBezTo>
                  <a:pt x="1334" y="626"/>
                  <a:pt x="1336" y="627"/>
                  <a:pt x="1339" y="627"/>
                </a:cubicBezTo>
                <a:cubicBezTo>
                  <a:pt x="1339" y="735"/>
                  <a:pt x="1339" y="735"/>
                  <a:pt x="1339" y="735"/>
                </a:cubicBezTo>
                <a:cubicBezTo>
                  <a:pt x="1336" y="735"/>
                  <a:pt x="1334" y="735"/>
                  <a:pt x="1332" y="734"/>
                </a:cubicBezTo>
                <a:cubicBezTo>
                  <a:pt x="1332" y="754"/>
                  <a:pt x="1332" y="773"/>
                  <a:pt x="1332" y="793"/>
                </a:cubicBezTo>
                <a:cubicBezTo>
                  <a:pt x="1334" y="793"/>
                  <a:pt x="1336" y="793"/>
                  <a:pt x="1339" y="793"/>
                </a:cubicBezTo>
                <a:cubicBezTo>
                  <a:pt x="1339" y="829"/>
                  <a:pt x="1339" y="829"/>
                  <a:pt x="1339" y="829"/>
                </a:cubicBezTo>
                <a:cubicBezTo>
                  <a:pt x="1307" y="829"/>
                  <a:pt x="1307" y="829"/>
                  <a:pt x="1307" y="829"/>
                </a:cubicBezTo>
                <a:cubicBezTo>
                  <a:pt x="1307" y="706"/>
                  <a:pt x="1307" y="706"/>
                  <a:pt x="1307" y="706"/>
                </a:cubicBezTo>
                <a:cubicBezTo>
                  <a:pt x="1314" y="707"/>
                  <a:pt x="1314" y="707"/>
                  <a:pt x="1314" y="707"/>
                </a:cubicBezTo>
                <a:cubicBezTo>
                  <a:pt x="1314" y="687"/>
                  <a:pt x="1314" y="667"/>
                  <a:pt x="1314" y="647"/>
                </a:cubicBezTo>
                <a:cubicBezTo>
                  <a:pt x="1307" y="646"/>
                  <a:pt x="1307" y="646"/>
                  <a:pt x="1307" y="646"/>
                </a:cubicBezTo>
                <a:cubicBezTo>
                  <a:pt x="1307" y="534"/>
                  <a:pt x="1307" y="534"/>
                  <a:pt x="1307" y="534"/>
                </a:cubicBezTo>
                <a:cubicBezTo>
                  <a:pt x="1310" y="534"/>
                  <a:pt x="1312" y="535"/>
                  <a:pt x="1314" y="536"/>
                </a:cubicBezTo>
                <a:cubicBezTo>
                  <a:pt x="1314" y="516"/>
                  <a:pt x="1314" y="497"/>
                  <a:pt x="1314" y="477"/>
                </a:cubicBezTo>
                <a:cubicBezTo>
                  <a:pt x="1312" y="476"/>
                  <a:pt x="1310" y="475"/>
                  <a:pt x="1307" y="474"/>
                </a:cubicBezTo>
                <a:cubicBezTo>
                  <a:pt x="1307" y="448"/>
                  <a:pt x="1307" y="448"/>
                  <a:pt x="1307" y="448"/>
                </a:cubicBezTo>
                <a:cubicBezTo>
                  <a:pt x="1310" y="449"/>
                  <a:pt x="1312" y="450"/>
                  <a:pt x="1314" y="451"/>
                </a:cubicBezTo>
                <a:cubicBezTo>
                  <a:pt x="1314" y="431"/>
                  <a:pt x="1314" y="411"/>
                  <a:pt x="1314" y="391"/>
                </a:cubicBezTo>
                <a:cubicBezTo>
                  <a:pt x="1307" y="388"/>
                  <a:pt x="1307" y="388"/>
                  <a:pt x="1307" y="388"/>
                </a:cubicBezTo>
                <a:lnTo>
                  <a:pt x="1307" y="270"/>
                </a:lnTo>
                <a:close/>
                <a:moveTo>
                  <a:pt x="1276" y="250"/>
                </a:moveTo>
                <a:cubicBezTo>
                  <a:pt x="1307" y="270"/>
                  <a:pt x="1307" y="270"/>
                  <a:pt x="1307" y="270"/>
                </a:cubicBezTo>
                <a:cubicBezTo>
                  <a:pt x="1307" y="388"/>
                  <a:pt x="1307" y="388"/>
                  <a:pt x="1307" y="388"/>
                </a:cubicBezTo>
                <a:cubicBezTo>
                  <a:pt x="1300" y="384"/>
                  <a:pt x="1300" y="384"/>
                  <a:pt x="1300" y="384"/>
                </a:cubicBezTo>
                <a:cubicBezTo>
                  <a:pt x="1300" y="404"/>
                  <a:pt x="1300" y="425"/>
                  <a:pt x="1300" y="445"/>
                </a:cubicBezTo>
                <a:cubicBezTo>
                  <a:pt x="1303" y="446"/>
                  <a:pt x="1305" y="447"/>
                  <a:pt x="1307" y="448"/>
                </a:cubicBezTo>
                <a:cubicBezTo>
                  <a:pt x="1307" y="474"/>
                  <a:pt x="1307" y="474"/>
                  <a:pt x="1307" y="474"/>
                </a:cubicBezTo>
                <a:cubicBezTo>
                  <a:pt x="1305" y="473"/>
                  <a:pt x="1303" y="472"/>
                  <a:pt x="1300" y="471"/>
                </a:cubicBezTo>
                <a:cubicBezTo>
                  <a:pt x="1300" y="491"/>
                  <a:pt x="1300" y="511"/>
                  <a:pt x="1300" y="531"/>
                </a:cubicBezTo>
                <a:cubicBezTo>
                  <a:pt x="1303" y="532"/>
                  <a:pt x="1305" y="533"/>
                  <a:pt x="1307" y="534"/>
                </a:cubicBezTo>
                <a:cubicBezTo>
                  <a:pt x="1307" y="646"/>
                  <a:pt x="1307" y="646"/>
                  <a:pt x="1307" y="646"/>
                </a:cubicBezTo>
                <a:cubicBezTo>
                  <a:pt x="1300" y="644"/>
                  <a:pt x="1300" y="644"/>
                  <a:pt x="1300" y="644"/>
                </a:cubicBezTo>
                <a:cubicBezTo>
                  <a:pt x="1300" y="664"/>
                  <a:pt x="1300" y="684"/>
                  <a:pt x="1300" y="705"/>
                </a:cubicBezTo>
                <a:cubicBezTo>
                  <a:pt x="1307" y="706"/>
                  <a:pt x="1307" y="706"/>
                  <a:pt x="1307" y="706"/>
                </a:cubicBezTo>
                <a:cubicBezTo>
                  <a:pt x="1307" y="829"/>
                  <a:pt x="1307" y="829"/>
                  <a:pt x="1307" y="829"/>
                </a:cubicBezTo>
                <a:cubicBezTo>
                  <a:pt x="1276" y="829"/>
                  <a:pt x="1276" y="829"/>
                  <a:pt x="1276" y="829"/>
                </a:cubicBezTo>
                <a:cubicBezTo>
                  <a:pt x="1276" y="701"/>
                  <a:pt x="1276" y="701"/>
                  <a:pt x="1276" y="701"/>
                </a:cubicBezTo>
                <a:cubicBezTo>
                  <a:pt x="1283" y="702"/>
                  <a:pt x="1283" y="702"/>
                  <a:pt x="1283" y="702"/>
                </a:cubicBezTo>
                <a:cubicBezTo>
                  <a:pt x="1283" y="682"/>
                  <a:pt x="1283" y="661"/>
                  <a:pt x="1283" y="641"/>
                </a:cubicBezTo>
                <a:cubicBezTo>
                  <a:pt x="1276" y="639"/>
                  <a:pt x="1276" y="639"/>
                  <a:pt x="1276" y="639"/>
                </a:cubicBezTo>
                <a:cubicBezTo>
                  <a:pt x="1276" y="523"/>
                  <a:pt x="1276" y="523"/>
                  <a:pt x="1276" y="523"/>
                </a:cubicBezTo>
                <a:cubicBezTo>
                  <a:pt x="1278" y="524"/>
                  <a:pt x="1281" y="525"/>
                  <a:pt x="1283" y="525"/>
                </a:cubicBezTo>
                <a:cubicBezTo>
                  <a:pt x="1283" y="505"/>
                  <a:pt x="1283" y="484"/>
                  <a:pt x="1283" y="464"/>
                </a:cubicBezTo>
                <a:cubicBezTo>
                  <a:pt x="1281" y="463"/>
                  <a:pt x="1278" y="462"/>
                  <a:pt x="1276" y="461"/>
                </a:cubicBezTo>
                <a:cubicBezTo>
                  <a:pt x="1276" y="434"/>
                  <a:pt x="1276" y="434"/>
                  <a:pt x="1276" y="434"/>
                </a:cubicBezTo>
                <a:cubicBezTo>
                  <a:pt x="1278" y="435"/>
                  <a:pt x="1281" y="436"/>
                  <a:pt x="1283" y="437"/>
                </a:cubicBezTo>
                <a:cubicBezTo>
                  <a:pt x="1283" y="416"/>
                  <a:pt x="1283" y="396"/>
                  <a:pt x="1283" y="375"/>
                </a:cubicBezTo>
                <a:cubicBezTo>
                  <a:pt x="1281" y="374"/>
                  <a:pt x="1278" y="373"/>
                  <a:pt x="1276" y="372"/>
                </a:cubicBezTo>
                <a:cubicBezTo>
                  <a:pt x="1276" y="345"/>
                  <a:pt x="1276" y="345"/>
                  <a:pt x="1276" y="345"/>
                </a:cubicBezTo>
                <a:cubicBezTo>
                  <a:pt x="1278" y="346"/>
                  <a:pt x="1281" y="347"/>
                  <a:pt x="1283" y="349"/>
                </a:cubicBezTo>
                <a:cubicBezTo>
                  <a:pt x="1283" y="328"/>
                  <a:pt x="1283" y="308"/>
                  <a:pt x="1283" y="287"/>
                </a:cubicBezTo>
                <a:cubicBezTo>
                  <a:pt x="1281" y="286"/>
                  <a:pt x="1278" y="284"/>
                  <a:pt x="1276" y="283"/>
                </a:cubicBezTo>
                <a:lnTo>
                  <a:pt x="1276" y="250"/>
                </a:lnTo>
                <a:close/>
                <a:moveTo>
                  <a:pt x="1244" y="230"/>
                </a:moveTo>
                <a:cubicBezTo>
                  <a:pt x="1276" y="250"/>
                  <a:pt x="1276" y="250"/>
                  <a:pt x="1276" y="250"/>
                </a:cubicBezTo>
                <a:cubicBezTo>
                  <a:pt x="1276" y="283"/>
                  <a:pt x="1276" y="283"/>
                  <a:pt x="1276" y="283"/>
                </a:cubicBezTo>
                <a:cubicBezTo>
                  <a:pt x="1273" y="281"/>
                  <a:pt x="1271" y="280"/>
                  <a:pt x="1269" y="278"/>
                </a:cubicBezTo>
                <a:cubicBezTo>
                  <a:pt x="1269" y="299"/>
                  <a:pt x="1269" y="320"/>
                  <a:pt x="1269" y="341"/>
                </a:cubicBezTo>
                <a:cubicBezTo>
                  <a:pt x="1271" y="342"/>
                  <a:pt x="1273" y="344"/>
                  <a:pt x="1276" y="345"/>
                </a:cubicBezTo>
                <a:cubicBezTo>
                  <a:pt x="1276" y="372"/>
                  <a:pt x="1276" y="372"/>
                  <a:pt x="1276" y="372"/>
                </a:cubicBezTo>
                <a:cubicBezTo>
                  <a:pt x="1273" y="371"/>
                  <a:pt x="1271" y="369"/>
                  <a:pt x="1269" y="368"/>
                </a:cubicBezTo>
                <a:cubicBezTo>
                  <a:pt x="1269" y="389"/>
                  <a:pt x="1269" y="410"/>
                  <a:pt x="1269" y="431"/>
                </a:cubicBezTo>
                <a:cubicBezTo>
                  <a:pt x="1271" y="432"/>
                  <a:pt x="1273" y="433"/>
                  <a:pt x="1276" y="434"/>
                </a:cubicBezTo>
                <a:cubicBezTo>
                  <a:pt x="1276" y="461"/>
                  <a:pt x="1276" y="461"/>
                  <a:pt x="1276" y="461"/>
                </a:cubicBezTo>
                <a:cubicBezTo>
                  <a:pt x="1273" y="460"/>
                  <a:pt x="1271" y="459"/>
                  <a:pt x="1269" y="458"/>
                </a:cubicBezTo>
                <a:cubicBezTo>
                  <a:pt x="1269" y="479"/>
                  <a:pt x="1269" y="500"/>
                  <a:pt x="1269" y="520"/>
                </a:cubicBezTo>
                <a:cubicBezTo>
                  <a:pt x="1271" y="521"/>
                  <a:pt x="1273" y="522"/>
                  <a:pt x="1276" y="523"/>
                </a:cubicBezTo>
                <a:cubicBezTo>
                  <a:pt x="1276" y="639"/>
                  <a:pt x="1276" y="639"/>
                  <a:pt x="1276" y="639"/>
                </a:cubicBezTo>
                <a:cubicBezTo>
                  <a:pt x="1269" y="638"/>
                  <a:pt x="1269" y="638"/>
                  <a:pt x="1269" y="638"/>
                </a:cubicBezTo>
                <a:cubicBezTo>
                  <a:pt x="1269" y="658"/>
                  <a:pt x="1269" y="679"/>
                  <a:pt x="1269" y="700"/>
                </a:cubicBezTo>
                <a:cubicBezTo>
                  <a:pt x="1276" y="701"/>
                  <a:pt x="1276" y="701"/>
                  <a:pt x="1276" y="701"/>
                </a:cubicBezTo>
                <a:cubicBezTo>
                  <a:pt x="1276" y="829"/>
                  <a:pt x="1276" y="829"/>
                  <a:pt x="1276" y="829"/>
                </a:cubicBezTo>
                <a:cubicBezTo>
                  <a:pt x="1244" y="829"/>
                  <a:pt x="1244" y="829"/>
                  <a:pt x="1244" y="829"/>
                </a:cubicBezTo>
                <a:cubicBezTo>
                  <a:pt x="1244" y="789"/>
                  <a:pt x="1244" y="789"/>
                  <a:pt x="1244" y="789"/>
                </a:cubicBezTo>
                <a:cubicBezTo>
                  <a:pt x="1247" y="789"/>
                  <a:pt x="1249" y="789"/>
                  <a:pt x="1251" y="789"/>
                </a:cubicBezTo>
                <a:cubicBezTo>
                  <a:pt x="1251" y="768"/>
                  <a:pt x="1251" y="747"/>
                  <a:pt x="1251" y="725"/>
                </a:cubicBezTo>
                <a:cubicBezTo>
                  <a:pt x="1249" y="725"/>
                  <a:pt x="1247" y="725"/>
                  <a:pt x="1244" y="725"/>
                </a:cubicBezTo>
                <a:cubicBezTo>
                  <a:pt x="1244" y="697"/>
                  <a:pt x="1244" y="697"/>
                  <a:pt x="1244" y="697"/>
                </a:cubicBezTo>
                <a:cubicBezTo>
                  <a:pt x="1251" y="698"/>
                  <a:pt x="1251" y="698"/>
                  <a:pt x="1251" y="698"/>
                </a:cubicBezTo>
                <a:cubicBezTo>
                  <a:pt x="1251" y="676"/>
                  <a:pt x="1251" y="655"/>
                  <a:pt x="1251" y="634"/>
                </a:cubicBezTo>
                <a:cubicBezTo>
                  <a:pt x="1244" y="632"/>
                  <a:pt x="1244" y="632"/>
                  <a:pt x="1244" y="632"/>
                </a:cubicBezTo>
                <a:cubicBezTo>
                  <a:pt x="1244" y="604"/>
                  <a:pt x="1244" y="604"/>
                  <a:pt x="1244" y="604"/>
                </a:cubicBezTo>
                <a:cubicBezTo>
                  <a:pt x="1247" y="605"/>
                  <a:pt x="1249" y="606"/>
                  <a:pt x="1251" y="606"/>
                </a:cubicBezTo>
                <a:cubicBezTo>
                  <a:pt x="1251" y="585"/>
                  <a:pt x="1251" y="564"/>
                  <a:pt x="1251" y="542"/>
                </a:cubicBezTo>
                <a:cubicBezTo>
                  <a:pt x="1244" y="540"/>
                  <a:pt x="1244" y="540"/>
                  <a:pt x="1244" y="540"/>
                </a:cubicBezTo>
                <a:cubicBezTo>
                  <a:pt x="1244" y="420"/>
                  <a:pt x="1244" y="420"/>
                  <a:pt x="1244" y="420"/>
                </a:cubicBezTo>
                <a:cubicBezTo>
                  <a:pt x="1247" y="421"/>
                  <a:pt x="1249" y="422"/>
                  <a:pt x="1251" y="423"/>
                </a:cubicBezTo>
                <a:cubicBezTo>
                  <a:pt x="1251" y="402"/>
                  <a:pt x="1251" y="381"/>
                  <a:pt x="1251" y="359"/>
                </a:cubicBezTo>
                <a:cubicBezTo>
                  <a:pt x="1244" y="356"/>
                  <a:pt x="1244" y="356"/>
                  <a:pt x="1244" y="356"/>
                </a:cubicBezTo>
                <a:lnTo>
                  <a:pt x="1244" y="230"/>
                </a:lnTo>
                <a:close/>
                <a:moveTo>
                  <a:pt x="1092" y="132"/>
                </a:moveTo>
                <a:cubicBezTo>
                  <a:pt x="1128" y="155"/>
                  <a:pt x="1128" y="155"/>
                  <a:pt x="1128" y="155"/>
                </a:cubicBezTo>
                <a:cubicBezTo>
                  <a:pt x="1128" y="324"/>
                  <a:pt x="1128" y="324"/>
                  <a:pt x="1128" y="324"/>
                </a:cubicBezTo>
                <a:cubicBezTo>
                  <a:pt x="1218" y="213"/>
                  <a:pt x="1218" y="213"/>
                  <a:pt x="1218" y="213"/>
                </a:cubicBezTo>
                <a:cubicBezTo>
                  <a:pt x="1244" y="230"/>
                  <a:pt x="1244" y="230"/>
                  <a:pt x="1244" y="230"/>
                </a:cubicBezTo>
                <a:cubicBezTo>
                  <a:pt x="1244" y="356"/>
                  <a:pt x="1244" y="356"/>
                  <a:pt x="1244" y="356"/>
                </a:cubicBezTo>
                <a:cubicBezTo>
                  <a:pt x="1237" y="352"/>
                  <a:pt x="1237" y="352"/>
                  <a:pt x="1237" y="352"/>
                </a:cubicBezTo>
                <a:cubicBezTo>
                  <a:pt x="1237" y="374"/>
                  <a:pt x="1237" y="395"/>
                  <a:pt x="1237" y="417"/>
                </a:cubicBezTo>
                <a:cubicBezTo>
                  <a:pt x="1240" y="418"/>
                  <a:pt x="1242" y="419"/>
                  <a:pt x="1244" y="420"/>
                </a:cubicBezTo>
                <a:cubicBezTo>
                  <a:pt x="1244" y="540"/>
                  <a:pt x="1244" y="540"/>
                  <a:pt x="1244" y="540"/>
                </a:cubicBezTo>
                <a:cubicBezTo>
                  <a:pt x="1237" y="538"/>
                  <a:pt x="1237" y="538"/>
                  <a:pt x="1237" y="538"/>
                </a:cubicBezTo>
                <a:cubicBezTo>
                  <a:pt x="1237" y="560"/>
                  <a:pt x="1237" y="581"/>
                  <a:pt x="1237" y="603"/>
                </a:cubicBezTo>
                <a:cubicBezTo>
                  <a:pt x="1240" y="603"/>
                  <a:pt x="1242" y="604"/>
                  <a:pt x="1244" y="604"/>
                </a:cubicBezTo>
                <a:cubicBezTo>
                  <a:pt x="1244" y="632"/>
                  <a:pt x="1244" y="632"/>
                  <a:pt x="1244" y="632"/>
                </a:cubicBezTo>
                <a:cubicBezTo>
                  <a:pt x="1237" y="631"/>
                  <a:pt x="1237" y="631"/>
                  <a:pt x="1237" y="631"/>
                </a:cubicBezTo>
                <a:cubicBezTo>
                  <a:pt x="1237" y="652"/>
                  <a:pt x="1237" y="674"/>
                  <a:pt x="1237" y="696"/>
                </a:cubicBezTo>
                <a:cubicBezTo>
                  <a:pt x="1244" y="697"/>
                  <a:pt x="1244" y="697"/>
                  <a:pt x="1244" y="697"/>
                </a:cubicBezTo>
                <a:cubicBezTo>
                  <a:pt x="1244" y="725"/>
                  <a:pt x="1244" y="725"/>
                  <a:pt x="1244" y="725"/>
                </a:cubicBezTo>
                <a:cubicBezTo>
                  <a:pt x="1242" y="724"/>
                  <a:pt x="1240" y="724"/>
                  <a:pt x="1237" y="724"/>
                </a:cubicBezTo>
                <a:cubicBezTo>
                  <a:pt x="1237" y="745"/>
                  <a:pt x="1237" y="767"/>
                  <a:pt x="1237" y="788"/>
                </a:cubicBezTo>
                <a:cubicBezTo>
                  <a:pt x="1240" y="789"/>
                  <a:pt x="1242" y="789"/>
                  <a:pt x="1244" y="789"/>
                </a:cubicBezTo>
                <a:cubicBezTo>
                  <a:pt x="1244" y="829"/>
                  <a:pt x="1244" y="829"/>
                  <a:pt x="1244" y="829"/>
                </a:cubicBezTo>
                <a:cubicBezTo>
                  <a:pt x="1092" y="829"/>
                  <a:pt x="1092" y="829"/>
                  <a:pt x="1092" y="829"/>
                </a:cubicBezTo>
                <a:cubicBezTo>
                  <a:pt x="1092" y="782"/>
                  <a:pt x="1092" y="782"/>
                  <a:pt x="1092" y="782"/>
                </a:cubicBezTo>
                <a:cubicBezTo>
                  <a:pt x="1095" y="782"/>
                  <a:pt x="1098" y="782"/>
                  <a:pt x="1102" y="783"/>
                </a:cubicBezTo>
                <a:cubicBezTo>
                  <a:pt x="1102" y="758"/>
                  <a:pt x="1102" y="733"/>
                  <a:pt x="1102" y="709"/>
                </a:cubicBezTo>
                <a:cubicBezTo>
                  <a:pt x="1098" y="708"/>
                  <a:pt x="1095" y="708"/>
                  <a:pt x="1092" y="707"/>
                </a:cubicBezTo>
                <a:cubicBezTo>
                  <a:pt x="1092" y="675"/>
                  <a:pt x="1092" y="675"/>
                  <a:pt x="1092" y="675"/>
                </a:cubicBezTo>
                <a:cubicBezTo>
                  <a:pt x="1102" y="676"/>
                  <a:pt x="1102" y="676"/>
                  <a:pt x="1102" y="676"/>
                </a:cubicBezTo>
                <a:cubicBezTo>
                  <a:pt x="1102" y="652"/>
                  <a:pt x="1102" y="627"/>
                  <a:pt x="1102" y="602"/>
                </a:cubicBezTo>
                <a:cubicBezTo>
                  <a:pt x="1098" y="602"/>
                  <a:pt x="1095" y="601"/>
                  <a:pt x="1092" y="600"/>
                </a:cubicBezTo>
                <a:cubicBezTo>
                  <a:pt x="1092" y="568"/>
                  <a:pt x="1092" y="568"/>
                  <a:pt x="1092" y="568"/>
                </a:cubicBezTo>
                <a:cubicBezTo>
                  <a:pt x="1095" y="569"/>
                  <a:pt x="1098" y="569"/>
                  <a:pt x="1102" y="570"/>
                </a:cubicBezTo>
                <a:cubicBezTo>
                  <a:pt x="1102" y="545"/>
                  <a:pt x="1102" y="521"/>
                  <a:pt x="1102" y="496"/>
                </a:cubicBezTo>
                <a:cubicBezTo>
                  <a:pt x="1098" y="495"/>
                  <a:pt x="1095" y="494"/>
                  <a:pt x="1092" y="493"/>
                </a:cubicBezTo>
                <a:cubicBezTo>
                  <a:pt x="1092" y="460"/>
                  <a:pt x="1092" y="460"/>
                  <a:pt x="1092" y="460"/>
                </a:cubicBezTo>
                <a:cubicBezTo>
                  <a:pt x="1102" y="464"/>
                  <a:pt x="1102" y="464"/>
                  <a:pt x="1102" y="464"/>
                </a:cubicBezTo>
                <a:cubicBezTo>
                  <a:pt x="1102" y="439"/>
                  <a:pt x="1102" y="414"/>
                  <a:pt x="1102" y="390"/>
                </a:cubicBezTo>
                <a:cubicBezTo>
                  <a:pt x="1098" y="388"/>
                  <a:pt x="1095" y="387"/>
                  <a:pt x="1092" y="386"/>
                </a:cubicBezTo>
                <a:cubicBezTo>
                  <a:pt x="1092" y="246"/>
                  <a:pt x="1092" y="246"/>
                  <a:pt x="1092" y="246"/>
                </a:cubicBezTo>
                <a:cubicBezTo>
                  <a:pt x="1095" y="248"/>
                  <a:pt x="1098" y="249"/>
                  <a:pt x="1102" y="251"/>
                </a:cubicBezTo>
                <a:cubicBezTo>
                  <a:pt x="1102" y="227"/>
                  <a:pt x="1102" y="202"/>
                  <a:pt x="1102" y="177"/>
                </a:cubicBezTo>
                <a:cubicBezTo>
                  <a:pt x="1092" y="171"/>
                  <a:pt x="1092" y="171"/>
                  <a:pt x="1092" y="171"/>
                </a:cubicBezTo>
                <a:lnTo>
                  <a:pt x="1092" y="132"/>
                </a:lnTo>
                <a:close/>
                <a:moveTo>
                  <a:pt x="1050" y="105"/>
                </a:moveTo>
                <a:cubicBezTo>
                  <a:pt x="1092" y="132"/>
                  <a:pt x="1092" y="132"/>
                  <a:pt x="1092" y="132"/>
                </a:cubicBezTo>
                <a:cubicBezTo>
                  <a:pt x="1092" y="171"/>
                  <a:pt x="1092" y="171"/>
                  <a:pt x="1092" y="171"/>
                </a:cubicBezTo>
                <a:cubicBezTo>
                  <a:pt x="1082" y="165"/>
                  <a:pt x="1082" y="165"/>
                  <a:pt x="1082" y="165"/>
                </a:cubicBezTo>
                <a:cubicBezTo>
                  <a:pt x="1082" y="191"/>
                  <a:pt x="1082" y="216"/>
                  <a:pt x="1082" y="241"/>
                </a:cubicBezTo>
                <a:cubicBezTo>
                  <a:pt x="1086" y="243"/>
                  <a:pt x="1089" y="244"/>
                  <a:pt x="1092" y="246"/>
                </a:cubicBezTo>
                <a:cubicBezTo>
                  <a:pt x="1092" y="386"/>
                  <a:pt x="1092" y="386"/>
                  <a:pt x="1092" y="386"/>
                </a:cubicBezTo>
                <a:cubicBezTo>
                  <a:pt x="1089" y="384"/>
                  <a:pt x="1086" y="383"/>
                  <a:pt x="1082" y="382"/>
                </a:cubicBezTo>
                <a:cubicBezTo>
                  <a:pt x="1082" y="407"/>
                  <a:pt x="1082" y="432"/>
                  <a:pt x="1082" y="457"/>
                </a:cubicBezTo>
                <a:cubicBezTo>
                  <a:pt x="1092" y="460"/>
                  <a:pt x="1092" y="460"/>
                  <a:pt x="1092" y="460"/>
                </a:cubicBezTo>
                <a:cubicBezTo>
                  <a:pt x="1092" y="493"/>
                  <a:pt x="1092" y="493"/>
                  <a:pt x="1092" y="493"/>
                </a:cubicBezTo>
                <a:cubicBezTo>
                  <a:pt x="1089" y="492"/>
                  <a:pt x="1086" y="491"/>
                  <a:pt x="1082" y="490"/>
                </a:cubicBezTo>
                <a:cubicBezTo>
                  <a:pt x="1082" y="515"/>
                  <a:pt x="1082" y="540"/>
                  <a:pt x="1082" y="565"/>
                </a:cubicBezTo>
                <a:cubicBezTo>
                  <a:pt x="1086" y="566"/>
                  <a:pt x="1089" y="567"/>
                  <a:pt x="1092" y="568"/>
                </a:cubicBezTo>
                <a:cubicBezTo>
                  <a:pt x="1092" y="600"/>
                  <a:pt x="1092" y="600"/>
                  <a:pt x="1092" y="600"/>
                </a:cubicBezTo>
                <a:cubicBezTo>
                  <a:pt x="1089" y="600"/>
                  <a:pt x="1086" y="599"/>
                  <a:pt x="1082" y="598"/>
                </a:cubicBezTo>
                <a:cubicBezTo>
                  <a:pt x="1082" y="623"/>
                  <a:pt x="1082" y="649"/>
                  <a:pt x="1082" y="674"/>
                </a:cubicBezTo>
                <a:cubicBezTo>
                  <a:pt x="1092" y="675"/>
                  <a:pt x="1092" y="675"/>
                  <a:pt x="1092" y="675"/>
                </a:cubicBezTo>
                <a:cubicBezTo>
                  <a:pt x="1092" y="707"/>
                  <a:pt x="1092" y="707"/>
                  <a:pt x="1092" y="707"/>
                </a:cubicBezTo>
                <a:cubicBezTo>
                  <a:pt x="1089" y="707"/>
                  <a:pt x="1086" y="707"/>
                  <a:pt x="1082" y="706"/>
                </a:cubicBezTo>
                <a:cubicBezTo>
                  <a:pt x="1082" y="732"/>
                  <a:pt x="1082" y="757"/>
                  <a:pt x="1082" y="782"/>
                </a:cubicBezTo>
                <a:cubicBezTo>
                  <a:pt x="1086" y="782"/>
                  <a:pt x="1089" y="782"/>
                  <a:pt x="1092" y="782"/>
                </a:cubicBezTo>
                <a:cubicBezTo>
                  <a:pt x="1092" y="829"/>
                  <a:pt x="1092" y="829"/>
                  <a:pt x="1092" y="829"/>
                </a:cubicBezTo>
                <a:cubicBezTo>
                  <a:pt x="1050" y="829"/>
                  <a:pt x="1050" y="829"/>
                  <a:pt x="1050" y="829"/>
                </a:cubicBezTo>
                <a:cubicBezTo>
                  <a:pt x="1050" y="669"/>
                  <a:pt x="1050" y="669"/>
                  <a:pt x="1050" y="669"/>
                </a:cubicBezTo>
                <a:cubicBezTo>
                  <a:pt x="1059" y="670"/>
                  <a:pt x="1059" y="670"/>
                  <a:pt x="1059" y="670"/>
                </a:cubicBezTo>
                <a:cubicBezTo>
                  <a:pt x="1059" y="645"/>
                  <a:pt x="1059" y="619"/>
                  <a:pt x="1059" y="593"/>
                </a:cubicBezTo>
                <a:cubicBezTo>
                  <a:pt x="1056" y="593"/>
                  <a:pt x="1053" y="592"/>
                  <a:pt x="1050" y="591"/>
                </a:cubicBezTo>
                <a:cubicBezTo>
                  <a:pt x="1050" y="335"/>
                  <a:pt x="1050" y="335"/>
                  <a:pt x="1050" y="335"/>
                </a:cubicBezTo>
                <a:cubicBezTo>
                  <a:pt x="1059" y="339"/>
                  <a:pt x="1059" y="339"/>
                  <a:pt x="1059" y="339"/>
                </a:cubicBezTo>
                <a:cubicBezTo>
                  <a:pt x="1059" y="313"/>
                  <a:pt x="1059" y="288"/>
                  <a:pt x="1059" y="262"/>
                </a:cubicBezTo>
                <a:cubicBezTo>
                  <a:pt x="1050" y="257"/>
                  <a:pt x="1050" y="257"/>
                  <a:pt x="1050" y="257"/>
                </a:cubicBezTo>
                <a:lnTo>
                  <a:pt x="1050" y="105"/>
                </a:lnTo>
                <a:close/>
                <a:moveTo>
                  <a:pt x="1007" y="78"/>
                </a:moveTo>
                <a:cubicBezTo>
                  <a:pt x="1050" y="105"/>
                  <a:pt x="1050" y="105"/>
                  <a:pt x="1050" y="105"/>
                </a:cubicBezTo>
                <a:cubicBezTo>
                  <a:pt x="1050" y="257"/>
                  <a:pt x="1050" y="257"/>
                  <a:pt x="1050" y="257"/>
                </a:cubicBezTo>
                <a:cubicBezTo>
                  <a:pt x="1040" y="252"/>
                  <a:pt x="1040" y="252"/>
                  <a:pt x="1040" y="252"/>
                </a:cubicBezTo>
                <a:cubicBezTo>
                  <a:pt x="1040" y="278"/>
                  <a:pt x="1040" y="304"/>
                  <a:pt x="1040" y="330"/>
                </a:cubicBezTo>
                <a:cubicBezTo>
                  <a:pt x="1050" y="335"/>
                  <a:pt x="1050" y="335"/>
                  <a:pt x="1050" y="335"/>
                </a:cubicBezTo>
                <a:cubicBezTo>
                  <a:pt x="1050" y="591"/>
                  <a:pt x="1050" y="591"/>
                  <a:pt x="1050" y="591"/>
                </a:cubicBezTo>
                <a:cubicBezTo>
                  <a:pt x="1046" y="591"/>
                  <a:pt x="1043" y="590"/>
                  <a:pt x="1040" y="589"/>
                </a:cubicBezTo>
                <a:cubicBezTo>
                  <a:pt x="1040" y="615"/>
                  <a:pt x="1040" y="641"/>
                  <a:pt x="1040" y="668"/>
                </a:cubicBezTo>
                <a:cubicBezTo>
                  <a:pt x="1050" y="669"/>
                  <a:pt x="1050" y="669"/>
                  <a:pt x="1050" y="669"/>
                </a:cubicBezTo>
                <a:cubicBezTo>
                  <a:pt x="1050" y="829"/>
                  <a:pt x="1050" y="829"/>
                  <a:pt x="1050" y="829"/>
                </a:cubicBezTo>
                <a:cubicBezTo>
                  <a:pt x="1007" y="829"/>
                  <a:pt x="1007" y="829"/>
                  <a:pt x="1007" y="829"/>
                </a:cubicBezTo>
                <a:cubicBezTo>
                  <a:pt x="1007" y="779"/>
                  <a:pt x="1007" y="779"/>
                  <a:pt x="1007" y="779"/>
                </a:cubicBezTo>
                <a:cubicBezTo>
                  <a:pt x="1010" y="779"/>
                  <a:pt x="1014" y="779"/>
                  <a:pt x="1017" y="779"/>
                </a:cubicBezTo>
                <a:cubicBezTo>
                  <a:pt x="1017" y="752"/>
                  <a:pt x="1017" y="726"/>
                  <a:pt x="1017" y="699"/>
                </a:cubicBezTo>
                <a:cubicBezTo>
                  <a:pt x="1014" y="699"/>
                  <a:pt x="1010" y="698"/>
                  <a:pt x="1007" y="698"/>
                </a:cubicBezTo>
                <a:cubicBezTo>
                  <a:pt x="1007" y="663"/>
                  <a:pt x="1007" y="663"/>
                  <a:pt x="1007" y="663"/>
                </a:cubicBezTo>
                <a:cubicBezTo>
                  <a:pt x="1017" y="664"/>
                  <a:pt x="1017" y="664"/>
                  <a:pt x="1017" y="664"/>
                </a:cubicBezTo>
                <a:cubicBezTo>
                  <a:pt x="1017" y="638"/>
                  <a:pt x="1017" y="611"/>
                  <a:pt x="1017" y="584"/>
                </a:cubicBezTo>
                <a:cubicBezTo>
                  <a:pt x="1007" y="582"/>
                  <a:pt x="1007" y="582"/>
                  <a:pt x="1007" y="582"/>
                </a:cubicBezTo>
                <a:cubicBezTo>
                  <a:pt x="1007" y="547"/>
                  <a:pt x="1007" y="547"/>
                  <a:pt x="1007" y="547"/>
                </a:cubicBezTo>
                <a:cubicBezTo>
                  <a:pt x="1010" y="548"/>
                  <a:pt x="1014" y="549"/>
                  <a:pt x="1017" y="550"/>
                </a:cubicBezTo>
                <a:cubicBezTo>
                  <a:pt x="1017" y="523"/>
                  <a:pt x="1017" y="496"/>
                  <a:pt x="1017" y="470"/>
                </a:cubicBezTo>
                <a:cubicBezTo>
                  <a:pt x="1007" y="467"/>
                  <a:pt x="1007" y="467"/>
                  <a:pt x="1007" y="467"/>
                </a:cubicBezTo>
                <a:cubicBezTo>
                  <a:pt x="1007" y="316"/>
                  <a:pt x="1007" y="316"/>
                  <a:pt x="1007" y="316"/>
                </a:cubicBezTo>
                <a:cubicBezTo>
                  <a:pt x="1010" y="317"/>
                  <a:pt x="1014" y="319"/>
                  <a:pt x="1017" y="320"/>
                </a:cubicBezTo>
                <a:cubicBezTo>
                  <a:pt x="1017" y="294"/>
                  <a:pt x="1017" y="267"/>
                  <a:pt x="1017" y="240"/>
                </a:cubicBezTo>
                <a:cubicBezTo>
                  <a:pt x="1007" y="235"/>
                  <a:pt x="1007" y="235"/>
                  <a:pt x="1007" y="235"/>
                </a:cubicBezTo>
                <a:lnTo>
                  <a:pt x="1007" y="78"/>
                </a:lnTo>
                <a:close/>
                <a:moveTo>
                  <a:pt x="965" y="50"/>
                </a:moveTo>
                <a:cubicBezTo>
                  <a:pt x="1007" y="78"/>
                  <a:pt x="1007" y="78"/>
                  <a:pt x="1007" y="78"/>
                </a:cubicBezTo>
                <a:cubicBezTo>
                  <a:pt x="1007" y="235"/>
                  <a:pt x="1007" y="235"/>
                  <a:pt x="1007" y="235"/>
                </a:cubicBezTo>
                <a:cubicBezTo>
                  <a:pt x="998" y="231"/>
                  <a:pt x="998" y="231"/>
                  <a:pt x="998" y="231"/>
                </a:cubicBezTo>
                <a:cubicBezTo>
                  <a:pt x="998" y="258"/>
                  <a:pt x="998" y="285"/>
                  <a:pt x="998" y="312"/>
                </a:cubicBezTo>
                <a:cubicBezTo>
                  <a:pt x="1001" y="313"/>
                  <a:pt x="1004" y="315"/>
                  <a:pt x="1007" y="316"/>
                </a:cubicBezTo>
                <a:cubicBezTo>
                  <a:pt x="1007" y="467"/>
                  <a:pt x="1007" y="467"/>
                  <a:pt x="1007" y="467"/>
                </a:cubicBezTo>
                <a:cubicBezTo>
                  <a:pt x="998" y="464"/>
                  <a:pt x="998" y="464"/>
                  <a:pt x="998" y="464"/>
                </a:cubicBezTo>
                <a:cubicBezTo>
                  <a:pt x="998" y="491"/>
                  <a:pt x="998" y="518"/>
                  <a:pt x="998" y="545"/>
                </a:cubicBezTo>
                <a:cubicBezTo>
                  <a:pt x="1001" y="546"/>
                  <a:pt x="1004" y="547"/>
                  <a:pt x="1007" y="547"/>
                </a:cubicBezTo>
                <a:cubicBezTo>
                  <a:pt x="1007" y="582"/>
                  <a:pt x="1007" y="582"/>
                  <a:pt x="1007" y="582"/>
                </a:cubicBezTo>
                <a:cubicBezTo>
                  <a:pt x="998" y="580"/>
                  <a:pt x="998" y="580"/>
                  <a:pt x="998" y="580"/>
                </a:cubicBezTo>
                <a:cubicBezTo>
                  <a:pt x="998" y="607"/>
                  <a:pt x="998" y="635"/>
                  <a:pt x="998" y="662"/>
                </a:cubicBezTo>
                <a:cubicBezTo>
                  <a:pt x="1007" y="663"/>
                  <a:pt x="1007" y="663"/>
                  <a:pt x="1007" y="663"/>
                </a:cubicBezTo>
                <a:cubicBezTo>
                  <a:pt x="1007" y="698"/>
                  <a:pt x="1007" y="698"/>
                  <a:pt x="1007" y="698"/>
                </a:cubicBezTo>
                <a:cubicBezTo>
                  <a:pt x="1004" y="698"/>
                  <a:pt x="1001" y="697"/>
                  <a:pt x="998" y="697"/>
                </a:cubicBezTo>
                <a:cubicBezTo>
                  <a:pt x="998" y="724"/>
                  <a:pt x="998" y="751"/>
                  <a:pt x="998" y="778"/>
                </a:cubicBezTo>
                <a:cubicBezTo>
                  <a:pt x="1001" y="778"/>
                  <a:pt x="1004" y="778"/>
                  <a:pt x="1007" y="779"/>
                </a:cubicBezTo>
                <a:cubicBezTo>
                  <a:pt x="1007" y="829"/>
                  <a:pt x="1007" y="829"/>
                  <a:pt x="1007" y="829"/>
                </a:cubicBezTo>
                <a:cubicBezTo>
                  <a:pt x="965" y="829"/>
                  <a:pt x="965" y="829"/>
                  <a:pt x="965" y="829"/>
                </a:cubicBezTo>
                <a:cubicBezTo>
                  <a:pt x="965" y="537"/>
                  <a:pt x="965" y="537"/>
                  <a:pt x="965" y="537"/>
                </a:cubicBezTo>
                <a:cubicBezTo>
                  <a:pt x="968" y="538"/>
                  <a:pt x="971" y="539"/>
                  <a:pt x="975" y="539"/>
                </a:cubicBezTo>
                <a:cubicBezTo>
                  <a:pt x="975" y="512"/>
                  <a:pt x="975" y="484"/>
                  <a:pt x="975" y="457"/>
                </a:cubicBezTo>
                <a:cubicBezTo>
                  <a:pt x="971" y="456"/>
                  <a:pt x="968" y="455"/>
                  <a:pt x="965" y="454"/>
                </a:cubicBezTo>
                <a:cubicBezTo>
                  <a:pt x="965" y="417"/>
                  <a:pt x="965" y="417"/>
                  <a:pt x="965" y="417"/>
                </a:cubicBezTo>
                <a:cubicBezTo>
                  <a:pt x="968" y="418"/>
                  <a:pt x="971" y="419"/>
                  <a:pt x="975" y="421"/>
                </a:cubicBezTo>
                <a:cubicBezTo>
                  <a:pt x="975" y="393"/>
                  <a:pt x="975" y="365"/>
                  <a:pt x="975" y="338"/>
                </a:cubicBezTo>
                <a:cubicBezTo>
                  <a:pt x="971" y="336"/>
                  <a:pt x="968" y="335"/>
                  <a:pt x="965" y="334"/>
                </a:cubicBezTo>
                <a:cubicBezTo>
                  <a:pt x="965" y="178"/>
                  <a:pt x="965" y="178"/>
                  <a:pt x="965" y="178"/>
                </a:cubicBezTo>
                <a:cubicBezTo>
                  <a:pt x="968" y="179"/>
                  <a:pt x="971" y="181"/>
                  <a:pt x="975" y="183"/>
                </a:cubicBezTo>
                <a:cubicBezTo>
                  <a:pt x="975" y="155"/>
                  <a:pt x="975" y="128"/>
                  <a:pt x="975" y="100"/>
                </a:cubicBezTo>
                <a:cubicBezTo>
                  <a:pt x="971" y="98"/>
                  <a:pt x="968" y="96"/>
                  <a:pt x="965" y="94"/>
                </a:cubicBezTo>
                <a:lnTo>
                  <a:pt x="965" y="50"/>
                </a:lnTo>
                <a:close/>
                <a:moveTo>
                  <a:pt x="923" y="23"/>
                </a:moveTo>
                <a:cubicBezTo>
                  <a:pt x="965" y="50"/>
                  <a:pt x="965" y="50"/>
                  <a:pt x="965" y="50"/>
                </a:cubicBezTo>
                <a:cubicBezTo>
                  <a:pt x="965" y="94"/>
                  <a:pt x="965" y="94"/>
                  <a:pt x="965" y="94"/>
                </a:cubicBezTo>
                <a:cubicBezTo>
                  <a:pt x="962" y="92"/>
                  <a:pt x="959" y="90"/>
                  <a:pt x="955" y="88"/>
                </a:cubicBezTo>
                <a:cubicBezTo>
                  <a:pt x="955" y="116"/>
                  <a:pt x="955" y="144"/>
                  <a:pt x="955" y="172"/>
                </a:cubicBezTo>
                <a:cubicBezTo>
                  <a:pt x="959" y="174"/>
                  <a:pt x="962" y="176"/>
                  <a:pt x="965" y="178"/>
                </a:cubicBezTo>
                <a:cubicBezTo>
                  <a:pt x="965" y="334"/>
                  <a:pt x="965" y="334"/>
                  <a:pt x="965" y="334"/>
                </a:cubicBezTo>
                <a:cubicBezTo>
                  <a:pt x="962" y="333"/>
                  <a:pt x="959" y="331"/>
                  <a:pt x="955" y="330"/>
                </a:cubicBezTo>
                <a:cubicBezTo>
                  <a:pt x="955" y="358"/>
                  <a:pt x="955" y="386"/>
                  <a:pt x="955" y="414"/>
                </a:cubicBezTo>
                <a:cubicBezTo>
                  <a:pt x="959" y="415"/>
                  <a:pt x="962" y="416"/>
                  <a:pt x="965" y="417"/>
                </a:cubicBezTo>
                <a:cubicBezTo>
                  <a:pt x="965" y="454"/>
                  <a:pt x="965" y="454"/>
                  <a:pt x="965" y="454"/>
                </a:cubicBezTo>
                <a:cubicBezTo>
                  <a:pt x="962" y="453"/>
                  <a:pt x="959" y="452"/>
                  <a:pt x="955" y="451"/>
                </a:cubicBezTo>
                <a:cubicBezTo>
                  <a:pt x="955" y="479"/>
                  <a:pt x="955" y="507"/>
                  <a:pt x="955" y="535"/>
                </a:cubicBezTo>
                <a:cubicBezTo>
                  <a:pt x="959" y="536"/>
                  <a:pt x="962" y="536"/>
                  <a:pt x="965" y="537"/>
                </a:cubicBezTo>
                <a:cubicBezTo>
                  <a:pt x="965" y="829"/>
                  <a:pt x="965" y="829"/>
                  <a:pt x="965" y="829"/>
                </a:cubicBezTo>
                <a:cubicBezTo>
                  <a:pt x="923" y="829"/>
                  <a:pt x="923" y="829"/>
                  <a:pt x="923" y="829"/>
                </a:cubicBezTo>
                <a:cubicBezTo>
                  <a:pt x="923" y="775"/>
                  <a:pt x="923" y="775"/>
                  <a:pt x="923" y="775"/>
                </a:cubicBezTo>
                <a:cubicBezTo>
                  <a:pt x="926" y="775"/>
                  <a:pt x="929" y="775"/>
                  <a:pt x="932" y="775"/>
                </a:cubicBezTo>
                <a:cubicBezTo>
                  <a:pt x="932" y="747"/>
                  <a:pt x="932" y="718"/>
                  <a:pt x="932" y="690"/>
                </a:cubicBezTo>
                <a:cubicBezTo>
                  <a:pt x="929" y="689"/>
                  <a:pt x="926" y="689"/>
                  <a:pt x="923" y="688"/>
                </a:cubicBezTo>
                <a:cubicBezTo>
                  <a:pt x="923" y="527"/>
                  <a:pt x="923" y="527"/>
                  <a:pt x="923" y="527"/>
                </a:cubicBezTo>
                <a:cubicBezTo>
                  <a:pt x="926" y="528"/>
                  <a:pt x="929" y="528"/>
                  <a:pt x="932" y="529"/>
                </a:cubicBezTo>
                <a:cubicBezTo>
                  <a:pt x="932" y="501"/>
                  <a:pt x="932" y="472"/>
                  <a:pt x="932" y="443"/>
                </a:cubicBezTo>
                <a:cubicBezTo>
                  <a:pt x="923" y="440"/>
                  <a:pt x="923" y="440"/>
                  <a:pt x="923" y="440"/>
                </a:cubicBezTo>
                <a:cubicBezTo>
                  <a:pt x="923" y="279"/>
                  <a:pt x="923" y="279"/>
                  <a:pt x="923" y="279"/>
                </a:cubicBezTo>
                <a:cubicBezTo>
                  <a:pt x="926" y="280"/>
                  <a:pt x="929" y="282"/>
                  <a:pt x="932" y="283"/>
                </a:cubicBezTo>
                <a:cubicBezTo>
                  <a:pt x="932" y="254"/>
                  <a:pt x="932" y="226"/>
                  <a:pt x="932" y="197"/>
                </a:cubicBezTo>
                <a:cubicBezTo>
                  <a:pt x="923" y="192"/>
                  <a:pt x="923" y="192"/>
                  <a:pt x="923" y="192"/>
                </a:cubicBezTo>
                <a:lnTo>
                  <a:pt x="923" y="23"/>
                </a:lnTo>
                <a:close/>
                <a:moveTo>
                  <a:pt x="851" y="23"/>
                </a:moveTo>
                <a:cubicBezTo>
                  <a:pt x="887" y="0"/>
                  <a:pt x="887" y="0"/>
                  <a:pt x="887" y="0"/>
                </a:cubicBezTo>
                <a:cubicBezTo>
                  <a:pt x="923" y="23"/>
                  <a:pt x="923" y="23"/>
                  <a:pt x="923" y="23"/>
                </a:cubicBezTo>
                <a:cubicBezTo>
                  <a:pt x="923" y="192"/>
                  <a:pt x="923" y="192"/>
                  <a:pt x="923" y="192"/>
                </a:cubicBezTo>
                <a:cubicBezTo>
                  <a:pt x="913" y="188"/>
                  <a:pt x="913" y="188"/>
                  <a:pt x="913" y="188"/>
                </a:cubicBezTo>
                <a:cubicBezTo>
                  <a:pt x="913" y="217"/>
                  <a:pt x="913" y="246"/>
                  <a:pt x="913" y="275"/>
                </a:cubicBezTo>
                <a:cubicBezTo>
                  <a:pt x="916" y="276"/>
                  <a:pt x="919" y="277"/>
                  <a:pt x="923" y="279"/>
                </a:cubicBezTo>
                <a:cubicBezTo>
                  <a:pt x="923" y="440"/>
                  <a:pt x="923" y="440"/>
                  <a:pt x="923" y="440"/>
                </a:cubicBezTo>
                <a:cubicBezTo>
                  <a:pt x="913" y="438"/>
                  <a:pt x="913" y="438"/>
                  <a:pt x="913" y="438"/>
                </a:cubicBezTo>
                <a:cubicBezTo>
                  <a:pt x="913" y="467"/>
                  <a:pt x="913" y="496"/>
                  <a:pt x="913" y="525"/>
                </a:cubicBezTo>
                <a:cubicBezTo>
                  <a:pt x="916" y="525"/>
                  <a:pt x="919" y="526"/>
                  <a:pt x="923" y="527"/>
                </a:cubicBezTo>
                <a:cubicBezTo>
                  <a:pt x="923" y="688"/>
                  <a:pt x="923" y="688"/>
                  <a:pt x="923" y="688"/>
                </a:cubicBezTo>
                <a:cubicBezTo>
                  <a:pt x="919" y="688"/>
                  <a:pt x="916" y="688"/>
                  <a:pt x="913" y="687"/>
                </a:cubicBezTo>
                <a:cubicBezTo>
                  <a:pt x="913" y="716"/>
                  <a:pt x="913" y="745"/>
                  <a:pt x="913" y="774"/>
                </a:cubicBezTo>
                <a:cubicBezTo>
                  <a:pt x="916" y="775"/>
                  <a:pt x="919" y="775"/>
                  <a:pt x="923" y="775"/>
                </a:cubicBezTo>
                <a:cubicBezTo>
                  <a:pt x="923" y="829"/>
                  <a:pt x="923" y="829"/>
                  <a:pt x="923" y="829"/>
                </a:cubicBezTo>
                <a:cubicBezTo>
                  <a:pt x="851" y="829"/>
                  <a:pt x="851" y="829"/>
                  <a:pt x="851" y="829"/>
                </a:cubicBezTo>
                <a:cubicBezTo>
                  <a:pt x="851" y="775"/>
                  <a:pt x="851" y="775"/>
                  <a:pt x="851" y="775"/>
                </a:cubicBezTo>
                <a:cubicBezTo>
                  <a:pt x="854" y="775"/>
                  <a:pt x="857" y="775"/>
                  <a:pt x="860" y="774"/>
                </a:cubicBezTo>
                <a:cubicBezTo>
                  <a:pt x="860" y="745"/>
                  <a:pt x="860" y="716"/>
                  <a:pt x="860" y="687"/>
                </a:cubicBezTo>
                <a:cubicBezTo>
                  <a:pt x="857" y="688"/>
                  <a:pt x="854" y="688"/>
                  <a:pt x="851" y="688"/>
                </a:cubicBezTo>
                <a:cubicBezTo>
                  <a:pt x="851" y="527"/>
                  <a:pt x="851" y="527"/>
                  <a:pt x="851" y="527"/>
                </a:cubicBezTo>
                <a:cubicBezTo>
                  <a:pt x="854" y="526"/>
                  <a:pt x="857" y="525"/>
                  <a:pt x="860" y="525"/>
                </a:cubicBezTo>
                <a:cubicBezTo>
                  <a:pt x="860" y="496"/>
                  <a:pt x="860" y="467"/>
                  <a:pt x="860" y="438"/>
                </a:cubicBezTo>
                <a:cubicBezTo>
                  <a:pt x="851" y="440"/>
                  <a:pt x="851" y="440"/>
                  <a:pt x="851" y="440"/>
                </a:cubicBezTo>
                <a:cubicBezTo>
                  <a:pt x="851" y="403"/>
                  <a:pt x="851" y="403"/>
                  <a:pt x="851" y="403"/>
                </a:cubicBezTo>
                <a:cubicBezTo>
                  <a:pt x="854" y="402"/>
                  <a:pt x="857" y="401"/>
                  <a:pt x="860" y="400"/>
                </a:cubicBezTo>
                <a:cubicBezTo>
                  <a:pt x="860" y="371"/>
                  <a:pt x="860" y="342"/>
                  <a:pt x="860" y="313"/>
                </a:cubicBezTo>
                <a:cubicBezTo>
                  <a:pt x="857" y="314"/>
                  <a:pt x="854" y="315"/>
                  <a:pt x="851" y="316"/>
                </a:cubicBezTo>
                <a:lnTo>
                  <a:pt x="851" y="23"/>
                </a:lnTo>
                <a:close/>
                <a:moveTo>
                  <a:pt x="808" y="50"/>
                </a:moveTo>
                <a:cubicBezTo>
                  <a:pt x="851" y="23"/>
                  <a:pt x="851" y="23"/>
                  <a:pt x="851" y="23"/>
                </a:cubicBezTo>
                <a:cubicBezTo>
                  <a:pt x="851" y="316"/>
                  <a:pt x="851" y="316"/>
                  <a:pt x="851" y="316"/>
                </a:cubicBezTo>
                <a:cubicBezTo>
                  <a:pt x="847" y="318"/>
                  <a:pt x="844" y="319"/>
                  <a:pt x="841" y="320"/>
                </a:cubicBezTo>
                <a:cubicBezTo>
                  <a:pt x="841" y="349"/>
                  <a:pt x="841" y="378"/>
                  <a:pt x="841" y="406"/>
                </a:cubicBezTo>
                <a:cubicBezTo>
                  <a:pt x="844" y="405"/>
                  <a:pt x="847" y="404"/>
                  <a:pt x="851" y="403"/>
                </a:cubicBezTo>
                <a:cubicBezTo>
                  <a:pt x="851" y="440"/>
                  <a:pt x="851" y="440"/>
                  <a:pt x="851" y="440"/>
                </a:cubicBezTo>
                <a:cubicBezTo>
                  <a:pt x="841" y="443"/>
                  <a:pt x="841" y="443"/>
                  <a:pt x="841" y="443"/>
                </a:cubicBezTo>
                <a:cubicBezTo>
                  <a:pt x="841" y="472"/>
                  <a:pt x="841" y="501"/>
                  <a:pt x="841" y="529"/>
                </a:cubicBezTo>
                <a:cubicBezTo>
                  <a:pt x="844" y="528"/>
                  <a:pt x="847" y="528"/>
                  <a:pt x="851" y="527"/>
                </a:cubicBezTo>
                <a:cubicBezTo>
                  <a:pt x="851" y="688"/>
                  <a:pt x="851" y="688"/>
                  <a:pt x="851" y="688"/>
                </a:cubicBezTo>
                <a:cubicBezTo>
                  <a:pt x="847" y="689"/>
                  <a:pt x="844" y="689"/>
                  <a:pt x="841" y="690"/>
                </a:cubicBezTo>
                <a:cubicBezTo>
                  <a:pt x="841" y="718"/>
                  <a:pt x="841" y="747"/>
                  <a:pt x="841" y="775"/>
                </a:cubicBezTo>
                <a:cubicBezTo>
                  <a:pt x="844" y="775"/>
                  <a:pt x="847" y="775"/>
                  <a:pt x="851" y="775"/>
                </a:cubicBezTo>
                <a:cubicBezTo>
                  <a:pt x="851" y="829"/>
                  <a:pt x="851" y="829"/>
                  <a:pt x="851" y="829"/>
                </a:cubicBezTo>
                <a:cubicBezTo>
                  <a:pt x="808" y="829"/>
                  <a:pt x="808" y="829"/>
                  <a:pt x="808" y="829"/>
                </a:cubicBezTo>
                <a:cubicBezTo>
                  <a:pt x="808" y="657"/>
                  <a:pt x="808" y="657"/>
                  <a:pt x="808" y="657"/>
                </a:cubicBezTo>
                <a:cubicBezTo>
                  <a:pt x="818" y="656"/>
                  <a:pt x="818" y="656"/>
                  <a:pt x="818" y="656"/>
                </a:cubicBezTo>
                <a:cubicBezTo>
                  <a:pt x="818" y="627"/>
                  <a:pt x="818" y="600"/>
                  <a:pt x="818" y="571"/>
                </a:cubicBezTo>
                <a:cubicBezTo>
                  <a:pt x="808" y="573"/>
                  <a:pt x="808" y="573"/>
                  <a:pt x="808" y="573"/>
                </a:cubicBezTo>
                <a:cubicBezTo>
                  <a:pt x="808" y="537"/>
                  <a:pt x="808" y="537"/>
                  <a:pt x="808" y="537"/>
                </a:cubicBezTo>
                <a:cubicBezTo>
                  <a:pt x="812" y="536"/>
                  <a:pt x="815" y="536"/>
                  <a:pt x="818" y="535"/>
                </a:cubicBezTo>
                <a:cubicBezTo>
                  <a:pt x="818" y="507"/>
                  <a:pt x="818" y="479"/>
                  <a:pt x="818" y="451"/>
                </a:cubicBezTo>
                <a:cubicBezTo>
                  <a:pt x="815" y="452"/>
                  <a:pt x="812" y="453"/>
                  <a:pt x="808" y="454"/>
                </a:cubicBezTo>
                <a:cubicBezTo>
                  <a:pt x="808" y="297"/>
                  <a:pt x="808" y="297"/>
                  <a:pt x="808" y="297"/>
                </a:cubicBezTo>
                <a:cubicBezTo>
                  <a:pt x="812" y="296"/>
                  <a:pt x="815" y="295"/>
                  <a:pt x="818" y="293"/>
                </a:cubicBezTo>
                <a:cubicBezTo>
                  <a:pt x="818" y="265"/>
                  <a:pt x="818" y="237"/>
                  <a:pt x="818" y="209"/>
                </a:cubicBezTo>
                <a:cubicBezTo>
                  <a:pt x="815" y="211"/>
                  <a:pt x="812" y="212"/>
                  <a:pt x="808" y="214"/>
                </a:cubicBezTo>
                <a:lnTo>
                  <a:pt x="808" y="50"/>
                </a:lnTo>
                <a:close/>
                <a:moveTo>
                  <a:pt x="766" y="78"/>
                </a:moveTo>
                <a:cubicBezTo>
                  <a:pt x="808" y="50"/>
                  <a:pt x="808" y="50"/>
                  <a:pt x="808" y="50"/>
                </a:cubicBezTo>
                <a:cubicBezTo>
                  <a:pt x="808" y="214"/>
                  <a:pt x="808" y="214"/>
                  <a:pt x="808" y="214"/>
                </a:cubicBezTo>
                <a:cubicBezTo>
                  <a:pt x="805" y="216"/>
                  <a:pt x="802" y="217"/>
                  <a:pt x="799" y="219"/>
                </a:cubicBezTo>
                <a:cubicBezTo>
                  <a:pt x="799" y="246"/>
                  <a:pt x="799" y="274"/>
                  <a:pt x="799" y="302"/>
                </a:cubicBezTo>
                <a:cubicBezTo>
                  <a:pt x="802" y="300"/>
                  <a:pt x="805" y="299"/>
                  <a:pt x="808" y="297"/>
                </a:cubicBezTo>
                <a:cubicBezTo>
                  <a:pt x="808" y="454"/>
                  <a:pt x="808" y="454"/>
                  <a:pt x="808" y="454"/>
                </a:cubicBezTo>
                <a:cubicBezTo>
                  <a:pt x="805" y="455"/>
                  <a:pt x="802" y="456"/>
                  <a:pt x="799" y="457"/>
                </a:cubicBezTo>
                <a:cubicBezTo>
                  <a:pt x="799" y="484"/>
                  <a:pt x="799" y="512"/>
                  <a:pt x="799" y="539"/>
                </a:cubicBezTo>
                <a:cubicBezTo>
                  <a:pt x="802" y="539"/>
                  <a:pt x="805" y="538"/>
                  <a:pt x="808" y="537"/>
                </a:cubicBezTo>
                <a:cubicBezTo>
                  <a:pt x="808" y="573"/>
                  <a:pt x="808" y="573"/>
                  <a:pt x="808" y="573"/>
                </a:cubicBezTo>
                <a:cubicBezTo>
                  <a:pt x="799" y="575"/>
                  <a:pt x="799" y="575"/>
                  <a:pt x="799" y="575"/>
                </a:cubicBezTo>
                <a:cubicBezTo>
                  <a:pt x="799" y="603"/>
                  <a:pt x="799" y="631"/>
                  <a:pt x="799" y="658"/>
                </a:cubicBezTo>
                <a:cubicBezTo>
                  <a:pt x="808" y="657"/>
                  <a:pt x="808" y="657"/>
                  <a:pt x="808" y="657"/>
                </a:cubicBezTo>
                <a:cubicBezTo>
                  <a:pt x="808" y="829"/>
                  <a:pt x="808" y="829"/>
                  <a:pt x="808" y="829"/>
                </a:cubicBezTo>
                <a:cubicBezTo>
                  <a:pt x="766" y="829"/>
                  <a:pt x="766" y="829"/>
                  <a:pt x="766" y="829"/>
                </a:cubicBezTo>
                <a:cubicBezTo>
                  <a:pt x="766" y="779"/>
                  <a:pt x="766" y="779"/>
                  <a:pt x="766" y="779"/>
                </a:cubicBezTo>
                <a:cubicBezTo>
                  <a:pt x="769" y="778"/>
                  <a:pt x="772" y="778"/>
                  <a:pt x="776" y="778"/>
                </a:cubicBezTo>
                <a:cubicBezTo>
                  <a:pt x="776" y="751"/>
                  <a:pt x="776" y="724"/>
                  <a:pt x="776" y="697"/>
                </a:cubicBezTo>
                <a:cubicBezTo>
                  <a:pt x="772" y="697"/>
                  <a:pt x="769" y="698"/>
                  <a:pt x="766" y="698"/>
                </a:cubicBezTo>
                <a:cubicBezTo>
                  <a:pt x="766" y="316"/>
                  <a:pt x="766" y="316"/>
                  <a:pt x="766" y="316"/>
                </a:cubicBezTo>
                <a:cubicBezTo>
                  <a:pt x="769" y="315"/>
                  <a:pt x="772" y="313"/>
                  <a:pt x="776" y="312"/>
                </a:cubicBezTo>
                <a:cubicBezTo>
                  <a:pt x="776" y="285"/>
                  <a:pt x="776" y="258"/>
                  <a:pt x="776" y="231"/>
                </a:cubicBezTo>
                <a:cubicBezTo>
                  <a:pt x="766" y="235"/>
                  <a:pt x="766" y="235"/>
                  <a:pt x="766" y="235"/>
                </a:cubicBezTo>
                <a:cubicBezTo>
                  <a:pt x="766" y="200"/>
                  <a:pt x="766" y="200"/>
                  <a:pt x="766" y="200"/>
                </a:cubicBezTo>
                <a:cubicBezTo>
                  <a:pt x="776" y="195"/>
                  <a:pt x="776" y="195"/>
                  <a:pt x="776" y="195"/>
                </a:cubicBezTo>
                <a:cubicBezTo>
                  <a:pt x="776" y="168"/>
                  <a:pt x="776" y="141"/>
                  <a:pt x="776" y="114"/>
                </a:cubicBezTo>
                <a:cubicBezTo>
                  <a:pt x="772" y="116"/>
                  <a:pt x="769" y="118"/>
                  <a:pt x="766" y="120"/>
                </a:cubicBezTo>
                <a:lnTo>
                  <a:pt x="766" y="78"/>
                </a:lnTo>
                <a:close/>
                <a:moveTo>
                  <a:pt x="724" y="105"/>
                </a:moveTo>
                <a:cubicBezTo>
                  <a:pt x="766" y="78"/>
                  <a:pt x="766" y="78"/>
                  <a:pt x="766" y="78"/>
                </a:cubicBezTo>
                <a:cubicBezTo>
                  <a:pt x="766" y="120"/>
                  <a:pt x="766" y="120"/>
                  <a:pt x="766" y="120"/>
                </a:cubicBezTo>
                <a:cubicBezTo>
                  <a:pt x="763" y="122"/>
                  <a:pt x="760" y="124"/>
                  <a:pt x="756" y="126"/>
                </a:cubicBezTo>
                <a:cubicBezTo>
                  <a:pt x="756" y="152"/>
                  <a:pt x="756" y="179"/>
                  <a:pt x="756" y="206"/>
                </a:cubicBezTo>
                <a:cubicBezTo>
                  <a:pt x="766" y="200"/>
                  <a:pt x="766" y="200"/>
                  <a:pt x="766" y="200"/>
                </a:cubicBezTo>
                <a:cubicBezTo>
                  <a:pt x="766" y="235"/>
                  <a:pt x="766" y="235"/>
                  <a:pt x="766" y="235"/>
                </a:cubicBezTo>
                <a:cubicBezTo>
                  <a:pt x="756" y="240"/>
                  <a:pt x="756" y="240"/>
                  <a:pt x="756" y="240"/>
                </a:cubicBezTo>
                <a:cubicBezTo>
                  <a:pt x="756" y="267"/>
                  <a:pt x="756" y="294"/>
                  <a:pt x="756" y="320"/>
                </a:cubicBezTo>
                <a:cubicBezTo>
                  <a:pt x="760" y="319"/>
                  <a:pt x="763" y="317"/>
                  <a:pt x="766" y="316"/>
                </a:cubicBezTo>
                <a:cubicBezTo>
                  <a:pt x="766" y="698"/>
                  <a:pt x="766" y="698"/>
                  <a:pt x="766" y="698"/>
                </a:cubicBezTo>
                <a:cubicBezTo>
                  <a:pt x="763" y="698"/>
                  <a:pt x="760" y="699"/>
                  <a:pt x="756" y="699"/>
                </a:cubicBezTo>
                <a:cubicBezTo>
                  <a:pt x="756" y="726"/>
                  <a:pt x="756" y="752"/>
                  <a:pt x="756" y="779"/>
                </a:cubicBezTo>
                <a:cubicBezTo>
                  <a:pt x="760" y="779"/>
                  <a:pt x="763" y="779"/>
                  <a:pt x="766" y="779"/>
                </a:cubicBezTo>
                <a:cubicBezTo>
                  <a:pt x="766" y="829"/>
                  <a:pt x="766" y="829"/>
                  <a:pt x="766" y="829"/>
                </a:cubicBezTo>
                <a:cubicBezTo>
                  <a:pt x="724" y="829"/>
                  <a:pt x="724" y="829"/>
                  <a:pt x="724" y="829"/>
                </a:cubicBezTo>
                <a:cubicBezTo>
                  <a:pt x="724" y="669"/>
                  <a:pt x="724" y="669"/>
                  <a:pt x="724" y="669"/>
                </a:cubicBezTo>
                <a:cubicBezTo>
                  <a:pt x="733" y="668"/>
                  <a:pt x="733" y="668"/>
                  <a:pt x="733" y="668"/>
                </a:cubicBezTo>
                <a:cubicBezTo>
                  <a:pt x="733" y="641"/>
                  <a:pt x="733" y="615"/>
                  <a:pt x="733" y="589"/>
                </a:cubicBezTo>
                <a:cubicBezTo>
                  <a:pt x="730" y="590"/>
                  <a:pt x="727" y="591"/>
                  <a:pt x="724" y="591"/>
                </a:cubicBezTo>
                <a:cubicBezTo>
                  <a:pt x="724" y="446"/>
                  <a:pt x="724" y="446"/>
                  <a:pt x="724" y="446"/>
                </a:cubicBezTo>
                <a:cubicBezTo>
                  <a:pt x="727" y="445"/>
                  <a:pt x="730" y="444"/>
                  <a:pt x="733" y="443"/>
                </a:cubicBezTo>
                <a:cubicBezTo>
                  <a:pt x="733" y="417"/>
                  <a:pt x="733" y="391"/>
                  <a:pt x="733" y="365"/>
                </a:cubicBezTo>
                <a:cubicBezTo>
                  <a:pt x="730" y="366"/>
                  <a:pt x="727" y="367"/>
                  <a:pt x="724" y="368"/>
                </a:cubicBezTo>
                <a:lnTo>
                  <a:pt x="724" y="105"/>
                </a:lnTo>
                <a:close/>
                <a:moveTo>
                  <a:pt x="681" y="132"/>
                </a:moveTo>
                <a:cubicBezTo>
                  <a:pt x="724" y="105"/>
                  <a:pt x="724" y="105"/>
                  <a:pt x="724" y="105"/>
                </a:cubicBezTo>
                <a:cubicBezTo>
                  <a:pt x="724" y="368"/>
                  <a:pt x="724" y="368"/>
                  <a:pt x="724" y="368"/>
                </a:cubicBezTo>
                <a:cubicBezTo>
                  <a:pt x="720" y="370"/>
                  <a:pt x="717" y="371"/>
                  <a:pt x="714" y="372"/>
                </a:cubicBezTo>
                <a:cubicBezTo>
                  <a:pt x="714" y="398"/>
                  <a:pt x="714" y="424"/>
                  <a:pt x="714" y="449"/>
                </a:cubicBezTo>
                <a:cubicBezTo>
                  <a:pt x="717" y="448"/>
                  <a:pt x="720" y="447"/>
                  <a:pt x="724" y="446"/>
                </a:cubicBezTo>
                <a:cubicBezTo>
                  <a:pt x="724" y="591"/>
                  <a:pt x="724" y="591"/>
                  <a:pt x="724" y="591"/>
                </a:cubicBezTo>
                <a:cubicBezTo>
                  <a:pt x="720" y="592"/>
                  <a:pt x="717" y="593"/>
                  <a:pt x="714" y="593"/>
                </a:cubicBezTo>
                <a:cubicBezTo>
                  <a:pt x="714" y="619"/>
                  <a:pt x="714" y="645"/>
                  <a:pt x="714" y="670"/>
                </a:cubicBezTo>
                <a:cubicBezTo>
                  <a:pt x="724" y="669"/>
                  <a:pt x="724" y="669"/>
                  <a:pt x="724" y="669"/>
                </a:cubicBezTo>
                <a:cubicBezTo>
                  <a:pt x="724" y="829"/>
                  <a:pt x="724" y="829"/>
                  <a:pt x="724" y="829"/>
                </a:cubicBezTo>
                <a:cubicBezTo>
                  <a:pt x="681" y="829"/>
                  <a:pt x="681" y="829"/>
                  <a:pt x="681" y="829"/>
                </a:cubicBezTo>
                <a:cubicBezTo>
                  <a:pt x="681" y="782"/>
                  <a:pt x="681" y="782"/>
                  <a:pt x="681" y="782"/>
                </a:cubicBezTo>
                <a:cubicBezTo>
                  <a:pt x="685" y="782"/>
                  <a:pt x="688" y="782"/>
                  <a:pt x="691" y="782"/>
                </a:cubicBezTo>
                <a:cubicBezTo>
                  <a:pt x="691" y="757"/>
                  <a:pt x="691" y="732"/>
                  <a:pt x="691" y="706"/>
                </a:cubicBezTo>
                <a:cubicBezTo>
                  <a:pt x="688" y="707"/>
                  <a:pt x="685" y="707"/>
                  <a:pt x="681" y="707"/>
                </a:cubicBezTo>
                <a:cubicBezTo>
                  <a:pt x="681" y="675"/>
                  <a:pt x="681" y="675"/>
                  <a:pt x="681" y="675"/>
                </a:cubicBezTo>
                <a:cubicBezTo>
                  <a:pt x="691" y="674"/>
                  <a:pt x="691" y="674"/>
                  <a:pt x="691" y="674"/>
                </a:cubicBezTo>
                <a:cubicBezTo>
                  <a:pt x="691" y="649"/>
                  <a:pt x="691" y="623"/>
                  <a:pt x="691" y="598"/>
                </a:cubicBezTo>
                <a:cubicBezTo>
                  <a:pt x="688" y="599"/>
                  <a:pt x="685" y="600"/>
                  <a:pt x="681" y="600"/>
                </a:cubicBezTo>
                <a:cubicBezTo>
                  <a:pt x="681" y="568"/>
                  <a:pt x="681" y="568"/>
                  <a:pt x="681" y="568"/>
                </a:cubicBezTo>
                <a:cubicBezTo>
                  <a:pt x="685" y="567"/>
                  <a:pt x="688" y="566"/>
                  <a:pt x="691" y="565"/>
                </a:cubicBezTo>
                <a:cubicBezTo>
                  <a:pt x="691" y="540"/>
                  <a:pt x="691" y="515"/>
                  <a:pt x="691" y="490"/>
                </a:cubicBezTo>
                <a:cubicBezTo>
                  <a:pt x="688" y="491"/>
                  <a:pt x="685" y="492"/>
                  <a:pt x="681" y="493"/>
                </a:cubicBezTo>
                <a:cubicBezTo>
                  <a:pt x="681" y="460"/>
                  <a:pt x="681" y="460"/>
                  <a:pt x="681" y="460"/>
                </a:cubicBezTo>
                <a:cubicBezTo>
                  <a:pt x="691" y="457"/>
                  <a:pt x="691" y="457"/>
                  <a:pt x="691" y="457"/>
                </a:cubicBezTo>
                <a:cubicBezTo>
                  <a:pt x="691" y="432"/>
                  <a:pt x="691" y="407"/>
                  <a:pt x="691" y="382"/>
                </a:cubicBezTo>
                <a:cubicBezTo>
                  <a:pt x="688" y="383"/>
                  <a:pt x="685" y="384"/>
                  <a:pt x="681" y="386"/>
                </a:cubicBezTo>
                <a:cubicBezTo>
                  <a:pt x="681" y="353"/>
                  <a:pt x="681" y="353"/>
                  <a:pt x="681" y="353"/>
                </a:cubicBezTo>
                <a:cubicBezTo>
                  <a:pt x="691" y="349"/>
                  <a:pt x="691" y="349"/>
                  <a:pt x="691" y="349"/>
                </a:cubicBezTo>
                <a:cubicBezTo>
                  <a:pt x="691" y="324"/>
                  <a:pt x="691" y="299"/>
                  <a:pt x="691" y="274"/>
                </a:cubicBezTo>
                <a:cubicBezTo>
                  <a:pt x="681" y="279"/>
                  <a:pt x="681" y="279"/>
                  <a:pt x="681" y="279"/>
                </a:cubicBezTo>
                <a:cubicBezTo>
                  <a:pt x="681" y="246"/>
                  <a:pt x="681" y="246"/>
                  <a:pt x="681" y="246"/>
                </a:cubicBezTo>
                <a:cubicBezTo>
                  <a:pt x="685" y="244"/>
                  <a:pt x="688" y="243"/>
                  <a:pt x="691" y="241"/>
                </a:cubicBezTo>
                <a:cubicBezTo>
                  <a:pt x="691" y="216"/>
                  <a:pt x="691" y="191"/>
                  <a:pt x="691" y="165"/>
                </a:cubicBezTo>
                <a:cubicBezTo>
                  <a:pt x="681" y="171"/>
                  <a:pt x="681" y="171"/>
                  <a:pt x="681" y="171"/>
                </a:cubicBezTo>
                <a:lnTo>
                  <a:pt x="681" y="132"/>
                </a:lnTo>
                <a:close/>
                <a:moveTo>
                  <a:pt x="529" y="230"/>
                </a:moveTo>
                <a:cubicBezTo>
                  <a:pt x="556" y="213"/>
                  <a:pt x="556" y="213"/>
                  <a:pt x="556" y="213"/>
                </a:cubicBezTo>
                <a:cubicBezTo>
                  <a:pt x="645" y="257"/>
                  <a:pt x="645" y="257"/>
                  <a:pt x="645" y="257"/>
                </a:cubicBezTo>
                <a:cubicBezTo>
                  <a:pt x="645" y="155"/>
                  <a:pt x="645" y="155"/>
                  <a:pt x="645" y="155"/>
                </a:cubicBezTo>
                <a:cubicBezTo>
                  <a:pt x="681" y="132"/>
                  <a:pt x="681" y="132"/>
                  <a:pt x="681" y="132"/>
                </a:cubicBezTo>
                <a:cubicBezTo>
                  <a:pt x="681" y="171"/>
                  <a:pt x="681" y="171"/>
                  <a:pt x="681" y="171"/>
                </a:cubicBezTo>
                <a:cubicBezTo>
                  <a:pt x="672" y="177"/>
                  <a:pt x="672" y="177"/>
                  <a:pt x="672" y="177"/>
                </a:cubicBezTo>
                <a:cubicBezTo>
                  <a:pt x="672" y="202"/>
                  <a:pt x="672" y="227"/>
                  <a:pt x="672" y="251"/>
                </a:cubicBezTo>
                <a:cubicBezTo>
                  <a:pt x="675" y="249"/>
                  <a:pt x="678" y="248"/>
                  <a:pt x="681" y="246"/>
                </a:cubicBezTo>
                <a:cubicBezTo>
                  <a:pt x="681" y="279"/>
                  <a:pt x="681" y="279"/>
                  <a:pt x="681" y="279"/>
                </a:cubicBezTo>
                <a:cubicBezTo>
                  <a:pt x="672" y="283"/>
                  <a:pt x="672" y="283"/>
                  <a:pt x="672" y="283"/>
                </a:cubicBezTo>
                <a:cubicBezTo>
                  <a:pt x="672" y="308"/>
                  <a:pt x="672" y="333"/>
                  <a:pt x="672" y="357"/>
                </a:cubicBezTo>
                <a:cubicBezTo>
                  <a:pt x="681" y="353"/>
                  <a:pt x="681" y="353"/>
                  <a:pt x="681" y="353"/>
                </a:cubicBezTo>
                <a:cubicBezTo>
                  <a:pt x="681" y="386"/>
                  <a:pt x="681" y="386"/>
                  <a:pt x="681" y="386"/>
                </a:cubicBezTo>
                <a:cubicBezTo>
                  <a:pt x="678" y="387"/>
                  <a:pt x="675" y="388"/>
                  <a:pt x="672" y="390"/>
                </a:cubicBezTo>
                <a:cubicBezTo>
                  <a:pt x="672" y="414"/>
                  <a:pt x="672" y="439"/>
                  <a:pt x="672" y="464"/>
                </a:cubicBezTo>
                <a:cubicBezTo>
                  <a:pt x="681" y="460"/>
                  <a:pt x="681" y="460"/>
                  <a:pt x="681" y="460"/>
                </a:cubicBezTo>
                <a:cubicBezTo>
                  <a:pt x="681" y="493"/>
                  <a:pt x="681" y="493"/>
                  <a:pt x="681" y="493"/>
                </a:cubicBezTo>
                <a:cubicBezTo>
                  <a:pt x="678" y="494"/>
                  <a:pt x="675" y="495"/>
                  <a:pt x="672" y="496"/>
                </a:cubicBezTo>
                <a:cubicBezTo>
                  <a:pt x="672" y="521"/>
                  <a:pt x="672" y="545"/>
                  <a:pt x="672" y="570"/>
                </a:cubicBezTo>
                <a:cubicBezTo>
                  <a:pt x="675" y="569"/>
                  <a:pt x="678" y="569"/>
                  <a:pt x="681" y="568"/>
                </a:cubicBezTo>
                <a:cubicBezTo>
                  <a:pt x="681" y="600"/>
                  <a:pt x="681" y="600"/>
                  <a:pt x="681" y="600"/>
                </a:cubicBezTo>
                <a:cubicBezTo>
                  <a:pt x="678" y="601"/>
                  <a:pt x="675" y="602"/>
                  <a:pt x="672" y="602"/>
                </a:cubicBezTo>
                <a:cubicBezTo>
                  <a:pt x="672" y="627"/>
                  <a:pt x="672" y="652"/>
                  <a:pt x="672" y="676"/>
                </a:cubicBezTo>
                <a:cubicBezTo>
                  <a:pt x="681" y="675"/>
                  <a:pt x="681" y="675"/>
                  <a:pt x="681" y="675"/>
                </a:cubicBezTo>
                <a:cubicBezTo>
                  <a:pt x="681" y="707"/>
                  <a:pt x="681" y="707"/>
                  <a:pt x="681" y="707"/>
                </a:cubicBezTo>
                <a:cubicBezTo>
                  <a:pt x="678" y="708"/>
                  <a:pt x="675" y="708"/>
                  <a:pt x="672" y="709"/>
                </a:cubicBezTo>
                <a:cubicBezTo>
                  <a:pt x="672" y="733"/>
                  <a:pt x="672" y="758"/>
                  <a:pt x="672" y="783"/>
                </a:cubicBezTo>
                <a:cubicBezTo>
                  <a:pt x="675" y="782"/>
                  <a:pt x="678" y="782"/>
                  <a:pt x="681" y="782"/>
                </a:cubicBezTo>
                <a:cubicBezTo>
                  <a:pt x="681" y="829"/>
                  <a:pt x="681" y="829"/>
                  <a:pt x="681" y="829"/>
                </a:cubicBezTo>
                <a:cubicBezTo>
                  <a:pt x="529" y="829"/>
                  <a:pt x="529" y="829"/>
                  <a:pt x="529" y="829"/>
                </a:cubicBezTo>
                <a:cubicBezTo>
                  <a:pt x="529" y="789"/>
                  <a:pt x="529" y="789"/>
                  <a:pt x="529" y="789"/>
                </a:cubicBezTo>
                <a:cubicBezTo>
                  <a:pt x="531" y="789"/>
                  <a:pt x="534" y="789"/>
                  <a:pt x="536" y="788"/>
                </a:cubicBezTo>
                <a:cubicBezTo>
                  <a:pt x="536" y="767"/>
                  <a:pt x="536" y="745"/>
                  <a:pt x="536" y="724"/>
                </a:cubicBezTo>
                <a:cubicBezTo>
                  <a:pt x="534" y="724"/>
                  <a:pt x="531" y="724"/>
                  <a:pt x="529" y="725"/>
                </a:cubicBezTo>
                <a:cubicBezTo>
                  <a:pt x="529" y="697"/>
                  <a:pt x="529" y="697"/>
                  <a:pt x="529" y="697"/>
                </a:cubicBezTo>
                <a:cubicBezTo>
                  <a:pt x="536" y="696"/>
                  <a:pt x="536" y="696"/>
                  <a:pt x="536" y="696"/>
                </a:cubicBezTo>
                <a:cubicBezTo>
                  <a:pt x="536" y="674"/>
                  <a:pt x="536" y="652"/>
                  <a:pt x="536" y="631"/>
                </a:cubicBezTo>
                <a:cubicBezTo>
                  <a:pt x="529" y="632"/>
                  <a:pt x="529" y="632"/>
                  <a:pt x="529" y="632"/>
                </a:cubicBezTo>
                <a:cubicBezTo>
                  <a:pt x="529" y="604"/>
                  <a:pt x="529" y="604"/>
                  <a:pt x="529" y="604"/>
                </a:cubicBezTo>
                <a:cubicBezTo>
                  <a:pt x="531" y="604"/>
                  <a:pt x="534" y="603"/>
                  <a:pt x="536" y="603"/>
                </a:cubicBezTo>
                <a:cubicBezTo>
                  <a:pt x="536" y="581"/>
                  <a:pt x="536" y="560"/>
                  <a:pt x="536" y="538"/>
                </a:cubicBezTo>
                <a:cubicBezTo>
                  <a:pt x="529" y="540"/>
                  <a:pt x="529" y="540"/>
                  <a:pt x="529" y="540"/>
                </a:cubicBezTo>
                <a:cubicBezTo>
                  <a:pt x="529" y="512"/>
                  <a:pt x="529" y="512"/>
                  <a:pt x="529" y="512"/>
                </a:cubicBezTo>
                <a:cubicBezTo>
                  <a:pt x="531" y="511"/>
                  <a:pt x="534" y="511"/>
                  <a:pt x="536" y="510"/>
                </a:cubicBezTo>
                <a:cubicBezTo>
                  <a:pt x="536" y="488"/>
                  <a:pt x="536" y="467"/>
                  <a:pt x="536" y="445"/>
                </a:cubicBezTo>
                <a:cubicBezTo>
                  <a:pt x="534" y="446"/>
                  <a:pt x="531" y="447"/>
                  <a:pt x="529" y="448"/>
                </a:cubicBezTo>
                <a:cubicBezTo>
                  <a:pt x="529" y="420"/>
                  <a:pt x="529" y="420"/>
                  <a:pt x="529" y="420"/>
                </a:cubicBezTo>
                <a:cubicBezTo>
                  <a:pt x="531" y="419"/>
                  <a:pt x="534" y="418"/>
                  <a:pt x="536" y="417"/>
                </a:cubicBezTo>
                <a:cubicBezTo>
                  <a:pt x="536" y="395"/>
                  <a:pt x="536" y="374"/>
                  <a:pt x="536" y="352"/>
                </a:cubicBezTo>
                <a:cubicBezTo>
                  <a:pt x="529" y="356"/>
                  <a:pt x="529" y="356"/>
                  <a:pt x="529" y="356"/>
                </a:cubicBezTo>
                <a:cubicBezTo>
                  <a:pt x="529" y="328"/>
                  <a:pt x="529" y="328"/>
                  <a:pt x="529" y="328"/>
                </a:cubicBezTo>
                <a:cubicBezTo>
                  <a:pt x="531" y="327"/>
                  <a:pt x="534" y="325"/>
                  <a:pt x="536" y="324"/>
                </a:cubicBezTo>
                <a:cubicBezTo>
                  <a:pt x="536" y="302"/>
                  <a:pt x="536" y="281"/>
                  <a:pt x="536" y="259"/>
                </a:cubicBezTo>
                <a:cubicBezTo>
                  <a:pt x="534" y="261"/>
                  <a:pt x="531" y="262"/>
                  <a:pt x="529" y="264"/>
                </a:cubicBezTo>
                <a:lnTo>
                  <a:pt x="529" y="230"/>
                </a:lnTo>
                <a:close/>
                <a:moveTo>
                  <a:pt x="498" y="250"/>
                </a:moveTo>
                <a:cubicBezTo>
                  <a:pt x="529" y="230"/>
                  <a:pt x="529" y="230"/>
                  <a:pt x="529" y="230"/>
                </a:cubicBezTo>
                <a:cubicBezTo>
                  <a:pt x="529" y="264"/>
                  <a:pt x="529" y="264"/>
                  <a:pt x="529" y="264"/>
                </a:cubicBezTo>
                <a:cubicBezTo>
                  <a:pt x="527" y="265"/>
                  <a:pt x="524" y="267"/>
                  <a:pt x="522" y="268"/>
                </a:cubicBezTo>
                <a:cubicBezTo>
                  <a:pt x="522" y="289"/>
                  <a:pt x="522" y="310"/>
                  <a:pt x="522" y="332"/>
                </a:cubicBezTo>
                <a:cubicBezTo>
                  <a:pt x="524" y="330"/>
                  <a:pt x="527" y="329"/>
                  <a:pt x="529" y="328"/>
                </a:cubicBezTo>
                <a:cubicBezTo>
                  <a:pt x="529" y="356"/>
                  <a:pt x="529" y="356"/>
                  <a:pt x="529" y="356"/>
                </a:cubicBezTo>
                <a:cubicBezTo>
                  <a:pt x="522" y="359"/>
                  <a:pt x="522" y="359"/>
                  <a:pt x="522" y="359"/>
                </a:cubicBezTo>
                <a:cubicBezTo>
                  <a:pt x="522" y="381"/>
                  <a:pt x="522" y="402"/>
                  <a:pt x="522" y="423"/>
                </a:cubicBezTo>
                <a:cubicBezTo>
                  <a:pt x="524" y="422"/>
                  <a:pt x="527" y="421"/>
                  <a:pt x="529" y="420"/>
                </a:cubicBezTo>
                <a:cubicBezTo>
                  <a:pt x="529" y="448"/>
                  <a:pt x="529" y="448"/>
                  <a:pt x="529" y="448"/>
                </a:cubicBezTo>
                <a:cubicBezTo>
                  <a:pt x="527" y="449"/>
                  <a:pt x="524" y="450"/>
                  <a:pt x="522" y="451"/>
                </a:cubicBezTo>
                <a:cubicBezTo>
                  <a:pt x="522" y="472"/>
                  <a:pt x="522" y="493"/>
                  <a:pt x="522" y="515"/>
                </a:cubicBezTo>
                <a:cubicBezTo>
                  <a:pt x="524" y="514"/>
                  <a:pt x="527" y="513"/>
                  <a:pt x="529" y="512"/>
                </a:cubicBezTo>
                <a:cubicBezTo>
                  <a:pt x="529" y="540"/>
                  <a:pt x="529" y="540"/>
                  <a:pt x="529" y="540"/>
                </a:cubicBezTo>
                <a:cubicBezTo>
                  <a:pt x="522" y="542"/>
                  <a:pt x="522" y="542"/>
                  <a:pt x="522" y="542"/>
                </a:cubicBezTo>
                <a:cubicBezTo>
                  <a:pt x="522" y="564"/>
                  <a:pt x="522" y="585"/>
                  <a:pt x="522" y="606"/>
                </a:cubicBezTo>
                <a:cubicBezTo>
                  <a:pt x="524" y="606"/>
                  <a:pt x="527" y="605"/>
                  <a:pt x="529" y="604"/>
                </a:cubicBezTo>
                <a:cubicBezTo>
                  <a:pt x="529" y="632"/>
                  <a:pt x="529" y="632"/>
                  <a:pt x="529" y="632"/>
                </a:cubicBezTo>
                <a:cubicBezTo>
                  <a:pt x="522" y="634"/>
                  <a:pt x="522" y="634"/>
                  <a:pt x="522" y="634"/>
                </a:cubicBezTo>
                <a:cubicBezTo>
                  <a:pt x="522" y="655"/>
                  <a:pt x="522" y="676"/>
                  <a:pt x="522" y="698"/>
                </a:cubicBezTo>
                <a:cubicBezTo>
                  <a:pt x="529" y="697"/>
                  <a:pt x="529" y="697"/>
                  <a:pt x="529" y="697"/>
                </a:cubicBezTo>
                <a:cubicBezTo>
                  <a:pt x="529" y="725"/>
                  <a:pt x="529" y="725"/>
                  <a:pt x="529" y="725"/>
                </a:cubicBezTo>
                <a:cubicBezTo>
                  <a:pt x="527" y="725"/>
                  <a:pt x="524" y="725"/>
                  <a:pt x="522" y="725"/>
                </a:cubicBezTo>
                <a:cubicBezTo>
                  <a:pt x="522" y="747"/>
                  <a:pt x="522" y="768"/>
                  <a:pt x="522" y="789"/>
                </a:cubicBezTo>
                <a:cubicBezTo>
                  <a:pt x="524" y="789"/>
                  <a:pt x="527" y="789"/>
                  <a:pt x="529" y="789"/>
                </a:cubicBezTo>
                <a:cubicBezTo>
                  <a:pt x="529" y="829"/>
                  <a:pt x="529" y="829"/>
                  <a:pt x="529" y="829"/>
                </a:cubicBezTo>
                <a:cubicBezTo>
                  <a:pt x="498" y="829"/>
                  <a:pt x="498" y="829"/>
                  <a:pt x="498" y="829"/>
                </a:cubicBezTo>
                <a:cubicBezTo>
                  <a:pt x="498" y="790"/>
                  <a:pt x="498" y="790"/>
                  <a:pt x="498" y="790"/>
                </a:cubicBezTo>
                <a:cubicBezTo>
                  <a:pt x="500" y="790"/>
                  <a:pt x="502" y="790"/>
                  <a:pt x="505" y="790"/>
                </a:cubicBezTo>
                <a:cubicBezTo>
                  <a:pt x="505" y="769"/>
                  <a:pt x="505" y="748"/>
                  <a:pt x="505" y="727"/>
                </a:cubicBezTo>
                <a:cubicBezTo>
                  <a:pt x="502" y="728"/>
                  <a:pt x="500" y="728"/>
                  <a:pt x="498" y="728"/>
                </a:cubicBezTo>
                <a:cubicBezTo>
                  <a:pt x="498" y="701"/>
                  <a:pt x="498" y="701"/>
                  <a:pt x="498" y="701"/>
                </a:cubicBezTo>
                <a:cubicBezTo>
                  <a:pt x="505" y="700"/>
                  <a:pt x="505" y="700"/>
                  <a:pt x="505" y="700"/>
                </a:cubicBezTo>
                <a:cubicBezTo>
                  <a:pt x="505" y="679"/>
                  <a:pt x="505" y="658"/>
                  <a:pt x="505" y="638"/>
                </a:cubicBezTo>
                <a:cubicBezTo>
                  <a:pt x="498" y="639"/>
                  <a:pt x="498" y="639"/>
                  <a:pt x="498" y="639"/>
                </a:cubicBezTo>
                <a:cubicBezTo>
                  <a:pt x="498" y="612"/>
                  <a:pt x="498" y="612"/>
                  <a:pt x="498" y="612"/>
                </a:cubicBezTo>
                <a:cubicBezTo>
                  <a:pt x="500" y="611"/>
                  <a:pt x="502" y="611"/>
                  <a:pt x="505" y="610"/>
                </a:cubicBezTo>
                <a:cubicBezTo>
                  <a:pt x="505" y="589"/>
                  <a:pt x="505" y="569"/>
                  <a:pt x="505" y="548"/>
                </a:cubicBezTo>
                <a:cubicBezTo>
                  <a:pt x="502" y="549"/>
                  <a:pt x="500" y="549"/>
                  <a:pt x="498" y="550"/>
                </a:cubicBezTo>
                <a:cubicBezTo>
                  <a:pt x="498" y="434"/>
                  <a:pt x="498" y="434"/>
                  <a:pt x="498" y="434"/>
                </a:cubicBezTo>
                <a:cubicBezTo>
                  <a:pt x="500" y="433"/>
                  <a:pt x="502" y="432"/>
                  <a:pt x="505" y="431"/>
                </a:cubicBezTo>
                <a:cubicBezTo>
                  <a:pt x="505" y="410"/>
                  <a:pt x="505" y="389"/>
                  <a:pt x="505" y="368"/>
                </a:cubicBezTo>
                <a:cubicBezTo>
                  <a:pt x="502" y="369"/>
                  <a:pt x="500" y="371"/>
                  <a:pt x="498" y="372"/>
                </a:cubicBezTo>
                <a:lnTo>
                  <a:pt x="498" y="250"/>
                </a:lnTo>
                <a:close/>
                <a:moveTo>
                  <a:pt x="466" y="270"/>
                </a:moveTo>
                <a:cubicBezTo>
                  <a:pt x="498" y="250"/>
                  <a:pt x="498" y="250"/>
                  <a:pt x="498" y="250"/>
                </a:cubicBezTo>
                <a:cubicBezTo>
                  <a:pt x="498" y="372"/>
                  <a:pt x="498" y="372"/>
                  <a:pt x="498" y="372"/>
                </a:cubicBezTo>
                <a:cubicBezTo>
                  <a:pt x="495" y="373"/>
                  <a:pt x="493" y="374"/>
                  <a:pt x="490" y="375"/>
                </a:cubicBezTo>
                <a:cubicBezTo>
                  <a:pt x="490" y="396"/>
                  <a:pt x="490" y="416"/>
                  <a:pt x="490" y="437"/>
                </a:cubicBezTo>
                <a:cubicBezTo>
                  <a:pt x="493" y="436"/>
                  <a:pt x="495" y="435"/>
                  <a:pt x="498" y="434"/>
                </a:cubicBezTo>
                <a:cubicBezTo>
                  <a:pt x="498" y="550"/>
                  <a:pt x="498" y="550"/>
                  <a:pt x="498" y="550"/>
                </a:cubicBezTo>
                <a:cubicBezTo>
                  <a:pt x="495" y="551"/>
                  <a:pt x="493" y="551"/>
                  <a:pt x="490" y="552"/>
                </a:cubicBezTo>
                <a:cubicBezTo>
                  <a:pt x="490" y="573"/>
                  <a:pt x="490" y="593"/>
                  <a:pt x="490" y="614"/>
                </a:cubicBezTo>
                <a:cubicBezTo>
                  <a:pt x="493" y="613"/>
                  <a:pt x="495" y="613"/>
                  <a:pt x="498" y="612"/>
                </a:cubicBezTo>
                <a:cubicBezTo>
                  <a:pt x="498" y="639"/>
                  <a:pt x="498" y="639"/>
                  <a:pt x="498" y="639"/>
                </a:cubicBezTo>
                <a:cubicBezTo>
                  <a:pt x="490" y="641"/>
                  <a:pt x="490" y="641"/>
                  <a:pt x="490" y="641"/>
                </a:cubicBezTo>
                <a:cubicBezTo>
                  <a:pt x="490" y="661"/>
                  <a:pt x="490" y="682"/>
                  <a:pt x="490" y="702"/>
                </a:cubicBezTo>
                <a:cubicBezTo>
                  <a:pt x="498" y="701"/>
                  <a:pt x="498" y="701"/>
                  <a:pt x="498" y="701"/>
                </a:cubicBezTo>
                <a:cubicBezTo>
                  <a:pt x="498" y="728"/>
                  <a:pt x="498" y="728"/>
                  <a:pt x="498" y="728"/>
                </a:cubicBezTo>
                <a:cubicBezTo>
                  <a:pt x="495" y="728"/>
                  <a:pt x="493" y="729"/>
                  <a:pt x="490" y="729"/>
                </a:cubicBezTo>
                <a:cubicBezTo>
                  <a:pt x="490" y="749"/>
                  <a:pt x="490" y="770"/>
                  <a:pt x="490" y="790"/>
                </a:cubicBezTo>
                <a:cubicBezTo>
                  <a:pt x="493" y="790"/>
                  <a:pt x="495" y="790"/>
                  <a:pt x="498" y="790"/>
                </a:cubicBezTo>
                <a:cubicBezTo>
                  <a:pt x="498" y="829"/>
                  <a:pt x="498" y="829"/>
                  <a:pt x="498" y="829"/>
                </a:cubicBezTo>
                <a:cubicBezTo>
                  <a:pt x="466" y="829"/>
                  <a:pt x="466" y="829"/>
                  <a:pt x="466" y="829"/>
                </a:cubicBezTo>
                <a:cubicBezTo>
                  <a:pt x="466" y="620"/>
                  <a:pt x="466" y="620"/>
                  <a:pt x="466" y="620"/>
                </a:cubicBezTo>
                <a:cubicBezTo>
                  <a:pt x="468" y="619"/>
                  <a:pt x="471" y="619"/>
                  <a:pt x="473" y="618"/>
                </a:cubicBezTo>
                <a:cubicBezTo>
                  <a:pt x="473" y="598"/>
                  <a:pt x="473" y="578"/>
                  <a:pt x="473" y="558"/>
                </a:cubicBezTo>
                <a:cubicBezTo>
                  <a:pt x="466" y="560"/>
                  <a:pt x="466" y="560"/>
                  <a:pt x="466" y="560"/>
                </a:cubicBezTo>
                <a:cubicBezTo>
                  <a:pt x="466" y="534"/>
                  <a:pt x="466" y="534"/>
                  <a:pt x="466" y="534"/>
                </a:cubicBezTo>
                <a:cubicBezTo>
                  <a:pt x="468" y="533"/>
                  <a:pt x="471" y="532"/>
                  <a:pt x="473" y="531"/>
                </a:cubicBezTo>
                <a:cubicBezTo>
                  <a:pt x="473" y="511"/>
                  <a:pt x="473" y="491"/>
                  <a:pt x="473" y="471"/>
                </a:cubicBezTo>
                <a:cubicBezTo>
                  <a:pt x="471" y="472"/>
                  <a:pt x="468" y="473"/>
                  <a:pt x="466" y="474"/>
                </a:cubicBezTo>
                <a:cubicBezTo>
                  <a:pt x="466" y="362"/>
                  <a:pt x="466" y="362"/>
                  <a:pt x="466" y="362"/>
                </a:cubicBezTo>
                <a:cubicBezTo>
                  <a:pt x="473" y="358"/>
                  <a:pt x="473" y="358"/>
                  <a:pt x="473" y="358"/>
                </a:cubicBezTo>
                <a:cubicBezTo>
                  <a:pt x="473" y="338"/>
                  <a:pt x="473" y="318"/>
                  <a:pt x="473" y="298"/>
                </a:cubicBezTo>
                <a:cubicBezTo>
                  <a:pt x="471" y="299"/>
                  <a:pt x="468" y="300"/>
                  <a:pt x="466" y="302"/>
                </a:cubicBezTo>
                <a:lnTo>
                  <a:pt x="466" y="270"/>
                </a:lnTo>
                <a:close/>
                <a:moveTo>
                  <a:pt x="435" y="291"/>
                </a:moveTo>
                <a:cubicBezTo>
                  <a:pt x="466" y="270"/>
                  <a:pt x="466" y="270"/>
                  <a:pt x="466" y="270"/>
                </a:cubicBezTo>
                <a:cubicBezTo>
                  <a:pt x="466" y="302"/>
                  <a:pt x="466" y="302"/>
                  <a:pt x="466" y="302"/>
                </a:cubicBezTo>
                <a:cubicBezTo>
                  <a:pt x="464" y="303"/>
                  <a:pt x="461" y="305"/>
                  <a:pt x="459" y="306"/>
                </a:cubicBezTo>
                <a:cubicBezTo>
                  <a:pt x="459" y="326"/>
                  <a:pt x="459" y="346"/>
                  <a:pt x="459" y="366"/>
                </a:cubicBezTo>
                <a:cubicBezTo>
                  <a:pt x="466" y="362"/>
                  <a:pt x="466" y="362"/>
                  <a:pt x="466" y="362"/>
                </a:cubicBezTo>
                <a:cubicBezTo>
                  <a:pt x="466" y="474"/>
                  <a:pt x="466" y="474"/>
                  <a:pt x="466" y="474"/>
                </a:cubicBezTo>
                <a:cubicBezTo>
                  <a:pt x="464" y="475"/>
                  <a:pt x="461" y="476"/>
                  <a:pt x="459" y="477"/>
                </a:cubicBezTo>
                <a:cubicBezTo>
                  <a:pt x="459" y="497"/>
                  <a:pt x="459" y="516"/>
                  <a:pt x="459" y="536"/>
                </a:cubicBezTo>
                <a:cubicBezTo>
                  <a:pt x="461" y="535"/>
                  <a:pt x="464" y="534"/>
                  <a:pt x="466" y="534"/>
                </a:cubicBezTo>
                <a:cubicBezTo>
                  <a:pt x="466" y="560"/>
                  <a:pt x="466" y="560"/>
                  <a:pt x="466" y="560"/>
                </a:cubicBezTo>
                <a:cubicBezTo>
                  <a:pt x="459" y="562"/>
                  <a:pt x="459" y="562"/>
                  <a:pt x="459" y="562"/>
                </a:cubicBezTo>
                <a:cubicBezTo>
                  <a:pt x="459" y="582"/>
                  <a:pt x="459" y="602"/>
                  <a:pt x="459" y="621"/>
                </a:cubicBezTo>
                <a:cubicBezTo>
                  <a:pt x="461" y="621"/>
                  <a:pt x="464" y="620"/>
                  <a:pt x="466" y="620"/>
                </a:cubicBezTo>
                <a:cubicBezTo>
                  <a:pt x="466" y="829"/>
                  <a:pt x="466" y="829"/>
                  <a:pt x="466" y="829"/>
                </a:cubicBezTo>
                <a:cubicBezTo>
                  <a:pt x="435" y="829"/>
                  <a:pt x="435" y="829"/>
                  <a:pt x="435" y="829"/>
                </a:cubicBezTo>
                <a:cubicBezTo>
                  <a:pt x="435" y="793"/>
                  <a:pt x="435" y="793"/>
                  <a:pt x="435" y="793"/>
                </a:cubicBezTo>
                <a:cubicBezTo>
                  <a:pt x="437" y="793"/>
                  <a:pt x="439" y="793"/>
                  <a:pt x="442" y="793"/>
                </a:cubicBezTo>
                <a:cubicBezTo>
                  <a:pt x="442" y="773"/>
                  <a:pt x="442" y="754"/>
                  <a:pt x="442" y="734"/>
                </a:cubicBezTo>
                <a:cubicBezTo>
                  <a:pt x="439" y="735"/>
                  <a:pt x="437" y="735"/>
                  <a:pt x="435" y="735"/>
                </a:cubicBezTo>
                <a:cubicBezTo>
                  <a:pt x="435" y="710"/>
                  <a:pt x="435" y="710"/>
                  <a:pt x="435" y="710"/>
                </a:cubicBezTo>
                <a:cubicBezTo>
                  <a:pt x="442" y="709"/>
                  <a:pt x="442" y="709"/>
                  <a:pt x="442" y="709"/>
                </a:cubicBezTo>
                <a:cubicBezTo>
                  <a:pt x="442" y="690"/>
                  <a:pt x="442" y="670"/>
                  <a:pt x="442" y="651"/>
                </a:cubicBezTo>
                <a:cubicBezTo>
                  <a:pt x="439" y="651"/>
                  <a:pt x="437" y="652"/>
                  <a:pt x="435" y="652"/>
                </a:cubicBezTo>
                <a:cubicBezTo>
                  <a:pt x="435" y="627"/>
                  <a:pt x="435" y="627"/>
                  <a:pt x="435" y="627"/>
                </a:cubicBezTo>
                <a:cubicBezTo>
                  <a:pt x="437" y="627"/>
                  <a:pt x="439" y="626"/>
                  <a:pt x="442" y="626"/>
                </a:cubicBezTo>
                <a:cubicBezTo>
                  <a:pt x="442" y="606"/>
                  <a:pt x="442" y="587"/>
                  <a:pt x="442" y="567"/>
                </a:cubicBezTo>
                <a:cubicBezTo>
                  <a:pt x="439" y="568"/>
                  <a:pt x="437" y="569"/>
                  <a:pt x="435" y="570"/>
                </a:cubicBezTo>
                <a:lnTo>
                  <a:pt x="435" y="291"/>
                </a:lnTo>
                <a:close/>
                <a:moveTo>
                  <a:pt x="403" y="311"/>
                </a:moveTo>
                <a:cubicBezTo>
                  <a:pt x="435" y="291"/>
                  <a:pt x="435" y="291"/>
                  <a:pt x="435" y="291"/>
                </a:cubicBezTo>
                <a:cubicBezTo>
                  <a:pt x="435" y="570"/>
                  <a:pt x="435" y="570"/>
                  <a:pt x="435" y="570"/>
                </a:cubicBezTo>
                <a:cubicBezTo>
                  <a:pt x="432" y="570"/>
                  <a:pt x="430" y="571"/>
                  <a:pt x="427" y="572"/>
                </a:cubicBezTo>
                <a:cubicBezTo>
                  <a:pt x="427" y="591"/>
                  <a:pt x="427" y="610"/>
                  <a:pt x="427" y="629"/>
                </a:cubicBezTo>
                <a:cubicBezTo>
                  <a:pt x="430" y="628"/>
                  <a:pt x="432" y="628"/>
                  <a:pt x="435" y="627"/>
                </a:cubicBezTo>
                <a:cubicBezTo>
                  <a:pt x="435" y="652"/>
                  <a:pt x="435" y="652"/>
                  <a:pt x="435" y="652"/>
                </a:cubicBezTo>
                <a:cubicBezTo>
                  <a:pt x="432" y="653"/>
                  <a:pt x="430" y="653"/>
                  <a:pt x="427" y="654"/>
                </a:cubicBezTo>
                <a:cubicBezTo>
                  <a:pt x="427" y="673"/>
                  <a:pt x="427" y="692"/>
                  <a:pt x="427" y="711"/>
                </a:cubicBezTo>
                <a:cubicBezTo>
                  <a:pt x="435" y="710"/>
                  <a:pt x="435" y="710"/>
                  <a:pt x="435" y="710"/>
                </a:cubicBezTo>
                <a:cubicBezTo>
                  <a:pt x="435" y="735"/>
                  <a:pt x="435" y="735"/>
                  <a:pt x="435" y="735"/>
                </a:cubicBezTo>
                <a:cubicBezTo>
                  <a:pt x="432" y="735"/>
                  <a:pt x="430" y="736"/>
                  <a:pt x="427" y="736"/>
                </a:cubicBezTo>
                <a:cubicBezTo>
                  <a:pt x="427" y="755"/>
                  <a:pt x="427" y="774"/>
                  <a:pt x="427" y="793"/>
                </a:cubicBezTo>
                <a:cubicBezTo>
                  <a:pt x="430" y="793"/>
                  <a:pt x="432" y="793"/>
                  <a:pt x="435" y="793"/>
                </a:cubicBezTo>
                <a:cubicBezTo>
                  <a:pt x="435" y="829"/>
                  <a:pt x="435" y="829"/>
                  <a:pt x="435" y="829"/>
                </a:cubicBezTo>
                <a:cubicBezTo>
                  <a:pt x="403" y="829"/>
                  <a:pt x="403" y="829"/>
                  <a:pt x="403" y="829"/>
                </a:cubicBezTo>
                <a:cubicBezTo>
                  <a:pt x="403" y="715"/>
                  <a:pt x="403" y="715"/>
                  <a:pt x="403" y="715"/>
                </a:cubicBezTo>
                <a:cubicBezTo>
                  <a:pt x="410" y="714"/>
                  <a:pt x="410" y="714"/>
                  <a:pt x="410" y="714"/>
                </a:cubicBezTo>
                <a:cubicBezTo>
                  <a:pt x="410" y="695"/>
                  <a:pt x="410" y="676"/>
                  <a:pt x="410" y="657"/>
                </a:cubicBezTo>
                <a:cubicBezTo>
                  <a:pt x="408" y="658"/>
                  <a:pt x="405" y="659"/>
                  <a:pt x="403" y="659"/>
                </a:cubicBezTo>
                <a:cubicBezTo>
                  <a:pt x="403" y="555"/>
                  <a:pt x="403" y="555"/>
                  <a:pt x="403" y="555"/>
                </a:cubicBezTo>
                <a:cubicBezTo>
                  <a:pt x="410" y="553"/>
                  <a:pt x="410" y="553"/>
                  <a:pt x="410" y="553"/>
                </a:cubicBezTo>
                <a:cubicBezTo>
                  <a:pt x="410" y="534"/>
                  <a:pt x="410" y="515"/>
                  <a:pt x="410" y="497"/>
                </a:cubicBezTo>
                <a:cubicBezTo>
                  <a:pt x="408" y="498"/>
                  <a:pt x="405" y="499"/>
                  <a:pt x="403" y="500"/>
                </a:cubicBezTo>
                <a:cubicBezTo>
                  <a:pt x="403" y="475"/>
                  <a:pt x="403" y="475"/>
                  <a:pt x="403" y="475"/>
                </a:cubicBezTo>
                <a:cubicBezTo>
                  <a:pt x="410" y="472"/>
                  <a:pt x="410" y="472"/>
                  <a:pt x="410" y="472"/>
                </a:cubicBezTo>
                <a:cubicBezTo>
                  <a:pt x="410" y="454"/>
                  <a:pt x="410" y="435"/>
                  <a:pt x="410" y="416"/>
                </a:cubicBezTo>
                <a:cubicBezTo>
                  <a:pt x="403" y="420"/>
                  <a:pt x="403" y="420"/>
                  <a:pt x="403" y="420"/>
                </a:cubicBezTo>
                <a:cubicBezTo>
                  <a:pt x="403" y="396"/>
                  <a:pt x="403" y="396"/>
                  <a:pt x="403" y="396"/>
                </a:cubicBezTo>
                <a:cubicBezTo>
                  <a:pt x="405" y="394"/>
                  <a:pt x="408" y="393"/>
                  <a:pt x="410" y="392"/>
                </a:cubicBezTo>
                <a:cubicBezTo>
                  <a:pt x="410" y="373"/>
                  <a:pt x="410" y="354"/>
                  <a:pt x="410" y="336"/>
                </a:cubicBezTo>
                <a:cubicBezTo>
                  <a:pt x="403" y="340"/>
                  <a:pt x="403" y="340"/>
                  <a:pt x="403" y="340"/>
                </a:cubicBezTo>
                <a:lnTo>
                  <a:pt x="403" y="311"/>
                </a:lnTo>
                <a:close/>
                <a:moveTo>
                  <a:pt x="337" y="95"/>
                </a:moveTo>
                <a:cubicBezTo>
                  <a:pt x="376" y="95"/>
                  <a:pt x="376" y="95"/>
                  <a:pt x="376" y="95"/>
                </a:cubicBezTo>
                <a:cubicBezTo>
                  <a:pt x="376" y="328"/>
                  <a:pt x="376" y="328"/>
                  <a:pt x="376" y="328"/>
                </a:cubicBezTo>
                <a:cubicBezTo>
                  <a:pt x="403" y="311"/>
                  <a:pt x="403" y="311"/>
                  <a:pt x="403" y="311"/>
                </a:cubicBezTo>
                <a:cubicBezTo>
                  <a:pt x="403" y="340"/>
                  <a:pt x="403" y="340"/>
                  <a:pt x="403" y="340"/>
                </a:cubicBezTo>
                <a:cubicBezTo>
                  <a:pt x="396" y="344"/>
                  <a:pt x="396" y="344"/>
                  <a:pt x="396" y="344"/>
                </a:cubicBezTo>
                <a:cubicBezTo>
                  <a:pt x="396" y="363"/>
                  <a:pt x="396" y="381"/>
                  <a:pt x="396" y="399"/>
                </a:cubicBezTo>
                <a:cubicBezTo>
                  <a:pt x="398" y="398"/>
                  <a:pt x="401" y="397"/>
                  <a:pt x="403" y="396"/>
                </a:cubicBezTo>
                <a:cubicBezTo>
                  <a:pt x="403" y="420"/>
                  <a:pt x="403" y="420"/>
                  <a:pt x="403" y="420"/>
                </a:cubicBezTo>
                <a:cubicBezTo>
                  <a:pt x="396" y="423"/>
                  <a:pt x="396" y="423"/>
                  <a:pt x="396" y="423"/>
                </a:cubicBezTo>
                <a:cubicBezTo>
                  <a:pt x="396" y="442"/>
                  <a:pt x="396" y="460"/>
                  <a:pt x="396" y="479"/>
                </a:cubicBezTo>
                <a:cubicBezTo>
                  <a:pt x="403" y="475"/>
                  <a:pt x="403" y="475"/>
                  <a:pt x="403" y="475"/>
                </a:cubicBezTo>
                <a:cubicBezTo>
                  <a:pt x="403" y="500"/>
                  <a:pt x="403" y="500"/>
                  <a:pt x="403" y="500"/>
                </a:cubicBezTo>
                <a:cubicBezTo>
                  <a:pt x="401" y="501"/>
                  <a:pt x="398" y="502"/>
                  <a:pt x="396" y="502"/>
                </a:cubicBezTo>
                <a:cubicBezTo>
                  <a:pt x="396" y="521"/>
                  <a:pt x="396" y="539"/>
                  <a:pt x="396" y="557"/>
                </a:cubicBezTo>
                <a:cubicBezTo>
                  <a:pt x="403" y="555"/>
                  <a:pt x="403" y="555"/>
                  <a:pt x="403" y="555"/>
                </a:cubicBezTo>
                <a:cubicBezTo>
                  <a:pt x="403" y="659"/>
                  <a:pt x="403" y="659"/>
                  <a:pt x="403" y="659"/>
                </a:cubicBezTo>
                <a:cubicBezTo>
                  <a:pt x="401" y="660"/>
                  <a:pt x="398" y="660"/>
                  <a:pt x="396" y="660"/>
                </a:cubicBezTo>
                <a:cubicBezTo>
                  <a:pt x="396" y="679"/>
                  <a:pt x="396" y="697"/>
                  <a:pt x="396" y="716"/>
                </a:cubicBezTo>
                <a:cubicBezTo>
                  <a:pt x="403" y="715"/>
                  <a:pt x="403" y="715"/>
                  <a:pt x="403" y="715"/>
                </a:cubicBezTo>
                <a:cubicBezTo>
                  <a:pt x="403" y="829"/>
                  <a:pt x="403" y="829"/>
                  <a:pt x="403" y="829"/>
                </a:cubicBezTo>
                <a:cubicBezTo>
                  <a:pt x="337" y="829"/>
                  <a:pt x="337" y="829"/>
                  <a:pt x="337" y="829"/>
                </a:cubicBezTo>
                <a:cubicBezTo>
                  <a:pt x="337" y="795"/>
                  <a:pt x="337" y="795"/>
                  <a:pt x="337" y="795"/>
                </a:cubicBezTo>
                <a:cubicBezTo>
                  <a:pt x="347" y="795"/>
                  <a:pt x="347" y="795"/>
                  <a:pt x="347" y="795"/>
                </a:cubicBezTo>
                <a:cubicBezTo>
                  <a:pt x="347" y="742"/>
                  <a:pt x="347" y="742"/>
                  <a:pt x="347" y="742"/>
                </a:cubicBezTo>
                <a:cubicBezTo>
                  <a:pt x="337" y="742"/>
                  <a:pt x="337" y="742"/>
                  <a:pt x="337" y="742"/>
                </a:cubicBezTo>
                <a:cubicBezTo>
                  <a:pt x="337" y="718"/>
                  <a:pt x="337" y="718"/>
                  <a:pt x="337" y="718"/>
                </a:cubicBezTo>
                <a:cubicBezTo>
                  <a:pt x="347" y="718"/>
                  <a:pt x="347" y="718"/>
                  <a:pt x="347" y="718"/>
                </a:cubicBezTo>
                <a:cubicBezTo>
                  <a:pt x="347" y="665"/>
                  <a:pt x="347" y="665"/>
                  <a:pt x="347" y="665"/>
                </a:cubicBezTo>
                <a:cubicBezTo>
                  <a:pt x="337" y="665"/>
                  <a:pt x="337" y="665"/>
                  <a:pt x="337" y="665"/>
                </a:cubicBezTo>
                <a:cubicBezTo>
                  <a:pt x="337" y="641"/>
                  <a:pt x="337" y="641"/>
                  <a:pt x="337" y="641"/>
                </a:cubicBezTo>
                <a:cubicBezTo>
                  <a:pt x="347" y="641"/>
                  <a:pt x="347" y="641"/>
                  <a:pt x="347" y="641"/>
                </a:cubicBezTo>
                <a:cubicBezTo>
                  <a:pt x="347" y="588"/>
                  <a:pt x="347" y="588"/>
                  <a:pt x="347" y="588"/>
                </a:cubicBezTo>
                <a:cubicBezTo>
                  <a:pt x="337" y="588"/>
                  <a:pt x="337" y="588"/>
                  <a:pt x="337" y="588"/>
                </a:cubicBezTo>
                <a:cubicBezTo>
                  <a:pt x="337" y="487"/>
                  <a:pt x="337" y="487"/>
                  <a:pt x="337" y="487"/>
                </a:cubicBezTo>
                <a:cubicBezTo>
                  <a:pt x="347" y="487"/>
                  <a:pt x="347" y="487"/>
                  <a:pt x="347" y="487"/>
                </a:cubicBezTo>
                <a:cubicBezTo>
                  <a:pt x="347" y="433"/>
                  <a:pt x="347" y="433"/>
                  <a:pt x="347" y="433"/>
                </a:cubicBezTo>
                <a:cubicBezTo>
                  <a:pt x="337" y="433"/>
                  <a:pt x="337" y="433"/>
                  <a:pt x="337" y="433"/>
                </a:cubicBezTo>
                <a:cubicBezTo>
                  <a:pt x="337" y="410"/>
                  <a:pt x="337" y="410"/>
                  <a:pt x="337" y="410"/>
                </a:cubicBezTo>
                <a:cubicBezTo>
                  <a:pt x="347" y="410"/>
                  <a:pt x="347" y="410"/>
                  <a:pt x="347" y="410"/>
                </a:cubicBezTo>
                <a:cubicBezTo>
                  <a:pt x="347" y="356"/>
                  <a:pt x="347" y="356"/>
                  <a:pt x="347" y="356"/>
                </a:cubicBezTo>
                <a:cubicBezTo>
                  <a:pt x="337" y="356"/>
                  <a:pt x="337" y="356"/>
                  <a:pt x="337" y="356"/>
                </a:cubicBezTo>
                <a:cubicBezTo>
                  <a:pt x="337" y="333"/>
                  <a:pt x="337" y="333"/>
                  <a:pt x="337" y="333"/>
                </a:cubicBezTo>
                <a:cubicBezTo>
                  <a:pt x="347" y="333"/>
                  <a:pt x="347" y="333"/>
                  <a:pt x="347" y="333"/>
                </a:cubicBezTo>
                <a:cubicBezTo>
                  <a:pt x="347" y="279"/>
                  <a:pt x="347" y="279"/>
                  <a:pt x="347" y="279"/>
                </a:cubicBezTo>
                <a:cubicBezTo>
                  <a:pt x="337" y="279"/>
                  <a:pt x="337" y="279"/>
                  <a:pt x="337" y="279"/>
                </a:cubicBezTo>
                <a:cubicBezTo>
                  <a:pt x="337" y="256"/>
                  <a:pt x="337" y="256"/>
                  <a:pt x="337" y="256"/>
                </a:cubicBezTo>
                <a:cubicBezTo>
                  <a:pt x="347" y="256"/>
                  <a:pt x="347" y="256"/>
                  <a:pt x="347" y="256"/>
                </a:cubicBezTo>
                <a:cubicBezTo>
                  <a:pt x="347" y="202"/>
                  <a:pt x="347" y="202"/>
                  <a:pt x="347" y="202"/>
                </a:cubicBezTo>
                <a:cubicBezTo>
                  <a:pt x="337" y="202"/>
                  <a:pt x="337" y="202"/>
                  <a:pt x="337" y="202"/>
                </a:cubicBezTo>
                <a:cubicBezTo>
                  <a:pt x="337" y="179"/>
                  <a:pt x="337" y="179"/>
                  <a:pt x="337" y="179"/>
                </a:cubicBezTo>
                <a:cubicBezTo>
                  <a:pt x="347" y="179"/>
                  <a:pt x="347" y="179"/>
                  <a:pt x="347" y="179"/>
                </a:cubicBezTo>
                <a:cubicBezTo>
                  <a:pt x="347" y="125"/>
                  <a:pt x="347" y="125"/>
                  <a:pt x="347" y="125"/>
                </a:cubicBezTo>
                <a:cubicBezTo>
                  <a:pt x="337" y="125"/>
                  <a:pt x="337" y="125"/>
                  <a:pt x="337" y="125"/>
                </a:cubicBezTo>
                <a:lnTo>
                  <a:pt x="337" y="95"/>
                </a:lnTo>
                <a:close/>
                <a:moveTo>
                  <a:pt x="244" y="95"/>
                </a:moveTo>
                <a:cubicBezTo>
                  <a:pt x="337" y="95"/>
                  <a:pt x="337" y="95"/>
                  <a:pt x="337" y="95"/>
                </a:cubicBezTo>
                <a:cubicBezTo>
                  <a:pt x="337" y="125"/>
                  <a:pt x="337" y="125"/>
                  <a:pt x="337" y="125"/>
                </a:cubicBezTo>
                <a:cubicBezTo>
                  <a:pt x="244" y="125"/>
                  <a:pt x="244" y="125"/>
                  <a:pt x="244" y="125"/>
                </a:cubicBezTo>
                <a:cubicBezTo>
                  <a:pt x="244" y="95"/>
                  <a:pt x="244" y="95"/>
                  <a:pt x="244" y="95"/>
                </a:cubicBezTo>
                <a:close/>
                <a:moveTo>
                  <a:pt x="337" y="829"/>
                </a:moveTo>
                <a:cubicBezTo>
                  <a:pt x="244" y="829"/>
                  <a:pt x="244" y="829"/>
                  <a:pt x="244" y="829"/>
                </a:cubicBezTo>
                <a:cubicBezTo>
                  <a:pt x="244" y="795"/>
                  <a:pt x="244" y="795"/>
                  <a:pt x="244" y="795"/>
                </a:cubicBezTo>
                <a:cubicBezTo>
                  <a:pt x="337" y="795"/>
                  <a:pt x="337" y="795"/>
                  <a:pt x="337" y="795"/>
                </a:cubicBezTo>
                <a:cubicBezTo>
                  <a:pt x="337" y="829"/>
                  <a:pt x="337" y="829"/>
                  <a:pt x="337" y="829"/>
                </a:cubicBezTo>
                <a:close/>
                <a:moveTo>
                  <a:pt x="337" y="179"/>
                </a:moveTo>
                <a:cubicBezTo>
                  <a:pt x="337" y="202"/>
                  <a:pt x="337" y="202"/>
                  <a:pt x="337" y="202"/>
                </a:cubicBezTo>
                <a:cubicBezTo>
                  <a:pt x="326" y="202"/>
                  <a:pt x="326" y="202"/>
                  <a:pt x="326" y="202"/>
                </a:cubicBezTo>
                <a:cubicBezTo>
                  <a:pt x="326" y="256"/>
                  <a:pt x="326" y="256"/>
                  <a:pt x="326" y="256"/>
                </a:cubicBezTo>
                <a:cubicBezTo>
                  <a:pt x="337" y="256"/>
                  <a:pt x="337" y="256"/>
                  <a:pt x="337" y="256"/>
                </a:cubicBezTo>
                <a:cubicBezTo>
                  <a:pt x="337" y="279"/>
                  <a:pt x="337" y="279"/>
                  <a:pt x="337" y="279"/>
                </a:cubicBezTo>
                <a:cubicBezTo>
                  <a:pt x="280" y="279"/>
                  <a:pt x="280" y="279"/>
                  <a:pt x="280" y="279"/>
                </a:cubicBezTo>
                <a:cubicBezTo>
                  <a:pt x="280" y="333"/>
                  <a:pt x="280" y="333"/>
                  <a:pt x="280" y="333"/>
                </a:cubicBezTo>
                <a:cubicBezTo>
                  <a:pt x="337" y="333"/>
                  <a:pt x="337" y="333"/>
                  <a:pt x="337" y="333"/>
                </a:cubicBezTo>
                <a:cubicBezTo>
                  <a:pt x="337" y="356"/>
                  <a:pt x="337" y="356"/>
                  <a:pt x="337" y="356"/>
                </a:cubicBezTo>
                <a:cubicBezTo>
                  <a:pt x="326" y="356"/>
                  <a:pt x="326" y="356"/>
                  <a:pt x="326" y="356"/>
                </a:cubicBezTo>
                <a:cubicBezTo>
                  <a:pt x="326" y="410"/>
                  <a:pt x="326" y="410"/>
                  <a:pt x="326" y="410"/>
                </a:cubicBezTo>
                <a:cubicBezTo>
                  <a:pt x="337" y="410"/>
                  <a:pt x="337" y="410"/>
                  <a:pt x="337" y="410"/>
                </a:cubicBezTo>
                <a:cubicBezTo>
                  <a:pt x="337" y="433"/>
                  <a:pt x="337" y="433"/>
                  <a:pt x="337" y="433"/>
                </a:cubicBezTo>
                <a:cubicBezTo>
                  <a:pt x="244" y="433"/>
                  <a:pt x="244" y="433"/>
                  <a:pt x="244" y="433"/>
                </a:cubicBezTo>
                <a:cubicBezTo>
                  <a:pt x="244" y="410"/>
                  <a:pt x="244" y="410"/>
                  <a:pt x="244" y="410"/>
                </a:cubicBezTo>
                <a:cubicBezTo>
                  <a:pt x="301" y="410"/>
                  <a:pt x="301" y="410"/>
                  <a:pt x="301" y="410"/>
                </a:cubicBezTo>
                <a:cubicBezTo>
                  <a:pt x="301" y="356"/>
                  <a:pt x="301" y="356"/>
                  <a:pt x="301" y="356"/>
                </a:cubicBezTo>
                <a:cubicBezTo>
                  <a:pt x="244" y="356"/>
                  <a:pt x="244" y="356"/>
                  <a:pt x="244" y="356"/>
                </a:cubicBezTo>
                <a:cubicBezTo>
                  <a:pt x="244" y="333"/>
                  <a:pt x="244" y="333"/>
                  <a:pt x="244" y="333"/>
                </a:cubicBezTo>
                <a:cubicBezTo>
                  <a:pt x="254" y="333"/>
                  <a:pt x="254" y="333"/>
                  <a:pt x="254" y="333"/>
                </a:cubicBezTo>
                <a:cubicBezTo>
                  <a:pt x="254" y="279"/>
                  <a:pt x="254" y="279"/>
                  <a:pt x="254" y="279"/>
                </a:cubicBezTo>
                <a:cubicBezTo>
                  <a:pt x="244" y="279"/>
                  <a:pt x="244" y="279"/>
                  <a:pt x="244" y="279"/>
                </a:cubicBezTo>
                <a:cubicBezTo>
                  <a:pt x="244" y="256"/>
                  <a:pt x="244" y="256"/>
                  <a:pt x="244" y="256"/>
                </a:cubicBezTo>
                <a:cubicBezTo>
                  <a:pt x="301" y="256"/>
                  <a:pt x="301" y="256"/>
                  <a:pt x="301" y="256"/>
                </a:cubicBezTo>
                <a:cubicBezTo>
                  <a:pt x="301" y="202"/>
                  <a:pt x="301" y="202"/>
                  <a:pt x="301" y="202"/>
                </a:cubicBezTo>
                <a:cubicBezTo>
                  <a:pt x="244" y="202"/>
                  <a:pt x="244" y="202"/>
                  <a:pt x="244" y="202"/>
                </a:cubicBezTo>
                <a:cubicBezTo>
                  <a:pt x="244" y="179"/>
                  <a:pt x="244" y="179"/>
                  <a:pt x="244" y="179"/>
                </a:cubicBezTo>
                <a:cubicBezTo>
                  <a:pt x="337" y="179"/>
                  <a:pt x="337" y="179"/>
                  <a:pt x="337" y="179"/>
                </a:cubicBezTo>
                <a:close/>
                <a:moveTo>
                  <a:pt x="337" y="487"/>
                </a:moveTo>
                <a:cubicBezTo>
                  <a:pt x="337" y="588"/>
                  <a:pt x="337" y="588"/>
                  <a:pt x="337" y="588"/>
                </a:cubicBezTo>
                <a:cubicBezTo>
                  <a:pt x="280" y="588"/>
                  <a:pt x="280" y="588"/>
                  <a:pt x="280" y="588"/>
                </a:cubicBezTo>
                <a:cubicBezTo>
                  <a:pt x="280" y="641"/>
                  <a:pt x="280" y="641"/>
                  <a:pt x="280" y="641"/>
                </a:cubicBezTo>
                <a:cubicBezTo>
                  <a:pt x="337" y="641"/>
                  <a:pt x="337" y="641"/>
                  <a:pt x="337" y="641"/>
                </a:cubicBezTo>
                <a:cubicBezTo>
                  <a:pt x="337" y="665"/>
                  <a:pt x="337" y="665"/>
                  <a:pt x="337" y="665"/>
                </a:cubicBezTo>
                <a:cubicBezTo>
                  <a:pt x="326" y="665"/>
                  <a:pt x="326" y="665"/>
                  <a:pt x="326" y="665"/>
                </a:cubicBezTo>
                <a:cubicBezTo>
                  <a:pt x="326" y="718"/>
                  <a:pt x="326" y="718"/>
                  <a:pt x="326" y="718"/>
                </a:cubicBezTo>
                <a:cubicBezTo>
                  <a:pt x="337" y="718"/>
                  <a:pt x="337" y="718"/>
                  <a:pt x="337" y="718"/>
                </a:cubicBezTo>
                <a:cubicBezTo>
                  <a:pt x="337" y="742"/>
                  <a:pt x="337" y="742"/>
                  <a:pt x="337" y="742"/>
                </a:cubicBezTo>
                <a:cubicBezTo>
                  <a:pt x="244" y="742"/>
                  <a:pt x="244" y="742"/>
                  <a:pt x="244" y="742"/>
                </a:cubicBezTo>
                <a:cubicBezTo>
                  <a:pt x="244" y="718"/>
                  <a:pt x="244" y="718"/>
                  <a:pt x="244" y="718"/>
                </a:cubicBezTo>
                <a:cubicBezTo>
                  <a:pt x="254" y="718"/>
                  <a:pt x="254" y="718"/>
                  <a:pt x="254" y="718"/>
                </a:cubicBezTo>
                <a:cubicBezTo>
                  <a:pt x="254" y="665"/>
                  <a:pt x="254" y="665"/>
                  <a:pt x="254" y="665"/>
                </a:cubicBezTo>
                <a:cubicBezTo>
                  <a:pt x="244" y="665"/>
                  <a:pt x="244" y="665"/>
                  <a:pt x="244" y="665"/>
                </a:cubicBezTo>
                <a:cubicBezTo>
                  <a:pt x="244" y="564"/>
                  <a:pt x="244" y="564"/>
                  <a:pt x="244" y="564"/>
                </a:cubicBezTo>
                <a:cubicBezTo>
                  <a:pt x="301" y="564"/>
                  <a:pt x="301" y="564"/>
                  <a:pt x="301" y="564"/>
                </a:cubicBezTo>
                <a:cubicBezTo>
                  <a:pt x="301" y="510"/>
                  <a:pt x="301" y="510"/>
                  <a:pt x="301" y="510"/>
                </a:cubicBezTo>
                <a:cubicBezTo>
                  <a:pt x="244" y="510"/>
                  <a:pt x="244" y="510"/>
                  <a:pt x="244" y="510"/>
                </a:cubicBezTo>
                <a:cubicBezTo>
                  <a:pt x="244" y="487"/>
                  <a:pt x="244" y="487"/>
                  <a:pt x="244" y="487"/>
                </a:cubicBezTo>
                <a:lnTo>
                  <a:pt x="337" y="487"/>
                </a:lnTo>
                <a:close/>
                <a:moveTo>
                  <a:pt x="220" y="95"/>
                </a:moveTo>
                <a:cubicBezTo>
                  <a:pt x="244" y="95"/>
                  <a:pt x="244" y="95"/>
                  <a:pt x="244" y="95"/>
                </a:cubicBezTo>
                <a:cubicBezTo>
                  <a:pt x="244" y="125"/>
                  <a:pt x="244" y="125"/>
                  <a:pt x="244" y="125"/>
                </a:cubicBezTo>
                <a:cubicBezTo>
                  <a:pt x="233" y="125"/>
                  <a:pt x="233" y="125"/>
                  <a:pt x="233" y="125"/>
                </a:cubicBezTo>
                <a:cubicBezTo>
                  <a:pt x="233" y="179"/>
                  <a:pt x="233" y="179"/>
                  <a:pt x="233" y="179"/>
                </a:cubicBezTo>
                <a:cubicBezTo>
                  <a:pt x="244" y="179"/>
                  <a:pt x="244" y="179"/>
                  <a:pt x="244" y="179"/>
                </a:cubicBezTo>
                <a:cubicBezTo>
                  <a:pt x="244" y="202"/>
                  <a:pt x="244" y="202"/>
                  <a:pt x="244" y="202"/>
                </a:cubicBezTo>
                <a:cubicBezTo>
                  <a:pt x="220" y="202"/>
                  <a:pt x="220" y="202"/>
                  <a:pt x="220" y="202"/>
                </a:cubicBezTo>
                <a:cubicBezTo>
                  <a:pt x="220" y="95"/>
                  <a:pt x="220" y="95"/>
                  <a:pt x="220" y="95"/>
                </a:cubicBezTo>
                <a:close/>
                <a:moveTo>
                  <a:pt x="244" y="829"/>
                </a:moveTo>
                <a:cubicBezTo>
                  <a:pt x="220" y="829"/>
                  <a:pt x="220" y="829"/>
                  <a:pt x="220" y="829"/>
                </a:cubicBezTo>
                <a:cubicBezTo>
                  <a:pt x="220" y="795"/>
                  <a:pt x="220" y="795"/>
                  <a:pt x="220" y="795"/>
                </a:cubicBezTo>
                <a:cubicBezTo>
                  <a:pt x="244" y="795"/>
                  <a:pt x="244" y="795"/>
                  <a:pt x="244" y="795"/>
                </a:cubicBezTo>
                <a:cubicBezTo>
                  <a:pt x="244" y="829"/>
                  <a:pt x="244" y="829"/>
                  <a:pt x="244" y="829"/>
                </a:cubicBezTo>
                <a:close/>
                <a:moveTo>
                  <a:pt x="244" y="256"/>
                </a:moveTo>
                <a:cubicBezTo>
                  <a:pt x="244" y="279"/>
                  <a:pt x="244" y="279"/>
                  <a:pt x="244" y="279"/>
                </a:cubicBezTo>
                <a:cubicBezTo>
                  <a:pt x="233" y="279"/>
                  <a:pt x="233" y="279"/>
                  <a:pt x="233" y="279"/>
                </a:cubicBezTo>
                <a:cubicBezTo>
                  <a:pt x="233" y="333"/>
                  <a:pt x="233" y="333"/>
                  <a:pt x="233" y="333"/>
                </a:cubicBezTo>
                <a:cubicBezTo>
                  <a:pt x="244" y="333"/>
                  <a:pt x="244" y="333"/>
                  <a:pt x="244" y="333"/>
                </a:cubicBezTo>
                <a:cubicBezTo>
                  <a:pt x="244" y="356"/>
                  <a:pt x="244" y="356"/>
                  <a:pt x="244" y="356"/>
                </a:cubicBezTo>
                <a:cubicBezTo>
                  <a:pt x="220" y="356"/>
                  <a:pt x="220" y="356"/>
                  <a:pt x="220" y="356"/>
                </a:cubicBezTo>
                <a:cubicBezTo>
                  <a:pt x="220" y="256"/>
                  <a:pt x="220" y="256"/>
                  <a:pt x="220" y="256"/>
                </a:cubicBezTo>
                <a:cubicBezTo>
                  <a:pt x="244" y="256"/>
                  <a:pt x="244" y="256"/>
                  <a:pt x="244" y="256"/>
                </a:cubicBezTo>
                <a:close/>
                <a:moveTo>
                  <a:pt x="244" y="410"/>
                </a:moveTo>
                <a:cubicBezTo>
                  <a:pt x="244" y="433"/>
                  <a:pt x="244" y="433"/>
                  <a:pt x="244" y="433"/>
                </a:cubicBezTo>
                <a:cubicBezTo>
                  <a:pt x="233" y="433"/>
                  <a:pt x="233" y="433"/>
                  <a:pt x="233" y="433"/>
                </a:cubicBezTo>
                <a:cubicBezTo>
                  <a:pt x="233" y="487"/>
                  <a:pt x="233" y="487"/>
                  <a:pt x="233" y="487"/>
                </a:cubicBezTo>
                <a:cubicBezTo>
                  <a:pt x="244" y="487"/>
                  <a:pt x="244" y="487"/>
                  <a:pt x="244" y="487"/>
                </a:cubicBezTo>
                <a:cubicBezTo>
                  <a:pt x="244" y="510"/>
                  <a:pt x="244" y="510"/>
                  <a:pt x="244" y="510"/>
                </a:cubicBezTo>
                <a:cubicBezTo>
                  <a:pt x="220" y="510"/>
                  <a:pt x="220" y="510"/>
                  <a:pt x="220" y="510"/>
                </a:cubicBezTo>
                <a:cubicBezTo>
                  <a:pt x="220" y="410"/>
                  <a:pt x="220" y="410"/>
                  <a:pt x="220" y="410"/>
                </a:cubicBezTo>
                <a:cubicBezTo>
                  <a:pt x="244" y="410"/>
                  <a:pt x="244" y="410"/>
                  <a:pt x="244" y="410"/>
                </a:cubicBezTo>
                <a:close/>
                <a:moveTo>
                  <a:pt x="244" y="564"/>
                </a:moveTo>
                <a:cubicBezTo>
                  <a:pt x="244" y="665"/>
                  <a:pt x="244" y="665"/>
                  <a:pt x="244" y="665"/>
                </a:cubicBezTo>
                <a:cubicBezTo>
                  <a:pt x="220" y="665"/>
                  <a:pt x="220" y="665"/>
                  <a:pt x="220" y="665"/>
                </a:cubicBezTo>
                <a:cubicBezTo>
                  <a:pt x="220" y="564"/>
                  <a:pt x="220" y="564"/>
                  <a:pt x="220" y="564"/>
                </a:cubicBezTo>
                <a:cubicBezTo>
                  <a:pt x="244" y="564"/>
                  <a:pt x="244" y="564"/>
                  <a:pt x="244" y="564"/>
                </a:cubicBezTo>
                <a:close/>
                <a:moveTo>
                  <a:pt x="244" y="718"/>
                </a:moveTo>
                <a:cubicBezTo>
                  <a:pt x="244" y="742"/>
                  <a:pt x="244" y="742"/>
                  <a:pt x="244" y="742"/>
                </a:cubicBezTo>
                <a:cubicBezTo>
                  <a:pt x="220" y="742"/>
                  <a:pt x="220" y="742"/>
                  <a:pt x="220" y="742"/>
                </a:cubicBezTo>
                <a:cubicBezTo>
                  <a:pt x="220" y="718"/>
                  <a:pt x="220" y="718"/>
                  <a:pt x="220" y="718"/>
                </a:cubicBezTo>
                <a:lnTo>
                  <a:pt x="244" y="718"/>
                </a:lnTo>
                <a:close/>
                <a:moveTo>
                  <a:pt x="197" y="95"/>
                </a:moveTo>
                <a:cubicBezTo>
                  <a:pt x="220" y="95"/>
                  <a:pt x="220" y="95"/>
                  <a:pt x="220" y="95"/>
                </a:cubicBezTo>
                <a:cubicBezTo>
                  <a:pt x="220" y="202"/>
                  <a:pt x="220" y="202"/>
                  <a:pt x="220" y="202"/>
                </a:cubicBezTo>
                <a:cubicBezTo>
                  <a:pt x="197" y="202"/>
                  <a:pt x="197" y="202"/>
                  <a:pt x="197" y="202"/>
                </a:cubicBezTo>
                <a:cubicBezTo>
                  <a:pt x="197" y="95"/>
                  <a:pt x="197" y="95"/>
                  <a:pt x="197" y="95"/>
                </a:cubicBezTo>
                <a:close/>
                <a:moveTo>
                  <a:pt x="220" y="829"/>
                </a:moveTo>
                <a:cubicBezTo>
                  <a:pt x="197" y="829"/>
                  <a:pt x="197" y="829"/>
                  <a:pt x="197" y="829"/>
                </a:cubicBezTo>
                <a:cubicBezTo>
                  <a:pt x="197" y="795"/>
                  <a:pt x="197" y="795"/>
                  <a:pt x="197" y="795"/>
                </a:cubicBezTo>
                <a:cubicBezTo>
                  <a:pt x="220" y="795"/>
                  <a:pt x="220" y="795"/>
                  <a:pt x="220" y="795"/>
                </a:cubicBezTo>
                <a:cubicBezTo>
                  <a:pt x="220" y="829"/>
                  <a:pt x="220" y="829"/>
                  <a:pt x="220" y="829"/>
                </a:cubicBezTo>
                <a:close/>
                <a:moveTo>
                  <a:pt x="220" y="256"/>
                </a:moveTo>
                <a:cubicBezTo>
                  <a:pt x="197" y="256"/>
                  <a:pt x="197" y="256"/>
                  <a:pt x="197" y="256"/>
                </a:cubicBezTo>
                <a:cubicBezTo>
                  <a:pt x="197" y="202"/>
                  <a:pt x="197" y="202"/>
                  <a:pt x="197" y="202"/>
                </a:cubicBezTo>
                <a:cubicBezTo>
                  <a:pt x="208" y="202"/>
                  <a:pt x="208" y="202"/>
                  <a:pt x="208" y="202"/>
                </a:cubicBezTo>
                <a:cubicBezTo>
                  <a:pt x="208" y="256"/>
                  <a:pt x="208" y="256"/>
                  <a:pt x="208" y="256"/>
                </a:cubicBezTo>
                <a:cubicBezTo>
                  <a:pt x="197" y="256"/>
                  <a:pt x="197" y="256"/>
                  <a:pt x="197" y="256"/>
                </a:cubicBezTo>
                <a:cubicBezTo>
                  <a:pt x="197" y="356"/>
                  <a:pt x="197" y="356"/>
                  <a:pt x="197" y="356"/>
                </a:cubicBezTo>
                <a:cubicBezTo>
                  <a:pt x="220" y="356"/>
                  <a:pt x="220" y="356"/>
                  <a:pt x="220" y="356"/>
                </a:cubicBezTo>
                <a:cubicBezTo>
                  <a:pt x="220" y="256"/>
                  <a:pt x="220" y="256"/>
                  <a:pt x="220" y="256"/>
                </a:cubicBezTo>
                <a:close/>
                <a:moveTo>
                  <a:pt x="220" y="410"/>
                </a:moveTo>
                <a:cubicBezTo>
                  <a:pt x="220" y="510"/>
                  <a:pt x="220" y="510"/>
                  <a:pt x="220" y="510"/>
                </a:cubicBezTo>
                <a:cubicBezTo>
                  <a:pt x="197" y="510"/>
                  <a:pt x="197" y="510"/>
                  <a:pt x="197" y="510"/>
                </a:cubicBezTo>
                <a:cubicBezTo>
                  <a:pt x="197" y="410"/>
                  <a:pt x="197" y="410"/>
                  <a:pt x="197" y="410"/>
                </a:cubicBezTo>
                <a:cubicBezTo>
                  <a:pt x="220" y="410"/>
                  <a:pt x="220" y="410"/>
                  <a:pt x="220" y="410"/>
                </a:cubicBezTo>
                <a:close/>
                <a:moveTo>
                  <a:pt x="220" y="564"/>
                </a:moveTo>
                <a:cubicBezTo>
                  <a:pt x="220" y="665"/>
                  <a:pt x="220" y="665"/>
                  <a:pt x="220" y="665"/>
                </a:cubicBezTo>
                <a:cubicBezTo>
                  <a:pt x="197" y="665"/>
                  <a:pt x="197" y="665"/>
                  <a:pt x="197" y="665"/>
                </a:cubicBezTo>
                <a:cubicBezTo>
                  <a:pt x="197" y="641"/>
                  <a:pt x="197" y="641"/>
                  <a:pt x="197" y="641"/>
                </a:cubicBezTo>
                <a:cubicBezTo>
                  <a:pt x="208" y="641"/>
                  <a:pt x="208" y="641"/>
                  <a:pt x="208" y="641"/>
                </a:cubicBezTo>
                <a:cubicBezTo>
                  <a:pt x="208" y="588"/>
                  <a:pt x="208" y="588"/>
                  <a:pt x="208" y="588"/>
                </a:cubicBezTo>
                <a:cubicBezTo>
                  <a:pt x="197" y="588"/>
                  <a:pt x="197" y="588"/>
                  <a:pt x="197" y="588"/>
                </a:cubicBezTo>
                <a:cubicBezTo>
                  <a:pt x="197" y="564"/>
                  <a:pt x="197" y="564"/>
                  <a:pt x="197" y="564"/>
                </a:cubicBezTo>
                <a:cubicBezTo>
                  <a:pt x="220" y="564"/>
                  <a:pt x="220" y="564"/>
                  <a:pt x="220" y="564"/>
                </a:cubicBezTo>
                <a:close/>
                <a:moveTo>
                  <a:pt x="220" y="718"/>
                </a:moveTo>
                <a:cubicBezTo>
                  <a:pt x="220" y="742"/>
                  <a:pt x="220" y="742"/>
                  <a:pt x="220" y="742"/>
                </a:cubicBezTo>
                <a:cubicBezTo>
                  <a:pt x="197" y="742"/>
                  <a:pt x="197" y="742"/>
                  <a:pt x="197" y="742"/>
                </a:cubicBezTo>
                <a:cubicBezTo>
                  <a:pt x="197" y="718"/>
                  <a:pt x="197" y="718"/>
                  <a:pt x="197" y="718"/>
                </a:cubicBezTo>
                <a:lnTo>
                  <a:pt x="220" y="718"/>
                </a:lnTo>
                <a:close/>
                <a:moveTo>
                  <a:pt x="150" y="95"/>
                </a:moveTo>
                <a:cubicBezTo>
                  <a:pt x="197" y="95"/>
                  <a:pt x="197" y="95"/>
                  <a:pt x="197" y="95"/>
                </a:cubicBezTo>
                <a:cubicBezTo>
                  <a:pt x="197" y="202"/>
                  <a:pt x="197" y="202"/>
                  <a:pt x="197" y="202"/>
                </a:cubicBezTo>
                <a:cubicBezTo>
                  <a:pt x="186" y="202"/>
                  <a:pt x="186" y="202"/>
                  <a:pt x="186" y="202"/>
                </a:cubicBezTo>
                <a:cubicBezTo>
                  <a:pt x="186" y="256"/>
                  <a:pt x="186" y="256"/>
                  <a:pt x="186" y="256"/>
                </a:cubicBezTo>
                <a:cubicBezTo>
                  <a:pt x="197" y="256"/>
                  <a:pt x="197" y="256"/>
                  <a:pt x="197" y="256"/>
                </a:cubicBezTo>
                <a:cubicBezTo>
                  <a:pt x="197" y="356"/>
                  <a:pt x="197" y="356"/>
                  <a:pt x="197" y="356"/>
                </a:cubicBezTo>
                <a:cubicBezTo>
                  <a:pt x="150" y="356"/>
                  <a:pt x="150" y="356"/>
                  <a:pt x="150" y="356"/>
                </a:cubicBezTo>
                <a:cubicBezTo>
                  <a:pt x="150" y="256"/>
                  <a:pt x="150" y="256"/>
                  <a:pt x="150" y="256"/>
                </a:cubicBezTo>
                <a:cubicBezTo>
                  <a:pt x="161" y="256"/>
                  <a:pt x="161" y="256"/>
                  <a:pt x="161" y="256"/>
                </a:cubicBezTo>
                <a:cubicBezTo>
                  <a:pt x="161" y="202"/>
                  <a:pt x="161" y="202"/>
                  <a:pt x="161" y="202"/>
                </a:cubicBezTo>
                <a:cubicBezTo>
                  <a:pt x="150" y="202"/>
                  <a:pt x="150" y="202"/>
                  <a:pt x="150" y="202"/>
                </a:cubicBezTo>
                <a:cubicBezTo>
                  <a:pt x="150" y="179"/>
                  <a:pt x="150" y="179"/>
                  <a:pt x="150" y="179"/>
                </a:cubicBezTo>
                <a:cubicBezTo>
                  <a:pt x="161" y="179"/>
                  <a:pt x="161" y="179"/>
                  <a:pt x="161" y="179"/>
                </a:cubicBezTo>
                <a:cubicBezTo>
                  <a:pt x="161" y="125"/>
                  <a:pt x="161" y="125"/>
                  <a:pt x="161" y="125"/>
                </a:cubicBezTo>
                <a:cubicBezTo>
                  <a:pt x="150" y="125"/>
                  <a:pt x="150" y="125"/>
                  <a:pt x="150" y="125"/>
                </a:cubicBezTo>
                <a:cubicBezTo>
                  <a:pt x="150" y="95"/>
                  <a:pt x="150" y="95"/>
                  <a:pt x="150" y="95"/>
                </a:cubicBezTo>
                <a:close/>
                <a:moveTo>
                  <a:pt x="197" y="829"/>
                </a:moveTo>
                <a:cubicBezTo>
                  <a:pt x="150" y="829"/>
                  <a:pt x="150" y="829"/>
                  <a:pt x="150" y="829"/>
                </a:cubicBezTo>
                <a:cubicBezTo>
                  <a:pt x="150" y="795"/>
                  <a:pt x="150" y="795"/>
                  <a:pt x="150" y="795"/>
                </a:cubicBezTo>
                <a:cubicBezTo>
                  <a:pt x="161" y="795"/>
                  <a:pt x="161" y="795"/>
                  <a:pt x="161" y="795"/>
                </a:cubicBezTo>
                <a:cubicBezTo>
                  <a:pt x="161" y="742"/>
                  <a:pt x="161" y="742"/>
                  <a:pt x="161" y="742"/>
                </a:cubicBezTo>
                <a:cubicBezTo>
                  <a:pt x="150" y="742"/>
                  <a:pt x="150" y="742"/>
                  <a:pt x="150" y="742"/>
                </a:cubicBezTo>
                <a:cubicBezTo>
                  <a:pt x="150" y="718"/>
                  <a:pt x="150" y="718"/>
                  <a:pt x="150" y="718"/>
                </a:cubicBezTo>
                <a:cubicBezTo>
                  <a:pt x="197" y="718"/>
                  <a:pt x="197" y="718"/>
                  <a:pt x="197" y="718"/>
                </a:cubicBezTo>
                <a:cubicBezTo>
                  <a:pt x="197" y="742"/>
                  <a:pt x="197" y="742"/>
                  <a:pt x="197" y="742"/>
                </a:cubicBezTo>
                <a:cubicBezTo>
                  <a:pt x="186" y="742"/>
                  <a:pt x="186" y="742"/>
                  <a:pt x="186" y="742"/>
                </a:cubicBezTo>
                <a:cubicBezTo>
                  <a:pt x="186" y="795"/>
                  <a:pt x="186" y="795"/>
                  <a:pt x="186" y="795"/>
                </a:cubicBezTo>
                <a:cubicBezTo>
                  <a:pt x="197" y="795"/>
                  <a:pt x="197" y="795"/>
                  <a:pt x="197" y="795"/>
                </a:cubicBezTo>
                <a:cubicBezTo>
                  <a:pt x="197" y="829"/>
                  <a:pt x="197" y="829"/>
                  <a:pt x="197" y="829"/>
                </a:cubicBezTo>
                <a:close/>
                <a:moveTo>
                  <a:pt x="197" y="202"/>
                </a:moveTo>
                <a:cubicBezTo>
                  <a:pt x="186" y="202"/>
                  <a:pt x="186" y="202"/>
                  <a:pt x="186" y="202"/>
                </a:cubicBezTo>
                <a:cubicBezTo>
                  <a:pt x="186" y="256"/>
                  <a:pt x="186" y="256"/>
                  <a:pt x="186" y="256"/>
                </a:cubicBezTo>
                <a:cubicBezTo>
                  <a:pt x="197" y="256"/>
                  <a:pt x="197" y="256"/>
                  <a:pt x="197" y="256"/>
                </a:cubicBezTo>
                <a:cubicBezTo>
                  <a:pt x="197" y="202"/>
                  <a:pt x="197" y="202"/>
                  <a:pt x="197" y="202"/>
                </a:cubicBezTo>
                <a:close/>
                <a:moveTo>
                  <a:pt x="197" y="410"/>
                </a:moveTo>
                <a:cubicBezTo>
                  <a:pt x="197" y="510"/>
                  <a:pt x="197" y="510"/>
                  <a:pt x="197" y="510"/>
                </a:cubicBezTo>
                <a:cubicBezTo>
                  <a:pt x="186" y="510"/>
                  <a:pt x="186" y="510"/>
                  <a:pt x="186" y="510"/>
                </a:cubicBezTo>
                <a:cubicBezTo>
                  <a:pt x="186" y="564"/>
                  <a:pt x="186" y="564"/>
                  <a:pt x="186" y="564"/>
                </a:cubicBezTo>
                <a:cubicBezTo>
                  <a:pt x="197" y="564"/>
                  <a:pt x="197" y="564"/>
                  <a:pt x="197" y="564"/>
                </a:cubicBezTo>
                <a:cubicBezTo>
                  <a:pt x="197" y="588"/>
                  <a:pt x="197" y="588"/>
                  <a:pt x="197" y="588"/>
                </a:cubicBezTo>
                <a:cubicBezTo>
                  <a:pt x="186" y="588"/>
                  <a:pt x="186" y="588"/>
                  <a:pt x="186" y="588"/>
                </a:cubicBezTo>
                <a:cubicBezTo>
                  <a:pt x="186" y="641"/>
                  <a:pt x="186" y="641"/>
                  <a:pt x="186" y="641"/>
                </a:cubicBezTo>
                <a:cubicBezTo>
                  <a:pt x="197" y="641"/>
                  <a:pt x="197" y="641"/>
                  <a:pt x="197" y="641"/>
                </a:cubicBezTo>
                <a:cubicBezTo>
                  <a:pt x="197" y="665"/>
                  <a:pt x="197" y="665"/>
                  <a:pt x="197" y="665"/>
                </a:cubicBezTo>
                <a:cubicBezTo>
                  <a:pt x="150" y="665"/>
                  <a:pt x="150" y="665"/>
                  <a:pt x="150" y="665"/>
                </a:cubicBezTo>
                <a:cubicBezTo>
                  <a:pt x="150" y="564"/>
                  <a:pt x="150" y="564"/>
                  <a:pt x="150" y="564"/>
                </a:cubicBezTo>
                <a:cubicBezTo>
                  <a:pt x="161" y="564"/>
                  <a:pt x="161" y="564"/>
                  <a:pt x="161" y="564"/>
                </a:cubicBezTo>
                <a:cubicBezTo>
                  <a:pt x="161" y="510"/>
                  <a:pt x="161" y="510"/>
                  <a:pt x="161" y="510"/>
                </a:cubicBezTo>
                <a:cubicBezTo>
                  <a:pt x="150" y="510"/>
                  <a:pt x="150" y="510"/>
                  <a:pt x="150" y="510"/>
                </a:cubicBezTo>
                <a:cubicBezTo>
                  <a:pt x="150" y="487"/>
                  <a:pt x="150" y="487"/>
                  <a:pt x="150" y="487"/>
                </a:cubicBezTo>
                <a:cubicBezTo>
                  <a:pt x="161" y="487"/>
                  <a:pt x="161" y="487"/>
                  <a:pt x="161" y="487"/>
                </a:cubicBezTo>
                <a:cubicBezTo>
                  <a:pt x="161" y="433"/>
                  <a:pt x="161" y="433"/>
                  <a:pt x="161" y="433"/>
                </a:cubicBezTo>
                <a:cubicBezTo>
                  <a:pt x="150" y="433"/>
                  <a:pt x="150" y="433"/>
                  <a:pt x="150" y="433"/>
                </a:cubicBezTo>
                <a:cubicBezTo>
                  <a:pt x="150" y="410"/>
                  <a:pt x="150" y="410"/>
                  <a:pt x="150" y="410"/>
                </a:cubicBezTo>
                <a:lnTo>
                  <a:pt x="197" y="410"/>
                </a:lnTo>
                <a:close/>
                <a:moveTo>
                  <a:pt x="0" y="471"/>
                </a:moveTo>
                <a:cubicBezTo>
                  <a:pt x="111" y="471"/>
                  <a:pt x="111" y="471"/>
                  <a:pt x="111" y="471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50" y="95"/>
                  <a:pt x="150" y="95"/>
                  <a:pt x="150" y="95"/>
                </a:cubicBezTo>
                <a:cubicBezTo>
                  <a:pt x="150" y="125"/>
                  <a:pt x="150" y="125"/>
                  <a:pt x="150" y="125"/>
                </a:cubicBezTo>
                <a:cubicBezTo>
                  <a:pt x="140" y="125"/>
                  <a:pt x="140" y="125"/>
                  <a:pt x="140" y="125"/>
                </a:cubicBezTo>
                <a:cubicBezTo>
                  <a:pt x="140" y="179"/>
                  <a:pt x="140" y="179"/>
                  <a:pt x="140" y="179"/>
                </a:cubicBezTo>
                <a:cubicBezTo>
                  <a:pt x="150" y="179"/>
                  <a:pt x="150" y="179"/>
                  <a:pt x="150" y="179"/>
                </a:cubicBezTo>
                <a:cubicBezTo>
                  <a:pt x="150" y="202"/>
                  <a:pt x="150" y="202"/>
                  <a:pt x="150" y="202"/>
                </a:cubicBezTo>
                <a:cubicBezTo>
                  <a:pt x="140" y="202"/>
                  <a:pt x="140" y="202"/>
                  <a:pt x="140" y="202"/>
                </a:cubicBezTo>
                <a:cubicBezTo>
                  <a:pt x="140" y="256"/>
                  <a:pt x="140" y="256"/>
                  <a:pt x="140" y="256"/>
                </a:cubicBezTo>
                <a:cubicBezTo>
                  <a:pt x="150" y="256"/>
                  <a:pt x="150" y="256"/>
                  <a:pt x="150" y="256"/>
                </a:cubicBezTo>
                <a:cubicBezTo>
                  <a:pt x="150" y="356"/>
                  <a:pt x="150" y="356"/>
                  <a:pt x="150" y="356"/>
                </a:cubicBezTo>
                <a:cubicBezTo>
                  <a:pt x="140" y="356"/>
                  <a:pt x="140" y="356"/>
                  <a:pt x="140" y="356"/>
                </a:cubicBezTo>
                <a:cubicBezTo>
                  <a:pt x="140" y="410"/>
                  <a:pt x="140" y="410"/>
                  <a:pt x="140" y="410"/>
                </a:cubicBezTo>
                <a:cubicBezTo>
                  <a:pt x="150" y="410"/>
                  <a:pt x="150" y="410"/>
                  <a:pt x="150" y="410"/>
                </a:cubicBezTo>
                <a:cubicBezTo>
                  <a:pt x="150" y="433"/>
                  <a:pt x="150" y="433"/>
                  <a:pt x="150" y="433"/>
                </a:cubicBezTo>
                <a:cubicBezTo>
                  <a:pt x="140" y="433"/>
                  <a:pt x="140" y="433"/>
                  <a:pt x="140" y="433"/>
                </a:cubicBezTo>
                <a:cubicBezTo>
                  <a:pt x="140" y="487"/>
                  <a:pt x="140" y="487"/>
                  <a:pt x="140" y="487"/>
                </a:cubicBezTo>
                <a:cubicBezTo>
                  <a:pt x="150" y="487"/>
                  <a:pt x="150" y="487"/>
                  <a:pt x="150" y="487"/>
                </a:cubicBezTo>
                <a:cubicBezTo>
                  <a:pt x="150" y="510"/>
                  <a:pt x="150" y="510"/>
                  <a:pt x="150" y="510"/>
                </a:cubicBezTo>
                <a:cubicBezTo>
                  <a:pt x="140" y="510"/>
                  <a:pt x="140" y="510"/>
                  <a:pt x="140" y="510"/>
                </a:cubicBezTo>
                <a:cubicBezTo>
                  <a:pt x="140" y="564"/>
                  <a:pt x="140" y="564"/>
                  <a:pt x="140" y="564"/>
                </a:cubicBezTo>
                <a:cubicBezTo>
                  <a:pt x="150" y="564"/>
                  <a:pt x="150" y="564"/>
                  <a:pt x="150" y="564"/>
                </a:cubicBezTo>
                <a:cubicBezTo>
                  <a:pt x="150" y="665"/>
                  <a:pt x="150" y="665"/>
                  <a:pt x="150" y="665"/>
                </a:cubicBezTo>
                <a:cubicBezTo>
                  <a:pt x="140" y="665"/>
                  <a:pt x="140" y="665"/>
                  <a:pt x="140" y="665"/>
                </a:cubicBezTo>
                <a:cubicBezTo>
                  <a:pt x="140" y="718"/>
                  <a:pt x="140" y="718"/>
                  <a:pt x="140" y="718"/>
                </a:cubicBezTo>
                <a:cubicBezTo>
                  <a:pt x="150" y="718"/>
                  <a:pt x="150" y="718"/>
                  <a:pt x="150" y="718"/>
                </a:cubicBezTo>
                <a:cubicBezTo>
                  <a:pt x="150" y="742"/>
                  <a:pt x="150" y="742"/>
                  <a:pt x="150" y="742"/>
                </a:cubicBezTo>
                <a:cubicBezTo>
                  <a:pt x="140" y="742"/>
                  <a:pt x="140" y="742"/>
                  <a:pt x="140" y="742"/>
                </a:cubicBezTo>
                <a:cubicBezTo>
                  <a:pt x="140" y="795"/>
                  <a:pt x="140" y="795"/>
                  <a:pt x="140" y="795"/>
                </a:cubicBezTo>
                <a:cubicBezTo>
                  <a:pt x="150" y="795"/>
                  <a:pt x="150" y="795"/>
                  <a:pt x="150" y="795"/>
                </a:cubicBezTo>
                <a:cubicBezTo>
                  <a:pt x="150" y="829"/>
                  <a:pt x="150" y="829"/>
                  <a:pt x="150" y="829"/>
                </a:cubicBezTo>
                <a:cubicBezTo>
                  <a:pt x="0" y="829"/>
                  <a:pt x="0" y="829"/>
                  <a:pt x="0" y="829"/>
                </a:cubicBezTo>
                <a:cubicBezTo>
                  <a:pt x="0" y="795"/>
                  <a:pt x="0" y="795"/>
                  <a:pt x="0" y="795"/>
                </a:cubicBezTo>
                <a:cubicBezTo>
                  <a:pt x="86" y="795"/>
                  <a:pt x="86" y="795"/>
                  <a:pt x="86" y="795"/>
                </a:cubicBezTo>
                <a:cubicBezTo>
                  <a:pt x="86" y="770"/>
                  <a:pt x="86" y="770"/>
                  <a:pt x="86" y="770"/>
                </a:cubicBezTo>
                <a:cubicBezTo>
                  <a:pt x="0" y="770"/>
                  <a:pt x="0" y="770"/>
                  <a:pt x="0" y="770"/>
                </a:cubicBezTo>
                <a:cubicBezTo>
                  <a:pt x="0" y="744"/>
                  <a:pt x="0" y="744"/>
                  <a:pt x="0" y="744"/>
                </a:cubicBezTo>
                <a:cubicBezTo>
                  <a:pt x="86" y="744"/>
                  <a:pt x="86" y="744"/>
                  <a:pt x="86" y="744"/>
                </a:cubicBezTo>
                <a:cubicBezTo>
                  <a:pt x="86" y="718"/>
                  <a:pt x="86" y="718"/>
                  <a:pt x="86" y="718"/>
                </a:cubicBezTo>
                <a:cubicBezTo>
                  <a:pt x="0" y="718"/>
                  <a:pt x="0" y="718"/>
                  <a:pt x="0" y="718"/>
                </a:cubicBezTo>
                <a:cubicBezTo>
                  <a:pt x="0" y="588"/>
                  <a:pt x="0" y="588"/>
                  <a:pt x="0" y="588"/>
                </a:cubicBezTo>
                <a:cubicBezTo>
                  <a:pt x="86" y="588"/>
                  <a:pt x="86" y="588"/>
                  <a:pt x="86" y="588"/>
                </a:cubicBezTo>
                <a:cubicBezTo>
                  <a:pt x="86" y="562"/>
                  <a:pt x="86" y="562"/>
                  <a:pt x="86" y="562"/>
                </a:cubicBezTo>
                <a:cubicBezTo>
                  <a:pt x="0" y="562"/>
                  <a:pt x="0" y="562"/>
                  <a:pt x="0" y="562"/>
                </a:cubicBezTo>
                <a:lnTo>
                  <a:pt x="0" y="471"/>
                </a:lnTo>
                <a:close/>
              </a:path>
            </a:pathLst>
          </a:custGeom>
          <a:solidFill>
            <a:srgbClr val="E4E9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ṩḻî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B725876-12C9-430F-BB75-BA0B6EF613C6}"/>
              </a:ext>
            </a:extLst>
          </p:cNvPr>
          <p:cNvSpPr/>
          <p:nvPr/>
        </p:nvSpPr>
        <p:spPr bwMode="auto">
          <a:xfrm>
            <a:off x="2277179" y="2489731"/>
            <a:ext cx="16459" cy="1384232"/>
          </a:xfrm>
          <a:prstGeom prst="rect">
            <a:avLst/>
          </a:pr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îŝľi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1C35484-4FF9-43BA-AC57-AF8FBB309B08}"/>
              </a:ext>
            </a:extLst>
          </p:cNvPr>
          <p:cNvSpPr/>
          <p:nvPr/>
        </p:nvSpPr>
        <p:spPr bwMode="auto">
          <a:xfrm>
            <a:off x="3069696" y="2489731"/>
            <a:ext cx="15637" cy="1384232"/>
          </a:xfrm>
          <a:prstGeom prst="rect">
            <a:avLst/>
          </a:pr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ṡľî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A9265AA-95C5-4ECA-B602-69162CD2B796}"/>
              </a:ext>
            </a:extLst>
          </p:cNvPr>
          <p:cNvSpPr/>
          <p:nvPr/>
        </p:nvSpPr>
        <p:spPr bwMode="auto">
          <a:xfrm>
            <a:off x="1484662" y="2916028"/>
            <a:ext cx="2394833" cy="16459"/>
          </a:xfrm>
          <a:prstGeom prst="rect">
            <a:avLst/>
          </a:pr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îṩḻi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3AEF7E1-B54C-45CB-92CA-7FEEB772E28A}"/>
              </a:ext>
            </a:extLst>
          </p:cNvPr>
          <p:cNvSpPr/>
          <p:nvPr/>
        </p:nvSpPr>
        <p:spPr bwMode="auto">
          <a:xfrm>
            <a:off x="1484662" y="3369484"/>
            <a:ext cx="2394833" cy="16459"/>
          </a:xfrm>
          <a:prstGeom prst="rect">
            <a:avLst/>
          </a:pr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îṧļi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372A9DC-40C4-437A-9F1D-22581B9764A7}"/>
              </a:ext>
            </a:extLst>
          </p:cNvPr>
          <p:cNvSpPr/>
          <p:nvPr/>
        </p:nvSpPr>
        <p:spPr bwMode="auto">
          <a:xfrm>
            <a:off x="1484662" y="2489731"/>
            <a:ext cx="2394833" cy="16459"/>
          </a:xfrm>
          <a:prstGeom prst="rect">
            <a:avLst/>
          </a:pr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ïsḻi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462D1C4-44E2-4EED-8466-7FFFB64A4E82}"/>
              </a:ext>
            </a:extLst>
          </p:cNvPr>
          <p:cNvSpPr/>
          <p:nvPr/>
        </p:nvSpPr>
        <p:spPr bwMode="auto">
          <a:xfrm>
            <a:off x="1484662" y="2489731"/>
            <a:ext cx="16459" cy="1384232"/>
          </a:xfrm>
          <a:prstGeom prst="rect">
            <a:avLst/>
          </a:pr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íš1ï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F240AAB-4AAB-41A5-8A04-DE7572337293}"/>
              </a:ext>
            </a:extLst>
          </p:cNvPr>
          <p:cNvSpPr/>
          <p:nvPr/>
        </p:nvSpPr>
        <p:spPr bwMode="auto">
          <a:xfrm>
            <a:off x="3863036" y="2489731"/>
            <a:ext cx="16459" cy="1384232"/>
          </a:xfrm>
          <a:prstGeom prst="rect">
            <a:avLst/>
          </a:pr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ïṧ1í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2DF6894-706A-4A82-8F25-92B7CB8A6F7C}"/>
              </a:ext>
            </a:extLst>
          </p:cNvPr>
          <p:cNvSpPr/>
          <p:nvPr/>
        </p:nvSpPr>
        <p:spPr bwMode="auto">
          <a:xfrm>
            <a:off x="1484662" y="3858327"/>
            <a:ext cx="2394833" cy="15637"/>
          </a:xfrm>
          <a:prstGeom prst="rect">
            <a:avLst/>
          </a:pr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ï$1î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D808413-662E-4FCE-9E94-031FB334FDE3}"/>
              </a:ext>
            </a:extLst>
          </p:cNvPr>
          <p:cNvSpPr/>
          <p:nvPr/>
        </p:nvSpPr>
        <p:spPr bwMode="auto">
          <a:xfrm>
            <a:off x="3131419" y="3738996"/>
            <a:ext cx="332479" cy="237015"/>
          </a:xfrm>
          <a:custGeom>
            <a:avLst/>
            <a:gdLst>
              <a:gd name="T0" fmla="*/ 5 w 248"/>
              <a:gd name="T1" fmla="*/ 119 h 177"/>
              <a:gd name="T2" fmla="*/ 0 w 248"/>
              <a:gd name="T3" fmla="*/ 35 h 177"/>
              <a:gd name="T4" fmla="*/ 149 w 248"/>
              <a:gd name="T5" fmla="*/ 85 h 177"/>
              <a:gd name="T6" fmla="*/ 176 w 248"/>
              <a:gd name="T7" fmla="*/ 0 h 177"/>
              <a:gd name="T8" fmla="*/ 176 w 248"/>
              <a:gd name="T9" fmla="*/ 0 h 177"/>
              <a:gd name="T10" fmla="*/ 248 w 248"/>
              <a:gd name="T11" fmla="*/ 23 h 177"/>
              <a:gd name="T12" fmla="*/ 248 w 248"/>
              <a:gd name="T13" fmla="*/ 23 h 177"/>
              <a:gd name="T14" fmla="*/ 207 w 248"/>
              <a:gd name="T15" fmla="*/ 153 h 177"/>
              <a:gd name="T16" fmla="*/ 169 w 248"/>
              <a:gd name="T17" fmla="*/ 171 h 177"/>
              <a:gd name="T18" fmla="*/ 5 w 248"/>
              <a:gd name="T19" fmla="*/ 119 h 177"/>
              <a:gd name="T20" fmla="*/ 5 w 248"/>
              <a:gd name="T21" fmla="*/ 119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8" h="177">
                <a:moveTo>
                  <a:pt x="5" y="119"/>
                </a:move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131" y="80"/>
                  <a:pt x="149" y="85"/>
                </a:cubicBezTo>
                <a:cubicBezTo>
                  <a:pt x="176" y="0"/>
                  <a:pt x="176" y="0"/>
                  <a:pt x="176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248" y="23"/>
                  <a:pt x="248" y="23"/>
                  <a:pt x="248" y="23"/>
                </a:cubicBezTo>
                <a:cubicBezTo>
                  <a:pt x="248" y="23"/>
                  <a:pt x="248" y="23"/>
                  <a:pt x="248" y="23"/>
                </a:cubicBezTo>
                <a:cubicBezTo>
                  <a:pt x="207" y="153"/>
                  <a:pt x="207" y="153"/>
                  <a:pt x="207" y="153"/>
                </a:cubicBezTo>
                <a:cubicBezTo>
                  <a:pt x="199" y="177"/>
                  <a:pt x="178" y="174"/>
                  <a:pt x="169" y="171"/>
                </a:cubicBezTo>
                <a:cubicBezTo>
                  <a:pt x="114" y="153"/>
                  <a:pt x="60" y="136"/>
                  <a:pt x="5" y="119"/>
                </a:cubicBezTo>
                <a:cubicBezTo>
                  <a:pt x="5" y="119"/>
                  <a:pt x="5" y="119"/>
                  <a:pt x="5" y="119"/>
                </a:cubicBezTo>
                <a:close/>
              </a:path>
            </a:pathLst>
          </a:custGeom>
          <a:solidFill>
            <a:srgbClr val="6F74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îṥľî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A3B6ABA-F729-497E-8BDC-89B1253D6A2C}"/>
              </a:ext>
            </a:extLst>
          </p:cNvPr>
          <p:cNvSpPr/>
          <p:nvPr/>
        </p:nvSpPr>
        <p:spPr bwMode="auto">
          <a:xfrm>
            <a:off x="2871362" y="4154595"/>
            <a:ext cx="249359" cy="14813"/>
          </a:xfrm>
          <a:custGeom>
            <a:avLst/>
            <a:gdLst>
              <a:gd name="T0" fmla="*/ 1 w 186"/>
              <a:gd name="T1" fmla="*/ 0 h 11"/>
              <a:gd name="T2" fmla="*/ 0 w 186"/>
              <a:gd name="T3" fmla="*/ 3 h 11"/>
              <a:gd name="T4" fmla="*/ 186 w 186"/>
              <a:gd name="T5" fmla="*/ 4 h 11"/>
              <a:gd name="T6" fmla="*/ 185 w 186"/>
              <a:gd name="T7" fmla="*/ 0 h 11"/>
              <a:gd name="T8" fmla="*/ 1 w 186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" h="11">
                <a:moveTo>
                  <a:pt x="1" y="0"/>
                </a:moveTo>
                <a:cubicBezTo>
                  <a:pt x="0" y="3"/>
                  <a:pt x="0" y="3"/>
                  <a:pt x="0" y="3"/>
                </a:cubicBezTo>
                <a:cubicBezTo>
                  <a:pt x="58" y="10"/>
                  <a:pt x="129" y="11"/>
                  <a:pt x="186" y="4"/>
                </a:cubicBezTo>
                <a:cubicBezTo>
                  <a:pt x="186" y="2"/>
                  <a:pt x="185" y="1"/>
                  <a:pt x="185" y="0"/>
                </a:cubicBezTo>
                <a:lnTo>
                  <a:pt x="1" y="0"/>
                </a:ln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iṩľî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46D1E76-24CD-421F-A8F1-E4A8B8D3D368}"/>
              </a:ext>
            </a:extLst>
          </p:cNvPr>
          <p:cNvSpPr/>
          <p:nvPr/>
        </p:nvSpPr>
        <p:spPr bwMode="auto">
          <a:xfrm>
            <a:off x="2797294" y="3750518"/>
            <a:ext cx="370335" cy="420537"/>
          </a:xfrm>
          <a:custGeom>
            <a:avLst/>
            <a:gdLst>
              <a:gd name="T0" fmla="*/ 33 w 276"/>
              <a:gd name="T1" fmla="*/ 301 h 313"/>
              <a:gd name="T2" fmla="*/ 0 w 276"/>
              <a:gd name="T3" fmla="*/ 59 h 313"/>
              <a:gd name="T4" fmla="*/ 118 w 276"/>
              <a:gd name="T5" fmla="*/ 1 h 313"/>
              <a:gd name="T6" fmla="*/ 148 w 276"/>
              <a:gd name="T7" fmla="*/ 12 h 313"/>
              <a:gd name="T8" fmla="*/ 180 w 276"/>
              <a:gd name="T9" fmla="*/ 0 h 313"/>
              <a:gd name="T10" fmla="*/ 276 w 276"/>
              <a:gd name="T11" fmla="*/ 35 h 313"/>
              <a:gd name="T12" fmla="*/ 267 w 276"/>
              <a:gd name="T13" fmla="*/ 113 h 313"/>
              <a:gd name="T14" fmla="*/ 265 w 276"/>
              <a:gd name="T15" fmla="*/ 301 h 313"/>
              <a:gd name="T16" fmla="*/ 33 w 276"/>
              <a:gd name="T17" fmla="*/ 301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6" h="313">
                <a:moveTo>
                  <a:pt x="33" y="301"/>
                </a:moveTo>
                <a:cubicBezTo>
                  <a:pt x="46" y="264"/>
                  <a:pt x="16" y="91"/>
                  <a:pt x="0" y="59"/>
                </a:cubicBezTo>
                <a:cubicBezTo>
                  <a:pt x="9" y="26"/>
                  <a:pt x="95" y="19"/>
                  <a:pt x="118" y="1"/>
                </a:cubicBezTo>
                <a:cubicBezTo>
                  <a:pt x="129" y="10"/>
                  <a:pt x="136" y="12"/>
                  <a:pt x="148" y="12"/>
                </a:cubicBezTo>
                <a:cubicBezTo>
                  <a:pt x="161" y="12"/>
                  <a:pt x="169" y="10"/>
                  <a:pt x="180" y="0"/>
                </a:cubicBezTo>
                <a:cubicBezTo>
                  <a:pt x="192" y="11"/>
                  <a:pt x="245" y="17"/>
                  <a:pt x="276" y="35"/>
                </a:cubicBezTo>
                <a:cubicBezTo>
                  <a:pt x="269" y="59"/>
                  <a:pt x="262" y="88"/>
                  <a:pt x="267" y="113"/>
                </a:cubicBezTo>
                <a:cubicBezTo>
                  <a:pt x="263" y="154"/>
                  <a:pt x="251" y="267"/>
                  <a:pt x="265" y="301"/>
                </a:cubicBezTo>
                <a:cubicBezTo>
                  <a:pt x="207" y="312"/>
                  <a:pt x="92" y="313"/>
                  <a:pt x="33" y="301"/>
                </a:cubicBezTo>
                <a:close/>
              </a:path>
            </a:pathLst>
          </a:custGeom>
          <a:solidFill>
            <a:srgbClr val="969D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íSḻí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CE3DEF4-E22E-4B25-B0D9-715F4745BDBA}"/>
              </a:ext>
            </a:extLst>
          </p:cNvPr>
          <p:cNvSpPr/>
          <p:nvPr/>
        </p:nvSpPr>
        <p:spPr bwMode="auto">
          <a:xfrm>
            <a:off x="2914978" y="3750518"/>
            <a:ext cx="162947" cy="326719"/>
          </a:xfrm>
          <a:custGeom>
            <a:avLst/>
            <a:gdLst>
              <a:gd name="T0" fmla="*/ 5 w 198"/>
              <a:gd name="T1" fmla="*/ 26 h 397"/>
              <a:gd name="T2" fmla="*/ 0 w 198"/>
              <a:gd name="T3" fmla="*/ 146 h 397"/>
              <a:gd name="T4" fmla="*/ 100 w 198"/>
              <a:gd name="T5" fmla="*/ 397 h 397"/>
              <a:gd name="T6" fmla="*/ 198 w 198"/>
              <a:gd name="T7" fmla="*/ 146 h 397"/>
              <a:gd name="T8" fmla="*/ 191 w 198"/>
              <a:gd name="T9" fmla="*/ 23 h 397"/>
              <a:gd name="T10" fmla="*/ 150 w 198"/>
              <a:gd name="T11" fmla="*/ 0 h 397"/>
              <a:gd name="T12" fmla="*/ 49 w 198"/>
              <a:gd name="T13" fmla="*/ 2 h 397"/>
              <a:gd name="T14" fmla="*/ 5 w 198"/>
              <a:gd name="T15" fmla="*/ 26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8" h="397">
                <a:moveTo>
                  <a:pt x="5" y="26"/>
                </a:moveTo>
                <a:lnTo>
                  <a:pt x="0" y="146"/>
                </a:lnTo>
                <a:lnTo>
                  <a:pt x="100" y="397"/>
                </a:lnTo>
                <a:lnTo>
                  <a:pt x="198" y="146"/>
                </a:lnTo>
                <a:lnTo>
                  <a:pt x="191" y="23"/>
                </a:lnTo>
                <a:lnTo>
                  <a:pt x="150" y="0"/>
                </a:lnTo>
                <a:lnTo>
                  <a:pt x="49" y="2"/>
                </a:lnTo>
                <a:lnTo>
                  <a:pt x="5" y="26"/>
                </a:ln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îṧḷi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2CDDF7D-221A-489B-B30E-303B6615C65E}"/>
              </a:ext>
            </a:extLst>
          </p:cNvPr>
          <p:cNvSpPr/>
          <p:nvPr/>
        </p:nvSpPr>
        <p:spPr bwMode="auto">
          <a:xfrm>
            <a:off x="2955304" y="3717599"/>
            <a:ext cx="80651" cy="83943"/>
          </a:xfrm>
          <a:prstGeom prst="rect">
            <a:avLst/>
          </a:pr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i$lï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D9E9263-204F-4F60-BE0D-A1177FFDF0C1}"/>
              </a:ext>
            </a:extLst>
          </p:cNvPr>
          <p:cNvSpPr/>
          <p:nvPr/>
        </p:nvSpPr>
        <p:spPr bwMode="auto">
          <a:xfrm>
            <a:off x="2976701" y="3796604"/>
            <a:ext cx="39502" cy="57608"/>
          </a:xfrm>
          <a:custGeom>
            <a:avLst/>
            <a:gdLst>
              <a:gd name="T0" fmla="*/ 25 w 29"/>
              <a:gd name="T1" fmla="*/ 43 h 43"/>
              <a:gd name="T2" fmla="*/ 29 w 29"/>
              <a:gd name="T3" fmla="*/ 34 h 43"/>
              <a:gd name="T4" fmla="*/ 14 w 29"/>
              <a:gd name="T5" fmla="*/ 0 h 43"/>
              <a:gd name="T6" fmla="*/ 0 w 29"/>
              <a:gd name="T7" fmla="*/ 34 h 43"/>
              <a:gd name="T8" fmla="*/ 5 w 29"/>
              <a:gd name="T9" fmla="*/ 43 h 43"/>
              <a:gd name="T10" fmla="*/ 25 w 29"/>
              <a:gd name="T11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43">
                <a:moveTo>
                  <a:pt x="25" y="43"/>
                </a:moveTo>
                <a:cubicBezTo>
                  <a:pt x="29" y="34"/>
                  <a:pt x="29" y="34"/>
                  <a:pt x="29" y="34"/>
                </a:cubicBezTo>
                <a:cubicBezTo>
                  <a:pt x="14" y="0"/>
                  <a:pt x="14" y="0"/>
                  <a:pt x="14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5" y="43"/>
                  <a:pt x="5" y="43"/>
                  <a:pt x="5" y="43"/>
                </a:cubicBezTo>
                <a:cubicBezTo>
                  <a:pt x="11" y="43"/>
                  <a:pt x="18" y="43"/>
                  <a:pt x="25" y="43"/>
                </a:cubicBez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ï$ḻï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87F66B8-07F7-47B4-BB4D-AE6354A230F9}"/>
              </a:ext>
            </a:extLst>
          </p:cNvPr>
          <p:cNvSpPr/>
          <p:nvPr/>
        </p:nvSpPr>
        <p:spPr bwMode="auto">
          <a:xfrm>
            <a:off x="2931438" y="3752164"/>
            <a:ext cx="64191" cy="121799"/>
          </a:xfrm>
          <a:custGeom>
            <a:avLst/>
            <a:gdLst>
              <a:gd name="T0" fmla="*/ 29 w 78"/>
              <a:gd name="T1" fmla="*/ 0 h 148"/>
              <a:gd name="T2" fmla="*/ 78 w 78"/>
              <a:gd name="T3" fmla="*/ 54 h 148"/>
              <a:gd name="T4" fmla="*/ 44 w 78"/>
              <a:gd name="T5" fmla="*/ 148 h 148"/>
              <a:gd name="T6" fmla="*/ 0 w 78"/>
              <a:gd name="T7" fmla="*/ 20 h 148"/>
              <a:gd name="T8" fmla="*/ 29 w 78"/>
              <a:gd name="T9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148">
                <a:moveTo>
                  <a:pt x="29" y="0"/>
                </a:moveTo>
                <a:lnTo>
                  <a:pt x="78" y="54"/>
                </a:lnTo>
                <a:lnTo>
                  <a:pt x="44" y="148"/>
                </a:lnTo>
                <a:lnTo>
                  <a:pt x="0" y="20"/>
                </a:lnTo>
                <a:lnTo>
                  <a:pt x="29" y="0"/>
                </a:ln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íŝḻï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7F46F56-B486-4074-B9A4-6E014459DB60}"/>
              </a:ext>
            </a:extLst>
          </p:cNvPr>
          <p:cNvSpPr/>
          <p:nvPr/>
        </p:nvSpPr>
        <p:spPr bwMode="auto">
          <a:xfrm>
            <a:off x="2995629" y="3750518"/>
            <a:ext cx="67483" cy="123445"/>
          </a:xfrm>
          <a:custGeom>
            <a:avLst/>
            <a:gdLst>
              <a:gd name="T0" fmla="*/ 52 w 82"/>
              <a:gd name="T1" fmla="*/ 0 h 150"/>
              <a:gd name="T2" fmla="*/ 0 w 82"/>
              <a:gd name="T3" fmla="*/ 56 h 150"/>
              <a:gd name="T4" fmla="*/ 36 w 82"/>
              <a:gd name="T5" fmla="*/ 150 h 150"/>
              <a:gd name="T6" fmla="*/ 82 w 82"/>
              <a:gd name="T7" fmla="*/ 20 h 150"/>
              <a:gd name="T8" fmla="*/ 52 w 82"/>
              <a:gd name="T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150">
                <a:moveTo>
                  <a:pt x="52" y="0"/>
                </a:moveTo>
                <a:lnTo>
                  <a:pt x="0" y="56"/>
                </a:lnTo>
                <a:lnTo>
                  <a:pt x="36" y="150"/>
                </a:lnTo>
                <a:lnTo>
                  <a:pt x="82" y="20"/>
                </a:lnTo>
                <a:lnTo>
                  <a:pt x="52" y="0"/>
                </a:ln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íṡļï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8347491-A89B-4E7B-BC75-AD3D47EF1A34}"/>
              </a:ext>
            </a:extLst>
          </p:cNvPr>
          <p:cNvSpPr/>
          <p:nvPr/>
        </p:nvSpPr>
        <p:spPr bwMode="auto">
          <a:xfrm>
            <a:off x="2970118" y="3883839"/>
            <a:ext cx="53493" cy="194220"/>
          </a:xfrm>
          <a:custGeom>
            <a:avLst/>
            <a:gdLst>
              <a:gd name="T0" fmla="*/ 17 w 65"/>
              <a:gd name="T1" fmla="*/ 0 h 236"/>
              <a:gd name="T2" fmla="*/ 49 w 65"/>
              <a:gd name="T3" fmla="*/ 0 h 236"/>
              <a:gd name="T4" fmla="*/ 65 w 65"/>
              <a:gd name="T5" fmla="*/ 160 h 236"/>
              <a:gd name="T6" fmla="*/ 31 w 65"/>
              <a:gd name="T7" fmla="*/ 236 h 236"/>
              <a:gd name="T8" fmla="*/ 0 w 65"/>
              <a:gd name="T9" fmla="*/ 160 h 236"/>
              <a:gd name="T10" fmla="*/ 17 w 65"/>
              <a:gd name="T11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" h="236">
                <a:moveTo>
                  <a:pt x="17" y="0"/>
                </a:moveTo>
                <a:lnTo>
                  <a:pt x="49" y="0"/>
                </a:lnTo>
                <a:lnTo>
                  <a:pt x="65" y="160"/>
                </a:lnTo>
                <a:lnTo>
                  <a:pt x="31" y="236"/>
                </a:lnTo>
                <a:lnTo>
                  <a:pt x="0" y="160"/>
                </a:lnTo>
                <a:lnTo>
                  <a:pt x="17" y="0"/>
                </a:ln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ïśḷî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E140E87-898D-4F53-B03F-936607B444DE}"/>
              </a:ext>
            </a:extLst>
          </p:cNvPr>
          <p:cNvSpPr/>
          <p:nvPr/>
        </p:nvSpPr>
        <p:spPr bwMode="auto">
          <a:xfrm>
            <a:off x="2931438" y="3752164"/>
            <a:ext cx="64191" cy="103694"/>
          </a:xfrm>
          <a:custGeom>
            <a:avLst/>
            <a:gdLst>
              <a:gd name="T0" fmla="*/ 29 w 78"/>
              <a:gd name="T1" fmla="*/ 0 h 126"/>
              <a:gd name="T2" fmla="*/ 78 w 78"/>
              <a:gd name="T3" fmla="*/ 54 h 126"/>
              <a:gd name="T4" fmla="*/ 42 w 78"/>
              <a:gd name="T5" fmla="*/ 126 h 126"/>
              <a:gd name="T6" fmla="*/ 0 w 78"/>
              <a:gd name="T7" fmla="*/ 20 h 126"/>
              <a:gd name="T8" fmla="*/ 29 w 78"/>
              <a:gd name="T9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126">
                <a:moveTo>
                  <a:pt x="29" y="0"/>
                </a:moveTo>
                <a:lnTo>
                  <a:pt x="78" y="54"/>
                </a:lnTo>
                <a:lnTo>
                  <a:pt x="42" y="126"/>
                </a:lnTo>
                <a:lnTo>
                  <a:pt x="0" y="20"/>
                </a:lnTo>
                <a:lnTo>
                  <a:pt x="29" y="0"/>
                </a:ln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íṥlí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FB99467-DB59-4F0F-8EB9-78D772AE3F85}"/>
              </a:ext>
            </a:extLst>
          </p:cNvPr>
          <p:cNvSpPr/>
          <p:nvPr/>
        </p:nvSpPr>
        <p:spPr bwMode="auto">
          <a:xfrm>
            <a:off x="2884529" y="3765331"/>
            <a:ext cx="111101" cy="312728"/>
          </a:xfrm>
          <a:custGeom>
            <a:avLst/>
            <a:gdLst>
              <a:gd name="T0" fmla="*/ 57 w 135"/>
              <a:gd name="T1" fmla="*/ 0 h 380"/>
              <a:gd name="T2" fmla="*/ 135 w 135"/>
              <a:gd name="T3" fmla="*/ 380 h 380"/>
              <a:gd name="T4" fmla="*/ 18 w 135"/>
              <a:gd name="T5" fmla="*/ 155 h 380"/>
              <a:gd name="T6" fmla="*/ 37 w 135"/>
              <a:gd name="T7" fmla="*/ 128 h 380"/>
              <a:gd name="T8" fmla="*/ 0 w 135"/>
              <a:gd name="T9" fmla="*/ 98 h 380"/>
              <a:gd name="T10" fmla="*/ 36 w 135"/>
              <a:gd name="T11" fmla="*/ 12 h 380"/>
              <a:gd name="T12" fmla="*/ 57 w 135"/>
              <a:gd name="T13" fmla="*/ 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5" h="380">
                <a:moveTo>
                  <a:pt x="57" y="0"/>
                </a:moveTo>
                <a:lnTo>
                  <a:pt x="135" y="380"/>
                </a:lnTo>
                <a:lnTo>
                  <a:pt x="18" y="155"/>
                </a:lnTo>
                <a:lnTo>
                  <a:pt x="37" y="128"/>
                </a:lnTo>
                <a:lnTo>
                  <a:pt x="0" y="98"/>
                </a:lnTo>
                <a:lnTo>
                  <a:pt x="36" y="12"/>
                </a:lnTo>
                <a:lnTo>
                  <a:pt x="57" y="0"/>
                </a:ln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iṡḻí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E0D3A94-DE5B-4FCB-B3BA-1216BC3A1221}"/>
              </a:ext>
            </a:extLst>
          </p:cNvPr>
          <p:cNvSpPr/>
          <p:nvPr/>
        </p:nvSpPr>
        <p:spPr bwMode="auto">
          <a:xfrm>
            <a:off x="2995629" y="3765331"/>
            <a:ext cx="125091" cy="312728"/>
          </a:xfrm>
          <a:custGeom>
            <a:avLst/>
            <a:gdLst>
              <a:gd name="T0" fmla="*/ 82 w 152"/>
              <a:gd name="T1" fmla="*/ 0 h 380"/>
              <a:gd name="T2" fmla="*/ 0 w 152"/>
              <a:gd name="T3" fmla="*/ 380 h 380"/>
              <a:gd name="T4" fmla="*/ 132 w 152"/>
              <a:gd name="T5" fmla="*/ 172 h 380"/>
              <a:gd name="T6" fmla="*/ 114 w 152"/>
              <a:gd name="T7" fmla="*/ 136 h 380"/>
              <a:gd name="T8" fmla="*/ 152 w 152"/>
              <a:gd name="T9" fmla="*/ 106 h 380"/>
              <a:gd name="T10" fmla="*/ 111 w 152"/>
              <a:gd name="T11" fmla="*/ 13 h 380"/>
              <a:gd name="T12" fmla="*/ 82 w 152"/>
              <a:gd name="T13" fmla="*/ 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2" h="380">
                <a:moveTo>
                  <a:pt x="82" y="0"/>
                </a:moveTo>
                <a:lnTo>
                  <a:pt x="0" y="380"/>
                </a:lnTo>
                <a:lnTo>
                  <a:pt x="132" y="172"/>
                </a:lnTo>
                <a:lnTo>
                  <a:pt x="114" y="136"/>
                </a:lnTo>
                <a:lnTo>
                  <a:pt x="152" y="106"/>
                </a:lnTo>
                <a:lnTo>
                  <a:pt x="111" y="13"/>
                </a:lnTo>
                <a:lnTo>
                  <a:pt x="82" y="0"/>
                </a:ln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iṡľï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75BAFEC-D70B-4ABA-9077-321A565AB443}"/>
              </a:ext>
            </a:extLst>
          </p:cNvPr>
          <p:cNvSpPr/>
          <p:nvPr/>
        </p:nvSpPr>
        <p:spPr bwMode="auto">
          <a:xfrm>
            <a:off x="2995629" y="3765331"/>
            <a:ext cx="112747" cy="312728"/>
          </a:xfrm>
          <a:custGeom>
            <a:avLst/>
            <a:gdLst>
              <a:gd name="T0" fmla="*/ 82 w 137"/>
              <a:gd name="T1" fmla="*/ 0 h 380"/>
              <a:gd name="T2" fmla="*/ 0 w 137"/>
              <a:gd name="T3" fmla="*/ 380 h 380"/>
              <a:gd name="T4" fmla="*/ 119 w 137"/>
              <a:gd name="T5" fmla="*/ 155 h 380"/>
              <a:gd name="T6" fmla="*/ 100 w 137"/>
              <a:gd name="T7" fmla="*/ 128 h 380"/>
              <a:gd name="T8" fmla="*/ 137 w 137"/>
              <a:gd name="T9" fmla="*/ 98 h 380"/>
              <a:gd name="T10" fmla="*/ 111 w 137"/>
              <a:gd name="T11" fmla="*/ 13 h 380"/>
              <a:gd name="T12" fmla="*/ 82 w 137"/>
              <a:gd name="T13" fmla="*/ 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7" h="380">
                <a:moveTo>
                  <a:pt x="82" y="0"/>
                </a:moveTo>
                <a:lnTo>
                  <a:pt x="0" y="380"/>
                </a:lnTo>
                <a:lnTo>
                  <a:pt x="119" y="155"/>
                </a:lnTo>
                <a:lnTo>
                  <a:pt x="100" y="128"/>
                </a:lnTo>
                <a:lnTo>
                  <a:pt x="137" y="98"/>
                </a:lnTo>
                <a:lnTo>
                  <a:pt x="111" y="13"/>
                </a:lnTo>
                <a:lnTo>
                  <a:pt x="82" y="0"/>
                </a:ln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íṧ1í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3D2C491-3B4C-412D-9D55-B7724F04E9ED}"/>
              </a:ext>
            </a:extLst>
          </p:cNvPr>
          <p:cNvSpPr/>
          <p:nvPr/>
        </p:nvSpPr>
        <p:spPr bwMode="auto">
          <a:xfrm>
            <a:off x="2995629" y="3750518"/>
            <a:ext cx="67483" cy="105340"/>
          </a:xfrm>
          <a:custGeom>
            <a:avLst/>
            <a:gdLst>
              <a:gd name="T0" fmla="*/ 52 w 82"/>
              <a:gd name="T1" fmla="*/ 0 h 128"/>
              <a:gd name="T2" fmla="*/ 0 w 82"/>
              <a:gd name="T3" fmla="*/ 56 h 128"/>
              <a:gd name="T4" fmla="*/ 38 w 82"/>
              <a:gd name="T5" fmla="*/ 128 h 128"/>
              <a:gd name="T6" fmla="*/ 82 w 82"/>
              <a:gd name="T7" fmla="*/ 20 h 128"/>
              <a:gd name="T8" fmla="*/ 52 w 82"/>
              <a:gd name="T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128">
                <a:moveTo>
                  <a:pt x="52" y="0"/>
                </a:moveTo>
                <a:lnTo>
                  <a:pt x="0" y="56"/>
                </a:lnTo>
                <a:lnTo>
                  <a:pt x="38" y="128"/>
                </a:lnTo>
                <a:lnTo>
                  <a:pt x="82" y="20"/>
                </a:lnTo>
                <a:lnTo>
                  <a:pt x="52" y="0"/>
                </a:ln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î$1î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85A007B-AF22-4388-A423-6B742BFBCED9}"/>
              </a:ext>
            </a:extLst>
          </p:cNvPr>
          <p:cNvSpPr/>
          <p:nvPr/>
        </p:nvSpPr>
        <p:spPr bwMode="auto">
          <a:xfrm>
            <a:off x="2976701" y="3852566"/>
            <a:ext cx="39502" cy="32096"/>
          </a:xfrm>
          <a:custGeom>
            <a:avLst/>
            <a:gdLst>
              <a:gd name="T0" fmla="*/ 5 w 29"/>
              <a:gd name="T1" fmla="*/ 0 h 24"/>
              <a:gd name="T2" fmla="*/ 25 w 29"/>
              <a:gd name="T3" fmla="*/ 0 h 24"/>
              <a:gd name="T4" fmla="*/ 25 w 29"/>
              <a:gd name="T5" fmla="*/ 24 h 24"/>
              <a:gd name="T6" fmla="*/ 5 w 29"/>
              <a:gd name="T7" fmla="*/ 24 h 24"/>
              <a:gd name="T8" fmla="*/ 5 w 29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4">
                <a:moveTo>
                  <a:pt x="5" y="0"/>
                </a:moveTo>
                <a:cubicBezTo>
                  <a:pt x="25" y="0"/>
                  <a:pt x="25" y="0"/>
                  <a:pt x="25" y="0"/>
                </a:cubicBezTo>
                <a:cubicBezTo>
                  <a:pt x="29" y="9"/>
                  <a:pt x="29" y="17"/>
                  <a:pt x="2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1" y="17"/>
                  <a:pt x="0" y="9"/>
                  <a:pt x="5" y="0"/>
                </a:cubicBez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í$1î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B6238DB-95E6-4310-97BE-FFDECDCE4B0F}"/>
              </a:ext>
            </a:extLst>
          </p:cNvPr>
          <p:cNvSpPr/>
          <p:nvPr/>
        </p:nvSpPr>
        <p:spPr bwMode="auto">
          <a:xfrm>
            <a:off x="2993161" y="4075590"/>
            <a:ext cx="10699" cy="91350"/>
          </a:xfrm>
          <a:custGeom>
            <a:avLst/>
            <a:gdLst>
              <a:gd name="T0" fmla="*/ 0 w 8"/>
              <a:gd name="T1" fmla="*/ 68 h 68"/>
              <a:gd name="T2" fmla="*/ 4 w 8"/>
              <a:gd name="T3" fmla="*/ 0 h 68"/>
              <a:gd name="T4" fmla="*/ 8 w 8"/>
              <a:gd name="T5" fmla="*/ 68 h 68"/>
              <a:gd name="T6" fmla="*/ 0 w 8"/>
              <a:gd name="T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68">
                <a:moveTo>
                  <a:pt x="0" y="68"/>
                </a:moveTo>
                <a:cubicBezTo>
                  <a:pt x="0" y="51"/>
                  <a:pt x="1" y="30"/>
                  <a:pt x="4" y="0"/>
                </a:cubicBezTo>
                <a:cubicBezTo>
                  <a:pt x="6" y="30"/>
                  <a:pt x="7" y="51"/>
                  <a:pt x="8" y="68"/>
                </a:cubicBezTo>
                <a:cubicBezTo>
                  <a:pt x="5" y="68"/>
                  <a:pt x="2" y="68"/>
                  <a:pt x="0" y="68"/>
                </a:cubicBez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î$li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2FFDEF4-F5D7-4EE4-A527-FA22E1EA53C8}"/>
              </a:ext>
            </a:extLst>
          </p:cNvPr>
          <p:cNvSpPr/>
          <p:nvPr/>
        </p:nvSpPr>
        <p:spPr bwMode="auto">
          <a:xfrm>
            <a:off x="2907572" y="3750518"/>
            <a:ext cx="181053" cy="325073"/>
          </a:xfrm>
          <a:custGeom>
            <a:avLst/>
            <a:gdLst>
              <a:gd name="T0" fmla="*/ 0 w 220"/>
              <a:gd name="T1" fmla="*/ 30 h 395"/>
              <a:gd name="T2" fmla="*/ 11 w 220"/>
              <a:gd name="T3" fmla="*/ 144 h 395"/>
              <a:gd name="T4" fmla="*/ 110 w 220"/>
              <a:gd name="T5" fmla="*/ 395 h 395"/>
              <a:gd name="T6" fmla="*/ 207 w 220"/>
              <a:gd name="T7" fmla="*/ 144 h 395"/>
              <a:gd name="T8" fmla="*/ 220 w 220"/>
              <a:gd name="T9" fmla="*/ 30 h 395"/>
              <a:gd name="T10" fmla="*/ 172 w 220"/>
              <a:gd name="T11" fmla="*/ 0 h 395"/>
              <a:gd name="T12" fmla="*/ 45 w 220"/>
              <a:gd name="T13" fmla="*/ 0 h 395"/>
              <a:gd name="T14" fmla="*/ 0 w 220"/>
              <a:gd name="T15" fmla="*/ 3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0" h="395">
                <a:moveTo>
                  <a:pt x="0" y="30"/>
                </a:moveTo>
                <a:lnTo>
                  <a:pt x="11" y="144"/>
                </a:lnTo>
                <a:lnTo>
                  <a:pt x="110" y="395"/>
                </a:lnTo>
                <a:lnTo>
                  <a:pt x="207" y="144"/>
                </a:lnTo>
                <a:lnTo>
                  <a:pt x="220" y="30"/>
                </a:lnTo>
                <a:lnTo>
                  <a:pt x="172" y="0"/>
                </a:lnTo>
                <a:lnTo>
                  <a:pt x="45" y="0"/>
                </a:lnTo>
                <a:lnTo>
                  <a:pt x="0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íšḷî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548243C-404A-47B2-B758-248DD814CB8E}"/>
              </a:ext>
            </a:extLst>
          </p:cNvPr>
          <p:cNvSpPr/>
          <p:nvPr/>
        </p:nvSpPr>
        <p:spPr bwMode="auto">
          <a:xfrm>
            <a:off x="2944605" y="3717599"/>
            <a:ext cx="103694" cy="83120"/>
          </a:xfrm>
          <a:prstGeom prst="rect">
            <a:avLst/>
          </a:prstGeom>
          <a:solidFill>
            <a:srgbClr val="D1A8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išlï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BF72F58-45B0-4659-9BE1-8D93FF664F2A}"/>
              </a:ext>
            </a:extLst>
          </p:cNvPr>
          <p:cNvSpPr/>
          <p:nvPr/>
        </p:nvSpPr>
        <p:spPr bwMode="auto">
          <a:xfrm>
            <a:off x="2871362" y="3456719"/>
            <a:ext cx="251828" cy="310259"/>
          </a:xfrm>
          <a:custGeom>
            <a:avLst/>
            <a:gdLst>
              <a:gd name="T0" fmla="*/ 94 w 188"/>
              <a:gd name="T1" fmla="*/ 231 h 231"/>
              <a:gd name="T2" fmla="*/ 167 w 188"/>
              <a:gd name="T3" fmla="*/ 154 h 231"/>
              <a:gd name="T4" fmla="*/ 170 w 188"/>
              <a:gd name="T5" fmla="*/ 155 h 231"/>
              <a:gd name="T6" fmla="*/ 186 w 188"/>
              <a:gd name="T7" fmla="*/ 130 h 231"/>
              <a:gd name="T8" fmla="*/ 179 w 188"/>
              <a:gd name="T9" fmla="*/ 101 h 231"/>
              <a:gd name="T10" fmla="*/ 178 w 188"/>
              <a:gd name="T11" fmla="*/ 101 h 231"/>
              <a:gd name="T12" fmla="*/ 94 w 188"/>
              <a:gd name="T13" fmla="*/ 0 h 231"/>
              <a:gd name="T14" fmla="*/ 10 w 188"/>
              <a:gd name="T15" fmla="*/ 101 h 231"/>
              <a:gd name="T16" fmla="*/ 9 w 188"/>
              <a:gd name="T17" fmla="*/ 101 h 231"/>
              <a:gd name="T18" fmla="*/ 2 w 188"/>
              <a:gd name="T19" fmla="*/ 130 h 231"/>
              <a:gd name="T20" fmla="*/ 18 w 188"/>
              <a:gd name="T21" fmla="*/ 155 h 231"/>
              <a:gd name="T22" fmla="*/ 21 w 188"/>
              <a:gd name="T23" fmla="*/ 153 h 231"/>
              <a:gd name="T24" fmla="*/ 94 w 188"/>
              <a:gd name="T25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88" h="231">
                <a:moveTo>
                  <a:pt x="94" y="231"/>
                </a:moveTo>
                <a:cubicBezTo>
                  <a:pt x="125" y="231"/>
                  <a:pt x="153" y="196"/>
                  <a:pt x="167" y="154"/>
                </a:cubicBezTo>
                <a:cubicBezTo>
                  <a:pt x="168" y="154"/>
                  <a:pt x="169" y="155"/>
                  <a:pt x="170" y="155"/>
                </a:cubicBezTo>
                <a:cubicBezTo>
                  <a:pt x="176" y="156"/>
                  <a:pt x="183" y="145"/>
                  <a:pt x="186" y="130"/>
                </a:cubicBezTo>
                <a:cubicBezTo>
                  <a:pt x="188" y="115"/>
                  <a:pt x="185" y="102"/>
                  <a:pt x="179" y="101"/>
                </a:cubicBezTo>
                <a:cubicBezTo>
                  <a:pt x="179" y="101"/>
                  <a:pt x="178" y="101"/>
                  <a:pt x="178" y="101"/>
                </a:cubicBezTo>
                <a:cubicBezTo>
                  <a:pt x="181" y="48"/>
                  <a:pt x="159" y="0"/>
                  <a:pt x="94" y="0"/>
                </a:cubicBezTo>
                <a:cubicBezTo>
                  <a:pt x="29" y="0"/>
                  <a:pt x="7" y="48"/>
                  <a:pt x="10" y="101"/>
                </a:cubicBezTo>
                <a:cubicBezTo>
                  <a:pt x="10" y="101"/>
                  <a:pt x="9" y="101"/>
                  <a:pt x="9" y="101"/>
                </a:cubicBezTo>
                <a:cubicBezTo>
                  <a:pt x="2" y="102"/>
                  <a:pt x="0" y="115"/>
                  <a:pt x="2" y="130"/>
                </a:cubicBezTo>
                <a:cubicBezTo>
                  <a:pt x="5" y="145"/>
                  <a:pt x="11" y="156"/>
                  <a:pt x="18" y="155"/>
                </a:cubicBezTo>
                <a:cubicBezTo>
                  <a:pt x="19" y="155"/>
                  <a:pt x="20" y="154"/>
                  <a:pt x="21" y="153"/>
                </a:cubicBezTo>
                <a:cubicBezTo>
                  <a:pt x="36" y="196"/>
                  <a:pt x="64" y="231"/>
                  <a:pt x="94" y="231"/>
                </a:cubicBezTo>
                <a:close/>
              </a:path>
            </a:pathLst>
          </a:custGeom>
          <a:solidFill>
            <a:srgbClr val="F2CA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íšḻí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E7CD607-8FEA-4685-BB3F-C8750450CF65}"/>
              </a:ext>
            </a:extLst>
          </p:cNvPr>
          <p:cNvSpPr/>
          <p:nvPr/>
        </p:nvSpPr>
        <p:spPr bwMode="auto">
          <a:xfrm>
            <a:off x="2978347" y="3794958"/>
            <a:ext cx="37856" cy="57608"/>
          </a:xfrm>
          <a:custGeom>
            <a:avLst/>
            <a:gdLst>
              <a:gd name="T0" fmla="*/ 24 w 28"/>
              <a:gd name="T1" fmla="*/ 43 h 43"/>
              <a:gd name="T2" fmla="*/ 28 w 28"/>
              <a:gd name="T3" fmla="*/ 34 h 43"/>
              <a:gd name="T4" fmla="*/ 14 w 28"/>
              <a:gd name="T5" fmla="*/ 0 h 43"/>
              <a:gd name="T6" fmla="*/ 0 w 28"/>
              <a:gd name="T7" fmla="*/ 34 h 43"/>
              <a:gd name="T8" fmla="*/ 5 w 28"/>
              <a:gd name="T9" fmla="*/ 43 h 43"/>
              <a:gd name="T10" fmla="*/ 24 w 28"/>
              <a:gd name="T11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43">
                <a:moveTo>
                  <a:pt x="24" y="43"/>
                </a:moveTo>
                <a:cubicBezTo>
                  <a:pt x="28" y="34"/>
                  <a:pt x="28" y="34"/>
                  <a:pt x="28" y="34"/>
                </a:cubicBezTo>
                <a:cubicBezTo>
                  <a:pt x="14" y="0"/>
                  <a:pt x="14" y="0"/>
                  <a:pt x="14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5" y="43"/>
                  <a:pt x="5" y="43"/>
                  <a:pt x="5" y="43"/>
                </a:cubicBezTo>
                <a:cubicBezTo>
                  <a:pt x="11" y="43"/>
                  <a:pt x="18" y="43"/>
                  <a:pt x="24" y="43"/>
                </a:cubicBez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îṩlï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F8F825E-B652-43BB-9A79-5AAE8CC8ECA3}"/>
              </a:ext>
            </a:extLst>
          </p:cNvPr>
          <p:cNvSpPr/>
          <p:nvPr/>
        </p:nvSpPr>
        <p:spPr bwMode="auto">
          <a:xfrm>
            <a:off x="2920740" y="3765331"/>
            <a:ext cx="76536" cy="107809"/>
          </a:xfrm>
          <a:custGeom>
            <a:avLst/>
            <a:gdLst>
              <a:gd name="T0" fmla="*/ 29 w 93"/>
              <a:gd name="T1" fmla="*/ 0 h 131"/>
              <a:gd name="T2" fmla="*/ 93 w 93"/>
              <a:gd name="T3" fmla="*/ 36 h 131"/>
              <a:gd name="T4" fmla="*/ 57 w 93"/>
              <a:gd name="T5" fmla="*/ 131 h 131"/>
              <a:gd name="T6" fmla="*/ 0 w 93"/>
              <a:gd name="T7" fmla="*/ 2 h 131"/>
              <a:gd name="T8" fmla="*/ 29 w 93"/>
              <a:gd name="T9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131">
                <a:moveTo>
                  <a:pt x="29" y="0"/>
                </a:moveTo>
                <a:lnTo>
                  <a:pt x="93" y="36"/>
                </a:lnTo>
                <a:lnTo>
                  <a:pt x="57" y="131"/>
                </a:lnTo>
                <a:lnTo>
                  <a:pt x="0" y="2"/>
                </a:lnTo>
                <a:lnTo>
                  <a:pt x="29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ïṥḷí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2264950-1B81-4F70-A9F5-BE7B29FAA59C}"/>
              </a:ext>
            </a:extLst>
          </p:cNvPr>
          <p:cNvSpPr/>
          <p:nvPr/>
        </p:nvSpPr>
        <p:spPr bwMode="auto">
          <a:xfrm>
            <a:off x="2873830" y="3771915"/>
            <a:ext cx="123445" cy="310259"/>
          </a:xfrm>
          <a:custGeom>
            <a:avLst/>
            <a:gdLst>
              <a:gd name="T0" fmla="*/ 42 w 150"/>
              <a:gd name="T1" fmla="*/ 0 h 377"/>
              <a:gd name="T2" fmla="*/ 150 w 150"/>
              <a:gd name="T3" fmla="*/ 377 h 377"/>
              <a:gd name="T4" fmla="*/ 20 w 150"/>
              <a:gd name="T5" fmla="*/ 162 h 377"/>
              <a:gd name="T6" fmla="*/ 37 w 150"/>
              <a:gd name="T7" fmla="*/ 126 h 377"/>
              <a:gd name="T8" fmla="*/ 0 w 150"/>
              <a:gd name="T9" fmla="*/ 97 h 377"/>
              <a:gd name="T10" fmla="*/ 31 w 150"/>
              <a:gd name="T11" fmla="*/ 4 h 377"/>
              <a:gd name="T12" fmla="*/ 42 w 150"/>
              <a:gd name="T13" fmla="*/ 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" h="377">
                <a:moveTo>
                  <a:pt x="42" y="0"/>
                </a:moveTo>
                <a:lnTo>
                  <a:pt x="150" y="377"/>
                </a:lnTo>
                <a:lnTo>
                  <a:pt x="20" y="162"/>
                </a:lnTo>
                <a:lnTo>
                  <a:pt x="37" y="126"/>
                </a:lnTo>
                <a:lnTo>
                  <a:pt x="0" y="97"/>
                </a:lnTo>
                <a:lnTo>
                  <a:pt x="31" y="4"/>
                </a:lnTo>
                <a:lnTo>
                  <a:pt x="42" y="0"/>
                </a:lnTo>
                <a:close/>
              </a:path>
            </a:pathLst>
          </a:custGeom>
          <a:solidFill>
            <a:srgbClr val="6F74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í$1î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2AB48C2-D6A5-4476-B8BC-0899F06F57FC}"/>
              </a:ext>
            </a:extLst>
          </p:cNvPr>
          <p:cNvSpPr/>
          <p:nvPr/>
        </p:nvSpPr>
        <p:spPr bwMode="auto">
          <a:xfrm>
            <a:off x="2997275" y="3766977"/>
            <a:ext cx="76536" cy="106163"/>
          </a:xfrm>
          <a:custGeom>
            <a:avLst/>
            <a:gdLst>
              <a:gd name="T0" fmla="*/ 62 w 93"/>
              <a:gd name="T1" fmla="*/ 2 h 129"/>
              <a:gd name="T2" fmla="*/ 0 w 93"/>
              <a:gd name="T3" fmla="*/ 34 h 129"/>
              <a:gd name="T4" fmla="*/ 36 w 93"/>
              <a:gd name="T5" fmla="*/ 129 h 129"/>
              <a:gd name="T6" fmla="*/ 93 w 93"/>
              <a:gd name="T7" fmla="*/ 0 h 129"/>
              <a:gd name="T8" fmla="*/ 62 w 93"/>
              <a:gd name="T9" fmla="*/ 2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129">
                <a:moveTo>
                  <a:pt x="62" y="2"/>
                </a:moveTo>
                <a:lnTo>
                  <a:pt x="0" y="34"/>
                </a:lnTo>
                <a:lnTo>
                  <a:pt x="36" y="129"/>
                </a:lnTo>
                <a:lnTo>
                  <a:pt x="93" y="0"/>
                </a:lnTo>
                <a:lnTo>
                  <a:pt x="62" y="2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išľí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62102EB-6AB1-4390-9C96-3D4696C51797}"/>
              </a:ext>
            </a:extLst>
          </p:cNvPr>
          <p:cNvSpPr/>
          <p:nvPr/>
        </p:nvSpPr>
        <p:spPr bwMode="auto">
          <a:xfrm>
            <a:off x="2920740" y="3750518"/>
            <a:ext cx="76536" cy="103694"/>
          </a:xfrm>
          <a:custGeom>
            <a:avLst/>
            <a:gdLst>
              <a:gd name="T0" fmla="*/ 29 w 93"/>
              <a:gd name="T1" fmla="*/ 0 h 126"/>
              <a:gd name="T2" fmla="*/ 93 w 93"/>
              <a:gd name="T3" fmla="*/ 54 h 126"/>
              <a:gd name="T4" fmla="*/ 57 w 93"/>
              <a:gd name="T5" fmla="*/ 126 h 126"/>
              <a:gd name="T6" fmla="*/ 0 w 93"/>
              <a:gd name="T7" fmla="*/ 20 h 126"/>
              <a:gd name="T8" fmla="*/ 29 w 93"/>
              <a:gd name="T9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126">
                <a:moveTo>
                  <a:pt x="29" y="0"/>
                </a:moveTo>
                <a:lnTo>
                  <a:pt x="93" y="54"/>
                </a:lnTo>
                <a:lnTo>
                  <a:pt x="57" y="126"/>
                </a:lnTo>
                <a:lnTo>
                  <a:pt x="0" y="20"/>
                </a:lnTo>
                <a:lnTo>
                  <a:pt x="2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ïśḻî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66C11AD-12EB-4AF3-ACE1-1BFFBE6A52E7}"/>
              </a:ext>
            </a:extLst>
          </p:cNvPr>
          <p:cNvSpPr/>
          <p:nvPr/>
        </p:nvSpPr>
        <p:spPr bwMode="auto">
          <a:xfrm>
            <a:off x="2886175" y="3766977"/>
            <a:ext cx="111101" cy="308613"/>
          </a:xfrm>
          <a:custGeom>
            <a:avLst/>
            <a:gdLst>
              <a:gd name="T0" fmla="*/ 42 w 135"/>
              <a:gd name="T1" fmla="*/ 0 h 375"/>
              <a:gd name="T2" fmla="*/ 135 w 135"/>
              <a:gd name="T3" fmla="*/ 375 h 375"/>
              <a:gd name="T4" fmla="*/ 18 w 135"/>
              <a:gd name="T5" fmla="*/ 152 h 375"/>
              <a:gd name="T6" fmla="*/ 37 w 135"/>
              <a:gd name="T7" fmla="*/ 124 h 375"/>
              <a:gd name="T8" fmla="*/ 0 w 135"/>
              <a:gd name="T9" fmla="*/ 95 h 375"/>
              <a:gd name="T10" fmla="*/ 26 w 135"/>
              <a:gd name="T11" fmla="*/ 6 h 375"/>
              <a:gd name="T12" fmla="*/ 42 w 135"/>
              <a:gd name="T13" fmla="*/ 0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5" h="375">
                <a:moveTo>
                  <a:pt x="42" y="0"/>
                </a:moveTo>
                <a:lnTo>
                  <a:pt x="135" y="375"/>
                </a:lnTo>
                <a:lnTo>
                  <a:pt x="18" y="152"/>
                </a:lnTo>
                <a:lnTo>
                  <a:pt x="37" y="124"/>
                </a:lnTo>
                <a:lnTo>
                  <a:pt x="0" y="95"/>
                </a:lnTo>
                <a:lnTo>
                  <a:pt x="26" y="6"/>
                </a:lnTo>
                <a:lnTo>
                  <a:pt x="42" y="0"/>
                </a:lnTo>
                <a:close/>
              </a:path>
            </a:pathLst>
          </a:custGeom>
          <a:solidFill>
            <a:srgbClr val="969D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iṡľi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50C1B72-9421-430C-9C91-C1FAA32B4BA9}"/>
              </a:ext>
            </a:extLst>
          </p:cNvPr>
          <p:cNvSpPr/>
          <p:nvPr/>
        </p:nvSpPr>
        <p:spPr bwMode="auto">
          <a:xfrm>
            <a:off x="2997275" y="3768623"/>
            <a:ext cx="123445" cy="313551"/>
          </a:xfrm>
          <a:custGeom>
            <a:avLst/>
            <a:gdLst>
              <a:gd name="T0" fmla="*/ 104 w 150"/>
              <a:gd name="T1" fmla="*/ 0 h 381"/>
              <a:gd name="T2" fmla="*/ 0 w 150"/>
              <a:gd name="T3" fmla="*/ 381 h 381"/>
              <a:gd name="T4" fmla="*/ 130 w 150"/>
              <a:gd name="T5" fmla="*/ 166 h 381"/>
              <a:gd name="T6" fmla="*/ 114 w 150"/>
              <a:gd name="T7" fmla="*/ 130 h 381"/>
              <a:gd name="T8" fmla="*/ 150 w 150"/>
              <a:gd name="T9" fmla="*/ 101 h 381"/>
              <a:gd name="T10" fmla="*/ 124 w 150"/>
              <a:gd name="T11" fmla="*/ 6 h 381"/>
              <a:gd name="T12" fmla="*/ 104 w 150"/>
              <a:gd name="T13" fmla="*/ 0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" h="381">
                <a:moveTo>
                  <a:pt x="104" y="0"/>
                </a:moveTo>
                <a:lnTo>
                  <a:pt x="0" y="381"/>
                </a:lnTo>
                <a:lnTo>
                  <a:pt x="130" y="166"/>
                </a:lnTo>
                <a:lnTo>
                  <a:pt x="114" y="130"/>
                </a:lnTo>
                <a:lnTo>
                  <a:pt x="150" y="101"/>
                </a:lnTo>
                <a:lnTo>
                  <a:pt x="124" y="6"/>
                </a:lnTo>
                <a:lnTo>
                  <a:pt x="104" y="0"/>
                </a:lnTo>
                <a:close/>
              </a:path>
            </a:pathLst>
          </a:custGeom>
          <a:solidFill>
            <a:srgbClr val="6F74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iṩḷí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C07E3D1-E772-4545-B4FA-E255898E4226}"/>
              </a:ext>
            </a:extLst>
          </p:cNvPr>
          <p:cNvSpPr/>
          <p:nvPr/>
        </p:nvSpPr>
        <p:spPr bwMode="auto">
          <a:xfrm>
            <a:off x="2997275" y="3765331"/>
            <a:ext cx="111101" cy="310259"/>
          </a:xfrm>
          <a:custGeom>
            <a:avLst/>
            <a:gdLst>
              <a:gd name="T0" fmla="*/ 96 w 135"/>
              <a:gd name="T1" fmla="*/ 0 h 377"/>
              <a:gd name="T2" fmla="*/ 0 w 135"/>
              <a:gd name="T3" fmla="*/ 377 h 377"/>
              <a:gd name="T4" fmla="*/ 117 w 135"/>
              <a:gd name="T5" fmla="*/ 154 h 377"/>
              <a:gd name="T6" fmla="*/ 98 w 135"/>
              <a:gd name="T7" fmla="*/ 126 h 377"/>
              <a:gd name="T8" fmla="*/ 135 w 135"/>
              <a:gd name="T9" fmla="*/ 97 h 377"/>
              <a:gd name="T10" fmla="*/ 116 w 135"/>
              <a:gd name="T11" fmla="*/ 8 h 377"/>
              <a:gd name="T12" fmla="*/ 96 w 135"/>
              <a:gd name="T13" fmla="*/ 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5" h="377">
                <a:moveTo>
                  <a:pt x="96" y="0"/>
                </a:moveTo>
                <a:lnTo>
                  <a:pt x="0" y="377"/>
                </a:lnTo>
                <a:lnTo>
                  <a:pt x="117" y="154"/>
                </a:lnTo>
                <a:lnTo>
                  <a:pt x="98" y="126"/>
                </a:lnTo>
                <a:lnTo>
                  <a:pt x="135" y="97"/>
                </a:lnTo>
                <a:lnTo>
                  <a:pt x="116" y="8"/>
                </a:lnTo>
                <a:lnTo>
                  <a:pt x="96" y="0"/>
                </a:lnTo>
                <a:close/>
              </a:path>
            </a:pathLst>
          </a:custGeom>
          <a:solidFill>
            <a:srgbClr val="969D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ïŝļí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048B7A9-7777-4D8A-BAE5-79331F81B57D}"/>
              </a:ext>
            </a:extLst>
          </p:cNvPr>
          <p:cNvSpPr/>
          <p:nvPr/>
        </p:nvSpPr>
        <p:spPr bwMode="auto">
          <a:xfrm>
            <a:off x="2997275" y="3750518"/>
            <a:ext cx="76536" cy="103694"/>
          </a:xfrm>
          <a:custGeom>
            <a:avLst/>
            <a:gdLst>
              <a:gd name="T0" fmla="*/ 63 w 93"/>
              <a:gd name="T1" fmla="*/ 0 h 126"/>
              <a:gd name="T2" fmla="*/ 0 w 93"/>
              <a:gd name="T3" fmla="*/ 54 h 126"/>
              <a:gd name="T4" fmla="*/ 36 w 93"/>
              <a:gd name="T5" fmla="*/ 126 h 126"/>
              <a:gd name="T6" fmla="*/ 93 w 93"/>
              <a:gd name="T7" fmla="*/ 20 h 126"/>
              <a:gd name="T8" fmla="*/ 63 w 93"/>
              <a:gd name="T9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126">
                <a:moveTo>
                  <a:pt x="63" y="0"/>
                </a:moveTo>
                <a:lnTo>
                  <a:pt x="0" y="54"/>
                </a:lnTo>
                <a:lnTo>
                  <a:pt x="36" y="126"/>
                </a:lnTo>
                <a:lnTo>
                  <a:pt x="93" y="20"/>
                </a:lnTo>
                <a:lnTo>
                  <a:pt x="6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íṣḷï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0801840-0B07-4051-AAA4-2A16E84BD55A}"/>
              </a:ext>
            </a:extLst>
          </p:cNvPr>
          <p:cNvSpPr/>
          <p:nvPr/>
        </p:nvSpPr>
        <p:spPr bwMode="auto">
          <a:xfrm>
            <a:off x="2978347" y="3850097"/>
            <a:ext cx="38680" cy="33742"/>
          </a:xfrm>
          <a:custGeom>
            <a:avLst/>
            <a:gdLst>
              <a:gd name="T0" fmla="*/ 5 w 29"/>
              <a:gd name="T1" fmla="*/ 0 h 25"/>
              <a:gd name="T2" fmla="*/ 24 w 29"/>
              <a:gd name="T3" fmla="*/ 0 h 25"/>
              <a:gd name="T4" fmla="*/ 24 w 29"/>
              <a:gd name="T5" fmla="*/ 25 h 25"/>
              <a:gd name="T6" fmla="*/ 5 w 29"/>
              <a:gd name="T7" fmla="*/ 25 h 25"/>
              <a:gd name="T8" fmla="*/ 5 w 29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5">
                <a:moveTo>
                  <a:pt x="5" y="0"/>
                </a:moveTo>
                <a:cubicBezTo>
                  <a:pt x="24" y="0"/>
                  <a:pt x="24" y="0"/>
                  <a:pt x="24" y="0"/>
                </a:cubicBezTo>
                <a:cubicBezTo>
                  <a:pt x="29" y="10"/>
                  <a:pt x="28" y="17"/>
                  <a:pt x="24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1" y="17"/>
                  <a:pt x="0" y="10"/>
                  <a:pt x="5" y="0"/>
                </a:cubicBez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ïsḻi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377B6EB-1B3E-49CF-B35F-F5D280A292C8}"/>
              </a:ext>
            </a:extLst>
          </p:cNvPr>
          <p:cNvSpPr/>
          <p:nvPr/>
        </p:nvSpPr>
        <p:spPr bwMode="auto">
          <a:xfrm>
            <a:off x="2989046" y="4075590"/>
            <a:ext cx="16459" cy="91350"/>
          </a:xfrm>
          <a:custGeom>
            <a:avLst/>
            <a:gdLst>
              <a:gd name="T0" fmla="*/ 1 w 12"/>
              <a:gd name="T1" fmla="*/ 68 h 68"/>
              <a:gd name="T2" fmla="*/ 11 w 12"/>
              <a:gd name="T3" fmla="*/ 68 h 68"/>
              <a:gd name="T4" fmla="*/ 6 w 12"/>
              <a:gd name="T5" fmla="*/ 0 h 68"/>
              <a:gd name="T6" fmla="*/ 1 w 12"/>
              <a:gd name="T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68">
                <a:moveTo>
                  <a:pt x="1" y="68"/>
                </a:moveTo>
                <a:cubicBezTo>
                  <a:pt x="5" y="68"/>
                  <a:pt x="8" y="68"/>
                  <a:pt x="11" y="68"/>
                </a:cubicBezTo>
                <a:cubicBezTo>
                  <a:pt x="12" y="51"/>
                  <a:pt x="9" y="7"/>
                  <a:pt x="6" y="0"/>
                </a:cubicBezTo>
                <a:cubicBezTo>
                  <a:pt x="4" y="6"/>
                  <a:pt x="0" y="50"/>
                  <a:pt x="1" y="68"/>
                </a:cubicBez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íslï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9857F36-0346-4196-8136-E832A494B00B}"/>
              </a:ext>
            </a:extLst>
          </p:cNvPr>
          <p:cNvSpPr/>
          <p:nvPr/>
        </p:nvSpPr>
        <p:spPr bwMode="auto">
          <a:xfrm>
            <a:off x="2965180" y="3882193"/>
            <a:ext cx="70775" cy="318489"/>
          </a:xfrm>
          <a:custGeom>
            <a:avLst/>
            <a:gdLst>
              <a:gd name="T0" fmla="*/ 24 w 86"/>
              <a:gd name="T1" fmla="*/ 0 h 387"/>
              <a:gd name="T2" fmla="*/ 55 w 86"/>
              <a:gd name="T3" fmla="*/ 0 h 387"/>
              <a:gd name="T4" fmla="*/ 86 w 86"/>
              <a:gd name="T5" fmla="*/ 387 h 387"/>
              <a:gd name="T6" fmla="*/ 0 w 86"/>
              <a:gd name="T7" fmla="*/ 387 h 387"/>
              <a:gd name="T8" fmla="*/ 24 w 86"/>
              <a:gd name="T9" fmla="*/ 0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" h="387">
                <a:moveTo>
                  <a:pt x="24" y="0"/>
                </a:moveTo>
                <a:lnTo>
                  <a:pt x="55" y="0"/>
                </a:lnTo>
                <a:lnTo>
                  <a:pt x="86" y="387"/>
                </a:lnTo>
                <a:lnTo>
                  <a:pt x="0" y="387"/>
                </a:lnTo>
                <a:lnTo>
                  <a:pt x="24" y="0"/>
                </a:ln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íṡļï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73B86C8-E070-4C92-A64A-64BB8C714AF4}"/>
              </a:ext>
            </a:extLst>
          </p:cNvPr>
          <p:cNvSpPr/>
          <p:nvPr/>
        </p:nvSpPr>
        <p:spPr bwMode="auto">
          <a:xfrm>
            <a:off x="3485295" y="4322481"/>
            <a:ext cx="607350" cy="147312"/>
          </a:xfrm>
          <a:custGeom>
            <a:avLst/>
            <a:gdLst>
              <a:gd name="T0" fmla="*/ 434 w 453"/>
              <a:gd name="T1" fmla="*/ 0 h 110"/>
              <a:gd name="T2" fmla="*/ 79 w 453"/>
              <a:gd name="T3" fmla="*/ 0 h 110"/>
              <a:gd name="T4" fmla="*/ 79 w 453"/>
              <a:gd name="T5" fmla="*/ 110 h 110"/>
              <a:gd name="T6" fmla="*/ 347 w 453"/>
              <a:gd name="T7" fmla="*/ 110 h 110"/>
              <a:gd name="T8" fmla="*/ 434 w 453"/>
              <a:gd name="T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110">
                <a:moveTo>
                  <a:pt x="434" y="0"/>
                </a:moveTo>
                <a:cubicBezTo>
                  <a:pt x="79" y="0"/>
                  <a:pt x="79" y="0"/>
                  <a:pt x="79" y="0"/>
                </a:cubicBezTo>
                <a:cubicBezTo>
                  <a:pt x="0" y="0"/>
                  <a:pt x="10" y="110"/>
                  <a:pt x="79" y="110"/>
                </a:cubicBezTo>
                <a:cubicBezTo>
                  <a:pt x="347" y="110"/>
                  <a:pt x="347" y="110"/>
                  <a:pt x="347" y="110"/>
                </a:cubicBezTo>
                <a:cubicBezTo>
                  <a:pt x="437" y="110"/>
                  <a:pt x="453" y="51"/>
                  <a:pt x="434" y="0"/>
                </a:cubicBez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iṧ1i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7B8E379-7E75-4412-9649-C0AAF2F91ECE}"/>
              </a:ext>
            </a:extLst>
          </p:cNvPr>
          <p:cNvSpPr/>
          <p:nvPr/>
        </p:nvSpPr>
        <p:spPr bwMode="auto">
          <a:xfrm>
            <a:off x="3818596" y="3738996"/>
            <a:ext cx="123445" cy="179407"/>
          </a:xfrm>
          <a:custGeom>
            <a:avLst/>
            <a:gdLst>
              <a:gd name="T0" fmla="*/ 106 w 150"/>
              <a:gd name="T1" fmla="*/ 0 h 218"/>
              <a:gd name="T2" fmla="*/ 0 w 150"/>
              <a:gd name="T3" fmla="*/ 29 h 218"/>
              <a:gd name="T4" fmla="*/ 28 w 150"/>
              <a:gd name="T5" fmla="*/ 218 h 218"/>
              <a:gd name="T6" fmla="*/ 150 w 150"/>
              <a:gd name="T7" fmla="*/ 184 h 218"/>
              <a:gd name="T8" fmla="*/ 106 w 150"/>
              <a:gd name="T9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" h="218">
                <a:moveTo>
                  <a:pt x="106" y="0"/>
                </a:moveTo>
                <a:lnTo>
                  <a:pt x="0" y="29"/>
                </a:lnTo>
                <a:lnTo>
                  <a:pt x="28" y="218"/>
                </a:lnTo>
                <a:lnTo>
                  <a:pt x="150" y="184"/>
                </a:lnTo>
                <a:lnTo>
                  <a:pt x="106" y="0"/>
                </a:lnTo>
                <a:close/>
              </a:path>
            </a:pathLst>
          </a:custGeom>
          <a:solidFill>
            <a:srgbClr val="F2CA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îṡḷï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4CAEFE2-346A-4693-AED0-5D230CE58350}"/>
              </a:ext>
            </a:extLst>
          </p:cNvPr>
          <p:cNvSpPr/>
          <p:nvPr/>
        </p:nvSpPr>
        <p:spPr bwMode="auto">
          <a:xfrm>
            <a:off x="3817773" y="3813887"/>
            <a:ext cx="258412" cy="559618"/>
          </a:xfrm>
          <a:custGeom>
            <a:avLst/>
            <a:gdLst>
              <a:gd name="T0" fmla="*/ 0 w 193"/>
              <a:gd name="T1" fmla="*/ 92 h 417"/>
              <a:gd name="T2" fmla="*/ 10 w 193"/>
              <a:gd name="T3" fmla="*/ 384 h 417"/>
              <a:gd name="T4" fmla="*/ 193 w 193"/>
              <a:gd name="T5" fmla="*/ 417 h 417"/>
              <a:gd name="T6" fmla="*/ 95 w 193"/>
              <a:gd name="T7" fmla="*/ 0 h 417"/>
              <a:gd name="T8" fmla="*/ 0 w 193"/>
              <a:gd name="T9" fmla="*/ 92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3" h="417">
                <a:moveTo>
                  <a:pt x="0" y="92"/>
                </a:moveTo>
                <a:cubicBezTo>
                  <a:pt x="10" y="384"/>
                  <a:pt x="10" y="384"/>
                  <a:pt x="10" y="384"/>
                </a:cubicBezTo>
                <a:cubicBezTo>
                  <a:pt x="71" y="384"/>
                  <a:pt x="135" y="397"/>
                  <a:pt x="193" y="417"/>
                </a:cubicBezTo>
                <a:cubicBezTo>
                  <a:pt x="187" y="274"/>
                  <a:pt x="155" y="123"/>
                  <a:pt x="95" y="0"/>
                </a:cubicBezTo>
                <a:cubicBezTo>
                  <a:pt x="69" y="31"/>
                  <a:pt x="15" y="94"/>
                  <a:pt x="0" y="92"/>
                </a:cubicBezTo>
                <a:close/>
              </a:path>
            </a:pathLst>
          </a:custGeom>
          <a:solidFill>
            <a:srgbClr val="7BA4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i$lî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AF42631-FFAF-4381-864A-19D4058D94E2}"/>
              </a:ext>
            </a:extLst>
          </p:cNvPr>
          <p:cNvSpPr/>
          <p:nvPr/>
        </p:nvSpPr>
        <p:spPr bwMode="auto">
          <a:xfrm>
            <a:off x="3479534" y="4369390"/>
            <a:ext cx="182699" cy="398316"/>
          </a:xfrm>
          <a:custGeom>
            <a:avLst/>
            <a:gdLst>
              <a:gd name="T0" fmla="*/ 116 w 136"/>
              <a:gd name="T1" fmla="*/ 5 h 297"/>
              <a:gd name="T2" fmla="*/ 43 w 136"/>
              <a:gd name="T3" fmla="*/ 5 h 297"/>
              <a:gd name="T4" fmla="*/ 28 w 136"/>
              <a:gd name="T5" fmla="*/ 10 h 297"/>
              <a:gd name="T6" fmla="*/ 1 w 136"/>
              <a:gd name="T7" fmla="*/ 278 h 297"/>
              <a:gd name="T8" fmla="*/ 20 w 136"/>
              <a:gd name="T9" fmla="*/ 297 h 297"/>
              <a:gd name="T10" fmla="*/ 93 w 136"/>
              <a:gd name="T11" fmla="*/ 297 h 297"/>
              <a:gd name="T12" fmla="*/ 111 w 136"/>
              <a:gd name="T13" fmla="*/ 278 h 297"/>
              <a:gd name="T14" fmla="*/ 135 w 136"/>
              <a:gd name="T15" fmla="*/ 23 h 297"/>
              <a:gd name="T16" fmla="*/ 116 w 136"/>
              <a:gd name="T17" fmla="*/ 5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6" h="297">
                <a:moveTo>
                  <a:pt x="116" y="5"/>
                </a:moveTo>
                <a:cubicBezTo>
                  <a:pt x="43" y="5"/>
                  <a:pt x="43" y="5"/>
                  <a:pt x="43" y="5"/>
                </a:cubicBezTo>
                <a:cubicBezTo>
                  <a:pt x="33" y="5"/>
                  <a:pt x="29" y="0"/>
                  <a:pt x="28" y="10"/>
                </a:cubicBezTo>
                <a:cubicBezTo>
                  <a:pt x="1" y="278"/>
                  <a:pt x="1" y="278"/>
                  <a:pt x="1" y="278"/>
                </a:cubicBezTo>
                <a:cubicBezTo>
                  <a:pt x="0" y="288"/>
                  <a:pt x="9" y="297"/>
                  <a:pt x="20" y="297"/>
                </a:cubicBezTo>
                <a:cubicBezTo>
                  <a:pt x="93" y="297"/>
                  <a:pt x="93" y="297"/>
                  <a:pt x="93" y="297"/>
                </a:cubicBezTo>
                <a:cubicBezTo>
                  <a:pt x="103" y="297"/>
                  <a:pt x="110" y="288"/>
                  <a:pt x="111" y="278"/>
                </a:cubicBezTo>
                <a:cubicBezTo>
                  <a:pt x="135" y="23"/>
                  <a:pt x="135" y="23"/>
                  <a:pt x="135" y="23"/>
                </a:cubicBezTo>
                <a:cubicBezTo>
                  <a:pt x="136" y="13"/>
                  <a:pt x="127" y="5"/>
                  <a:pt x="116" y="5"/>
                </a:cubicBez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íSļï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F0F07A8-1A0A-4586-A356-7D790FE0BF78}"/>
              </a:ext>
            </a:extLst>
          </p:cNvPr>
          <p:cNvSpPr/>
          <p:nvPr/>
        </p:nvSpPr>
        <p:spPr bwMode="auto">
          <a:xfrm>
            <a:off x="3372548" y="4790749"/>
            <a:ext cx="258412" cy="117685"/>
          </a:xfrm>
          <a:custGeom>
            <a:avLst/>
            <a:gdLst>
              <a:gd name="T0" fmla="*/ 181 w 193"/>
              <a:gd name="T1" fmla="*/ 0 h 88"/>
              <a:gd name="T2" fmla="*/ 191 w 193"/>
              <a:gd name="T3" fmla="*/ 33 h 88"/>
              <a:gd name="T4" fmla="*/ 187 w 193"/>
              <a:gd name="T5" fmla="*/ 59 h 88"/>
              <a:gd name="T6" fmla="*/ 165 w 193"/>
              <a:gd name="T7" fmla="*/ 63 h 88"/>
              <a:gd name="T8" fmla="*/ 157 w 193"/>
              <a:gd name="T9" fmla="*/ 53 h 88"/>
              <a:gd name="T10" fmla="*/ 101 w 193"/>
              <a:gd name="T11" fmla="*/ 75 h 88"/>
              <a:gd name="T12" fmla="*/ 39 w 193"/>
              <a:gd name="T13" fmla="*/ 86 h 88"/>
              <a:gd name="T14" fmla="*/ 2 w 193"/>
              <a:gd name="T15" fmla="*/ 72 h 88"/>
              <a:gd name="T16" fmla="*/ 63 w 193"/>
              <a:gd name="T17" fmla="*/ 31 h 88"/>
              <a:gd name="T18" fmla="*/ 94 w 193"/>
              <a:gd name="T19" fmla="*/ 1 h 88"/>
              <a:gd name="T20" fmla="*/ 100 w 193"/>
              <a:gd name="T21" fmla="*/ 2 h 88"/>
              <a:gd name="T22" fmla="*/ 173 w 193"/>
              <a:gd name="T23" fmla="*/ 2 h 88"/>
              <a:gd name="T24" fmla="*/ 181 w 193"/>
              <a:gd name="T2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3" h="88">
                <a:moveTo>
                  <a:pt x="181" y="0"/>
                </a:moveTo>
                <a:cubicBezTo>
                  <a:pt x="186" y="12"/>
                  <a:pt x="190" y="25"/>
                  <a:pt x="191" y="33"/>
                </a:cubicBezTo>
                <a:cubicBezTo>
                  <a:pt x="192" y="47"/>
                  <a:pt x="193" y="57"/>
                  <a:pt x="187" y="59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1" y="63"/>
                  <a:pt x="158" y="59"/>
                  <a:pt x="157" y="53"/>
                </a:cubicBezTo>
                <a:cubicBezTo>
                  <a:pt x="147" y="53"/>
                  <a:pt x="127" y="70"/>
                  <a:pt x="101" y="75"/>
                </a:cubicBezTo>
                <a:cubicBezTo>
                  <a:pt x="39" y="86"/>
                  <a:pt x="39" y="86"/>
                  <a:pt x="39" y="86"/>
                </a:cubicBezTo>
                <a:cubicBezTo>
                  <a:pt x="26" y="88"/>
                  <a:pt x="4" y="87"/>
                  <a:pt x="2" y="72"/>
                </a:cubicBezTo>
                <a:cubicBezTo>
                  <a:pt x="0" y="57"/>
                  <a:pt x="37" y="44"/>
                  <a:pt x="63" y="31"/>
                </a:cubicBezTo>
                <a:cubicBezTo>
                  <a:pt x="73" y="26"/>
                  <a:pt x="84" y="14"/>
                  <a:pt x="94" y="1"/>
                </a:cubicBezTo>
                <a:cubicBezTo>
                  <a:pt x="96" y="1"/>
                  <a:pt x="98" y="2"/>
                  <a:pt x="100" y="2"/>
                </a:cubicBezTo>
                <a:cubicBezTo>
                  <a:pt x="173" y="2"/>
                  <a:pt x="173" y="2"/>
                  <a:pt x="173" y="2"/>
                </a:cubicBezTo>
                <a:cubicBezTo>
                  <a:pt x="176" y="2"/>
                  <a:pt x="178" y="1"/>
                  <a:pt x="181" y="0"/>
                </a:cubicBez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ïşļï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4D95A87-805A-46C8-8C6D-7302BD822AA8}"/>
              </a:ext>
            </a:extLst>
          </p:cNvPr>
          <p:cNvSpPr/>
          <p:nvPr/>
        </p:nvSpPr>
        <p:spPr bwMode="auto">
          <a:xfrm>
            <a:off x="2171016" y="3424623"/>
            <a:ext cx="289684" cy="432058"/>
          </a:xfrm>
          <a:custGeom>
            <a:avLst/>
            <a:gdLst>
              <a:gd name="T0" fmla="*/ 215 w 216"/>
              <a:gd name="T1" fmla="*/ 184 h 322"/>
              <a:gd name="T2" fmla="*/ 111 w 216"/>
              <a:gd name="T3" fmla="*/ 322 h 322"/>
              <a:gd name="T4" fmla="*/ 0 w 216"/>
              <a:gd name="T5" fmla="*/ 196 h 322"/>
              <a:gd name="T6" fmla="*/ 149 w 216"/>
              <a:gd name="T7" fmla="*/ 42 h 322"/>
              <a:gd name="T8" fmla="*/ 215 w 216"/>
              <a:gd name="T9" fmla="*/ 184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" h="322">
                <a:moveTo>
                  <a:pt x="215" y="184"/>
                </a:moveTo>
                <a:cubicBezTo>
                  <a:pt x="214" y="283"/>
                  <a:pt x="144" y="322"/>
                  <a:pt x="111" y="322"/>
                </a:cubicBezTo>
                <a:cubicBezTo>
                  <a:pt x="78" y="322"/>
                  <a:pt x="0" y="296"/>
                  <a:pt x="0" y="196"/>
                </a:cubicBezTo>
                <a:cubicBezTo>
                  <a:pt x="0" y="129"/>
                  <a:pt x="10" y="0"/>
                  <a:pt x="149" y="42"/>
                </a:cubicBezTo>
                <a:cubicBezTo>
                  <a:pt x="196" y="40"/>
                  <a:pt x="216" y="86"/>
                  <a:pt x="215" y="184"/>
                </a:cubicBezTo>
                <a:close/>
              </a:path>
            </a:pathLst>
          </a:custGeom>
          <a:solidFill>
            <a:srgbClr val="BA9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îṩḻi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CBF8AA5-45AD-45A8-9AB6-584FDF52D4E9}"/>
              </a:ext>
            </a:extLst>
          </p:cNvPr>
          <p:cNvSpPr/>
          <p:nvPr/>
        </p:nvSpPr>
        <p:spPr bwMode="auto">
          <a:xfrm>
            <a:off x="2199821" y="4145542"/>
            <a:ext cx="239484" cy="13167"/>
          </a:xfrm>
          <a:custGeom>
            <a:avLst/>
            <a:gdLst>
              <a:gd name="T0" fmla="*/ 1 w 179"/>
              <a:gd name="T1" fmla="*/ 0 h 10"/>
              <a:gd name="T2" fmla="*/ 0 w 179"/>
              <a:gd name="T3" fmla="*/ 3 h 10"/>
              <a:gd name="T4" fmla="*/ 179 w 179"/>
              <a:gd name="T5" fmla="*/ 3 h 10"/>
              <a:gd name="T6" fmla="*/ 178 w 179"/>
              <a:gd name="T7" fmla="*/ 0 h 10"/>
              <a:gd name="T8" fmla="*/ 1 w 179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9" h="10">
                <a:moveTo>
                  <a:pt x="1" y="0"/>
                </a:moveTo>
                <a:cubicBezTo>
                  <a:pt x="0" y="3"/>
                  <a:pt x="0" y="3"/>
                  <a:pt x="0" y="3"/>
                </a:cubicBezTo>
                <a:cubicBezTo>
                  <a:pt x="55" y="10"/>
                  <a:pt x="124" y="10"/>
                  <a:pt x="179" y="3"/>
                </a:cubicBezTo>
                <a:cubicBezTo>
                  <a:pt x="179" y="2"/>
                  <a:pt x="178" y="1"/>
                  <a:pt x="178" y="0"/>
                </a:cubicBezTo>
                <a:lnTo>
                  <a:pt x="1" y="0"/>
                </a:lnTo>
                <a:close/>
              </a:path>
            </a:pathLst>
          </a:custGeom>
          <a:solidFill>
            <a:srgbClr val="2755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ïŝḷi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9698629-5C82-485E-BFFC-EF002DB4C241}"/>
              </a:ext>
            </a:extLst>
          </p:cNvPr>
          <p:cNvSpPr/>
          <p:nvPr/>
        </p:nvSpPr>
        <p:spPr bwMode="auto">
          <a:xfrm>
            <a:off x="2149619" y="3756279"/>
            <a:ext cx="342354" cy="402432"/>
          </a:xfrm>
          <a:custGeom>
            <a:avLst/>
            <a:gdLst>
              <a:gd name="T0" fmla="*/ 35 w 255"/>
              <a:gd name="T1" fmla="*/ 292 h 300"/>
              <a:gd name="T2" fmla="*/ 21 w 255"/>
              <a:gd name="T3" fmla="*/ 184 h 300"/>
              <a:gd name="T4" fmla="*/ 11 w 255"/>
              <a:gd name="T5" fmla="*/ 44 h 300"/>
              <a:gd name="T6" fmla="*/ 97 w 255"/>
              <a:gd name="T7" fmla="*/ 1 h 300"/>
              <a:gd name="T8" fmla="*/ 127 w 255"/>
              <a:gd name="T9" fmla="*/ 12 h 300"/>
              <a:gd name="T10" fmla="*/ 157 w 255"/>
              <a:gd name="T11" fmla="*/ 0 h 300"/>
              <a:gd name="T12" fmla="*/ 244 w 255"/>
              <a:gd name="T13" fmla="*/ 44 h 300"/>
              <a:gd name="T14" fmla="*/ 234 w 255"/>
              <a:gd name="T15" fmla="*/ 184 h 300"/>
              <a:gd name="T16" fmla="*/ 216 w 255"/>
              <a:gd name="T17" fmla="*/ 293 h 300"/>
              <a:gd name="T18" fmla="*/ 35 w 255"/>
              <a:gd name="T19" fmla="*/ 292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5" h="300">
                <a:moveTo>
                  <a:pt x="35" y="292"/>
                </a:moveTo>
                <a:cubicBezTo>
                  <a:pt x="51" y="247"/>
                  <a:pt x="42" y="234"/>
                  <a:pt x="21" y="184"/>
                </a:cubicBezTo>
                <a:cubicBezTo>
                  <a:pt x="0" y="134"/>
                  <a:pt x="43" y="106"/>
                  <a:pt x="11" y="44"/>
                </a:cubicBezTo>
                <a:cubicBezTo>
                  <a:pt x="39" y="26"/>
                  <a:pt x="75" y="19"/>
                  <a:pt x="97" y="1"/>
                </a:cubicBezTo>
                <a:cubicBezTo>
                  <a:pt x="108" y="10"/>
                  <a:pt x="115" y="12"/>
                  <a:pt x="127" y="12"/>
                </a:cubicBezTo>
                <a:cubicBezTo>
                  <a:pt x="139" y="12"/>
                  <a:pt x="146" y="10"/>
                  <a:pt x="157" y="0"/>
                </a:cubicBezTo>
                <a:cubicBezTo>
                  <a:pt x="173" y="14"/>
                  <a:pt x="215" y="25"/>
                  <a:pt x="244" y="44"/>
                </a:cubicBezTo>
                <a:cubicBezTo>
                  <a:pt x="214" y="108"/>
                  <a:pt x="255" y="119"/>
                  <a:pt x="234" y="184"/>
                </a:cubicBezTo>
                <a:cubicBezTo>
                  <a:pt x="218" y="234"/>
                  <a:pt x="193" y="237"/>
                  <a:pt x="216" y="293"/>
                </a:cubicBezTo>
                <a:cubicBezTo>
                  <a:pt x="160" y="300"/>
                  <a:pt x="91" y="300"/>
                  <a:pt x="35" y="292"/>
                </a:cubicBez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iṣļî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96D8448-C4DA-41B5-AE9A-06E1C4F165AE}"/>
              </a:ext>
            </a:extLst>
          </p:cNvPr>
          <p:cNvSpPr/>
          <p:nvPr/>
        </p:nvSpPr>
        <p:spPr bwMode="auto">
          <a:xfrm>
            <a:off x="2242615" y="3756279"/>
            <a:ext cx="155541" cy="313551"/>
          </a:xfrm>
          <a:custGeom>
            <a:avLst/>
            <a:gdLst>
              <a:gd name="T0" fmla="*/ 3 w 189"/>
              <a:gd name="T1" fmla="*/ 26 h 381"/>
              <a:gd name="T2" fmla="*/ 0 w 189"/>
              <a:gd name="T3" fmla="*/ 140 h 381"/>
              <a:gd name="T4" fmla="*/ 94 w 189"/>
              <a:gd name="T5" fmla="*/ 381 h 381"/>
              <a:gd name="T6" fmla="*/ 189 w 189"/>
              <a:gd name="T7" fmla="*/ 140 h 381"/>
              <a:gd name="T8" fmla="*/ 182 w 189"/>
              <a:gd name="T9" fmla="*/ 23 h 381"/>
              <a:gd name="T10" fmla="*/ 143 w 189"/>
              <a:gd name="T11" fmla="*/ 0 h 381"/>
              <a:gd name="T12" fmla="*/ 45 w 189"/>
              <a:gd name="T13" fmla="*/ 2 h 381"/>
              <a:gd name="T14" fmla="*/ 3 w 189"/>
              <a:gd name="T15" fmla="*/ 26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381">
                <a:moveTo>
                  <a:pt x="3" y="26"/>
                </a:moveTo>
                <a:lnTo>
                  <a:pt x="0" y="140"/>
                </a:lnTo>
                <a:lnTo>
                  <a:pt x="94" y="381"/>
                </a:lnTo>
                <a:lnTo>
                  <a:pt x="189" y="140"/>
                </a:lnTo>
                <a:lnTo>
                  <a:pt x="182" y="23"/>
                </a:lnTo>
                <a:lnTo>
                  <a:pt x="143" y="0"/>
                </a:lnTo>
                <a:lnTo>
                  <a:pt x="45" y="2"/>
                </a:lnTo>
                <a:lnTo>
                  <a:pt x="3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îṣ1i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81EF987-286E-410A-AE0B-0FD0D4E300EC}"/>
              </a:ext>
            </a:extLst>
          </p:cNvPr>
          <p:cNvSpPr/>
          <p:nvPr/>
        </p:nvSpPr>
        <p:spPr bwMode="auto">
          <a:xfrm>
            <a:off x="2279648" y="3724183"/>
            <a:ext cx="79005" cy="81474"/>
          </a:xfrm>
          <a:prstGeom prst="rect">
            <a:avLst/>
          </a:prstGeom>
          <a:solidFill>
            <a:srgbClr val="D1A8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iśḻi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273DAC0-F789-4DC8-B004-EEDF2896ED8B}"/>
              </a:ext>
            </a:extLst>
          </p:cNvPr>
          <p:cNvSpPr/>
          <p:nvPr/>
        </p:nvSpPr>
        <p:spPr bwMode="auto">
          <a:xfrm>
            <a:off x="2196529" y="3473178"/>
            <a:ext cx="245244" cy="298738"/>
          </a:xfrm>
          <a:custGeom>
            <a:avLst/>
            <a:gdLst>
              <a:gd name="T0" fmla="*/ 92 w 183"/>
              <a:gd name="T1" fmla="*/ 223 h 223"/>
              <a:gd name="T2" fmla="*/ 163 w 183"/>
              <a:gd name="T3" fmla="*/ 148 h 223"/>
              <a:gd name="T4" fmla="*/ 165 w 183"/>
              <a:gd name="T5" fmla="*/ 150 h 223"/>
              <a:gd name="T6" fmla="*/ 180 w 183"/>
              <a:gd name="T7" fmla="*/ 126 h 223"/>
              <a:gd name="T8" fmla="*/ 174 w 183"/>
              <a:gd name="T9" fmla="*/ 98 h 223"/>
              <a:gd name="T10" fmla="*/ 173 w 183"/>
              <a:gd name="T11" fmla="*/ 98 h 223"/>
              <a:gd name="T12" fmla="*/ 92 w 183"/>
              <a:gd name="T13" fmla="*/ 0 h 223"/>
              <a:gd name="T14" fmla="*/ 11 w 183"/>
              <a:gd name="T15" fmla="*/ 98 h 223"/>
              <a:gd name="T16" fmla="*/ 9 w 183"/>
              <a:gd name="T17" fmla="*/ 98 h 223"/>
              <a:gd name="T18" fmla="*/ 3 w 183"/>
              <a:gd name="T19" fmla="*/ 126 h 223"/>
              <a:gd name="T20" fmla="*/ 18 w 183"/>
              <a:gd name="T21" fmla="*/ 150 h 223"/>
              <a:gd name="T22" fmla="*/ 21 w 183"/>
              <a:gd name="T23" fmla="*/ 148 h 223"/>
              <a:gd name="T24" fmla="*/ 92 w 183"/>
              <a:gd name="T25" fmla="*/ 223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83" h="223">
                <a:moveTo>
                  <a:pt x="92" y="223"/>
                </a:moveTo>
                <a:cubicBezTo>
                  <a:pt x="121" y="223"/>
                  <a:pt x="148" y="189"/>
                  <a:pt x="163" y="148"/>
                </a:cubicBezTo>
                <a:cubicBezTo>
                  <a:pt x="163" y="149"/>
                  <a:pt x="164" y="150"/>
                  <a:pt x="165" y="150"/>
                </a:cubicBezTo>
                <a:cubicBezTo>
                  <a:pt x="171" y="151"/>
                  <a:pt x="178" y="140"/>
                  <a:pt x="180" y="126"/>
                </a:cubicBezTo>
                <a:cubicBezTo>
                  <a:pt x="183" y="111"/>
                  <a:pt x="180" y="99"/>
                  <a:pt x="174" y="98"/>
                </a:cubicBezTo>
                <a:cubicBezTo>
                  <a:pt x="174" y="97"/>
                  <a:pt x="173" y="97"/>
                  <a:pt x="173" y="98"/>
                </a:cubicBezTo>
                <a:cubicBezTo>
                  <a:pt x="176" y="47"/>
                  <a:pt x="155" y="0"/>
                  <a:pt x="92" y="0"/>
                </a:cubicBezTo>
                <a:cubicBezTo>
                  <a:pt x="29" y="0"/>
                  <a:pt x="8" y="47"/>
                  <a:pt x="11" y="98"/>
                </a:cubicBezTo>
                <a:cubicBezTo>
                  <a:pt x="10" y="97"/>
                  <a:pt x="10" y="97"/>
                  <a:pt x="9" y="98"/>
                </a:cubicBezTo>
                <a:cubicBezTo>
                  <a:pt x="3" y="99"/>
                  <a:pt x="0" y="111"/>
                  <a:pt x="3" y="126"/>
                </a:cubicBezTo>
                <a:cubicBezTo>
                  <a:pt x="5" y="140"/>
                  <a:pt x="12" y="151"/>
                  <a:pt x="18" y="150"/>
                </a:cubicBezTo>
                <a:cubicBezTo>
                  <a:pt x="19" y="150"/>
                  <a:pt x="20" y="149"/>
                  <a:pt x="21" y="148"/>
                </a:cubicBezTo>
                <a:cubicBezTo>
                  <a:pt x="35" y="189"/>
                  <a:pt x="62" y="223"/>
                  <a:pt x="92" y="223"/>
                </a:cubicBezTo>
                <a:close/>
              </a:path>
            </a:pathLst>
          </a:custGeom>
          <a:solidFill>
            <a:srgbClr val="F2CA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íŝlî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063509D-895E-44CD-98AF-F8C10ECB0F8E}"/>
              </a:ext>
            </a:extLst>
          </p:cNvPr>
          <p:cNvSpPr/>
          <p:nvPr/>
        </p:nvSpPr>
        <p:spPr bwMode="auto">
          <a:xfrm>
            <a:off x="2301045" y="3799073"/>
            <a:ext cx="37856" cy="56785"/>
          </a:xfrm>
          <a:custGeom>
            <a:avLst/>
            <a:gdLst>
              <a:gd name="T0" fmla="*/ 24 w 28"/>
              <a:gd name="T1" fmla="*/ 42 h 42"/>
              <a:gd name="T2" fmla="*/ 28 w 28"/>
              <a:gd name="T3" fmla="*/ 34 h 42"/>
              <a:gd name="T4" fmla="*/ 14 w 28"/>
              <a:gd name="T5" fmla="*/ 0 h 42"/>
              <a:gd name="T6" fmla="*/ 0 w 28"/>
              <a:gd name="T7" fmla="*/ 33 h 42"/>
              <a:gd name="T8" fmla="*/ 5 w 28"/>
              <a:gd name="T9" fmla="*/ 42 h 42"/>
              <a:gd name="T10" fmla="*/ 24 w 28"/>
              <a:gd name="T11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42">
                <a:moveTo>
                  <a:pt x="24" y="42"/>
                </a:moveTo>
                <a:cubicBezTo>
                  <a:pt x="28" y="34"/>
                  <a:pt x="28" y="34"/>
                  <a:pt x="28" y="34"/>
                </a:cubicBezTo>
                <a:cubicBezTo>
                  <a:pt x="14" y="0"/>
                  <a:pt x="14" y="0"/>
                  <a:pt x="14" y="0"/>
                </a:cubicBezTo>
                <a:cubicBezTo>
                  <a:pt x="0" y="33"/>
                  <a:pt x="0" y="33"/>
                  <a:pt x="0" y="33"/>
                </a:cubicBezTo>
                <a:cubicBezTo>
                  <a:pt x="5" y="42"/>
                  <a:pt x="5" y="42"/>
                  <a:pt x="5" y="42"/>
                </a:cubicBezTo>
                <a:cubicBezTo>
                  <a:pt x="11" y="42"/>
                  <a:pt x="17" y="42"/>
                  <a:pt x="24" y="42"/>
                </a:cubicBezTo>
                <a:close/>
              </a:path>
            </a:pathLst>
          </a:custGeom>
          <a:solidFill>
            <a:srgbClr val="CF77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îşľïď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C47D7AD-4B6D-4AE1-B5E5-7825A2ACABB7}"/>
              </a:ext>
            </a:extLst>
          </p:cNvPr>
          <p:cNvSpPr/>
          <p:nvPr/>
        </p:nvSpPr>
        <p:spPr bwMode="auto">
          <a:xfrm>
            <a:off x="2257428" y="3757925"/>
            <a:ext cx="62545" cy="117685"/>
          </a:xfrm>
          <a:custGeom>
            <a:avLst/>
            <a:gdLst>
              <a:gd name="T0" fmla="*/ 27 w 76"/>
              <a:gd name="T1" fmla="*/ 0 h 143"/>
              <a:gd name="T2" fmla="*/ 76 w 76"/>
              <a:gd name="T3" fmla="*/ 50 h 143"/>
              <a:gd name="T4" fmla="*/ 42 w 76"/>
              <a:gd name="T5" fmla="*/ 143 h 143"/>
              <a:gd name="T6" fmla="*/ 0 w 76"/>
              <a:gd name="T7" fmla="*/ 17 h 143"/>
              <a:gd name="T8" fmla="*/ 27 w 76"/>
              <a:gd name="T9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143">
                <a:moveTo>
                  <a:pt x="27" y="0"/>
                </a:moveTo>
                <a:lnTo>
                  <a:pt x="76" y="50"/>
                </a:lnTo>
                <a:lnTo>
                  <a:pt x="42" y="143"/>
                </a:lnTo>
                <a:lnTo>
                  <a:pt x="0" y="17"/>
                </a:lnTo>
                <a:lnTo>
                  <a:pt x="27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ï$ļï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52A4F26-AB47-4BC7-A374-0B643C16470C}"/>
              </a:ext>
            </a:extLst>
          </p:cNvPr>
          <p:cNvSpPr/>
          <p:nvPr/>
        </p:nvSpPr>
        <p:spPr bwMode="auto">
          <a:xfrm>
            <a:off x="2200643" y="3771092"/>
            <a:ext cx="119330" cy="300384"/>
          </a:xfrm>
          <a:custGeom>
            <a:avLst/>
            <a:gdLst>
              <a:gd name="T0" fmla="*/ 69 w 145"/>
              <a:gd name="T1" fmla="*/ 0 h 365"/>
              <a:gd name="T2" fmla="*/ 145 w 145"/>
              <a:gd name="T3" fmla="*/ 365 h 365"/>
              <a:gd name="T4" fmla="*/ 20 w 145"/>
              <a:gd name="T5" fmla="*/ 165 h 365"/>
              <a:gd name="T6" fmla="*/ 36 w 145"/>
              <a:gd name="T7" fmla="*/ 130 h 365"/>
              <a:gd name="T8" fmla="*/ 0 w 145"/>
              <a:gd name="T9" fmla="*/ 101 h 365"/>
              <a:gd name="T10" fmla="*/ 49 w 145"/>
              <a:gd name="T11" fmla="*/ 11 h 365"/>
              <a:gd name="T12" fmla="*/ 69 w 145"/>
              <a:gd name="T13" fmla="*/ 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5" h="365">
                <a:moveTo>
                  <a:pt x="69" y="0"/>
                </a:moveTo>
                <a:lnTo>
                  <a:pt x="145" y="365"/>
                </a:lnTo>
                <a:lnTo>
                  <a:pt x="20" y="165"/>
                </a:lnTo>
                <a:lnTo>
                  <a:pt x="36" y="130"/>
                </a:lnTo>
                <a:lnTo>
                  <a:pt x="0" y="101"/>
                </a:lnTo>
                <a:lnTo>
                  <a:pt x="49" y="11"/>
                </a:lnTo>
                <a:lnTo>
                  <a:pt x="69" y="0"/>
                </a:lnTo>
                <a:close/>
              </a:path>
            </a:pathLst>
          </a:custGeom>
          <a:solidFill>
            <a:srgbClr val="2755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iṡ1î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8E5CB65-2182-4EDD-9019-B110929A462A}"/>
              </a:ext>
            </a:extLst>
          </p:cNvPr>
          <p:cNvSpPr/>
          <p:nvPr/>
        </p:nvSpPr>
        <p:spPr bwMode="auto">
          <a:xfrm>
            <a:off x="2319974" y="3756279"/>
            <a:ext cx="63369" cy="119331"/>
          </a:xfrm>
          <a:custGeom>
            <a:avLst/>
            <a:gdLst>
              <a:gd name="T0" fmla="*/ 49 w 77"/>
              <a:gd name="T1" fmla="*/ 0 h 145"/>
              <a:gd name="T2" fmla="*/ 0 w 77"/>
              <a:gd name="T3" fmla="*/ 52 h 145"/>
              <a:gd name="T4" fmla="*/ 34 w 77"/>
              <a:gd name="T5" fmla="*/ 145 h 145"/>
              <a:gd name="T6" fmla="*/ 77 w 77"/>
              <a:gd name="T7" fmla="*/ 19 h 145"/>
              <a:gd name="T8" fmla="*/ 49 w 77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45">
                <a:moveTo>
                  <a:pt x="49" y="0"/>
                </a:moveTo>
                <a:lnTo>
                  <a:pt x="0" y="52"/>
                </a:lnTo>
                <a:lnTo>
                  <a:pt x="34" y="145"/>
                </a:lnTo>
                <a:lnTo>
                  <a:pt x="77" y="19"/>
                </a:lnTo>
                <a:lnTo>
                  <a:pt x="49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iṩ1íď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15F570A-33FE-431B-A20C-0B6ECFFF2B96}"/>
              </a:ext>
            </a:extLst>
          </p:cNvPr>
          <p:cNvSpPr/>
          <p:nvPr/>
        </p:nvSpPr>
        <p:spPr bwMode="auto">
          <a:xfrm>
            <a:off x="2294462" y="3883839"/>
            <a:ext cx="51024" cy="187637"/>
          </a:xfrm>
          <a:custGeom>
            <a:avLst/>
            <a:gdLst>
              <a:gd name="T0" fmla="*/ 17 w 62"/>
              <a:gd name="T1" fmla="*/ 0 h 228"/>
              <a:gd name="T2" fmla="*/ 48 w 62"/>
              <a:gd name="T3" fmla="*/ 0 h 228"/>
              <a:gd name="T4" fmla="*/ 62 w 62"/>
              <a:gd name="T5" fmla="*/ 155 h 228"/>
              <a:gd name="T6" fmla="*/ 31 w 62"/>
              <a:gd name="T7" fmla="*/ 228 h 228"/>
              <a:gd name="T8" fmla="*/ 0 w 62"/>
              <a:gd name="T9" fmla="*/ 155 h 228"/>
              <a:gd name="T10" fmla="*/ 17 w 62"/>
              <a:gd name="T11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2" h="228">
                <a:moveTo>
                  <a:pt x="17" y="0"/>
                </a:moveTo>
                <a:lnTo>
                  <a:pt x="48" y="0"/>
                </a:lnTo>
                <a:lnTo>
                  <a:pt x="62" y="155"/>
                </a:lnTo>
                <a:lnTo>
                  <a:pt x="31" y="228"/>
                </a:lnTo>
                <a:lnTo>
                  <a:pt x="0" y="155"/>
                </a:lnTo>
                <a:lnTo>
                  <a:pt x="17" y="0"/>
                </a:lnTo>
                <a:close/>
              </a:path>
            </a:pathLst>
          </a:custGeom>
          <a:solidFill>
            <a:srgbClr val="CF77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îṥļi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F9A58C7-0629-4C6B-81C0-A3C26DA0DE15}"/>
              </a:ext>
            </a:extLst>
          </p:cNvPr>
          <p:cNvSpPr/>
          <p:nvPr/>
        </p:nvSpPr>
        <p:spPr bwMode="auto">
          <a:xfrm>
            <a:off x="2257428" y="3757925"/>
            <a:ext cx="62545" cy="98756"/>
          </a:xfrm>
          <a:custGeom>
            <a:avLst/>
            <a:gdLst>
              <a:gd name="T0" fmla="*/ 27 w 76"/>
              <a:gd name="T1" fmla="*/ 0 h 120"/>
              <a:gd name="T2" fmla="*/ 76 w 76"/>
              <a:gd name="T3" fmla="*/ 50 h 120"/>
              <a:gd name="T4" fmla="*/ 40 w 76"/>
              <a:gd name="T5" fmla="*/ 120 h 120"/>
              <a:gd name="T6" fmla="*/ 0 w 76"/>
              <a:gd name="T7" fmla="*/ 17 h 120"/>
              <a:gd name="T8" fmla="*/ 27 w 76"/>
              <a:gd name="T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120">
                <a:moveTo>
                  <a:pt x="27" y="0"/>
                </a:moveTo>
                <a:lnTo>
                  <a:pt x="76" y="50"/>
                </a:lnTo>
                <a:lnTo>
                  <a:pt x="40" y="120"/>
                </a:lnTo>
                <a:lnTo>
                  <a:pt x="0" y="17"/>
                </a:lnTo>
                <a:lnTo>
                  <a:pt x="2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íṩľî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B23F498-07B8-4264-BD4A-639D5305CEBE}"/>
              </a:ext>
            </a:extLst>
          </p:cNvPr>
          <p:cNvSpPr/>
          <p:nvPr/>
        </p:nvSpPr>
        <p:spPr bwMode="auto">
          <a:xfrm>
            <a:off x="2211342" y="3771092"/>
            <a:ext cx="108632" cy="300384"/>
          </a:xfrm>
          <a:custGeom>
            <a:avLst/>
            <a:gdLst>
              <a:gd name="T0" fmla="*/ 56 w 132"/>
              <a:gd name="T1" fmla="*/ 0 h 365"/>
              <a:gd name="T2" fmla="*/ 132 w 132"/>
              <a:gd name="T3" fmla="*/ 365 h 365"/>
              <a:gd name="T4" fmla="*/ 18 w 132"/>
              <a:gd name="T5" fmla="*/ 148 h 365"/>
              <a:gd name="T6" fmla="*/ 38 w 132"/>
              <a:gd name="T7" fmla="*/ 122 h 365"/>
              <a:gd name="T8" fmla="*/ 0 w 132"/>
              <a:gd name="T9" fmla="*/ 93 h 365"/>
              <a:gd name="T10" fmla="*/ 36 w 132"/>
              <a:gd name="T11" fmla="*/ 11 h 365"/>
              <a:gd name="T12" fmla="*/ 56 w 132"/>
              <a:gd name="T13" fmla="*/ 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2" h="365">
                <a:moveTo>
                  <a:pt x="56" y="0"/>
                </a:moveTo>
                <a:lnTo>
                  <a:pt x="132" y="365"/>
                </a:lnTo>
                <a:lnTo>
                  <a:pt x="18" y="148"/>
                </a:lnTo>
                <a:lnTo>
                  <a:pt x="38" y="122"/>
                </a:lnTo>
                <a:lnTo>
                  <a:pt x="0" y="93"/>
                </a:lnTo>
                <a:lnTo>
                  <a:pt x="36" y="11"/>
                </a:lnTo>
                <a:lnTo>
                  <a:pt x="56" y="0"/>
                </a:ln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îšḷí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0EF5BBB-564A-4EEE-91EF-3031B0FE2106}"/>
              </a:ext>
            </a:extLst>
          </p:cNvPr>
          <p:cNvSpPr/>
          <p:nvPr/>
        </p:nvSpPr>
        <p:spPr bwMode="auto">
          <a:xfrm>
            <a:off x="2319974" y="3769446"/>
            <a:ext cx="119330" cy="302029"/>
          </a:xfrm>
          <a:custGeom>
            <a:avLst/>
            <a:gdLst>
              <a:gd name="T0" fmla="*/ 78 w 145"/>
              <a:gd name="T1" fmla="*/ 0 h 367"/>
              <a:gd name="T2" fmla="*/ 0 w 145"/>
              <a:gd name="T3" fmla="*/ 367 h 367"/>
              <a:gd name="T4" fmla="*/ 126 w 145"/>
              <a:gd name="T5" fmla="*/ 167 h 367"/>
              <a:gd name="T6" fmla="*/ 109 w 145"/>
              <a:gd name="T7" fmla="*/ 132 h 367"/>
              <a:gd name="T8" fmla="*/ 145 w 145"/>
              <a:gd name="T9" fmla="*/ 103 h 367"/>
              <a:gd name="T10" fmla="*/ 106 w 145"/>
              <a:gd name="T11" fmla="*/ 13 h 367"/>
              <a:gd name="T12" fmla="*/ 78 w 145"/>
              <a:gd name="T13" fmla="*/ 0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5" h="367">
                <a:moveTo>
                  <a:pt x="78" y="0"/>
                </a:moveTo>
                <a:lnTo>
                  <a:pt x="0" y="367"/>
                </a:lnTo>
                <a:lnTo>
                  <a:pt x="126" y="167"/>
                </a:lnTo>
                <a:lnTo>
                  <a:pt x="109" y="132"/>
                </a:lnTo>
                <a:lnTo>
                  <a:pt x="145" y="103"/>
                </a:lnTo>
                <a:lnTo>
                  <a:pt x="106" y="13"/>
                </a:lnTo>
                <a:lnTo>
                  <a:pt x="78" y="0"/>
                </a:lnTo>
                <a:close/>
              </a:path>
            </a:pathLst>
          </a:custGeom>
          <a:solidFill>
            <a:srgbClr val="2755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i$ľî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F8FE7A7-7316-4E31-9EC6-7C88D10D8EF0}"/>
              </a:ext>
            </a:extLst>
          </p:cNvPr>
          <p:cNvSpPr/>
          <p:nvPr/>
        </p:nvSpPr>
        <p:spPr bwMode="auto">
          <a:xfrm>
            <a:off x="2319974" y="3769446"/>
            <a:ext cx="107809" cy="302029"/>
          </a:xfrm>
          <a:custGeom>
            <a:avLst/>
            <a:gdLst>
              <a:gd name="T0" fmla="*/ 78 w 131"/>
              <a:gd name="T1" fmla="*/ 0 h 367"/>
              <a:gd name="T2" fmla="*/ 0 w 131"/>
              <a:gd name="T3" fmla="*/ 367 h 367"/>
              <a:gd name="T4" fmla="*/ 114 w 131"/>
              <a:gd name="T5" fmla="*/ 150 h 367"/>
              <a:gd name="T6" fmla="*/ 95 w 131"/>
              <a:gd name="T7" fmla="*/ 124 h 367"/>
              <a:gd name="T8" fmla="*/ 131 w 131"/>
              <a:gd name="T9" fmla="*/ 95 h 367"/>
              <a:gd name="T10" fmla="*/ 106 w 131"/>
              <a:gd name="T11" fmla="*/ 13 h 367"/>
              <a:gd name="T12" fmla="*/ 78 w 131"/>
              <a:gd name="T13" fmla="*/ 0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1" h="367">
                <a:moveTo>
                  <a:pt x="78" y="0"/>
                </a:moveTo>
                <a:lnTo>
                  <a:pt x="0" y="367"/>
                </a:lnTo>
                <a:lnTo>
                  <a:pt x="114" y="150"/>
                </a:lnTo>
                <a:lnTo>
                  <a:pt x="95" y="124"/>
                </a:lnTo>
                <a:lnTo>
                  <a:pt x="131" y="95"/>
                </a:lnTo>
                <a:lnTo>
                  <a:pt x="106" y="13"/>
                </a:lnTo>
                <a:lnTo>
                  <a:pt x="78" y="0"/>
                </a:ln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íŝļï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B3928E2-E039-43C7-B9B9-45BAB28057E0}"/>
              </a:ext>
            </a:extLst>
          </p:cNvPr>
          <p:cNvSpPr/>
          <p:nvPr/>
        </p:nvSpPr>
        <p:spPr bwMode="auto">
          <a:xfrm>
            <a:off x="2319974" y="3756279"/>
            <a:ext cx="63369" cy="100402"/>
          </a:xfrm>
          <a:custGeom>
            <a:avLst/>
            <a:gdLst>
              <a:gd name="T0" fmla="*/ 49 w 77"/>
              <a:gd name="T1" fmla="*/ 0 h 122"/>
              <a:gd name="T2" fmla="*/ 0 w 77"/>
              <a:gd name="T3" fmla="*/ 52 h 122"/>
              <a:gd name="T4" fmla="*/ 34 w 77"/>
              <a:gd name="T5" fmla="*/ 122 h 122"/>
              <a:gd name="T6" fmla="*/ 77 w 77"/>
              <a:gd name="T7" fmla="*/ 19 h 122"/>
              <a:gd name="T8" fmla="*/ 49 w 77"/>
              <a:gd name="T9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22">
                <a:moveTo>
                  <a:pt x="49" y="0"/>
                </a:moveTo>
                <a:lnTo>
                  <a:pt x="0" y="52"/>
                </a:lnTo>
                <a:lnTo>
                  <a:pt x="34" y="122"/>
                </a:lnTo>
                <a:lnTo>
                  <a:pt x="77" y="19"/>
                </a:lnTo>
                <a:lnTo>
                  <a:pt x="4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ïṡ1ï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D17D893-EA0D-4773-A45B-F9C4FD7E72F0}"/>
              </a:ext>
            </a:extLst>
          </p:cNvPr>
          <p:cNvSpPr/>
          <p:nvPr/>
        </p:nvSpPr>
        <p:spPr bwMode="auto">
          <a:xfrm>
            <a:off x="2301045" y="3854212"/>
            <a:ext cx="37856" cy="32096"/>
          </a:xfrm>
          <a:custGeom>
            <a:avLst/>
            <a:gdLst>
              <a:gd name="T0" fmla="*/ 5 w 28"/>
              <a:gd name="T1" fmla="*/ 0 h 24"/>
              <a:gd name="T2" fmla="*/ 24 w 28"/>
              <a:gd name="T3" fmla="*/ 0 h 24"/>
              <a:gd name="T4" fmla="*/ 24 w 28"/>
              <a:gd name="T5" fmla="*/ 24 h 24"/>
              <a:gd name="T6" fmla="*/ 5 w 28"/>
              <a:gd name="T7" fmla="*/ 24 h 24"/>
              <a:gd name="T8" fmla="*/ 5 w 28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4">
                <a:moveTo>
                  <a:pt x="5" y="0"/>
                </a:moveTo>
                <a:cubicBezTo>
                  <a:pt x="24" y="0"/>
                  <a:pt x="24" y="0"/>
                  <a:pt x="24" y="0"/>
                </a:cubicBezTo>
                <a:cubicBezTo>
                  <a:pt x="28" y="8"/>
                  <a:pt x="27" y="16"/>
                  <a:pt x="24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1" y="16"/>
                  <a:pt x="0" y="8"/>
                  <a:pt x="5" y="0"/>
                </a:cubicBezTo>
                <a:close/>
              </a:path>
            </a:pathLst>
          </a:custGeom>
          <a:solidFill>
            <a:srgbClr val="CF77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iṥľî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E730C30-90A2-460E-99C9-54D54C645AE1}"/>
              </a:ext>
            </a:extLst>
          </p:cNvPr>
          <p:cNvSpPr/>
          <p:nvPr/>
        </p:nvSpPr>
        <p:spPr bwMode="auto">
          <a:xfrm>
            <a:off x="2315859" y="4069007"/>
            <a:ext cx="10699" cy="87235"/>
          </a:xfrm>
          <a:custGeom>
            <a:avLst/>
            <a:gdLst>
              <a:gd name="T0" fmla="*/ 0 w 8"/>
              <a:gd name="T1" fmla="*/ 65 h 65"/>
              <a:gd name="T2" fmla="*/ 4 w 8"/>
              <a:gd name="T3" fmla="*/ 0 h 65"/>
              <a:gd name="T4" fmla="*/ 8 w 8"/>
              <a:gd name="T5" fmla="*/ 65 h 65"/>
              <a:gd name="T6" fmla="*/ 0 w 8"/>
              <a:gd name="T7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65">
                <a:moveTo>
                  <a:pt x="0" y="65"/>
                </a:moveTo>
                <a:cubicBezTo>
                  <a:pt x="1" y="49"/>
                  <a:pt x="2" y="29"/>
                  <a:pt x="4" y="0"/>
                </a:cubicBezTo>
                <a:cubicBezTo>
                  <a:pt x="6" y="29"/>
                  <a:pt x="7" y="49"/>
                  <a:pt x="8" y="65"/>
                </a:cubicBezTo>
                <a:cubicBezTo>
                  <a:pt x="5" y="65"/>
                  <a:pt x="3" y="65"/>
                  <a:pt x="0" y="65"/>
                </a:cubicBezTo>
                <a:close/>
              </a:path>
            </a:pathLst>
          </a:custGeom>
          <a:solidFill>
            <a:srgbClr val="2755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ïṩľi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05125D7-2A70-4A93-8564-19B42B3A08AE}"/>
              </a:ext>
            </a:extLst>
          </p:cNvPr>
          <p:cNvSpPr/>
          <p:nvPr/>
        </p:nvSpPr>
        <p:spPr bwMode="auto">
          <a:xfrm>
            <a:off x="2407208" y="3613905"/>
            <a:ext cx="33742" cy="61723"/>
          </a:xfrm>
          <a:custGeom>
            <a:avLst/>
            <a:gdLst>
              <a:gd name="T0" fmla="*/ 17 w 25"/>
              <a:gd name="T1" fmla="*/ 2 h 46"/>
              <a:gd name="T2" fmla="*/ 23 w 25"/>
              <a:gd name="T3" fmla="*/ 25 h 46"/>
              <a:gd name="T4" fmla="*/ 8 w 25"/>
              <a:gd name="T5" fmla="*/ 45 h 46"/>
              <a:gd name="T6" fmla="*/ 2 w 25"/>
              <a:gd name="T7" fmla="*/ 21 h 46"/>
              <a:gd name="T8" fmla="*/ 17 w 25"/>
              <a:gd name="T9" fmla="*/ 2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46">
                <a:moveTo>
                  <a:pt x="17" y="2"/>
                </a:moveTo>
                <a:cubicBezTo>
                  <a:pt x="23" y="3"/>
                  <a:pt x="25" y="14"/>
                  <a:pt x="23" y="25"/>
                </a:cubicBezTo>
                <a:cubicBezTo>
                  <a:pt x="20" y="37"/>
                  <a:pt x="13" y="46"/>
                  <a:pt x="8" y="45"/>
                </a:cubicBezTo>
                <a:cubicBezTo>
                  <a:pt x="2" y="44"/>
                  <a:pt x="0" y="33"/>
                  <a:pt x="2" y="21"/>
                </a:cubicBezTo>
                <a:cubicBezTo>
                  <a:pt x="5" y="9"/>
                  <a:pt x="12" y="0"/>
                  <a:pt x="17" y="2"/>
                </a:cubicBezTo>
                <a:close/>
              </a:path>
            </a:pathLst>
          </a:custGeom>
          <a:solidFill>
            <a:srgbClr val="F2CA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îṣlï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D354539-CF26-4E2D-8B05-482EE1100663}"/>
              </a:ext>
            </a:extLst>
          </p:cNvPr>
          <p:cNvSpPr/>
          <p:nvPr/>
        </p:nvSpPr>
        <p:spPr bwMode="auto">
          <a:xfrm>
            <a:off x="2204758" y="3473178"/>
            <a:ext cx="229608" cy="164594"/>
          </a:xfrm>
          <a:custGeom>
            <a:avLst/>
            <a:gdLst>
              <a:gd name="T0" fmla="*/ 168 w 171"/>
              <a:gd name="T1" fmla="*/ 98 h 123"/>
              <a:gd name="T2" fmla="*/ 86 w 171"/>
              <a:gd name="T3" fmla="*/ 0 h 123"/>
              <a:gd name="T4" fmla="*/ 3 w 171"/>
              <a:gd name="T5" fmla="*/ 98 h 123"/>
              <a:gd name="T6" fmla="*/ 16 w 171"/>
              <a:gd name="T7" fmla="*/ 120 h 123"/>
              <a:gd name="T8" fmla="*/ 23 w 171"/>
              <a:gd name="T9" fmla="*/ 111 h 123"/>
              <a:gd name="T10" fmla="*/ 47 w 171"/>
              <a:gd name="T11" fmla="*/ 48 h 123"/>
              <a:gd name="T12" fmla="*/ 85 w 171"/>
              <a:gd name="T13" fmla="*/ 55 h 123"/>
              <a:gd name="T14" fmla="*/ 124 w 171"/>
              <a:gd name="T15" fmla="*/ 48 h 123"/>
              <a:gd name="T16" fmla="*/ 148 w 171"/>
              <a:gd name="T17" fmla="*/ 111 h 123"/>
              <a:gd name="T18" fmla="*/ 154 w 171"/>
              <a:gd name="T19" fmla="*/ 121 h 123"/>
              <a:gd name="T20" fmla="*/ 168 w 171"/>
              <a:gd name="T21" fmla="*/ 98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1" h="123">
                <a:moveTo>
                  <a:pt x="168" y="98"/>
                </a:moveTo>
                <a:cubicBezTo>
                  <a:pt x="171" y="47"/>
                  <a:pt x="149" y="0"/>
                  <a:pt x="86" y="0"/>
                </a:cubicBezTo>
                <a:cubicBezTo>
                  <a:pt x="22" y="0"/>
                  <a:pt x="0" y="47"/>
                  <a:pt x="3" y="98"/>
                </a:cubicBezTo>
                <a:cubicBezTo>
                  <a:pt x="8" y="99"/>
                  <a:pt x="14" y="108"/>
                  <a:pt x="16" y="120"/>
                </a:cubicBezTo>
                <a:cubicBezTo>
                  <a:pt x="20" y="123"/>
                  <a:pt x="23" y="121"/>
                  <a:pt x="23" y="111"/>
                </a:cubicBezTo>
                <a:cubicBezTo>
                  <a:pt x="23" y="81"/>
                  <a:pt x="27" y="54"/>
                  <a:pt x="47" y="48"/>
                </a:cubicBezTo>
                <a:cubicBezTo>
                  <a:pt x="67" y="42"/>
                  <a:pt x="71" y="55"/>
                  <a:pt x="85" y="55"/>
                </a:cubicBezTo>
                <a:cubicBezTo>
                  <a:pt x="100" y="55"/>
                  <a:pt x="105" y="42"/>
                  <a:pt x="124" y="48"/>
                </a:cubicBezTo>
                <a:cubicBezTo>
                  <a:pt x="143" y="53"/>
                  <a:pt x="148" y="81"/>
                  <a:pt x="148" y="111"/>
                </a:cubicBezTo>
                <a:cubicBezTo>
                  <a:pt x="148" y="121"/>
                  <a:pt x="150" y="123"/>
                  <a:pt x="154" y="121"/>
                </a:cubicBezTo>
                <a:cubicBezTo>
                  <a:pt x="157" y="108"/>
                  <a:pt x="163" y="98"/>
                  <a:pt x="168" y="98"/>
                </a:cubicBezTo>
                <a:close/>
              </a:path>
            </a:pathLst>
          </a:custGeom>
          <a:solidFill>
            <a:srgbClr val="BA9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iSľî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2863267-C1A7-4E06-97F0-A824B8156441}"/>
              </a:ext>
            </a:extLst>
          </p:cNvPr>
          <p:cNvSpPr/>
          <p:nvPr/>
        </p:nvSpPr>
        <p:spPr bwMode="auto">
          <a:xfrm>
            <a:off x="2172662" y="3441905"/>
            <a:ext cx="253474" cy="195866"/>
          </a:xfrm>
          <a:custGeom>
            <a:avLst/>
            <a:gdLst>
              <a:gd name="T0" fmla="*/ 187 w 189"/>
              <a:gd name="T1" fmla="*/ 49 h 146"/>
              <a:gd name="T2" fmla="*/ 11 w 189"/>
              <a:gd name="T3" fmla="*/ 146 h 146"/>
              <a:gd name="T4" fmla="*/ 99 w 189"/>
              <a:gd name="T5" fmla="*/ 50 h 146"/>
              <a:gd name="T6" fmla="*/ 187 w 189"/>
              <a:gd name="T7" fmla="*/ 4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" h="146">
                <a:moveTo>
                  <a:pt x="187" y="49"/>
                </a:moveTo>
                <a:cubicBezTo>
                  <a:pt x="183" y="78"/>
                  <a:pt x="46" y="141"/>
                  <a:pt x="11" y="146"/>
                </a:cubicBezTo>
                <a:cubicBezTo>
                  <a:pt x="0" y="0"/>
                  <a:pt x="90" y="80"/>
                  <a:pt x="99" y="50"/>
                </a:cubicBezTo>
                <a:cubicBezTo>
                  <a:pt x="101" y="43"/>
                  <a:pt x="189" y="55"/>
                  <a:pt x="187" y="49"/>
                </a:cubicBezTo>
                <a:close/>
              </a:path>
            </a:pathLst>
          </a:custGeom>
          <a:solidFill>
            <a:srgbClr val="BA9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íṩḻî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E952F69-E6E1-4023-99BA-C08299B2C05B}"/>
              </a:ext>
            </a:extLst>
          </p:cNvPr>
          <p:cNvSpPr/>
          <p:nvPr/>
        </p:nvSpPr>
        <p:spPr bwMode="auto">
          <a:xfrm>
            <a:off x="2333964" y="3475647"/>
            <a:ext cx="125914" cy="167885"/>
          </a:xfrm>
          <a:custGeom>
            <a:avLst/>
            <a:gdLst>
              <a:gd name="T0" fmla="*/ 3 w 94"/>
              <a:gd name="T1" fmla="*/ 0 h 125"/>
              <a:gd name="T2" fmla="*/ 81 w 94"/>
              <a:gd name="T3" fmla="*/ 125 h 125"/>
              <a:gd name="T4" fmla="*/ 48 w 94"/>
              <a:gd name="T5" fmla="*/ 17 h 125"/>
              <a:gd name="T6" fmla="*/ 3 w 94"/>
              <a:gd name="T7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4" h="125">
                <a:moveTo>
                  <a:pt x="3" y="0"/>
                </a:moveTo>
                <a:cubicBezTo>
                  <a:pt x="1" y="29"/>
                  <a:pt x="48" y="113"/>
                  <a:pt x="81" y="125"/>
                </a:cubicBezTo>
                <a:cubicBezTo>
                  <a:pt x="94" y="20"/>
                  <a:pt x="67" y="26"/>
                  <a:pt x="48" y="17"/>
                </a:cubicBezTo>
                <a:cubicBezTo>
                  <a:pt x="41" y="14"/>
                  <a:pt x="0" y="6"/>
                  <a:pt x="3" y="0"/>
                </a:cubicBezTo>
                <a:close/>
              </a:path>
            </a:pathLst>
          </a:custGeom>
          <a:solidFill>
            <a:srgbClr val="BA9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ïṥḷí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0D4FD88-7BF0-47DE-AD78-D375955B9761}"/>
              </a:ext>
            </a:extLst>
          </p:cNvPr>
          <p:cNvSpPr/>
          <p:nvPr/>
        </p:nvSpPr>
        <p:spPr bwMode="auto">
          <a:xfrm>
            <a:off x="1386729" y="4027035"/>
            <a:ext cx="2533915" cy="252651"/>
          </a:xfrm>
          <a:custGeom>
            <a:avLst/>
            <a:gdLst>
              <a:gd name="T0" fmla="*/ 569 w 3079"/>
              <a:gd name="T1" fmla="*/ 0 h 307"/>
              <a:gd name="T2" fmla="*/ 2509 w 3079"/>
              <a:gd name="T3" fmla="*/ 0 h 307"/>
              <a:gd name="T4" fmla="*/ 3079 w 3079"/>
              <a:gd name="T5" fmla="*/ 307 h 307"/>
              <a:gd name="T6" fmla="*/ 0 w 3079"/>
              <a:gd name="T7" fmla="*/ 307 h 307"/>
              <a:gd name="T8" fmla="*/ 569 w 3079"/>
              <a:gd name="T9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79" h="307">
                <a:moveTo>
                  <a:pt x="569" y="0"/>
                </a:moveTo>
                <a:lnTo>
                  <a:pt x="2509" y="0"/>
                </a:lnTo>
                <a:lnTo>
                  <a:pt x="3079" y="307"/>
                </a:lnTo>
                <a:lnTo>
                  <a:pt x="0" y="307"/>
                </a:lnTo>
                <a:lnTo>
                  <a:pt x="569" y="0"/>
                </a:lnTo>
                <a:close/>
              </a:path>
            </a:pathLst>
          </a:custGeom>
          <a:solidFill>
            <a:srgbClr val="CF77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ïṡļi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C1DA0A0-DA51-4EF5-B43A-D642439B3289}"/>
              </a:ext>
            </a:extLst>
          </p:cNvPr>
          <p:cNvSpPr/>
          <p:nvPr/>
        </p:nvSpPr>
        <p:spPr bwMode="auto">
          <a:xfrm>
            <a:off x="3189027" y="4101102"/>
            <a:ext cx="325895" cy="97933"/>
          </a:xfrm>
          <a:custGeom>
            <a:avLst/>
            <a:gdLst>
              <a:gd name="T0" fmla="*/ 0 w 396"/>
              <a:gd name="T1" fmla="*/ 0 h 119"/>
              <a:gd name="T2" fmla="*/ 293 w 396"/>
              <a:gd name="T3" fmla="*/ 2 h 119"/>
              <a:gd name="T4" fmla="*/ 396 w 396"/>
              <a:gd name="T5" fmla="*/ 117 h 119"/>
              <a:gd name="T6" fmla="*/ 8 w 396"/>
              <a:gd name="T7" fmla="*/ 119 h 119"/>
              <a:gd name="T8" fmla="*/ 0 w 396"/>
              <a:gd name="T9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6" h="119">
                <a:moveTo>
                  <a:pt x="0" y="0"/>
                </a:moveTo>
                <a:lnTo>
                  <a:pt x="293" y="2"/>
                </a:lnTo>
                <a:lnTo>
                  <a:pt x="396" y="117"/>
                </a:lnTo>
                <a:lnTo>
                  <a:pt x="8" y="11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íṡļi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AC888BA-1B17-452E-890C-DD9A74508BEA}"/>
              </a:ext>
            </a:extLst>
          </p:cNvPr>
          <p:cNvSpPr/>
          <p:nvPr/>
        </p:nvSpPr>
        <p:spPr bwMode="auto">
          <a:xfrm>
            <a:off x="3395591" y="4035265"/>
            <a:ext cx="89704" cy="37857"/>
          </a:xfrm>
          <a:custGeom>
            <a:avLst/>
            <a:gdLst>
              <a:gd name="T0" fmla="*/ 3 w 67"/>
              <a:gd name="T1" fmla="*/ 0 h 28"/>
              <a:gd name="T2" fmla="*/ 43 w 67"/>
              <a:gd name="T3" fmla="*/ 8 h 28"/>
              <a:gd name="T4" fmla="*/ 66 w 67"/>
              <a:gd name="T5" fmla="*/ 23 h 28"/>
              <a:gd name="T6" fmla="*/ 44 w 67"/>
              <a:gd name="T7" fmla="*/ 27 h 28"/>
              <a:gd name="T8" fmla="*/ 16 w 67"/>
              <a:gd name="T9" fmla="*/ 20 h 28"/>
              <a:gd name="T10" fmla="*/ 3 w 67"/>
              <a:gd name="T11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7" h="28">
                <a:moveTo>
                  <a:pt x="3" y="0"/>
                </a:moveTo>
                <a:cubicBezTo>
                  <a:pt x="43" y="8"/>
                  <a:pt x="43" y="8"/>
                  <a:pt x="43" y="8"/>
                </a:cubicBezTo>
                <a:cubicBezTo>
                  <a:pt x="48" y="9"/>
                  <a:pt x="67" y="18"/>
                  <a:pt x="66" y="23"/>
                </a:cubicBezTo>
                <a:cubicBezTo>
                  <a:pt x="65" y="28"/>
                  <a:pt x="49" y="28"/>
                  <a:pt x="44" y="27"/>
                </a:cubicBezTo>
                <a:cubicBezTo>
                  <a:pt x="16" y="20"/>
                  <a:pt x="16" y="20"/>
                  <a:pt x="16" y="20"/>
                </a:cubicBezTo>
                <a:cubicBezTo>
                  <a:pt x="0" y="16"/>
                  <a:pt x="2" y="6"/>
                  <a:pt x="3" y="0"/>
                </a:cubicBezTo>
                <a:close/>
              </a:path>
            </a:pathLst>
          </a:custGeom>
          <a:solidFill>
            <a:srgbClr val="D1A8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î$1í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4AB871F-072D-4A74-8510-3DABA7535439}"/>
              </a:ext>
            </a:extLst>
          </p:cNvPr>
          <p:cNvSpPr/>
          <p:nvPr/>
        </p:nvSpPr>
        <p:spPr bwMode="auto">
          <a:xfrm>
            <a:off x="3368433" y="4055016"/>
            <a:ext cx="155541" cy="91350"/>
          </a:xfrm>
          <a:custGeom>
            <a:avLst/>
            <a:gdLst>
              <a:gd name="T0" fmla="*/ 14 w 116"/>
              <a:gd name="T1" fmla="*/ 18 h 68"/>
              <a:gd name="T2" fmla="*/ 12 w 116"/>
              <a:gd name="T3" fmla="*/ 18 h 68"/>
              <a:gd name="T4" fmla="*/ 18 w 116"/>
              <a:gd name="T5" fmla="*/ 35 h 68"/>
              <a:gd name="T6" fmla="*/ 21 w 116"/>
              <a:gd name="T7" fmla="*/ 52 h 68"/>
              <a:gd name="T8" fmla="*/ 28 w 116"/>
              <a:gd name="T9" fmla="*/ 68 h 68"/>
              <a:gd name="T10" fmla="*/ 68 w 116"/>
              <a:gd name="T11" fmla="*/ 68 h 68"/>
              <a:gd name="T12" fmla="*/ 99 w 116"/>
              <a:gd name="T13" fmla="*/ 57 h 68"/>
              <a:gd name="T14" fmla="*/ 95 w 116"/>
              <a:gd name="T15" fmla="*/ 10 h 68"/>
              <a:gd name="T16" fmla="*/ 77 w 116"/>
              <a:gd name="T17" fmla="*/ 1 h 68"/>
              <a:gd name="T18" fmla="*/ 14 w 116"/>
              <a:gd name="T19" fmla="*/ 1 h 68"/>
              <a:gd name="T20" fmla="*/ 14 w 116"/>
              <a:gd name="T21" fmla="*/ 1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6" h="68">
                <a:moveTo>
                  <a:pt x="14" y="18"/>
                </a:moveTo>
                <a:cubicBezTo>
                  <a:pt x="12" y="18"/>
                  <a:pt x="12" y="18"/>
                  <a:pt x="12" y="18"/>
                </a:cubicBezTo>
                <a:cubicBezTo>
                  <a:pt x="6" y="23"/>
                  <a:pt x="10" y="34"/>
                  <a:pt x="18" y="35"/>
                </a:cubicBezTo>
                <a:cubicBezTo>
                  <a:pt x="11" y="39"/>
                  <a:pt x="13" y="50"/>
                  <a:pt x="21" y="52"/>
                </a:cubicBezTo>
                <a:cubicBezTo>
                  <a:pt x="15" y="57"/>
                  <a:pt x="19" y="68"/>
                  <a:pt x="28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79" y="68"/>
                  <a:pt x="94" y="62"/>
                  <a:pt x="99" y="57"/>
                </a:cubicBezTo>
                <a:cubicBezTo>
                  <a:pt x="116" y="43"/>
                  <a:pt x="105" y="17"/>
                  <a:pt x="95" y="10"/>
                </a:cubicBezTo>
                <a:cubicBezTo>
                  <a:pt x="88" y="5"/>
                  <a:pt x="83" y="1"/>
                  <a:pt x="77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0" y="0"/>
                  <a:pt x="2" y="18"/>
                  <a:pt x="14" y="18"/>
                </a:cubicBezTo>
                <a:close/>
              </a:path>
            </a:pathLst>
          </a:custGeom>
          <a:solidFill>
            <a:srgbClr val="F2CA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ïṩḷí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68D8DB6-A3D8-4A34-BC4A-B80BB3EF4A5C}"/>
              </a:ext>
            </a:extLst>
          </p:cNvPr>
          <p:cNvSpPr/>
          <p:nvPr/>
        </p:nvSpPr>
        <p:spPr bwMode="auto">
          <a:xfrm>
            <a:off x="3383247" y="4079705"/>
            <a:ext cx="32096" cy="46909"/>
          </a:xfrm>
          <a:custGeom>
            <a:avLst/>
            <a:gdLst>
              <a:gd name="T0" fmla="*/ 24 w 24"/>
              <a:gd name="T1" fmla="*/ 35 h 35"/>
              <a:gd name="T2" fmla="*/ 9 w 24"/>
              <a:gd name="T3" fmla="*/ 35 h 35"/>
              <a:gd name="T4" fmla="*/ 10 w 24"/>
              <a:gd name="T5" fmla="*/ 34 h 35"/>
              <a:gd name="T6" fmla="*/ 8 w 24"/>
              <a:gd name="T7" fmla="*/ 34 h 35"/>
              <a:gd name="T8" fmla="*/ 24 w 24"/>
              <a:gd name="T9" fmla="*/ 35 h 35"/>
              <a:gd name="T10" fmla="*/ 1 w 24"/>
              <a:gd name="T11" fmla="*/ 0 h 35"/>
              <a:gd name="T12" fmla="*/ 0 w 24"/>
              <a:gd name="T13" fmla="*/ 2 h 35"/>
              <a:gd name="T14" fmla="*/ 21 w 24"/>
              <a:gd name="T15" fmla="*/ 1 h 35"/>
              <a:gd name="T16" fmla="*/ 1 w 24"/>
              <a:gd name="T17" fmla="*/ 0 h 35"/>
              <a:gd name="T18" fmla="*/ 1 w 24"/>
              <a:gd name="T19" fmla="*/ 0 h 35"/>
              <a:gd name="T20" fmla="*/ 4 w 24"/>
              <a:gd name="T21" fmla="*/ 16 h 35"/>
              <a:gd name="T22" fmla="*/ 7 w 24"/>
              <a:gd name="T23" fmla="*/ 17 h 35"/>
              <a:gd name="T24" fmla="*/ 6 w 24"/>
              <a:gd name="T25" fmla="*/ 18 h 35"/>
              <a:gd name="T26" fmla="*/ 23 w 24"/>
              <a:gd name="T27" fmla="*/ 18 h 35"/>
              <a:gd name="T28" fmla="*/ 4 w 24"/>
              <a:gd name="T29" fmla="*/ 1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" h="35">
                <a:moveTo>
                  <a:pt x="24" y="35"/>
                </a:moveTo>
                <a:cubicBezTo>
                  <a:pt x="24" y="35"/>
                  <a:pt x="16" y="35"/>
                  <a:pt x="9" y="35"/>
                </a:cubicBezTo>
                <a:cubicBezTo>
                  <a:pt x="9" y="35"/>
                  <a:pt x="10" y="35"/>
                  <a:pt x="10" y="34"/>
                </a:cubicBezTo>
                <a:cubicBezTo>
                  <a:pt x="9" y="34"/>
                  <a:pt x="9" y="34"/>
                  <a:pt x="8" y="34"/>
                </a:cubicBezTo>
                <a:cubicBezTo>
                  <a:pt x="15" y="34"/>
                  <a:pt x="24" y="35"/>
                  <a:pt x="24" y="35"/>
                </a:cubicBezTo>
                <a:close/>
                <a:moveTo>
                  <a:pt x="1" y="0"/>
                </a:moveTo>
                <a:cubicBezTo>
                  <a:pt x="1" y="1"/>
                  <a:pt x="0" y="1"/>
                  <a:pt x="0" y="2"/>
                </a:cubicBezTo>
                <a:cubicBezTo>
                  <a:pt x="8" y="2"/>
                  <a:pt x="21" y="1"/>
                  <a:pt x="21" y="1"/>
                </a:cubicBezTo>
                <a:cubicBezTo>
                  <a:pt x="21" y="1"/>
                  <a:pt x="7" y="0"/>
                  <a:pt x="1" y="0"/>
                </a:cubicBezTo>
                <a:cubicBezTo>
                  <a:pt x="2" y="0"/>
                  <a:pt x="1" y="0"/>
                  <a:pt x="1" y="0"/>
                </a:cubicBezTo>
                <a:close/>
                <a:moveTo>
                  <a:pt x="4" y="16"/>
                </a:moveTo>
                <a:cubicBezTo>
                  <a:pt x="5" y="17"/>
                  <a:pt x="6" y="17"/>
                  <a:pt x="7" y="17"/>
                </a:cubicBezTo>
                <a:cubicBezTo>
                  <a:pt x="7" y="17"/>
                  <a:pt x="6" y="18"/>
                  <a:pt x="6" y="18"/>
                </a:cubicBezTo>
                <a:cubicBezTo>
                  <a:pt x="14" y="18"/>
                  <a:pt x="23" y="18"/>
                  <a:pt x="23" y="18"/>
                </a:cubicBezTo>
                <a:cubicBezTo>
                  <a:pt x="23" y="18"/>
                  <a:pt x="11" y="17"/>
                  <a:pt x="4" y="16"/>
                </a:cubicBezTo>
                <a:close/>
              </a:path>
            </a:pathLst>
          </a:custGeom>
          <a:solidFill>
            <a:srgbClr val="D1A8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îśḷï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C28C9B7-2655-4BB0-A11E-9D4F7EDACCFB}"/>
              </a:ext>
            </a:extLst>
          </p:cNvPr>
          <p:cNvSpPr/>
          <p:nvPr/>
        </p:nvSpPr>
        <p:spPr bwMode="auto">
          <a:xfrm>
            <a:off x="3475419" y="4059131"/>
            <a:ext cx="54316" cy="8641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îślí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B949AA4-FF2A-4E5F-B55F-87F3098A535E}"/>
              </a:ext>
            </a:extLst>
          </p:cNvPr>
          <p:cNvSpPr/>
          <p:nvPr/>
        </p:nvSpPr>
        <p:spPr bwMode="auto">
          <a:xfrm>
            <a:off x="3510806" y="3835284"/>
            <a:ext cx="471560" cy="320957"/>
          </a:xfrm>
          <a:custGeom>
            <a:avLst/>
            <a:gdLst>
              <a:gd name="T0" fmla="*/ 250 w 352"/>
              <a:gd name="T1" fmla="*/ 45 h 239"/>
              <a:gd name="T2" fmla="*/ 159 w 352"/>
              <a:gd name="T3" fmla="*/ 160 h 239"/>
              <a:gd name="T4" fmla="*/ 0 w 352"/>
              <a:gd name="T5" fmla="*/ 160 h 239"/>
              <a:gd name="T6" fmla="*/ 0 w 352"/>
              <a:gd name="T7" fmla="*/ 238 h 239"/>
              <a:gd name="T8" fmla="*/ 171 w 352"/>
              <a:gd name="T9" fmla="*/ 239 h 239"/>
              <a:gd name="T10" fmla="*/ 224 w 352"/>
              <a:gd name="T11" fmla="*/ 207 h 239"/>
              <a:gd name="T12" fmla="*/ 315 w 352"/>
              <a:gd name="T13" fmla="*/ 100 h 239"/>
              <a:gd name="T14" fmla="*/ 250 w 352"/>
              <a:gd name="T15" fmla="*/ 45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2" h="239">
                <a:moveTo>
                  <a:pt x="250" y="45"/>
                </a:moveTo>
                <a:cubicBezTo>
                  <a:pt x="159" y="160"/>
                  <a:pt x="159" y="160"/>
                  <a:pt x="159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38"/>
                  <a:pt x="0" y="238"/>
                  <a:pt x="0" y="238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201" y="239"/>
                  <a:pt x="216" y="216"/>
                  <a:pt x="224" y="207"/>
                </a:cubicBezTo>
                <a:cubicBezTo>
                  <a:pt x="315" y="100"/>
                  <a:pt x="315" y="100"/>
                  <a:pt x="315" y="100"/>
                </a:cubicBezTo>
                <a:cubicBezTo>
                  <a:pt x="352" y="57"/>
                  <a:pt x="285" y="0"/>
                  <a:pt x="250" y="45"/>
                </a:cubicBezTo>
                <a:close/>
              </a:path>
            </a:pathLst>
          </a:custGeom>
          <a:solidFill>
            <a:srgbClr val="7BA4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iSlï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982CAA3-068A-4C3D-BAF4-101508FA00DD}"/>
              </a:ext>
            </a:extLst>
          </p:cNvPr>
          <p:cNvSpPr/>
          <p:nvPr/>
        </p:nvSpPr>
        <p:spPr bwMode="auto">
          <a:xfrm>
            <a:off x="3903362" y="4512586"/>
            <a:ext cx="37856" cy="307790"/>
          </a:xfrm>
          <a:prstGeom prst="rect">
            <a:avLst/>
          </a:prstGeom>
          <a:solidFill>
            <a:srgbClr val="99B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ísľï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64B41FB-A529-4823-968E-27E287B33BC7}"/>
              </a:ext>
            </a:extLst>
          </p:cNvPr>
          <p:cNvSpPr/>
          <p:nvPr/>
        </p:nvSpPr>
        <p:spPr bwMode="auto">
          <a:xfrm>
            <a:off x="3670462" y="4464854"/>
            <a:ext cx="503656" cy="108632"/>
          </a:xfrm>
          <a:custGeom>
            <a:avLst/>
            <a:gdLst>
              <a:gd name="T0" fmla="*/ 335 w 376"/>
              <a:gd name="T1" fmla="*/ 0 h 81"/>
              <a:gd name="T2" fmla="*/ 41 w 376"/>
              <a:gd name="T3" fmla="*/ 0 h 81"/>
              <a:gd name="T4" fmla="*/ 0 w 376"/>
              <a:gd name="T5" fmla="*/ 40 h 81"/>
              <a:gd name="T6" fmla="*/ 0 w 376"/>
              <a:gd name="T7" fmla="*/ 40 h 81"/>
              <a:gd name="T8" fmla="*/ 41 w 376"/>
              <a:gd name="T9" fmla="*/ 81 h 81"/>
              <a:gd name="T10" fmla="*/ 335 w 376"/>
              <a:gd name="T11" fmla="*/ 81 h 81"/>
              <a:gd name="T12" fmla="*/ 376 w 376"/>
              <a:gd name="T13" fmla="*/ 40 h 81"/>
              <a:gd name="T14" fmla="*/ 376 w 376"/>
              <a:gd name="T15" fmla="*/ 40 h 81"/>
              <a:gd name="T16" fmla="*/ 335 w 376"/>
              <a:gd name="T17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6" h="81">
                <a:moveTo>
                  <a:pt x="335" y="0"/>
                </a:moveTo>
                <a:cubicBezTo>
                  <a:pt x="41" y="0"/>
                  <a:pt x="41" y="0"/>
                  <a:pt x="41" y="0"/>
                </a:cubicBezTo>
                <a:cubicBezTo>
                  <a:pt x="19" y="0"/>
                  <a:pt x="0" y="18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63"/>
                  <a:pt x="19" y="81"/>
                  <a:pt x="41" y="81"/>
                </a:cubicBezTo>
                <a:cubicBezTo>
                  <a:pt x="335" y="81"/>
                  <a:pt x="335" y="81"/>
                  <a:pt x="335" y="81"/>
                </a:cubicBezTo>
                <a:cubicBezTo>
                  <a:pt x="357" y="81"/>
                  <a:pt x="376" y="63"/>
                  <a:pt x="376" y="40"/>
                </a:cubicBezTo>
                <a:cubicBezTo>
                  <a:pt x="376" y="40"/>
                  <a:pt x="376" y="40"/>
                  <a:pt x="376" y="40"/>
                </a:cubicBezTo>
                <a:cubicBezTo>
                  <a:pt x="376" y="18"/>
                  <a:pt x="357" y="0"/>
                  <a:pt x="335" y="0"/>
                </a:cubicBezTo>
                <a:close/>
              </a:path>
            </a:pathLst>
          </a:custGeom>
          <a:solidFill>
            <a:srgbClr val="CF77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íŝḷî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000F93F-679D-41C8-A7B4-A411F137F00E}"/>
              </a:ext>
            </a:extLst>
          </p:cNvPr>
          <p:cNvSpPr/>
          <p:nvPr/>
        </p:nvSpPr>
        <p:spPr bwMode="auto">
          <a:xfrm>
            <a:off x="3754405" y="4784989"/>
            <a:ext cx="334948" cy="99579"/>
          </a:xfrm>
          <a:custGeom>
            <a:avLst/>
            <a:gdLst>
              <a:gd name="T0" fmla="*/ 250 w 250"/>
              <a:gd name="T1" fmla="*/ 74 h 74"/>
              <a:gd name="T2" fmla="*/ 206 w 250"/>
              <a:gd name="T3" fmla="*/ 26 h 74"/>
              <a:gd name="T4" fmla="*/ 125 w 250"/>
              <a:gd name="T5" fmla="*/ 0 h 74"/>
              <a:gd name="T6" fmla="*/ 43 w 250"/>
              <a:gd name="T7" fmla="*/ 26 h 74"/>
              <a:gd name="T8" fmla="*/ 0 w 250"/>
              <a:gd name="T9" fmla="*/ 74 h 74"/>
              <a:gd name="T10" fmla="*/ 30 w 250"/>
              <a:gd name="T11" fmla="*/ 74 h 74"/>
              <a:gd name="T12" fmla="*/ 58 w 250"/>
              <a:gd name="T13" fmla="*/ 47 h 74"/>
              <a:gd name="T14" fmla="*/ 125 w 250"/>
              <a:gd name="T15" fmla="*/ 26 h 74"/>
              <a:gd name="T16" fmla="*/ 192 w 250"/>
              <a:gd name="T17" fmla="*/ 47 h 74"/>
              <a:gd name="T18" fmla="*/ 219 w 250"/>
              <a:gd name="T19" fmla="*/ 74 h 74"/>
              <a:gd name="T20" fmla="*/ 250 w 250"/>
              <a:gd name="T21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0" h="74">
                <a:moveTo>
                  <a:pt x="250" y="74"/>
                </a:moveTo>
                <a:cubicBezTo>
                  <a:pt x="239" y="55"/>
                  <a:pt x="224" y="38"/>
                  <a:pt x="206" y="26"/>
                </a:cubicBezTo>
                <a:cubicBezTo>
                  <a:pt x="183" y="10"/>
                  <a:pt x="155" y="0"/>
                  <a:pt x="125" y="0"/>
                </a:cubicBezTo>
                <a:cubicBezTo>
                  <a:pt x="95" y="0"/>
                  <a:pt x="67" y="10"/>
                  <a:pt x="43" y="26"/>
                </a:cubicBezTo>
                <a:cubicBezTo>
                  <a:pt x="25" y="38"/>
                  <a:pt x="10" y="55"/>
                  <a:pt x="0" y="74"/>
                </a:cubicBezTo>
                <a:cubicBezTo>
                  <a:pt x="30" y="74"/>
                  <a:pt x="30" y="74"/>
                  <a:pt x="30" y="74"/>
                </a:cubicBezTo>
                <a:cubicBezTo>
                  <a:pt x="38" y="64"/>
                  <a:pt x="48" y="55"/>
                  <a:pt x="58" y="47"/>
                </a:cubicBezTo>
                <a:cubicBezTo>
                  <a:pt x="77" y="34"/>
                  <a:pt x="100" y="26"/>
                  <a:pt x="125" y="26"/>
                </a:cubicBezTo>
                <a:cubicBezTo>
                  <a:pt x="150" y="26"/>
                  <a:pt x="173" y="34"/>
                  <a:pt x="192" y="47"/>
                </a:cubicBezTo>
                <a:cubicBezTo>
                  <a:pt x="202" y="55"/>
                  <a:pt x="212" y="64"/>
                  <a:pt x="219" y="74"/>
                </a:cubicBezTo>
                <a:lnTo>
                  <a:pt x="250" y="74"/>
                </a:lnTo>
                <a:close/>
              </a:path>
            </a:pathLst>
          </a:custGeom>
          <a:solidFill>
            <a:srgbClr val="99B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ïṡ1í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93154B8-B652-4C25-B94F-0EF634D43EDE}"/>
              </a:ext>
            </a:extLst>
          </p:cNvPr>
          <p:cNvSpPr/>
          <p:nvPr/>
        </p:nvSpPr>
        <p:spPr bwMode="auto">
          <a:xfrm>
            <a:off x="4065486" y="4018805"/>
            <a:ext cx="108632" cy="554680"/>
          </a:xfrm>
          <a:custGeom>
            <a:avLst/>
            <a:gdLst>
              <a:gd name="T0" fmla="*/ 81 w 81"/>
              <a:gd name="T1" fmla="*/ 372 h 413"/>
              <a:gd name="T2" fmla="*/ 81 w 81"/>
              <a:gd name="T3" fmla="*/ 41 h 413"/>
              <a:gd name="T4" fmla="*/ 40 w 81"/>
              <a:gd name="T5" fmla="*/ 0 h 413"/>
              <a:gd name="T6" fmla="*/ 40 w 81"/>
              <a:gd name="T7" fmla="*/ 0 h 413"/>
              <a:gd name="T8" fmla="*/ 0 w 81"/>
              <a:gd name="T9" fmla="*/ 41 h 413"/>
              <a:gd name="T10" fmla="*/ 0 w 81"/>
              <a:gd name="T11" fmla="*/ 372 h 413"/>
              <a:gd name="T12" fmla="*/ 40 w 81"/>
              <a:gd name="T13" fmla="*/ 413 h 413"/>
              <a:gd name="T14" fmla="*/ 40 w 81"/>
              <a:gd name="T15" fmla="*/ 413 h 413"/>
              <a:gd name="T16" fmla="*/ 81 w 81"/>
              <a:gd name="T17" fmla="*/ 372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" h="413">
                <a:moveTo>
                  <a:pt x="81" y="372"/>
                </a:moveTo>
                <a:cubicBezTo>
                  <a:pt x="81" y="41"/>
                  <a:pt x="81" y="41"/>
                  <a:pt x="81" y="41"/>
                </a:cubicBezTo>
                <a:cubicBezTo>
                  <a:pt x="81" y="18"/>
                  <a:pt x="62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1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95"/>
                  <a:pt x="18" y="413"/>
                  <a:pt x="40" y="413"/>
                </a:cubicBezTo>
                <a:cubicBezTo>
                  <a:pt x="40" y="413"/>
                  <a:pt x="40" y="413"/>
                  <a:pt x="40" y="413"/>
                </a:cubicBezTo>
                <a:cubicBezTo>
                  <a:pt x="62" y="413"/>
                  <a:pt x="81" y="395"/>
                  <a:pt x="81" y="372"/>
                </a:cubicBezTo>
                <a:close/>
              </a:path>
            </a:pathLst>
          </a:custGeom>
          <a:solidFill>
            <a:srgbClr val="CF77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ïṩli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29B1CA4-4ED3-43A2-8741-46C283548B06}"/>
              </a:ext>
            </a:extLst>
          </p:cNvPr>
          <p:cNvSpPr/>
          <p:nvPr/>
        </p:nvSpPr>
        <p:spPr bwMode="auto">
          <a:xfrm>
            <a:off x="3828472" y="3792489"/>
            <a:ext cx="123445" cy="144842"/>
          </a:xfrm>
          <a:custGeom>
            <a:avLst/>
            <a:gdLst>
              <a:gd name="T0" fmla="*/ 150 w 150"/>
              <a:gd name="T1" fmla="*/ 57 h 176"/>
              <a:gd name="T2" fmla="*/ 133 w 150"/>
              <a:gd name="T3" fmla="*/ 0 h 176"/>
              <a:gd name="T4" fmla="*/ 0 w 150"/>
              <a:gd name="T5" fmla="*/ 155 h 176"/>
              <a:gd name="T6" fmla="*/ 1 w 150"/>
              <a:gd name="T7" fmla="*/ 176 h 176"/>
              <a:gd name="T8" fmla="*/ 150 w 150"/>
              <a:gd name="T9" fmla="*/ 57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" h="176">
                <a:moveTo>
                  <a:pt x="150" y="57"/>
                </a:moveTo>
                <a:lnTo>
                  <a:pt x="133" y="0"/>
                </a:lnTo>
                <a:lnTo>
                  <a:pt x="0" y="155"/>
                </a:lnTo>
                <a:lnTo>
                  <a:pt x="1" y="176"/>
                </a:lnTo>
                <a:lnTo>
                  <a:pt x="150" y="57"/>
                </a:lnTo>
                <a:close/>
              </a:path>
            </a:pathLst>
          </a:custGeom>
          <a:solidFill>
            <a:srgbClr val="7BA4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ïS1i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4314627-1725-454E-BE0F-4A883F63B75D}"/>
              </a:ext>
            </a:extLst>
          </p:cNvPr>
          <p:cNvSpPr/>
          <p:nvPr/>
        </p:nvSpPr>
        <p:spPr bwMode="auto">
          <a:xfrm>
            <a:off x="3673754" y="3432852"/>
            <a:ext cx="314373" cy="371981"/>
          </a:xfrm>
          <a:custGeom>
            <a:avLst/>
            <a:gdLst>
              <a:gd name="T0" fmla="*/ 68 w 234"/>
              <a:gd name="T1" fmla="*/ 267 h 277"/>
              <a:gd name="T2" fmla="*/ 150 w 234"/>
              <a:gd name="T3" fmla="*/ 44 h 277"/>
              <a:gd name="T4" fmla="*/ 178 w 234"/>
              <a:gd name="T5" fmla="*/ 228 h 277"/>
              <a:gd name="T6" fmla="*/ 68 w 234"/>
              <a:gd name="T7" fmla="*/ 267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" h="277">
                <a:moveTo>
                  <a:pt x="68" y="267"/>
                </a:moveTo>
                <a:cubicBezTo>
                  <a:pt x="0" y="246"/>
                  <a:pt x="6" y="0"/>
                  <a:pt x="150" y="44"/>
                </a:cubicBezTo>
                <a:cubicBezTo>
                  <a:pt x="234" y="70"/>
                  <a:pt x="224" y="170"/>
                  <a:pt x="178" y="228"/>
                </a:cubicBezTo>
                <a:cubicBezTo>
                  <a:pt x="150" y="262"/>
                  <a:pt x="101" y="277"/>
                  <a:pt x="68" y="267"/>
                </a:cubicBezTo>
                <a:close/>
              </a:path>
            </a:pathLst>
          </a:custGeom>
          <a:solidFill>
            <a:srgbClr val="F2CA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ïS1í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25E1626-96C1-4665-A7DC-7996FFC6E686}"/>
              </a:ext>
            </a:extLst>
          </p:cNvPr>
          <p:cNvSpPr/>
          <p:nvPr/>
        </p:nvSpPr>
        <p:spPr bwMode="auto">
          <a:xfrm>
            <a:off x="3817773" y="3758748"/>
            <a:ext cx="130852" cy="154718"/>
          </a:xfrm>
          <a:custGeom>
            <a:avLst/>
            <a:gdLst>
              <a:gd name="T0" fmla="*/ 159 w 159"/>
              <a:gd name="T1" fmla="*/ 41 h 188"/>
              <a:gd name="T2" fmla="*/ 130 w 159"/>
              <a:gd name="T3" fmla="*/ 0 h 188"/>
              <a:gd name="T4" fmla="*/ 0 w 159"/>
              <a:gd name="T5" fmla="*/ 150 h 188"/>
              <a:gd name="T6" fmla="*/ 18 w 159"/>
              <a:gd name="T7" fmla="*/ 188 h 188"/>
              <a:gd name="T8" fmla="*/ 159 w 159"/>
              <a:gd name="T9" fmla="*/ 4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" h="188">
                <a:moveTo>
                  <a:pt x="159" y="41"/>
                </a:moveTo>
                <a:lnTo>
                  <a:pt x="130" y="0"/>
                </a:lnTo>
                <a:lnTo>
                  <a:pt x="0" y="150"/>
                </a:lnTo>
                <a:lnTo>
                  <a:pt x="18" y="188"/>
                </a:lnTo>
                <a:lnTo>
                  <a:pt x="159" y="4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ïṥlí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63FBF8B-11B6-4BD2-8E8D-61C42403B08A}"/>
              </a:ext>
            </a:extLst>
          </p:cNvPr>
          <p:cNvSpPr/>
          <p:nvPr/>
        </p:nvSpPr>
        <p:spPr bwMode="auto">
          <a:xfrm>
            <a:off x="3408759" y="3520087"/>
            <a:ext cx="48555" cy="117685"/>
          </a:xfrm>
          <a:custGeom>
            <a:avLst/>
            <a:gdLst>
              <a:gd name="T0" fmla="*/ 27 w 36"/>
              <a:gd name="T1" fmla="*/ 1 h 88"/>
              <a:gd name="T2" fmla="*/ 27 w 36"/>
              <a:gd name="T3" fmla="*/ 1 h 88"/>
              <a:gd name="T4" fmla="*/ 35 w 36"/>
              <a:gd name="T5" fmla="*/ 10 h 88"/>
              <a:gd name="T6" fmla="*/ 19 w 36"/>
              <a:gd name="T7" fmla="*/ 80 h 88"/>
              <a:gd name="T8" fmla="*/ 8 w 36"/>
              <a:gd name="T9" fmla="*/ 87 h 88"/>
              <a:gd name="T10" fmla="*/ 8 w 36"/>
              <a:gd name="T11" fmla="*/ 87 h 88"/>
              <a:gd name="T12" fmla="*/ 1 w 36"/>
              <a:gd name="T13" fmla="*/ 78 h 88"/>
              <a:gd name="T14" fmla="*/ 16 w 36"/>
              <a:gd name="T15" fmla="*/ 9 h 88"/>
              <a:gd name="T16" fmla="*/ 27 w 36"/>
              <a:gd name="T17" fmla="*/ 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88">
                <a:moveTo>
                  <a:pt x="27" y="1"/>
                </a:moveTo>
                <a:cubicBezTo>
                  <a:pt x="27" y="1"/>
                  <a:pt x="27" y="1"/>
                  <a:pt x="27" y="1"/>
                </a:cubicBezTo>
                <a:cubicBezTo>
                  <a:pt x="32" y="1"/>
                  <a:pt x="36" y="6"/>
                  <a:pt x="35" y="10"/>
                </a:cubicBezTo>
                <a:cubicBezTo>
                  <a:pt x="19" y="80"/>
                  <a:pt x="19" y="80"/>
                  <a:pt x="19" y="80"/>
                </a:cubicBezTo>
                <a:cubicBezTo>
                  <a:pt x="18" y="84"/>
                  <a:pt x="13" y="88"/>
                  <a:pt x="8" y="87"/>
                </a:cubicBezTo>
                <a:cubicBezTo>
                  <a:pt x="8" y="87"/>
                  <a:pt x="8" y="87"/>
                  <a:pt x="8" y="87"/>
                </a:cubicBezTo>
                <a:cubicBezTo>
                  <a:pt x="3" y="87"/>
                  <a:pt x="0" y="83"/>
                  <a:pt x="1" y="78"/>
                </a:cubicBezTo>
                <a:cubicBezTo>
                  <a:pt x="16" y="9"/>
                  <a:pt x="16" y="9"/>
                  <a:pt x="16" y="9"/>
                </a:cubicBezTo>
                <a:cubicBezTo>
                  <a:pt x="17" y="4"/>
                  <a:pt x="22" y="0"/>
                  <a:pt x="27" y="1"/>
                </a:cubicBezTo>
                <a:close/>
              </a:path>
            </a:pathLst>
          </a:custGeom>
          <a:solidFill>
            <a:srgbClr val="D1A8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ïsḷi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6C0162E-A43E-441D-AEE9-7A2FCDE808B8}"/>
              </a:ext>
            </a:extLst>
          </p:cNvPr>
          <p:cNvSpPr/>
          <p:nvPr/>
        </p:nvSpPr>
        <p:spPr bwMode="auto">
          <a:xfrm>
            <a:off x="3377486" y="3584278"/>
            <a:ext cx="99579" cy="159656"/>
          </a:xfrm>
          <a:custGeom>
            <a:avLst/>
            <a:gdLst>
              <a:gd name="T0" fmla="*/ 8 w 74"/>
              <a:gd name="T1" fmla="*/ 111 h 119"/>
              <a:gd name="T2" fmla="*/ 48 w 74"/>
              <a:gd name="T3" fmla="*/ 119 h 119"/>
              <a:gd name="T4" fmla="*/ 65 w 74"/>
              <a:gd name="T5" fmla="*/ 85 h 119"/>
              <a:gd name="T6" fmla="*/ 64 w 74"/>
              <a:gd name="T7" fmla="*/ 0 h 119"/>
              <a:gd name="T8" fmla="*/ 34 w 74"/>
              <a:gd name="T9" fmla="*/ 4 h 119"/>
              <a:gd name="T10" fmla="*/ 0 w 74"/>
              <a:gd name="T11" fmla="*/ 63 h 119"/>
              <a:gd name="T12" fmla="*/ 8 w 74"/>
              <a:gd name="T13" fmla="*/ 111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" h="119">
                <a:moveTo>
                  <a:pt x="8" y="111"/>
                </a:moveTo>
                <a:cubicBezTo>
                  <a:pt x="48" y="119"/>
                  <a:pt x="48" y="119"/>
                  <a:pt x="48" y="119"/>
                </a:cubicBezTo>
                <a:cubicBezTo>
                  <a:pt x="65" y="85"/>
                  <a:pt x="65" y="85"/>
                  <a:pt x="65" y="85"/>
                </a:cubicBezTo>
                <a:cubicBezTo>
                  <a:pt x="74" y="67"/>
                  <a:pt x="67" y="21"/>
                  <a:pt x="64" y="0"/>
                </a:cubicBezTo>
                <a:cubicBezTo>
                  <a:pt x="34" y="4"/>
                  <a:pt x="34" y="4"/>
                  <a:pt x="34" y="4"/>
                </a:cubicBezTo>
                <a:cubicBezTo>
                  <a:pt x="0" y="63"/>
                  <a:pt x="0" y="63"/>
                  <a:pt x="0" y="63"/>
                </a:cubicBezTo>
                <a:lnTo>
                  <a:pt x="8" y="111"/>
                </a:lnTo>
                <a:close/>
              </a:path>
            </a:pathLst>
          </a:custGeom>
          <a:solidFill>
            <a:srgbClr val="D1A8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ïšľï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1FF346C-8E57-4629-AF1F-F5BBADE95597}"/>
              </a:ext>
            </a:extLst>
          </p:cNvPr>
          <p:cNvSpPr/>
          <p:nvPr/>
        </p:nvSpPr>
        <p:spPr bwMode="auto">
          <a:xfrm>
            <a:off x="3374194" y="3572757"/>
            <a:ext cx="46909" cy="112747"/>
          </a:xfrm>
          <a:custGeom>
            <a:avLst/>
            <a:gdLst>
              <a:gd name="T0" fmla="*/ 10 w 35"/>
              <a:gd name="T1" fmla="*/ 81 h 84"/>
              <a:gd name="T2" fmla="*/ 16 w 35"/>
              <a:gd name="T3" fmla="*/ 84 h 84"/>
              <a:gd name="T4" fmla="*/ 18 w 35"/>
              <a:gd name="T5" fmla="*/ 77 h 84"/>
              <a:gd name="T6" fmla="*/ 33 w 35"/>
              <a:gd name="T7" fmla="*/ 20 h 84"/>
              <a:gd name="T8" fmla="*/ 30 w 35"/>
              <a:gd name="T9" fmla="*/ 6 h 84"/>
              <a:gd name="T10" fmla="*/ 19 w 35"/>
              <a:gd name="T11" fmla="*/ 3 h 84"/>
              <a:gd name="T12" fmla="*/ 2 w 35"/>
              <a:gd name="T13" fmla="*/ 67 h 84"/>
              <a:gd name="T14" fmla="*/ 10 w 35"/>
              <a:gd name="T15" fmla="*/ 81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" h="84">
                <a:moveTo>
                  <a:pt x="10" y="81"/>
                </a:moveTo>
                <a:cubicBezTo>
                  <a:pt x="16" y="84"/>
                  <a:pt x="16" y="84"/>
                  <a:pt x="16" y="84"/>
                </a:cubicBezTo>
                <a:cubicBezTo>
                  <a:pt x="18" y="77"/>
                  <a:pt x="18" y="77"/>
                  <a:pt x="18" y="77"/>
                </a:cubicBezTo>
                <a:cubicBezTo>
                  <a:pt x="33" y="20"/>
                  <a:pt x="33" y="20"/>
                  <a:pt x="33" y="20"/>
                </a:cubicBezTo>
                <a:cubicBezTo>
                  <a:pt x="35" y="14"/>
                  <a:pt x="33" y="9"/>
                  <a:pt x="30" y="6"/>
                </a:cubicBezTo>
                <a:cubicBezTo>
                  <a:pt x="27" y="3"/>
                  <a:pt x="20" y="0"/>
                  <a:pt x="19" y="3"/>
                </a:cubicBezTo>
                <a:cubicBezTo>
                  <a:pt x="2" y="67"/>
                  <a:pt x="2" y="67"/>
                  <a:pt x="2" y="67"/>
                </a:cubicBezTo>
                <a:cubicBezTo>
                  <a:pt x="0" y="73"/>
                  <a:pt x="4" y="79"/>
                  <a:pt x="10" y="81"/>
                </a:cubicBezTo>
                <a:close/>
              </a:path>
            </a:pathLst>
          </a:custGeom>
          <a:solidFill>
            <a:srgbClr val="F2CA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iśļî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5403751-979C-425F-9867-FEA98CFD9B00}"/>
              </a:ext>
            </a:extLst>
          </p:cNvPr>
          <p:cNvSpPr/>
          <p:nvPr/>
        </p:nvSpPr>
        <p:spPr bwMode="auto">
          <a:xfrm>
            <a:off x="3436739" y="3647647"/>
            <a:ext cx="36211" cy="37857"/>
          </a:xfrm>
          <a:custGeom>
            <a:avLst/>
            <a:gdLst>
              <a:gd name="T0" fmla="*/ 22 w 27"/>
              <a:gd name="T1" fmla="*/ 2 h 28"/>
              <a:gd name="T2" fmla="*/ 22 w 27"/>
              <a:gd name="T3" fmla="*/ 2 h 28"/>
              <a:gd name="T4" fmla="*/ 24 w 27"/>
              <a:gd name="T5" fmla="*/ 12 h 28"/>
              <a:gd name="T6" fmla="*/ 16 w 27"/>
              <a:gd name="T7" fmla="*/ 24 h 28"/>
              <a:gd name="T8" fmla="*/ 5 w 27"/>
              <a:gd name="T9" fmla="*/ 26 h 28"/>
              <a:gd name="T10" fmla="*/ 5 w 27"/>
              <a:gd name="T11" fmla="*/ 26 h 28"/>
              <a:gd name="T12" fmla="*/ 2 w 27"/>
              <a:gd name="T13" fmla="*/ 17 h 28"/>
              <a:gd name="T14" fmla="*/ 10 w 27"/>
              <a:gd name="T15" fmla="*/ 5 h 28"/>
              <a:gd name="T16" fmla="*/ 22 w 27"/>
              <a:gd name="T17" fmla="*/ 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28">
                <a:moveTo>
                  <a:pt x="22" y="2"/>
                </a:moveTo>
                <a:cubicBezTo>
                  <a:pt x="22" y="2"/>
                  <a:pt x="22" y="2"/>
                  <a:pt x="22" y="2"/>
                </a:cubicBezTo>
                <a:cubicBezTo>
                  <a:pt x="25" y="4"/>
                  <a:pt x="27" y="9"/>
                  <a:pt x="24" y="12"/>
                </a:cubicBezTo>
                <a:cubicBezTo>
                  <a:pt x="16" y="24"/>
                  <a:pt x="16" y="24"/>
                  <a:pt x="16" y="24"/>
                </a:cubicBezTo>
                <a:cubicBezTo>
                  <a:pt x="14" y="27"/>
                  <a:pt x="9" y="28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1" y="24"/>
                  <a:pt x="0" y="20"/>
                  <a:pt x="2" y="17"/>
                </a:cubicBezTo>
                <a:cubicBezTo>
                  <a:pt x="10" y="5"/>
                  <a:pt x="10" y="5"/>
                  <a:pt x="10" y="5"/>
                </a:cubicBezTo>
                <a:cubicBezTo>
                  <a:pt x="12" y="1"/>
                  <a:pt x="18" y="0"/>
                  <a:pt x="22" y="2"/>
                </a:cubicBezTo>
                <a:close/>
              </a:path>
            </a:pathLst>
          </a:custGeom>
          <a:solidFill>
            <a:srgbClr val="F2CA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íśļï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69C4E2A-9434-4A96-87EF-AE516B826C07}"/>
              </a:ext>
            </a:extLst>
          </p:cNvPr>
          <p:cNvSpPr/>
          <p:nvPr/>
        </p:nvSpPr>
        <p:spPr bwMode="auto">
          <a:xfrm>
            <a:off x="3430156" y="3611437"/>
            <a:ext cx="40326" cy="41148"/>
          </a:xfrm>
          <a:custGeom>
            <a:avLst/>
            <a:gdLst>
              <a:gd name="T0" fmla="*/ 24 w 30"/>
              <a:gd name="T1" fmla="*/ 2 h 31"/>
              <a:gd name="T2" fmla="*/ 24 w 30"/>
              <a:gd name="T3" fmla="*/ 2 h 31"/>
              <a:gd name="T4" fmla="*/ 28 w 30"/>
              <a:gd name="T5" fmla="*/ 14 h 31"/>
              <a:gd name="T6" fmla="*/ 20 w 30"/>
              <a:gd name="T7" fmla="*/ 25 h 31"/>
              <a:gd name="T8" fmla="*/ 6 w 30"/>
              <a:gd name="T9" fmla="*/ 28 h 31"/>
              <a:gd name="T10" fmla="*/ 6 w 30"/>
              <a:gd name="T11" fmla="*/ 28 h 31"/>
              <a:gd name="T12" fmla="*/ 3 w 30"/>
              <a:gd name="T13" fmla="*/ 17 h 31"/>
              <a:gd name="T14" fmla="*/ 11 w 30"/>
              <a:gd name="T15" fmla="*/ 6 h 31"/>
              <a:gd name="T16" fmla="*/ 24 w 30"/>
              <a:gd name="T17" fmla="*/ 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31">
                <a:moveTo>
                  <a:pt x="24" y="2"/>
                </a:moveTo>
                <a:cubicBezTo>
                  <a:pt x="24" y="2"/>
                  <a:pt x="24" y="2"/>
                  <a:pt x="24" y="2"/>
                </a:cubicBezTo>
                <a:cubicBezTo>
                  <a:pt x="29" y="5"/>
                  <a:pt x="30" y="10"/>
                  <a:pt x="28" y="14"/>
                </a:cubicBezTo>
                <a:cubicBezTo>
                  <a:pt x="20" y="25"/>
                  <a:pt x="20" y="25"/>
                  <a:pt x="20" y="25"/>
                </a:cubicBezTo>
                <a:cubicBezTo>
                  <a:pt x="17" y="29"/>
                  <a:pt x="11" y="31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2" y="26"/>
                  <a:pt x="0" y="21"/>
                  <a:pt x="3" y="17"/>
                </a:cubicBezTo>
                <a:cubicBezTo>
                  <a:pt x="11" y="6"/>
                  <a:pt x="11" y="6"/>
                  <a:pt x="11" y="6"/>
                </a:cubicBezTo>
                <a:cubicBezTo>
                  <a:pt x="14" y="2"/>
                  <a:pt x="20" y="0"/>
                  <a:pt x="24" y="2"/>
                </a:cubicBezTo>
                <a:close/>
              </a:path>
            </a:pathLst>
          </a:custGeom>
          <a:solidFill>
            <a:srgbClr val="F2CA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ïṡľï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ED1E4D1-329D-474E-8667-751FD52DB17E}"/>
              </a:ext>
            </a:extLst>
          </p:cNvPr>
          <p:cNvSpPr/>
          <p:nvPr/>
        </p:nvSpPr>
        <p:spPr bwMode="auto">
          <a:xfrm>
            <a:off x="3426041" y="3573580"/>
            <a:ext cx="40326" cy="41972"/>
          </a:xfrm>
          <a:custGeom>
            <a:avLst/>
            <a:gdLst>
              <a:gd name="T0" fmla="*/ 23 w 30"/>
              <a:gd name="T1" fmla="*/ 2 h 31"/>
              <a:gd name="T2" fmla="*/ 23 w 30"/>
              <a:gd name="T3" fmla="*/ 2 h 31"/>
              <a:gd name="T4" fmla="*/ 27 w 30"/>
              <a:gd name="T5" fmla="*/ 14 h 31"/>
              <a:gd name="T6" fmla="*/ 19 w 30"/>
              <a:gd name="T7" fmla="*/ 25 h 31"/>
              <a:gd name="T8" fmla="*/ 6 w 30"/>
              <a:gd name="T9" fmla="*/ 28 h 31"/>
              <a:gd name="T10" fmla="*/ 6 w 30"/>
              <a:gd name="T11" fmla="*/ 28 h 31"/>
              <a:gd name="T12" fmla="*/ 2 w 30"/>
              <a:gd name="T13" fmla="*/ 17 h 31"/>
              <a:gd name="T14" fmla="*/ 10 w 30"/>
              <a:gd name="T15" fmla="*/ 6 h 31"/>
              <a:gd name="T16" fmla="*/ 23 w 30"/>
              <a:gd name="T17" fmla="*/ 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31">
                <a:moveTo>
                  <a:pt x="23" y="2"/>
                </a:moveTo>
                <a:cubicBezTo>
                  <a:pt x="23" y="2"/>
                  <a:pt x="23" y="2"/>
                  <a:pt x="23" y="2"/>
                </a:cubicBezTo>
                <a:cubicBezTo>
                  <a:pt x="28" y="5"/>
                  <a:pt x="30" y="10"/>
                  <a:pt x="27" y="14"/>
                </a:cubicBezTo>
                <a:cubicBezTo>
                  <a:pt x="19" y="25"/>
                  <a:pt x="19" y="25"/>
                  <a:pt x="19" y="25"/>
                </a:cubicBezTo>
                <a:cubicBezTo>
                  <a:pt x="16" y="29"/>
                  <a:pt x="10" y="31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1" y="26"/>
                  <a:pt x="0" y="21"/>
                  <a:pt x="2" y="17"/>
                </a:cubicBezTo>
                <a:cubicBezTo>
                  <a:pt x="10" y="6"/>
                  <a:pt x="10" y="6"/>
                  <a:pt x="10" y="6"/>
                </a:cubicBezTo>
                <a:cubicBezTo>
                  <a:pt x="13" y="2"/>
                  <a:pt x="19" y="0"/>
                  <a:pt x="23" y="2"/>
                </a:cubicBezTo>
                <a:close/>
              </a:path>
            </a:pathLst>
          </a:custGeom>
          <a:solidFill>
            <a:srgbClr val="F2CA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íṩḻï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15FFF71-7BC9-45A5-A861-4AECCBDF56BC}"/>
              </a:ext>
            </a:extLst>
          </p:cNvPr>
          <p:cNvSpPr/>
          <p:nvPr/>
        </p:nvSpPr>
        <p:spPr bwMode="auto">
          <a:xfrm>
            <a:off x="3377486" y="3647647"/>
            <a:ext cx="59254" cy="92172"/>
          </a:xfrm>
          <a:custGeom>
            <a:avLst/>
            <a:gdLst>
              <a:gd name="T0" fmla="*/ 8 w 44"/>
              <a:gd name="T1" fmla="*/ 64 h 69"/>
              <a:gd name="T2" fmla="*/ 36 w 44"/>
              <a:gd name="T3" fmla="*/ 69 h 69"/>
              <a:gd name="T4" fmla="*/ 19 w 44"/>
              <a:gd name="T5" fmla="*/ 3 h 69"/>
              <a:gd name="T6" fmla="*/ 9 w 44"/>
              <a:gd name="T7" fmla="*/ 0 h 69"/>
              <a:gd name="T8" fmla="*/ 0 w 44"/>
              <a:gd name="T9" fmla="*/ 16 h 69"/>
              <a:gd name="T10" fmla="*/ 8 w 44"/>
              <a:gd name="T11" fmla="*/ 64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69">
                <a:moveTo>
                  <a:pt x="8" y="64"/>
                </a:moveTo>
                <a:cubicBezTo>
                  <a:pt x="36" y="69"/>
                  <a:pt x="36" y="69"/>
                  <a:pt x="36" y="69"/>
                </a:cubicBezTo>
                <a:cubicBezTo>
                  <a:pt x="42" y="49"/>
                  <a:pt x="44" y="10"/>
                  <a:pt x="19" y="3"/>
                </a:cubicBezTo>
                <a:cubicBezTo>
                  <a:pt x="15" y="2"/>
                  <a:pt x="12" y="1"/>
                  <a:pt x="9" y="0"/>
                </a:cubicBezTo>
                <a:cubicBezTo>
                  <a:pt x="0" y="16"/>
                  <a:pt x="0" y="16"/>
                  <a:pt x="0" y="16"/>
                </a:cubicBezTo>
                <a:lnTo>
                  <a:pt x="8" y="64"/>
                </a:lnTo>
                <a:close/>
              </a:path>
            </a:pathLst>
          </a:custGeom>
          <a:solidFill>
            <a:srgbClr val="F2CA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iṣľí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D72EB52-B349-4C85-A145-BC5A8BF5A3B8}"/>
              </a:ext>
            </a:extLst>
          </p:cNvPr>
          <p:cNvSpPr/>
          <p:nvPr/>
        </p:nvSpPr>
        <p:spPr bwMode="auto">
          <a:xfrm>
            <a:off x="3366788" y="3714307"/>
            <a:ext cx="99579" cy="65837"/>
          </a:xfrm>
          <a:custGeom>
            <a:avLst/>
            <a:gdLst>
              <a:gd name="T0" fmla="*/ 0 w 121"/>
              <a:gd name="T1" fmla="*/ 48 h 80"/>
              <a:gd name="T2" fmla="*/ 108 w 121"/>
              <a:gd name="T3" fmla="*/ 80 h 80"/>
              <a:gd name="T4" fmla="*/ 121 w 121"/>
              <a:gd name="T5" fmla="*/ 33 h 80"/>
              <a:gd name="T6" fmla="*/ 13 w 121"/>
              <a:gd name="T7" fmla="*/ 0 h 80"/>
              <a:gd name="T8" fmla="*/ 0 w 121"/>
              <a:gd name="T9" fmla="*/ 4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" h="80">
                <a:moveTo>
                  <a:pt x="0" y="48"/>
                </a:moveTo>
                <a:lnTo>
                  <a:pt x="108" y="80"/>
                </a:lnTo>
                <a:lnTo>
                  <a:pt x="121" y="33"/>
                </a:lnTo>
                <a:lnTo>
                  <a:pt x="13" y="0"/>
                </a:lnTo>
                <a:lnTo>
                  <a:pt x="0" y="4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íşḻí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E53D4E1-0FA2-439D-A76C-8F4431740A76}"/>
              </a:ext>
            </a:extLst>
          </p:cNvPr>
          <p:cNvSpPr/>
          <p:nvPr/>
        </p:nvSpPr>
        <p:spPr bwMode="auto">
          <a:xfrm>
            <a:off x="3723955" y="3471532"/>
            <a:ext cx="260058" cy="280632"/>
          </a:xfrm>
          <a:custGeom>
            <a:avLst/>
            <a:gdLst>
              <a:gd name="T0" fmla="*/ 126 w 194"/>
              <a:gd name="T1" fmla="*/ 22 h 209"/>
              <a:gd name="T2" fmla="*/ 135 w 194"/>
              <a:gd name="T3" fmla="*/ 209 h 209"/>
              <a:gd name="T4" fmla="*/ 135 w 194"/>
              <a:gd name="T5" fmla="*/ 146 h 209"/>
              <a:gd name="T6" fmla="*/ 103 w 194"/>
              <a:gd name="T7" fmla="*/ 121 h 209"/>
              <a:gd name="T8" fmla="*/ 0 w 194"/>
              <a:gd name="T9" fmla="*/ 67 h 209"/>
              <a:gd name="T10" fmla="*/ 126 w 194"/>
              <a:gd name="T11" fmla="*/ 2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4" h="209">
                <a:moveTo>
                  <a:pt x="126" y="22"/>
                </a:moveTo>
                <a:cubicBezTo>
                  <a:pt x="194" y="47"/>
                  <a:pt x="194" y="151"/>
                  <a:pt x="135" y="209"/>
                </a:cubicBezTo>
                <a:cubicBezTo>
                  <a:pt x="138" y="196"/>
                  <a:pt x="139" y="183"/>
                  <a:pt x="135" y="146"/>
                </a:cubicBezTo>
                <a:cubicBezTo>
                  <a:pt x="130" y="149"/>
                  <a:pt x="105" y="160"/>
                  <a:pt x="103" y="121"/>
                </a:cubicBezTo>
                <a:cubicBezTo>
                  <a:pt x="99" y="66"/>
                  <a:pt x="36" y="61"/>
                  <a:pt x="0" y="67"/>
                </a:cubicBezTo>
                <a:cubicBezTo>
                  <a:pt x="28" y="8"/>
                  <a:pt x="67" y="0"/>
                  <a:pt x="126" y="22"/>
                </a:cubicBezTo>
                <a:close/>
              </a:path>
            </a:pathLst>
          </a:custGeom>
          <a:solidFill>
            <a:srgbClr val="6E4D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îśľi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74E2270-FC35-445F-872C-54EEE3D60D90}"/>
              </a:ext>
            </a:extLst>
          </p:cNvPr>
          <p:cNvSpPr/>
          <p:nvPr/>
        </p:nvSpPr>
        <p:spPr bwMode="auto">
          <a:xfrm>
            <a:off x="3864682" y="3623781"/>
            <a:ext cx="51024" cy="83943"/>
          </a:xfrm>
          <a:custGeom>
            <a:avLst/>
            <a:gdLst>
              <a:gd name="T0" fmla="*/ 23 w 38"/>
              <a:gd name="T1" fmla="*/ 1 h 63"/>
              <a:gd name="T2" fmla="*/ 2 w 38"/>
              <a:gd name="T3" fmla="*/ 30 h 63"/>
              <a:gd name="T4" fmla="*/ 16 w 38"/>
              <a:gd name="T5" fmla="*/ 62 h 63"/>
              <a:gd name="T6" fmla="*/ 36 w 38"/>
              <a:gd name="T7" fmla="*/ 33 h 63"/>
              <a:gd name="T8" fmla="*/ 23 w 38"/>
              <a:gd name="T9" fmla="*/ 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63">
                <a:moveTo>
                  <a:pt x="23" y="1"/>
                </a:moveTo>
                <a:cubicBezTo>
                  <a:pt x="13" y="0"/>
                  <a:pt x="4" y="13"/>
                  <a:pt x="2" y="30"/>
                </a:cubicBezTo>
                <a:cubicBezTo>
                  <a:pt x="0" y="47"/>
                  <a:pt x="6" y="61"/>
                  <a:pt x="16" y="62"/>
                </a:cubicBezTo>
                <a:cubicBezTo>
                  <a:pt x="25" y="63"/>
                  <a:pt x="34" y="50"/>
                  <a:pt x="36" y="33"/>
                </a:cubicBezTo>
                <a:cubicBezTo>
                  <a:pt x="38" y="16"/>
                  <a:pt x="32" y="2"/>
                  <a:pt x="23" y="1"/>
                </a:cubicBezTo>
                <a:close/>
              </a:path>
            </a:pathLst>
          </a:custGeom>
          <a:solidFill>
            <a:srgbClr val="F2CA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ïSľi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C6A0C02-407D-498F-BD67-570585A8A4DF}"/>
              </a:ext>
            </a:extLst>
          </p:cNvPr>
          <p:cNvSpPr/>
          <p:nvPr/>
        </p:nvSpPr>
        <p:spPr bwMode="auto">
          <a:xfrm>
            <a:off x="2884529" y="3456719"/>
            <a:ext cx="226316" cy="167063"/>
          </a:xfrm>
          <a:custGeom>
            <a:avLst/>
            <a:gdLst>
              <a:gd name="T0" fmla="*/ 166 w 169"/>
              <a:gd name="T1" fmla="*/ 98 h 124"/>
              <a:gd name="T2" fmla="*/ 84 w 169"/>
              <a:gd name="T3" fmla="*/ 0 h 124"/>
              <a:gd name="T4" fmla="*/ 3 w 169"/>
              <a:gd name="T5" fmla="*/ 98 h 124"/>
              <a:gd name="T6" fmla="*/ 15 w 169"/>
              <a:gd name="T7" fmla="*/ 121 h 124"/>
              <a:gd name="T8" fmla="*/ 23 w 169"/>
              <a:gd name="T9" fmla="*/ 112 h 124"/>
              <a:gd name="T10" fmla="*/ 46 w 169"/>
              <a:gd name="T11" fmla="*/ 48 h 124"/>
              <a:gd name="T12" fmla="*/ 84 w 169"/>
              <a:gd name="T13" fmla="*/ 56 h 124"/>
              <a:gd name="T14" fmla="*/ 122 w 169"/>
              <a:gd name="T15" fmla="*/ 48 h 124"/>
              <a:gd name="T16" fmla="*/ 146 w 169"/>
              <a:gd name="T17" fmla="*/ 112 h 124"/>
              <a:gd name="T18" fmla="*/ 152 w 169"/>
              <a:gd name="T19" fmla="*/ 122 h 124"/>
              <a:gd name="T20" fmla="*/ 166 w 169"/>
              <a:gd name="T21" fmla="*/ 98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9" h="124">
                <a:moveTo>
                  <a:pt x="166" y="98"/>
                </a:moveTo>
                <a:cubicBezTo>
                  <a:pt x="169" y="47"/>
                  <a:pt x="147" y="0"/>
                  <a:pt x="84" y="0"/>
                </a:cubicBezTo>
                <a:cubicBezTo>
                  <a:pt x="21" y="0"/>
                  <a:pt x="0" y="47"/>
                  <a:pt x="3" y="98"/>
                </a:cubicBezTo>
                <a:cubicBezTo>
                  <a:pt x="8" y="100"/>
                  <a:pt x="13" y="109"/>
                  <a:pt x="15" y="121"/>
                </a:cubicBezTo>
                <a:cubicBezTo>
                  <a:pt x="20" y="124"/>
                  <a:pt x="23" y="122"/>
                  <a:pt x="23" y="112"/>
                </a:cubicBezTo>
                <a:cubicBezTo>
                  <a:pt x="23" y="82"/>
                  <a:pt x="26" y="55"/>
                  <a:pt x="46" y="48"/>
                </a:cubicBezTo>
                <a:cubicBezTo>
                  <a:pt x="65" y="42"/>
                  <a:pt x="70" y="56"/>
                  <a:pt x="84" y="56"/>
                </a:cubicBezTo>
                <a:cubicBezTo>
                  <a:pt x="99" y="56"/>
                  <a:pt x="103" y="43"/>
                  <a:pt x="122" y="48"/>
                </a:cubicBezTo>
                <a:cubicBezTo>
                  <a:pt x="141" y="54"/>
                  <a:pt x="146" y="82"/>
                  <a:pt x="146" y="112"/>
                </a:cubicBezTo>
                <a:cubicBezTo>
                  <a:pt x="146" y="122"/>
                  <a:pt x="148" y="124"/>
                  <a:pt x="152" y="122"/>
                </a:cubicBezTo>
                <a:cubicBezTo>
                  <a:pt x="155" y="109"/>
                  <a:pt x="160" y="99"/>
                  <a:pt x="166" y="98"/>
                </a:cubicBezTo>
                <a:close/>
              </a:path>
            </a:pathLst>
          </a:custGeom>
          <a:solidFill>
            <a:srgbClr val="5729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íşlî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563F644-6E3A-435C-BC63-DA1D5E1F2002}"/>
              </a:ext>
            </a:extLst>
          </p:cNvPr>
          <p:cNvSpPr/>
          <p:nvPr/>
        </p:nvSpPr>
        <p:spPr bwMode="auto">
          <a:xfrm>
            <a:off x="1643495" y="4311782"/>
            <a:ext cx="2019561" cy="717628"/>
          </a:xfrm>
          <a:prstGeom prst="rect">
            <a:avLst/>
          </a:prstGeom>
          <a:solidFill>
            <a:srgbClr val="CF77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ïsḻi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C12885E-297D-4114-8F21-CA18EE99C822}"/>
              </a:ext>
            </a:extLst>
          </p:cNvPr>
          <p:cNvSpPr/>
          <p:nvPr/>
        </p:nvSpPr>
        <p:spPr bwMode="auto">
          <a:xfrm>
            <a:off x="1386729" y="4279686"/>
            <a:ext cx="2533915" cy="57608"/>
          </a:xfrm>
          <a:prstGeom prst="rect">
            <a:avLst/>
          </a:prstGeom>
          <a:solidFill>
            <a:srgbClr val="AD55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îšḻí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781EA00-AD9D-4A86-8A9B-3FC21CDE1658}"/>
              </a:ext>
            </a:extLst>
          </p:cNvPr>
          <p:cNvSpPr/>
          <p:nvPr/>
        </p:nvSpPr>
        <p:spPr bwMode="auto">
          <a:xfrm>
            <a:off x="2026174" y="3809772"/>
            <a:ext cx="177761" cy="274049"/>
          </a:xfrm>
          <a:custGeom>
            <a:avLst/>
            <a:gdLst>
              <a:gd name="T0" fmla="*/ 95 w 132"/>
              <a:gd name="T1" fmla="*/ 14 h 204"/>
              <a:gd name="T2" fmla="*/ 110 w 132"/>
              <a:gd name="T3" fmla="*/ 0 h 204"/>
              <a:gd name="T4" fmla="*/ 117 w 132"/>
              <a:gd name="T5" fmla="*/ 103 h 204"/>
              <a:gd name="T6" fmla="*/ 75 w 132"/>
              <a:gd name="T7" fmla="*/ 173 h 204"/>
              <a:gd name="T8" fmla="*/ 13 w 132"/>
              <a:gd name="T9" fmla="*/ 204 h 204"/>
              <a:gd name="T10" fmla="*/ 10 w 132"/>
              <a:gd name="T11" fmla="*/ 157 h 204"/>
              <a:gd name="T12" fmla="*/ 95 w 132"/>
              <a:gd name="T13" fmla="*/ 1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2" h="204">
                <a:moveTo>
                  <a:pt x="95" y="14"/>
                </a:moveTo>
                <a:cubicBezTo>
                  <a:pt x="98" y="8"/>
                  <a:pt x="102" y="2"/>
                  <a:pt x="110" y="0"/>
                </a:cubicBezTo>
                <a:cubicBezTo>
                  <a:pt x="132" y="24"/>
                  <a:pt x="131" y="81"/>
                  <a:pt x="117" y="103"/>
                </a:cubicBezTo>
                <a:cubicBezTo>
                  <a:pt x="75" y="173"/>
                  <a:pt x="75" y="173"/>
                  <a:pt x="75" y="173"/>
                </a:cubicBezTo>
                <a:cubicBezTo>
                  <a:pt x="13" y="204"/>
                  <a:pt x="13" y="204"/>
                  <a:pt x="13" y="204"/>
                </a:cubicBezTo>
                <a:cubicBezTo>
                  <a:pt x="0" y="185"/>
                  <a:pt x="6" y="166"/>
                  <a:pt x="10" y="157"/>
                </a:cubicBezTo>
                <a:cubicBezTo>
                  <a:pt x="17" y="142"/>
                  <a:pt x="92" y="20"/>
                  <a:pt x="95" y="14"/>
                </a:cubicBezTo>
                <a:close/>
              </a:path>
            </a:pathLst>
          </a:custGeom>
          <a:solidFill>
            <a:srgbClr val="2755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îṥḻî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57DE36A-CCA7-4DB7-ABCA-390E1AD086FF}"/>
              </a:ext>
            </a:extLst>
          </p:cNvPr>
          <p:cNvSpPr/>
          <p:nvPr/>
        </p:nvSpPr>
        <p:spPr bwMode="auto">
          <a:xfrm>
            <a:off x="2277179" y="4009753"/>
            <a:ext cx="142374" cy="103694"/>
          </a:xfrm>
          <a:custGeom>
            <a:avLst/>
            <a:gdLst>
              <a:gd name="T0" fmla="*/ 47 w 106"/>
              <a:gd name="T1" fmla="*/ 18 h 77"/>
              <a:gd name="T2" fmla="*/ 32 w 106"/>
              <a:gd name="T3" fmla="*/ 18 h 77"/>
              <a:gd name="T4" fmla="*/ 51 w 106"/>
              <a:gd name="T5" fmla="*/ 15 h 77"/>
              <a:gd name="T6" fmla="*/ 51 w 106"/>
              <a:gd name="T7" fmla="*/ 0 h 77"/>
              <a:gd name="T8" fmla="*/ 9 w 106"/>
              <a:gd name="T9" fmla="*/ 15 h 77"/>
              <a:gd name="T10" fmla="*/ 0 w 106"/>
              <a:gd name="T11" fmla="*/ 38 h 77"/>
              <a:gd name="T12" fmla="*/ 39 w 106"/>
              <a:gd name="T13" fmla="*/ 68 h 77"/>
              <a:gd name="T14" fmla="*/ 79 w 106"/>
              <a:gd name="T15" fmla="*/ 75 h 77"/>
              <a:gd name="T16" fmla="*/ 81 w 106"/>
              <a:gd name="T17" fmla="*/ 63 h 77"/>
              <a:gd name="T18" fmla="*/ 53 w 106"/>
              <a:gd name="T19" fmla="*/ 58 h 77"/>
              <a:gd name="T20" fmla="*/ 54 w 106"/>
              <a:gd name="T21" fmla="*/ 57 h 77"/>
              <a:gd name="T22" fmla="*/ 92 w 106"/>
              <a:gd name="T23" fmla="*/ 60 h 77"/>
              <a:gd name="T24" fmla="*/ 93 w 106"/>
              <a:gd name="T25" fmla="*/ 48 h 77"/>
              <a:gd name="T26" fmla="*/ 58 w 106"/>
              <a:gd name="T27" fmla="*/ 45 h 77"/>
              <a:gd name="T28" fmla="*/ 58 w 106"/>
              <a:gd name="T29" fmla="*/ 43 h 77"/>
              <a:gd name="T30" fmla="*/ 98 w 106"/>
              <a:gd name="T31" fmla="*/ 44 h 77"/>
              <a:gd name="T32" fmla="*/ 98 w 106"/>
              <a:gd name="T33" fmla="*/ 31 h 77"/>
              <a:gd name="T34" fmla="*/ 55 w 106"/>
              <a:gd name="T35" fmla="*/ 31 h 77"/>
              <a:gd name="T36" fmla="*/ 54 w 106"/>
              <a:gd name="T37" fmla="*/ 30 h 77"/>
              <a:gd name="T38" fmla="*/ 96 w 106"/>
              <a:gd name="T39" fmla="*/ 25 h 77"/>
              <a:gd name="T40" fmla="*/ 95 w 106"/>
              <a:gd name="T41" fmla="*/ 13 h 77"/>
              <a:gd name="T42" fmla="*/ 47 w 106"/>
              <a:gd name="T43" fmla="*/ 18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6" h="77">
                <a:moveTo>
                  <a:pt x="47" y="18"/>
                </a:moveTo>
                <a:cubicBezTo>
                  <a:pt x="43" y="18"/>
                  <a:pt x="38" y="18"/>
                  <a:pt x="32" y="18"/>
                </a:cubicBezTo>
                <a:cubicBezTo>
                  <a:pt x="51" y="15"/>
                  <a:pt x="51" y="15"/>
                  <a:pt x="51" y="15"/>
                </a:cubicBezTo>
                <a:cubicBezTo>
                  <a:pt x="58" y="10"/>
                  <a:pt x="55" y="2"/>
                  <a:pt x="51" y="0"/>
                </a:cubicBezTo>
                <a:cubicBezTo>
                  <a:pt x="9" y="15"/>
                  <a:pt x="9" y="15"/>
                  <a:pt x="9" y="15"/>
                </a:cubicBezTo>
                <a:cubicBezTo>
                  <a:pt x="2" y="18"/>
                  <a:pt x="0" y="28"/>
                  <a:pt x="0" y="38"/>
                </a:cubicBezTo>
                <a:cubicBezTo>
                  <a:pt x="0" y="57"/>
                  <a:pt x="13" y="63"/>
                  <a:pt x="39" y="68"/>
                </a:cubicBezTo>
                <a:cubicBezTo>
                  <a:pt x="79" y="75"/>
                  <a:pt x="79" y="75"/>
                  <a:pt x="79" y="75"/>
                </a:cubicBezTo>
                <a:cubicBezTo>
                  <a:pt x="87" y="77"/>
                  <a:pt x="90" y="65"/>
                  <a:pt x="81" y="63"/>
                </a:cubicBezTo>
                <a:cubicBezTo>
                  <a:pt x="53" y="58"/>
                  <a:pt x="53" y="58"/>
                  <a:pt x="53" y="58"/>
                </a:cubicBezTo>
                <a:cubicBezTo>
                  <a:pt x="53" y="58"/>
                  <a:pt x="53" y="58"/>
                  <a:pt x="54" y="57"/>
                </a:cubicBezTo>
                <a:cubicBezTo>
                  <a:pt x="92" y="60"/>
                  <a:pt x="92" y="60"/>
                  <a:pt x="92" y="60"/>
                </a:cubicBezTo>
                <a:cubicBezTo>
                  <a:pt x="101" y="61"/>
                  <a:pt x="100" y="48"/>
                  <a:pt x="93" y="48"/>
                </a:cubicBezTo>
                <a:cubicBezTo>
                  <a:pt x="58" y="45"/>
                  <a:pt x="58" y="45"/>
                  <a:pt x="58" y="45"/>
                </a:cubicBezTo>
                <a:cubicBezTo>
                  <a:pt x="58" y="44"/>
                  <a:pt x="58" y="44"/>
                  <a:pt x="58" y="43"/>
                </a:cubicBezTo>
                <a:cubicBezTo>
                  <a:pt x="98" y="44"/>
                  <a:pt x="98" y="44"/>
                  <a:pt x="98" y="44"/>
                </a:cubicBezTo>
                <a:cubicBezTo>
                  <a:pt x="106" y="44"/>
                  <a:pt x="106" y="31"/>
                  <a:pt x="98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5" y="31"/>
                  <a:pt x="55" y="30"/>
                  <a:pt x="54" y="30"/>
                </a:cubicBezTo>
                <a:cubicBezTo>
                  <a:pt x="96" y="25"/>
                  <a:pt x="96" y="25"/>
                  <a:pt x="96" y="25"/>
                </a:cubicBezTo>
                <a:cubicBezTo>
                  <a:pt x="104" y="25"/>
                  <a:pt x="103" y="12"/>
                  <a:pt x="95" y="13"/>
                </a:cubicBezTo>
                <a:lnTo>
                  <a:pt x="47" y="18"/>
                </a:lnTo>
                <a:close/>
              </a:path>
            </a:pathLst>
          </a:custGeom>
          <a:solidFill>
            <a:srgbClr val="FFD7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îsľï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4172079-185F-4083-82A1-48CC8AD5E071}"/>
              </a:ext>
            </a:extLst>
          </p:cNvPr>
          <p:cNvSpPr/>
          <p:nvPr/>
        </p:nvSpPr>
        <p:spPr bwMode="auto">
          <a:xfrm>
            <a:off x="2262366" y="4017983"/>
            <a:ext cx="36211" cy="83120"/>
          </a:xfrm>
          <a:custGeom>
            <a:avLst/>
            <a:gdLst>
              <a:gd name="T0" fmla="*/ 0 w 44"/>
              <a:gd name="T1" fmla="*/ 1 h 101"/>
              <a:gd name="T2" fmla="*/ 0 w 44"/>
              <a:gd name="T3" fmla="*/ 101 h 101"/>
              <a:gd name="T4" fmla="*/ 44 w 44"/>
              <a:gd name="T5" fmla="*/ 99 h 101"/>
              <a:gd name="T6" fmla="*/ 44 w 44"/>
              <a:gd name="T7" fmla="*/ 0 h 101"/>
              <a:gd name="T8" fmla="*/ 0 w 44"/>
              <a:gd name="T9" fmla="*/ 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101">
                <a:moveTo>
                  <a:pt x="0" y="1"/>
                </a:moveTo>
                <a:lnTo>
                  <a:pt x="0" y="101"/>
                </a:lnTo>
                <a:lnTo>
                  <a:pt x="44" y="99"/>
                </a:lnTo>
                <a:lnTo>
                  <a:pt x="44" y="0"/>
                </a:lnTo>
                <a:lnTo>
                  <a:pt x="0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işlí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33CA41F-8F50-4DCF-B3AC-AFE7A9480A89}"/>
              </a:ext>
            </a:extLst>
          </p:cNvPr>
          <p:cNvSpPr/>
          <p:nvPr/>
        </p:nvSpPr>
        <p:spPr bwMode="auto">
          <a:xfrm>
            <a:off x="2021237" y="3999054"/>
            <a:ext cx="251005" cy="106163"/>
          </a:xfrm>
          <a:custGeom>
            <a:avLst/>
            <a:gdLst>
              <a:gd name="T0" fmla="*/ 58 w 187"/>
              <a:gd name="T1" fmla="*/ 10 h 79"/>
              <a:gd name="T2" fmla="*/ 186 w 187"/>
              <a:gd name="T3" fmla="*/ 12 h 79"/>
              <a:gd name="T4" fmla="*/ 187 w 187"/>
              <a:gd name="T5" fmla="*/ 79 h 79"/>
              <a:gd name="T6" fmla="*/ 187 w 187"/>
              <a:gd name="T7" fmla="*/ 79 h 79"/>
              <a:gd name="T8" fmla="*/ 49 w 187"/>
              <a:gd name="T9" fmla="*/ 79 h 79"/>
              <a:gd name="T10" fmla="*/ 10 w 187"/>
              <a:gd name="T11" fmla="*/ 54 h 79"/>
              <a:gd name="T12" fmla="*/ 58 w 187"/>
              <a:gd name="T13" fmla="*/ 1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7" h="79">
                <a:moveTo>
                  <a:pt x="58" y="10"/>
                </a:moveTo>
                <a:cubicBezTo>
                  <a:pt x="186" y="12"/>
                  <a:pt x="186" y="12"/>
                  <a:pt x="186" y="12"/>
                </a:cubicBezTo>
                <a:cubicBezTo>
                  <a:pt x="187" y="79"/>
                  <a:pt x="187" y="79"/>
                  <a:pt x="187" y="79"/>
                </a:cubicBezTo>
                <a:cubicBezTo>
                  <a:pt x="187" y="79"/>
                  <a:pt x="187" y="79"/>
                  <a:pt x="187" y="79"/>
                </a:cubicBezTo>
                <a:cubicBezTo>
                  <a:pt x="49" y="79"/>
                  <a:pt x="49" y="79"/>
                  <a:pt x="49" y="79"/>
                </a:cubicBezTo>
                <a:cubicBezTo>
                  <a:pt x="26" y="79"/>
                  <a:pt x="15" y="62"/>
                  <a:pt x="10" y="54"/>
                </a:cubicBezTo>
                <a:cubicBezTo>
                  <a:pt x="0" y="27"/>
                  <a:pt x="37" y="0"/>
                  <a:pt x="58" y="10"/>
                </a:cubicBezTo>
                <a:close/>
              </a:path>
            </a:pathLst>
          </a:custGeom>
          <a:solidFill>
            <a:srgbClr val="2755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ïšli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5EFCE4C-2B60-4923-AB0A-34BE41034A8B}"/>
              </a:ext>
            </a:extLst>
          </p:cNvPr>
          <p:cNvSpPr/>
          <p:nvPr/>
        </p:nvSpPr>
        <p:spPr bwMode="auto">
          <a:xfrm>
            <a:off x="2441773" y="3815533"/>
            <a:ext cx="176938" cy="273225"/>
          </a:xfrm>
          <a:custGeom>
            <a:avLst/>
            <a:gdLst>
              <a:gd name="T0" fmla="*/ 37 w 132"/>
              <a:gd name="T1" fmla="*/ 13 h 204"/>
              <a:gd name="T2" fmla="*/ 22 w 132"/>
              <a:gd name="T3" fmla="*/ 0 h 204"/>
              <a:gd name="T4" fmla="*/ 15 w 132"/>
              <a:gd name="T5" fmla="*/ 103 h 204"/>
              <a:gd name="T6" fmla="*/ 58 w 132"/>
              <a:gd name="T7" fmla="*/ 173 h 204"/>
              <a:gd name="T8" fmla="*/ 119 w 132"/>
              <a:gd name="T9" fmla="*/ 204 h 204"/>
              <a:gd name="T10" fmla="*/ 122 w 132"/>
              <a:gd name="T11" fmla="*/ 157 h 204"/>
              <a:gd name="T12" fmla="*/ 37 w 132"/>
              <a:gd name="T13" fmla="*/ 13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2" h="204">
                <a:moveTo>
                  <a:pt x="37" y="13"/>
                </a:moveTo>
                <a:cubicBezTo>
                  <a:pt x="34" y="7"/>
                  <a:pt x="30" y="2"/>
                  <a:pt x="22" y="0"/>
                </a:cubicBezTo>
                <a:cubicBezTo>
                  <a:pt x="0" y="24"/>
                  <a:pt x="1" y="81"/>
                  <a:pt x="15" y="103"/>
                </a:cubicBezTo>
                <a:cubicBezTo>
                  <a:pt x="58" y="173"/>
                  <a:pt x="58" y="173"/>
                  <a:pt x="58" y="173"/>
                </a:cubicBezTo>
                <a:cubicBezTo>
                  <a:pt x="119" y="204"/>
                  <a:pt x="119" y="204"/>
                  <a:pt x="119" y="204"/>
                </a:cubicBezTo>
                <a:cubicBezTo>
                  <a:pt x="132" y="185"/>
                  <a:pt x="126" y="165"/>
                  <a:pt x="122" y="157"/>
                </a:cubicBezTo>
                <a:cubicBezTo>
                  <a:pt x="116" y="142"/>
                  <a:pt x="41" y="20"/>
                  <a:pt x="37" y="13"/>
                </a:cubicBezTo>
                <a:close/>
              </a:path>
            </a:pathLst>
          </a:custGeom>
          <a:solidFill>
            <a:srgbClr val="2755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îṣḻï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803C114-BD62-4BAC-A166-72E1657152ED}"/>
              </a:ext>
            </a:extLst>
          </p:cNvPr>
          <p:cNvSpPr/>
          <p:nvPr/>
        </p:nvSpPr>
        <p:spPr bwMode="auto">
          <a:xfrm>
            <a:off x="2226156" y="4012222"/>
            <a:ext cx="143196" cy="106163"/>
          </a:xfrm>
          <a:custGeom>
            <a:avLst/>
            <a:gdLst>
              <a:gd name="T0" fmla="*/ 59 w 107"/>
              <a:gd name="T1" fmla="*/ 20 h 79"/>
              <a:gd name="T2" fmla="*/ 74 w 107"/>
              <a:gd name="T3" fmla="*/ 20 h 79"/>
              <a:gd name="T4" fmla="*/ 54 w 107"/>
              <a:gd name="T5" fmla="*/ 15 h 79"/>
              <a:gd name="T6" fmla="*/ 53 w 107"/>
              <a:gd name="T7" fmla="*/ 0 h 79"/>
              <a:gd name="T8" fmla="*/ 98 w 107"/>
              <a:gd name="T9" fmla="*/ 17 h 79"/>
              <a:gd name="T10" fmla="*/ 106 w 107"/>
              <a:gd name="T11" fmla="*/ 39 h 79"/>
              <a:gd name="T12" fmla="*/ 68 w 107"/>
              <a:gd name="T13" fmla="*/ 70 h 79"/>
              <a:gd name="T14" fmla="*/ 28 w 107"/>
              <a:gd name="T15" fmla="*/ 77 h 79"/>
              <a:gd name="T16" fmla="*/ 26 w 107"/>
              <a:gd name="T17" fmla="*/ 65 h 79"/>
              <a:gd name="T18" fmla="*/ 54 w 107"/>
              <a:gd name="T19" fmla="*/ 60 h 79"/>
              <a:gd name="T20" fmla="*/ 53 w 107"/>
              <a:gd name="T21" fmla="*/ 59 h 79"/>
              <a:gd name="T22" fmla="*/ 15 w 107"/>
              <a:gd name="T23" fmla="*/ 62 h 79"/>
              <a:gd name="T24" fmla="*/ 13 w 107"/>
              <a:gd name="T25" fmla="*/ 50 h 79"/>
              <a:gd name="T26" fmla="*/ 48 w 107"/>
              <a:gd name="T27" fmla="*/ 47 h 79"/>
              <a:gd name="T28" fmla="*/ 48 w 107"/>
              <a:gd name="T29" fmla="*/ 45 h 79"/>
              <a:gd name="T30" fmla="*/ 8 w 107"/>
              <a:gd name="T31" fmla="*/ 45 h 79"/>
              <a:gd name="T32" fmla="*/ 8 w 107"/>
              <a:gd name="T33" fmla="*/ 33 h 79"/>
              <a:gd name="T34" fmla="*/ 51 w 107"/>
              <a:gd name="T35" fmla="*/ 33 h 79"/>
              <a:gd name="T36" fmla="*/ 52 w 107"/>
              <a:gd name="T37" fmla="*/ 31 h 79"/>
              <a:gd name="T38" fmla="*/ 11 w 107"/>
              <a:gd name="T39" fmla="*/ 27 h 79"/>
              <a:gd name="T40" fmla="*/ 12 w 107"/>
              <a:gd name="T41" fmla="*/ 15 h 79"/>
              <a:gd name="T42" fmla="*/ 59 w 107"/>
              <a:gd name="T43" fmla="*/ 2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79">
                <a:moveTo>
                  <a:pt x="59" y="20"/>
                </a:moveTo>
                <a:cubicBezTo>
                  <a:pt x="63" y="20"/>
                  <a:pt x="68" y="20"/>
                  <a:pt x="74" y="20"/>
                </a:cubicBezTo>
                <a:cubicBezTo>
                  <a:pt x="54" y="15"/>
                  <a:pt x="54" y="15"/>
                  <a:pt x="54" y="15"/>
                </a:cubicBezTo>
                <a:cubicBezTo>
                  <a:pt x="47" y="10"/>
                  <a:pt x="50" y="2"/>
                  <a:pt x="53" y="0"/>
                </a:cubicBezTo>
                <a:cubicBezTo>
                  <a:pt x="98" y="17"/>
                  <a:pt x="98" y="17"/>
                  <a:pt x="98" y="17"/>
                </a:cubicBezTo>
                <a:cubicBezTo>
                  <a:pt x="104" y="20"/>
                  <a:pt x="106" y="30"/>
                  <a:pt x="106" y="39"/>
                </a:cubicBezTo>
                <a:cubicBezTo>
                  <a:pt x="107" y="59"/>
                  <a:pt x="94" y="65"/>
                  <a:pt x="68" y="70"/>
                </a:cubicBezTo>
                <a:cubicBezTo>
                  <a:pt x="28" y="77"/>
                  <a:pt x="28" y="77"/>
                  <a:pt x="28" y="77"/>
                </a:cubicBezTo>
                <a:cubicBezTo>
                  <a:pt x="19" y="79"/>
                  <a:pt x="17" y="67"/>
                  <a:pt x="26" y="65"/>
                </a:cubicBezTo>
                <a:cubicBezTo>
                  <a:pt x="54" y="60"/>
                  <a:pt x="54" y="60"/>
                  <a:pt x="54" y="60"/>
                </a:cubicBezTo>
                <a:cubicBezTo>
                  <a:pt x="53" y="60"/>
                  <a:pt x="53" y="59"/>
                  <a:pt x="53" y="59"/>
                </a:cubicBezTo>
                <a:cubicBezTo>
                  <a:pt x="15" y="62"/>
                  <a:pt x="15" y="62"/>
                  <a:pt x="15" y="62"/>
                </a:cubicBezTo>
                <a:cubicBezTo>
                  <a:pt x="6" y="63"/>
                  <a:pt x="6" y="50"/>
                  <a:pt x="13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6"/>
                  <a:pt x="48" y="46"/>
                  <a:pt x="4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0" y="45"/>
                  <a:pt x="0" y="33"/>
                  <a:pt x="8" y="33"/>
                </a:cubicBezTo>
                <a:cubicBezTo>
                  <a:pt x="51" y="33"/>
                  <a:pt x="51" y="33"/>
                  <a:pt x="51" y="33"/>
                </a:cubicBezTo>
                <a:cubicBezTo>
                  <a:pt x="52" y="33"/>
                  <a:pt x="52" y="32"/>
                  <a:pt x="52" y="31"/>
                </a:cubicBezTo>
                <a:cubicBezTo>
                  <a:pt x="11" y="27"/>
                  <a:pt x="11" y="27"/>
                  <a:pt x="11" y="27"/>
                </a:cubicBezTo>
                <a:cubicBezTo>
                  <a:pt x="3" y="27"/>
                  <a:pt x="4" y="14"/>
                  <a:pt x="12" y="15"/>
                </a:cubicBezTo>
                <a:lnTo>
                  <a:pt x="59" y="20"/>
                </a:lnTo>
                <a:close/>
              </a:path>
            </a:pathLst>
          </a:custGeom>
          <a:solidFill>
            <a:srgbClr val="FFD7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6" name="íśļî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517E394-E55D-4D20-B9B1-1B6974A9F386}"/>
              </a:ext>
            </a:extLst>
          </p:cNvPr>
          <p:cNvSpPr/>
          <p:nvPr/>
        </p:nvSpPr>
        <p:spPr bwMode="auto">
          <a:xfrm>
            <a:off x="2347131" y="4022920"/>
            <a:ext cx="36211" cy="83120"/>
          </a:xfrm>
          <a:custGeom>
            <a:avLst/>
            <a:gdLst>
              <a:gd name="T0" fmla="*/ 44 w 44"/>
              <a:gd name="T1" fmla="*/ 2 h 101"/>
              <a:gd name="T2" fmla="*/ 44 w 44"/>
              <a:gd name="T3" fmla="*/ 101 h 101"/>
              <a:gd name="T4" fmla="*/ 0 w 44"/>
              <a:gd name="T5" fmla="*/ 100 h 101"/>
              <a:gd name="T6" fmla="*/ 1 w 44"/>
              <a:gd name="T7" fmla="*/ 0 h 101"/>
              <a:gd name="T8" fmla="*/ 44 w 44"/>
              <a:gd name="T9" fmla="*/ 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101">
                <a:moveTo>
                  <a:pt x="44" y="2"/>
                </a:moveTo>
                <a:lnTo>
                  <a:pt x="44" y="101"/>
                </a:lnTo>
                <a:lnTo>
                  <a:pt x="0" y="100"/>
                </a:lnTo>
                <a:lnTo>
                  <a:pt x="1" y="0"/>
                </a:lnTo>
                <a:lnTo>
                  <a:pt x="44" y="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7" name="iṥḷïď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AD41ADE-8492-471F-8FD8-BBB8102BB08B}"/>
              </a:ext>
            </a:extLst>
          </p:cNvPr>
          <p:cNvSpPr/>
          <p:nvPr/>
        </p:nvSpPr>
        <p:spPr bwMode="auto">
          <a:xfrm>
            <a:off x="2373466" y="4004815"/>
            <a:ext cx="252651" cy="105340"/>
          </a:xfrm>
          <a:custGeom>
            <a:avLst/>
            <a:gdLst>
              <a:gd name="T0" fmla="*/ 130 w 188"/>
              <a:gd name="T1" fmla="*/ 10 h 79"/>
              <a:gd name="T2" fmla="*/ 1 w 188"/>
              <a:gd name="T3" fmla="*/ 12 h 79"/>
              <a:gd name="T4" fmla="*/ 0 w 188"/>
              <a:gd name="T5" fmla="*/ 79 h 79"/>
              <a:gd name="T6" fmla="*/ 0 w 188"/>
              <a:gd name="T7" fmla="*/ 79 h 79"/>
              <a:gd name="T8" fmla="*/ 138 w 188"/>
              <a:gd name="T9" fmla="*/ 79 h 79"/>
              <a:gd name="T10" fmla="*/ 177 w 188"/>
              <a:gd name="T11" fmla="*/ 54 h 79"/>
              <a:gd name="T12" fmla="*/ 130 w 188"/>
              <a:gd name="T13" fmla="*/ 1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8" h="79">
                <a:moveTo>
                  <a:pt x="130" y="10"/>
                </a:moveTo>
                <a:cubicBezTo>
                  <a:pt x="1" y="12"/>
                  <a:pt x="1" y="12"/>
                  <a:pt x="1" y="12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138" y="79"/>
                  <a:pt x="138" y="79"/>
                  <a:pt x="138" y="79"/>
                </a:cubicBezTo>
                <a:cubicBezTo>
                  <a:pt x="161" y="79"/>
                  <a:pt x="173" y="62"/>
                  <a:pt x="177" y="54"/>
                </a:cubicBezTo>
                <a:cubicBezTo>
                  <a:pt x="188" y="27"/>
                  <a:pt x="151" y="0"/>
                  <a:pt x="130" y="10"/>
                </a:cubicBezTo>
                <a:close/>
              </a:path>
            </a:pathLst>
          </a:custGeom>
          <a:solidFill>
            <a:srgbClr val="2755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8" name="is1ï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9F407D2-E569-4C1F-9405-B4B09D33DC52}"/>
              </a:ext>
            </a:extLst>
          </p:cNvPr>
          <p:cNvSpPr/>
          <p:nvPr/>
        </p:nvSpPr>
        <p:spPr bwMode="auto">
          <a:xfrm>
            <a:off x="2673026" y="3809772"/>
            <a:ext cx="176938" cy="274049"/>
          </a:xfrm>
          <a:custGeom>
            <a:avLst/>
            <a:gdLst>
              <a:gd name="T0" fmla="*/ 95 w 132"/>
              <a:gd name="T1" fmla="*/ 14 h 204"/>
              <a:gd name="T2" fmla="*/ 110 w 132"/>
              <a:gd name="T3" fmla="*/ 0 h 204"/>
              <a:gd name="T4" fmla="*/ 117 w 132"/>
              <a:gd name="T5" fmla="*/ 103 h 204"/>
              <a:gd name="T6" fmla="*/ 74 w 132"/>
              <a:gd name="T7" fmla="*/ 173 h 204"/>
              <a:gd name="T8" fmla="*/ 13 w 132"/>
              <a:gd name="T9" fmla="*/ 204 h 204"/>
              <a:gd name="T10" fmla="*/ 10 w 132"/>
              <a:gd name="T11" fmla="*/ 157 h 204"/>
              <a:gd name="T12" fmla="*/ 95 w 132"/>
              <a:gd name="T13" fmla="*/ 1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2" h="204">
                <a:moveTo>
                  <a:pt x="95" y="14"/>
                </a:moveTo>
                <a:cubicBezTo>
                  <a:pt x="98" y="8"/>
                  <a:pt x="102" y="2"/>
                  <a:pt x="110" y="0"/>
                </a:cubicBezTo>
                <a:cubicBezTo>
                  <a:pt x="132" y="24"/>
                  <a:pt x="131" y="81"/>
                  <a:pt x="117" y="103"/>
                </a:cubicBezTo>
                <a:cubicBezTo>
                  <a:pt x="74" y="173"/>
                  <a:pt x="74" y="173"/>
                  <a:pt x="74" y="173"/>
                </a:cubicBezTo>
                <a:cubicBezTo>
                  <a:pt x="13" y="204"/>
                  <a:pt x="13" y="204"/>
                  <a:pt x="13" y="204"/>
                </a:cubicBezTo>
                <a:cubicBezTo>
                  <a:pt x="0" y="185"/>
                  <a:pt x="6" y="166"/>
                  <a:pt x="10" y="157"/>
                </a:cubicBezTo>
                <a:cubicBezTo>
                  <a:pt x="16" y="142"/>
                  <a:pt x="91" y="20"/>
                  <a:pt x="95" y="14"/>
                </a:cubicBezTo>
                <a:close/>
              </a:path>
            </a:pathLst>
          </a:custGeom>
          <a:solidFill>
            <a:srgbClr val="6F74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9" name="í$ļî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81A04F1-95EE-4A46-8645-358512267FC7}"/>
              </a:ext>
            </a:extLst>
          </p:cNvPr>
          <p:cNvSpPr/>
          <p:nvPr/>
        </p:nvSpPr>
        <p:spPr bwMode="auto">
          <a:xfrm>
            <a:off x="2922385" y="4009753"/>
            <a:ext cx="143196" cy="103694"/>
          </a:xfrm>
          <a:custGeom>
            <a:avLst/>
            <a:gdLst>
              <a:gd name="T0" fmla="*/ 48 w 107"/>
              <a:gd name="T1" fmla="*/ 18 h 77"/>
              <a:gd name="T2" fmla="*/ 33 w 107"/>
              <a:gd name="T3" fmla="*/ 18 h 77"/>
              <a:gd name="T4" fmla="*/ 51 w 107"/>
              <a:gd name="T5" fmla="*/ 15 h 77"/>
              <a:gd name="T6" fmla="*/ 52 w 107"/>
              <a:gd name="T7" fmla="*/ 0 h 77"/>
              <a:gd name="T8" fmla="*/ 9 w 107"/>
              <a:gd name="T9" fmla="*/ 15 h 77"/>
              <a:gd name="T10" fmla="*/ 1 w 107"/>
              <a:gd name="T11" fmla="*/ 38 h 77"/>
              <a:gd name="T12" fmla="*/ 40 w 107"/>
              <a:gd name="T13" fmla="*/ 68 h 77"/>
              <a:gd name="T14" fmla="*/ 80 w 107"/>
              <a:gd name="T15" fmla="*/ 75 h 77"/>
              <a:gd name="T16" fmla="*/ 82 w 107"/>
              <a:gd name="T17" fmla="*/ 63 h 77"/>
              <a:gd name="T18" fmla="*/ 53 w 107"/>
              <a:gd name="T19" fmla="*/ 58 h 77"/>
              <a:gd name="T20" fmla="*/ 55 w 107"/>
              <a:gd name="T21" fmla="*/ 57 h 77"/>
              <a:gd name="T22" fmla="*/ 92 w 107"/>
              <a:gd name="T23" fmla="*/ 60 h 77"/>
              <a:gd name="T24" fmla="*/ 94 w 107"/>
              <a:gd name="T25" fmla="*/ 48 h 77"/>
              <a:gd name="T26" fmla="*/ 59 w 107"/>
              <a:gd name="T27" fmla="*/ 45 h 77"/>
              <a:gd name="T28" fmla="*/ 59 w 107"/>
              <a:gd name="T29" fmla="*/ 43 h 77"/>
              <a:gd name="T30" fmla="*/ 99 w 107"/>
              <a:gd name="T31" fmla="*/ 44 h 77"/>
              <a:gd name="T32" fmla="*/ 99 w 107"/>
              <a:gd name="T33" fmla="*/ 31 h 77"/>
              <a:gd name="T34" fmla="*/ 56 w 107"/>
              <a:gd name="T35" fmla="*/ 31 h 77"/>
              <a:gd name="T36" fmla="*/ 55 w 107"/>
              <a:gd name="T37" fmla="*/ 30 h 77"/>
              <a:gd name="T38" fmla="*/ 97 w 107"/>
              <a:gd name="T39" fmla="*/ 25 h 77"/>
              <a:gd name="T40" fmla="*/ 95 w 107"/>
              <a:gd name="T41" fmla="*/ 13 h 77"/>
              <a:gd name="T42" fmla="*/ 48 w 107"/>
              <a:gd name="T43" fmla="*/ 18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77">
                <a:moveTo>
                  <a:pt x="48" y="18"/>
                </a:moveTo>
                <a:cubicBezTo>
                  <a:pt x="44" y="18"/>
                  <a:pt x="39" y="18"/>
                  <a:pt x="33" y="18"/>
                </a:cubicBezTo>
                <a:cubicBezTo>
                  <a:pt x="51" y="15"/>
                  <a:pt x="51" y="15"/>
                  <a:pt x="51" y="15"/>
                </a:cubicBezTo>
                <a:cubicBezTo>
                  <a:pt x="59" y="10"/>
                  <a:pt x="56" y="2"/>
                  <a:pt x="52" y="0"/>
                </a:cubicBezTo>
                <a:cubicBezTo>
                  <a:pt x="9" y="15"/>
                  <a:pt x="9" y="15"/>
                  <a:pt x="9" y="15"/>
                </a:cubicBezTo>
                <a:cubicBezTo>
                  <a:pt x="3" y="18"/>
                  <a:pt x="1" y="28"/>
                  <a:pt x="1" y="38"/>
                </a:cubicBezTo>
                <a:cubicBezTo>
                  <a:pt x="0" y="57"/>
                  <a:pt x="14" y="63"/>
                  <a:pt x="40" y="68"/>
                </a:cubicBezTo>
                <a:cubicBezTo>
                  <a:pt x="80" y="75"/>
                  <a:pt x="80" y="75"/>
                  <a:pt x="80" y="75"/>
                </a:cubicBezTo>
                <a:cubicBezTo>
                  <a:pt x="88" y="77"/>
                  <a:pt x="90" y="65"/>
                  <a:pt x="82" y="63"/>
                </a:cubicBezTo>
                <a:cubicBezTo>
                  <a:pt x="53" y="58"/>
                  <a:pt x="53" y="58"/>
                  <a:pt x="53" y="58"/>
                </a:cubicBezTo>
                <a:cubicBezTo>
                  <a:pt x="54" y="58"/>
                  <a:pt x="54" y="58"/>
                  <a:pt x="55" y="57"/>
                </a:cubicBezTo>
                <a:cubicBezTo>
                  <a:pt x="92" y="60"/>
                  <a:pt x="92" y="60"/>
                  <a:pt x="92" y="60"/>
                </a:cubicBezTo>
                <a:cubicBezTo>
                  <a:pt x="101" y="61"/>
                  <a:pt x="101" y="48"/>
                  <a:pt x="94" y="48"/>
                </a:cubicBezTo>
                <a:cubicBezTo>
                  <a:pt x="59" y="45"/>
                  <a:pt x="59" y="45"/>
                  <a:pt x="59" y="45"/>
                </a:cubicBezTo>
                <a:cubicBezTo>
                  <a:pt x="59" y="44"/>
                  <a:pt x="59" y="44"/>
                  <a:pt x="59" y="43"/>
                </a:cubicBezTo>
                <a:cubicBezTo>
                  <a:pt x="99" y="44"/>
                  <a:pt x="99" y="44"/>
                  <a:pt x="99" y="44"/>
                </a:cubicBezTo>
                <a:cubicBezTo>
                  <a:pt x="107" y="44"/>
                  <a:pt x="107" y="31"/>
                  <a:pt x="99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5" y="30"/>
                  <a:pt x="55" y="30"/>
                </a:cubicBezTo>
                <a:cubicBezTo>
                  <a:pt x="97" y="25"/>
                  <a:pt x="97" y="25"/>
                  <a:pt x="97" y="25"/>
                </a:cubicBezTo>
                <a:cubicBezTo>
                  <a:pt x="104" y="25"/>
                  <a:pt x="103" y="12"/>
                  <a:pt x="95" y="13"/>
                </a:cubicBezTo>
                <a:lnTo>
                  <a:pt x="48" y="18"/>
                </a:lnTo>
                <a:close/>
              </a:path>
            </a:pathLst>
          </a:custGeom>
          <a:solidFill>
            <a:srgbClr val="FFD7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0" name="íṩ1î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A0EAF63-DAEC-4F68-98DD-E3C1521AA005}"/>
              </a:ext>
            </a:extLst>
          </p:cNvPr>
          <p:cNvSpPr/>
          <p:nvPr/>
        </p:nvSpPr>
        <p:spPr bwMode="auto">
          <a:xfrm>
            <a:off x="2908395" y="4017983"/>
            <a:ext cx="36211" cy="83120"/>
          </a:xfrm>
          <a:custGeom>
            <a:avLst/>
            <a:gdLst>
              <a:gd name="T0" fmla="*/ 0 w 44"/>
              <a:gd name="T1" fmla="*/ 1 h 101"/>
              <a:gd name="T2" fmla="*/ 0 w 44"/>
              <a:gd name="T3" fmla="*/ 101 h 101"/>
              <a:gd name="T4" fmla="*/ 44 w 44"/>
              <a:gd name="T5" fmla="*/ 99 h 101"/>
              <a:gd name="T6" fmla="*/ 43 w 44"/>
              <a:gd name="T7" fmla="*/ 0 h 101"/>
              <a:gd name="T8" fmla="*/ 0 w 44"/>
              <a:gd name="T9" fmla="*/ 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101">
                <a:moveTo>
                  <a:pt x="0" y="1"/>
                </a:moveTo>
                <a:lnTo>
                  <a:pt x="0" y="101"/>
                </a:lnTo>
                <a:lnTo>
                  <a:pt x="44" y="99"/>
                </a:lnTo>
                <a:lnTo>
                  <a:pt x="43" y="0"/>
                </a:lnTo>
                <a:lnTo>
                  <a:pt x="0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1" name="íṧľí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942F5F4-0B06-46BC-8B95-9033C080D251}"/>
              </a:ext>
            </a:extLst>
          </p:cNvPr>
          <p:cNvSpPr/>
          <p:nvPr/>
        </p:nvSpPr>
        <p:spPr bwMode="auto">
          <a:xfrm>
            <a:off x="2667266" y="3999054"/>
            <a:ext cx="251005" cy="106163"/>
          </a:xfrm>
          <a:custGeom>
            <a:avLst/>
            <a:gdLst>
              <a:gd name="T0" fmla="*/ 58 w 187"/>
              <a:gd name="T1" fmla="*/ 10 h 79"/>
              <a:gd name="T2" fmla="*/ 186 w 187"/>
              <a:gd name="T3" fmla="*/ 12 h 79"/>
              <a:gd name="T4" fmla="*/ 187 w 187"/>
              <a:gd name="T5" fmla="*/ 79 h 79"/>
              <a:gd name="T6" fmla="*/ 187 w 187"/>
              <a:gd name="T7" fmla="*/ 79 h 79"/>
              <a:gd name="T8" fmla="*/ 49 w 187"/>
              <a:gd name="T9" fmla="*/ 79 h 79"/>
              <a:gd name="T10" fmla="*/ 10 w 187"/>
              <a:gd name="T11" fmla="*/ 54 h 79"/>
              <a:gd name="T12" fmla="*/ 58 w 187"/>
              <a:gd name="T13" fmla="*/ 1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7" h="79">
                <a:moveTo>
                  <a:pt x="58" y="10"/>
                </a:moveTo>
                <a:cubicBezTo>
                  <a:pt x="186" y="12"/>
                  <a:pt x="186" y="12"/>
                  <a:pt x="186" y="12"/>
                </a:cubicBezTo>
                <a:cubicBezTo>
                  <a:pt x="187" y="79"/>
                  <a:pt x="187" y="79"/>
                  <a:pt x="187" y="79"/>
                </a:cubicBezTo>
                <a:cubicBezTo>
                  <a:pt x="187" y="79"/>
                  <a:pt x="187" y="79"/>
                  <a:pt x="187" y="79"/>
                </a:cubicBezTo>
                <a:cubicBezTo>
                  <a:pt x="49" y="79"/>
                  <a:pt x="49" y="79"/>
                  <a:pt x="49" y="79"/>
                </a:cubicBezTo>
                <a:cubicBezTo>
                  <a:pt x="26" y="79"/>
                  <a:pt x="14" y="62"/>
                  <a:pt x="10" y="54"/>
                </a:cubicBezTo>
                <a:cubicBezTo>
                  <a:pt x="0" y="27"/>
                  <a:pt x="36" y="0"/>
                  <a:pt x="58" y="10"/>
                </a:cubicBezTo>
                <a:close/>
              </a:path>
            </a:pathLst>
          </a:custGeom>
          <a:solidFill>
            <a:srgbClr val="6F74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îśľî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38CF226-D344-4A0D-A8A3-9032BD0E4E76}"/>
              </a:ext>
            </a:extLst>
          </p:cNvPr>
          <p:cNvSpPr/>
          <p:nvPr/>
        </p:nvSpPr>
        <p:spPr bwMode="auto">
          <a:xfrm>
            <a:off x="683092" y="2762134"/>
            <a:ext cx="624632" cy="1183428"/>
          </a:xfrm>
          <a:custGeom>
            <a:avLst/>
            <a:gdLst>
              <a:gd name="T0" fmla="*/ 0 w 466"/>
              <a:gd name="T1" fmla="*/ 0 h 882"/>
              <a:gd name="T2" fmla="*/ 233 w 466"/>
              <a:gd name="T3" fmla="*/ 96 h 882"/>
              <a:gd name="T4" fmla="*/ 466 w 466"/>
              <a:gd name="T5" fmla="*/ 193 h 882"/>
              <a:gd name="T6" fmla="*/ 466 w 466"/>
              <a:gd name="T7" fmla="*/ 463 h 882"/>
              <a:gd name="T8" fmla="*/ 466 w 466"/>
              <a:gd name="T9" fmla="*/ 733 h 882"/>
              <a:gd name="T10" fmla="*/ 233 w 466"/>
              <a:gd name="T11" fmla="*/ 807 h 882"/>
              <a:gd name="T12" fmla="*/ 0 w 466"/>
              <a:gd name="T13" fmla="*/ 882 h 882"/>
              <a:gd name="T14" fmla="*/ 0 w 466"/>
              <a:gd name="T15" fmla="*/ 441 h 882"/>
              <a:gd name="T16" fmla="*/ 0 w 466"/>
              <a:gd name="T17" fmla="*/ 0 h 8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6" h="882">
                <a:moveTo>
                  <a:pt x="0" y="0"/>
                </a:moveTo>
                <a:cubicBezTo>
                  <a:pt x="77" y="32"/>
                  <a:pt x="155" y="64"/>
                  <a:pt x="233" y="96"/>
                </a:cubicBezTo>
                <a:cubicBezTo>
                  <a:pt x="310" y="128"/>
                  <a:pt x="388" y="160"/>
                  <a:pt x="466" y="193"/>
                </a:cubicBezTo>
                <a:cubicBezTo>
                  <a:pt x="466" y="283"/>
                  <a:pt x="466" y="373"/>
                  <a:pt x="466" y="463"/>
                </a:cubicBezTo>
                <a:cubicBezTo>
                  <a:pt x="466" y="553"/>
                  <a:pt x="466" y="643"/>
                  <a:pt x="466" y="733"/>
                </a:cubicBezTo>
                <a:cubicBezTo>
                  <a:pt x="388" y="757"/>
                  <a:pt x="310" y="782"/>
                  <a:pt x="233" y="807"/>
                </a:cubicBezTo>
                <a:cubicBezTo>
                  <a:pt x="155" y="832"/>
                  <a:pt x="77" y="857"/>
                  <a:pt x="0" y="882"/>
                </a:cubicBezTo>
                <a:cubicBezTo>
                  <a:pt x="0" y="735"/>
                  <a:pt x="0" y="588"/>
                  <a:pt x="0" y="441"/>
                </a:cubicBezTo>
                <a:cubicBezTo>
                  <a:pt x="0" y="294"/>
                  <a:pt x="0" y="147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îSḻï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4661B79-681B-48A9-90B8-BA229FCAA0A0}"/>
              </a:ext>
            </a:extLst>
          </p:cNvPr>
          <p:cNvSpPr/>
          <p:nvPr/>
        </p:nvSpPr>
        <p:spPr bwMode="auto">
          <a:xfrm>
            <a:off x="1015571" y="3321752"/>
            <a:ext cx="238660" cy="33742"/>
          </a:xfrm>
          <a:custGeom>
            <a:avLst/>
            <a:gdLst>
              <a:gd name="T0" fmla="*/ 178 w 178"/>
              <a:gd name="T1" fmla="*/ 15 h 25"/>
              <a:gd name="T2" fmla="*/ 89 w 178"/>
              <a:gd name="T3" fmla="*/ 7 h 25"/>
              <a:gd name="T4" fmla="*/ 0 w 178"/>
              <a:gd name="T5" fmla="*/ 0 h 25"/>
              <a:gd name="T6" fmla="*/ 0 w 178"/>
              <a:gd name="T7" fmla="*/ 13 h 25"/>
              <a:gd name="T8" fmla="*/ 89 w 178"/>
              <a:gd name="T9" fmla="*/ 19 h 25"/>
              <a:gd name="T10" fmla="*/ 178 w 178"/>
              <a:gd name="T11" fmla="*/ 25 h 25"/>
              <a:gd name="T12" fmla="*/ 178 w 178"/>
              <a:gd name="T13" fmla="*/ 1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8" h="25">
                <a:moveTo>
                  <a:pt x="178" y="15"/>
                </a:moveTo>
                <a:cubicBezTo>
                  <a:pt x="148" y="12"/>
                  <a:pt x="119" y="10"/>
                  <a:pt x="89" y="7"/>
                </a:cubicBezTo>
                <a:cubicBezTo>
                  <a:pt x="59" y="5"/>
                  <a:pt x="29" y="2"/>
                  <a:pt x="0" y="0"/>
                </a:cubicBezTo>
                <a:cubicBezTo>
                  <a:pt x="0" y="4"/>
                  <a:pt x="0" y="8"/>
                  <a:pt x="0" y="13"/>
                </a:cubicBezTo>
                <a:cubicBezTo>
                  <a:pt x="29" y="15"/>
                  <a:pt x="59" y="17"/>
                  <a:pt x="89" y="19"/>
                </a:cubicBezTo>
                <a:cubicBezTo>
                  <a:pt x="119" y="21"/>
                  <a:pt x="148" y="23"/>
                  <a:pt x="178" y="25"/>
                </a:cubicBezTo>
                <a:cubicBezTo>
                  <a:pt x="178" y="22"/>
                  <a:pt x="178" y="18"/>
                  <a:pt x="178" y="15"/>
                </a:cubicBezTo>
                <a:close/>
              </a:path>
            </a:pathLst>
          </a:cu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išļí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6CAA803-778E-49FD-9BC6-194D1BF3923B}"/>
              </a:ext>
            </a:extLst>
          </p:cNvPr>
          <p:cNvSpPr/>
          <p:nvPr/>
        </p:nvSpPr>
        <p:spPr bwMode="auto">
          <a:xfrm>
            <a:off x="1211437" y="3037005"/>
            <a:ext cx="42794" cy="304498"/>
          </a:xfrm>
          <a:custGeom>
            <a:avLst/>
            <a:gdLst>
              <a:gd name="T0" fmla="*/ 32 w 32"/>
              <a:gd name="T1" fmla="*/ 11 h 227"/>
              <a:gd name="T2" fmla="*/ 0 w 32"/>
              <a:gd name="T3" fmla="*/ 0 h 227"/>
              <a:gd name="T4" fmla="*/ 0 w 32"/>
              <a:gd name="T5" fmla="*/ 112 h 227"/>
              <a:gd name="T6" fmla="*/ 0 w 32"/>
              <a:gd name="T7" fmla="*/ 224 h 227"/>
              <a:gd name="T8" fmla="*/ 32 w 32"/>
              <a:gd name="T9" fmla="*/ 227 h 227"/>
              <a:gd name="T10" fmla="*/ 32 w 32"/>
              <a:gd name="T11" fmla="*/ 119 h 227"/>
              <a:gd name="T12" fmla="*/ 32 w 32"/>
              <a:gd name="T13" fmla="*/ 11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227">
                <a:moveTo>
                  <a:pt x="32" y="11"/>
                </a:moveTo>
                <a:cubicBezTo>
                  <a:pt x="22" y="8"/>
                  <a:pt x="11" y="4"/>
                  <a:pt x="0" y="0"/>
                </a:cubicBezTo>
                <a:cubicBezTo>
                  <a:pt x="0" y="37"/>
                  <a:pt x="0" y="75"/>
                  <a:pt x="0" y="112"/>
                </a:cubicBezTo>
                <a:cubicBezTo>
                  <a:pt x="0" y="149"/>
                  <a:pt x="0" y="187"/>
                  <a:pt x="0" y="224"/>
                </a:cubicBezTo>
                <a:cubicBezTo>
                  <a:pt x="11" y="225"/>
                  <a:pt x="22" y="226"/>
                  <a:pt x="32" y="227"/>
                </a:cubicBezTo>
                <a:cubicBezTo>
                  <a:pt x="32" y="191"/>
                  <a:pt x="32" y="155"/>
                  <a:pt x="32" y="119"/>
                </a:cubicBezTo>
                <a:cubicBezTo>
                  <a:pt x="32" y="83"/>
                  <a:pt x="32" y="47"/>
                  <a:pt x="32" y="11"/>
                </a:cubicBez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íṧḷi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EF9B038-9303-4A46-950B-DCA18B50B7CE}"/>
              </a:ext>
            </a:extLst>
          </p:cNvPr>
          <p:cNvSpPr/>
          <p:nvPr/>
        </p:nvSpPr>
        <p:spPr bwMode="auto">
          <a:xfrm>
            <a:off x="1162882" y="3137407"/>
            <a:ext cx="41972" cy="199981"/>
          </a:xfrm>
          <a:custGeom>
            <a:avLst/>
            <a:gdLst>
              <a:gd name="T0" fmla="*/ 31 w 31"/>
              <a:gd name="T1" fmla="*/ 8 h 149"/>
              <a:gd name="T2" fmla="*/ 0 w 31"/>
              <a:gd name="T3" fmla="*/ 0 h 149"/>
              <a:gd name="T4" fmla="*/ 0 w 31"/>
              <a:gd name="T5" fmla="*/ 146 h 149"/>
              <a:gd name="T6" fmla="*/ 31 w 31"/>
              <a:gd name="T7" fmla="*/ 149 h 149"/>
              <a:gd name="T8" fmla="*/ 31 w 31"/>
              <a:gd name="T9" fmla="*/ 8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149">
                <a:moveTo>
                  <a:pt x="31" y="8"/>
                </a:moveTo>
                <a:cubicBezTo>
                  <a:pt x="21" y="6"/>
                  <a:pt x="10" y="3"/>
                  <a:pt x="0" y="0"/>
                </a:cubicBezTo>
                <a:cubicBezTo>
                  <a:pt x="0" y="49"/>
                  <a:pt x="0" y="97"/>
                  <a:pt x="0" y="146"/>
                </a:cubicBezTo>
                <a:cubicBezTo>
                  <a:pt x="10" y="147"/>
                  <a:pt x="21" y="148"/>
                  <a:pt x="31" y="149"/>
                </a:cubicBezTo>
                <a:cubicBezTo>
                  <a:pt x="31" y="102"/>
                  <a:pt x="31" y="55"/>
                  <a:pt x="31" y="8"/>
                </a:cubicBezTo>
                <a:close/>
              </a:path>
            </a:pathLst>
          </a:custGeom>
          <a:solidFill>
            <a:srgbClr val="5D8C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îṥľí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55F88DC-B311-4CB3-AC74-0FF70C79B69D}"/>
              </a:ext>
            </a:extLst>
          </p:cNvPr>
          <p:cNvSpPr/>
          <p:nvPr/>
        </p:nvSpPr>
        <p:spPr bwMode="auto">
          <a:xfrm>
            <a:off x="1113504" y="3194192"/>
            <a:ext cx="42794" cy="139082"/>
          </a:xfrm>
          <a:custGeom>
            <a:avLst/>
            <a:gdLst>
              <a:gd name="T0" fmla="*/ 32 w 32"/>
              <a:gd name="T1" fmla="*/ 7 h 104"/>
              <a:gd name="T2" fmla="*/ 0 w 32"/>
              <a:gd name="T3" fmla="*/ 0 h 104"/>
              <a:gd name="T4" fmla="*/ 0 w 32"/>
              <a:gd name="T5" fmla="*/ 101 h 104"/>
              <a:gd name="T6" fmla="*/ 32 w 32"/>
              <a:gd name="T7" fmla="*/ 104 h 104"/>
              <a:gd name="T8" fmla="*/ 32 w 32"/>
              <a:gd name="T9" fmla="*/ 7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104">
                <a:moveTo>
                  <a:pt x="32" y="7"/>
                </a:moveTo>
                <a:cubicBezTo>
                  <a:pt x="21" y="4"/>
                  <a:pt x="11" y="2"/>
                  <a:pt x="0" y="0"/>
                </a:cubicBezTo>
                <a:cubicBezTo>
                  <a:pt x="0" y="34"/>
                  <a:pt x="0" y="67"/>
                  <a:pt x="0" y="101"/>
                </a:cubicBezTo>
                <a:cubicBezTo>
                  <a:pt x="11" y="102"/>
                  <a:pt x="21" y="103"/>
                  <a:pt x="32" y="104"/>
                </a:cubicBezTo>
                <a:cubicBezTo>
                  <a:pt x="32" y="71"/>
                  <a:pt x="32" y="39"/>
                  <a:pt x="32" y="7"/>
                </a:cubicBezTo>
                <a:close/>
              </a:path>
            </a:pathLst>
          </a:custGeom>
          <a:solidFill>
            <a:srgbClr val="7BA4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išļí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0110505-F19F-497A-88ED-604DF56B7C36}"/>
              </a:ext>
            </a:extLst>
          </p:cNvPr>
          <p:cNvSpPr/>
          <p:nvPr/>
        </p:nvSpPr>
        <p:spPr bwMode="auto">
          <a:xfrm>
            <a:off x="1064126" y="3119302"/>
            <a:ext cx="42794" cy="210680"/>
          </a:xfrm>
          <a:custGeom>
            <a:avLst/>
            <a:gdLst>
              <a:gd name="T0" fmla="*/ 32 w 32"/>
              <a:gd name="T1" fmla="*/ 8 h 157"/>
              <a:gd name="T2" fmla="*/ 0 w 32"/>
              <a:gd name="T3" fmla="*/ 0 h 157"/>
              <a:gd name="T4" fmla="*/ 0 w 32"/>
              <a:gd name="T5" fmla="*/ 154 h 157"/>
              <a:gd name="T6" fmla="*/ 32 w 32"/>
              <a:gd name="T7" fmla="*/ 157 h 157"/>
              <a:gd name="T8" fmla="*/ 32 w 32"/>
              <a:gd name="T9" fmla="*/ 8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157">
                <a:moveTo>
                  <a:pt x="32" y="8"/>
                </a:moveTo>
                <a:cubicBezTo>
                  <a:pt x="21" y="5"/>
                  <a:pt x="11" y="2"/>
                  <a:pt x="0" y="0"/>
                </a:cubicBezTo>
                <a:cubicBezTo>
                  <a:pt x="0" y="51"/>
                  <a:pt x="0" y="103"/>
                  <a:pt x="0" y="154"/>
                </a:cubicBezTo>
                <a:cubicBezTo>
                  <a:pt x="11" y="155"/>
                  <a:pt x="21" y="156"/>
                  <a:pt x="32" y="157"/>
                </a:cubicBezTo>
                <a:cubicBezTo>
                  <a:pt x="32" y="107"/>
                  <a:pt x="32" y="57"/>
                  <a:pt x="32" y="8"/>
                </a:cubicBezTo>
                <a:close/>
              </a:path>
            </a:pathLst>
          </a:custGeom>
          <a:solidFill>
            <a:srgbClr val="99B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iṧ1ï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097DBD3-5F69-405E-B271-0141D74C4DF6}"/>
              </a:ext>
            </a:extLst>
          </p:cNvPr>
          <p:cNvSpPr/>
          <p:nvPr/>
        </p:nvSpPr>
        <p:spPr bwMode="auto">
          <a:xfrm>
            <a:off x="1015571" y="3167034"/>
            <a:ext cx="41972" cy="158833"/>
          </a:xfrm>
          <a:custGeom>
            <a:avLst/>
            <a:gdLst>
              <a:gd name="T0" fmla="*/ 31 w 31"/>
              <a:gd name="T1" fmla="*/ 7 h 118"/>
              <a:gd name="T2" fmla="*/ 0 w 31"/>
              <a:gd name="T3" fmla="*/ 0 h 118"/>
              <a:gd name="T4" fmla="*/ 0 w 31"/>
              <a:gd name="T5" fmla="*/ 115 h 118"/>
              <a:gd name="T6" fmla="*/ 31 w 31"/>
              <a:gd name="T7" fmla="*/ 118 h 118"/>
              <a:gd name="T8" fmla="*/ 31 w 31"/>
              <a:gd name="T9" fmla="*/ 7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118">
                <a:moveTo>
                  <a:pt x="31" y="7"/>
                </a:moveTo>
                <a:cubicBezTo>
                  <a:pt x="21" y="5"/>
                  <a:pt x="10" y="2"/>
                  <a:pt x="0" y="0"/>
                </a:cubicBezTo>
                <a:cubicBezTo>
                  <a:pt x="0" y="39"/>
                  <a:pt x="0" y="77"/>
                  <a:pt x="0" y="115"/>
                </a:cubicBezTo>
                <a:cubicBezTo>
                  <a:pt x="10" y="116"/>
                  <a:pt x="21" y="117"/>
                  <a:pt x="31" y="118"/>
                </a:cubicBezTo>
                <a:cubicBezTo>
                  <a:pt x="31" y="81"/>
                  <a:pt x="31" y="44"/>
                  <a:pt x="31" y="7"/>
                </a:cubicBezTo>
                <a:close/>
              </a:path>
            </a:pathLst>
          </a:custGeom>
          <a:solidFill>
            <a:srgbClr val="B7D5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îṣľï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6520C17-5C8D-4F75-96A3-8D820DB3E17C}"/>
              </a:ext>
            </a:extLst>
          </p:cNvPr>
          <p:cNvSpPr/>
          <p:nvPr/>
        </p:nvSpPr>
        <p:spPr bwMode="auto">
          <a:xfrm>
            <a:off x="738232" y="3130823"/>
            <a:ext cx="240306" cy="57608"/>
          </a:xfrm>
          <a:custGeom>
            <a:avLst/>
            <a:gdLst>
              <a:gd name="T0" fmla="*/ 0 w 179"/>
              <a:gd name="T1" fmla="*/ 0 h 43"/>
              <a:gd name="T2" fmla="*/ 90 w 179"/>
              <a:gd name="T3" fmla="*/ 17 h 43"/>
              <a:gd name="T4" fmla="*/ 179 w 179"/>
              <a:gd name="T5" fmla="*/ 34 h 43"/>
              <a:gd name="T6" fmla="*/ 179 w 179"/>
              <a:gd name="T7" fmla="*/ 43 h 43"/>
              <a:gd name="T8" fmla="*/ 90 w 179"/>
              <a:gd name="T9" fmla="*/ 27 h 43"/>
              <a:gd name="T10" fmla="*/ 0 w 179"/>
              <a:gd name="T11" fmla="*/ 11 h 43"/>
              <a:gd name="T12" fmla="*/ 0 w 179"/>
              <a:gd name="T1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9" h="43">
                <a:moveTo>
                  <a:pt x="0" y="0"/>
                </a:moveTo>
                <a:cubicBezTo>
                  <a:pt x="30" y="5"/>
                  <a:pt x="60" y="11"/>
                  <a:pt x="90" y="17"/>
                </a:cubicBezTo>
                <a:cubicBezTo>
                  <a:pt x="119" y="22"/>
                  <a:pt x="149" y="28"/>
                  <a:pt x="179" y="34"/>
                </a:cubicBezTo>
                <a:cubicBezTo>
                  <a:pt x="179" y="37"/>
                  <a:pt x="179" y="40"/>
                  <a:pt x="179" y="43"/>
                </a:cubicBezTo>
                <a:cubicBezTo>
                  <a:pt x="149" y="38"/>
                  <a:pt x="119" y="32"/>
                  <a:pt x="90" y="27"/>
                </a:cubicBezTo>
                <a:cubicBezTo>
                  <a:pt x="60" y="22"/>
                  <a:pt x="30" y="16"/>
                  <a:pt x="0" y="11"/>
                </a:cubicBezTo>
                <a:cubicBezTo>
                  <a:pt x="0" y="7"/>
                  <a:pt x="0" y="3"/>
                  <a:pt x="0" y="0"/>
                </a:cubicBezTo>
                <a:close/>
              </a:path>
            </a:pathLst>
          </a:cu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ïSľïď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1973FC8-8142-4F76-9317-E23D5ACEAAFC}"/>
              </a:ext>
            </a:extLst>
          </p:cNvPr>
          <p:cNvSpPr/>
          <p:nvPr/>
        </p:nvSpPr>
        <p:spPr bwMode="auto">
          <a:xfrm>
            <a:off x="738232" y="3162919"/>
            <a:ext cx="240306" cy="54316"/>
          </a:xfrm>
          <a:custGeom>
            <a:avLst/>
            <a:gdLst>
              <a:gd name="T0" fmla="*/ 0 w 179"/>
              <a:gd name="T1" fmla="*/ 0 h 40"/>
              <a:gd name="T2" fmla="*/ 90 w 179"/>
              <a:gd name="T3" fmla="*/ 15 h 40"/>
              <a:gd name="T4" fmla="*/ 179 w 179"/>
              <a:gd name="T5" fmla="*/ 30 h 40"/>
              <a:gd name="T6" fmla="*/ 179 w 179"/>
              <a:gd name="T7" fmla="*/ 40 h 40"/>
              <a:gd name="T8" fmla="*/ 90 w 179"/>
              <a:gd name="T9" fmla="*/ 25 h 40"/>
              <a:gd name="T10" fmla="*/ 0 w 179"/>
              <a:gd name="T11" fmla="*/ 11 h 40"/>
              <a:gd name="T12" fmla="*/ 0 w 179"/>
              <a:gd name="T1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9" h="40">
                <a:moveTo>
                  <a:pt x="0" y="0"/>
                </a:moveTo>
                <a:cubicBezTo>
                  <a:pt x="30" y="5"/>
                  <a:pt x="60" y="10"/>
                  <a:pt x="90" y="15"/>
                </a:cubicBezTo>
                <a:cubicBezTo>
                  <a:pt x="119" y="20"/>
                  <a:pt x="149" y="25"/>
                  <a:pt x="179" y="30"/>
                </a:cubicBezTo>
                <a:cubicBezTo>
                  <a:pt x="179" y="33"/>
                  <a:pt x="179" y="36"/>
                  <a:pt x="179" y="40"/>
                </a:cubicBezTo>
                <a:cubicBezTo>
                  <a:pt x="149" y="35"/>
                  <a:pt x="119" y="30"/>
                  <a:pt x="90" y="25"/>
                </a:cubicBezTo>
                <a:cubicBezTo>
                  <a:pt x="60" y="20"/>
                  <a:pt x="30" y="16"/>
                  <a:pt x="0" y="11"/>
                </a:cubicBezTo>
                <a:cubicBezTo>
                  <a:pt x="0" y="7"/>
                  <a:pt x="0" y="3"/>
                  <a:pt x="0" y="0"/>
                </a:cubicBezTo>
                <a:close/>
              </a:path>
            </a:pathLst>
          </a:cu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ïṩḻíď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CA5D4DD-4FD2-4861-AF78-B3721C1FE51C}"/>
              </a:ext>
            </a:extLst>
          </p:cNvPr>
          <p:cNvSpPr/>
          <p:nvPr/>
        </p:nvSpPr>
        <p:spPr bwMode="auto">
          <a:xfrm>
            <a:off x="738232" y="3195837"/>
            <a:ext cx="240306" cy="47732"/>
          </a:xfrm>
          <a:custGeom>
            <a:avLst/>
            <a:gdLst>
              <a:gd name="T0" fmla="*/ 0 w 179"/>
              <a:gd name="T1" fmla="*/ 0 h 36"/>
              <a:gd name="T2" fmla="*/ 90 w 179"/>
              <a:gd name="T3" fmla="*/ 13 h 36"/>
              <a:gd name="T4" fmla="*/ 179 w 179"/>
              <a:gd name="T5" fmla="*/ 27 h 36"/>
              <a:gd name="T6" fmla="*/ 179 w 179"/>
              <a:gd name="T7" fmla="*/ 36 h 36"/>
              <a:gd name="T8" fmla="*/ 90 w 179"/>
              <a:gd name="T9" fmla="*/ 24 h 36"/>
              <a:gd name="T10" fmla="*/ 0 w 179"/>
              <a:gd name="T11" fmla="*/ 11 h 36"/>
              <a:gd name="T12" fmla="*/ 0 w 179"/>
              <a:gd name="T13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9" h="36">
                <a:moveTo>
                  <a:pt x="0" y="0"/>
                </a:moveTo>
                <a:cubicBezTo>
                  <a:pt x="30" y="4"/>
                  <a:pt x="60" y="9"/>
                  <a:pt x="90" y="13"/>
                </a:cubicBezTo>
                <a:cubicBezTo>
                  <a:pt x="119" y="18"/>
                  <a:pt x="149" y="22"/>
                  <a:pt x="179" y="27"/>
                </a:cubicBezTo>
                <a:cubicBezTo>
                  <a:pt x="179" y="30"/>
                  <a:pt x="179" y="33"/>
                  <a:pt x="179" y="36"/>
                </a:cubicBezTo>
                <a:cubicBezTo>
                  <a:pt x="149" y="32"/>
                  <a:pt x="119" y="28"/>
                  <a:pt x="90" y="24"/>
                </a:cubicBezTo>
                <a:cubicBezTo>
                  <a:pt x="60" y="19"/>
                  <a:pt x="30" y="15"/>
                  <a:pt x="0" y="11"/>
                </a:cubicBezTo>
                <a:cubicBezTo>
                  <a:pt x="0" y="7"/>
                  <a:pt x="0" y="4"/>
                  <a:pt x="0" y="0"/>
                </a:cubicBezTo>
                <a:close/>
              </a:path>
            </a:pathLst>
          </a:cu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iśļï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5401DD7-30B7-4B26-A70C-35BDCDB4B34E}"/>
              </a:ext>
            </a:extLst>
          </p:cNvPr>
          <p:cNvSpPr/>
          <p:nvPr/>
        </p:nvSpPr>
        <p:spPr bwMode="auto">
          <a:xfrm>
            <a:off x="738232" y="3227933"/>
            <a:ext cx="240306" cy="42794"/>
          </a:xfrm>
          <a:custGeom>
            <a:avLst/>
            <a:gdLst>
              <a:gd name="T0" fmla="*/ 0 w 179"/>
              <a:gd name="T1" fmla="*/ 0 h 32"/>
              <a:gd name="T2" fmla="*/ 90 w 179"/>
              <a:gd name="T3" fmla="*/ 12 h 32"/>
              <a:gd name="T4" fmla="*/ 179 w 179"/>
              <a:gd name="T5" fmla="*/ 23 h 32"/>
              <a:gd name="T6" fmla="*/ 179 w 179"/>
              <a:gd name="T7" fmla="*/ 32 h 32"/>
              <a:gd name="T8" fmla="*/ 90 w 179"/>
              <a:gd name="T9" fmla="*/ 22 h 32"/>
              <a:gd name="T10" fmla="*/ 0 w 179"/>
              <a:gd name="T11" fmla="*/ 11 h 32"/>
              <a:gd name="T12" fmla="*/ 0 w 179"/>
              <a:gd name="T13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9" h="32">
                <a:moveTo>
                  <a:pt x="0" y="0"/>
                </a:moveTo>
                <a:cubicBezTo>
                  <a:pt x="30" y="4"/>
                  <a:pt x="60" y="8"/>
                  <a:pt x="90" y="12"/>
                </a:cubicBezTo>
                <a:cubicBezTo>
                  <a:pt x="119" y="15"/>
                  <a:pt x="149" y="19"/>
                  <a:pt x="179" y="23"/>
                </a:cubicBezTo>
                <a:cubicBezTo>
                  <a:pt x="179" y="26"/>
                  <a:pt x="179" y="29"/>
                  <a:pt x="179" y="32"/>
                </a:cubicBezTo>
                <a:cubicBezTo>
                  <a:pt x="149" y="29"/>
                  <a:pt x="119" y="25"/>
                  <a:pt x="90" y="22"/>
                </a:cubicBezTo>
                <a:cubicBezTo>
                  <a:pt x="60" y="18"/>
                  <a:pt x="30" y="15"/>
                  <a:pt x="0" y="11"/>
                </a:cubicBezTo>
                <a:cubicBezTo>
                  <a:pt x="0" y="7"/>
                  <a:pt x="0" y="4"/>
                  <a:pt x="0" y="0"/>
                </a:cubicBezTo>
                <a:close/>
              </a:path>
            </a:pathLst>
          </a:cu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3" name="îşḷï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3030647-08C4-410A-A33F-AC2B89699E9D}"/>
              </a:ext>
            </a:extLst>
          </p:cNvPr>
          <p:cNvSpPr/>
          <p:nvPr/>
        </p:nvSpPr>
        <p:spPr bwMode="auto">
          <a:xfrm>
            <a:off x="738232" y="3260029"/>
            <a:ext cx="240306" cy="38680"/>
          </a:xfrm>
          <a:custGeom>
            <a:avLst/>
            <a:gdLst>
              <a:gd name="T0" fmla="*/ 0 w 179"/>
              <a:gd name="T1" fmla="*/ 0 h 29"/>
              <a:gd name="T2" fmla="*/ 90 w 179"/>
              <a:gd name="T3" fmla="*/ 10 h 29"/>
              <a:gd name="T4" fmla="*/ 179 w 179"/>
              <a:gd name="T5" fmla="*/ 20 h 29"/>
              <a:gd name="T6" fmla="*/ 179 w 179"/>
              <a:gd name="T7" fmla="*/ 29 h 29"/>
              <a:gd name="T8" fmla="*/ 90 w 179"/>
              <a:gd name="T9" fmla="*/ 20 h 29"/>
              <a:gd name="T10" fmla="*/ 0 w 179"/>
              <a:gd name="T11" fmla="*/ 11 h 29"/>
              <a:gd name="T12" fmla="*/ 0 w 179"/>
              <a:gd name="T13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9" h="29">
                <a:moveTo>
                  <a:pt x="0" y="0"/>
                </a:moveTo>
                <a:cubicBezTo>
                  <a:pt x="30" y="3"/>
                  <a:pt x="60" y="7"/>
                  <a:pt x="90" y="10"/>
                </a:cubicBezTo>
                <a:cubicBezTo>
                  <a:pt x="119" y="13"/>
                  <a:pt x="149" y="16"/>
                  <a:pt x="179" y="20"/>
                </a:cubicBezTo>
                <a:cubicBezTo>
                  <a:pt x="179" y="23"/>
                  <a:pt x="179" y="26"/>
                  <a:pt x="179" y="29"/>
                </a:cubicBezTo>
                <a:cubicBezTo>
                  <a:pt x="149" y="26"/>
                  <a:pt x="119" y="23"/>
                  <a:pt x="90" y="20"/>
                </a:cubicBezTo>
                <a:cubicBezTo>
                  <a:pt x="60" y="17"/>
                  <a:pt x="30" y="14"/>
                  <a:pt x="0" y="11"/>
                </a:cubicBezTo>
                <a:cubicBezTo>
                  <a:pt x="0" y="8"/>
                  <a:pt x="0" y="4"/>
                  <a:pt x="0" y="0"/>
                </a:cubicBezTo>
                <a:close/>
              </a:path>
            </a:pathLst>
          </a:cu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íṩḻí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741822A-6627-4B47-B9CA-7F6770E596DE}"/>
              </a:ext>
            </a:extLst>
          </p:cNvPr>
          <p:cNvSpPr/>
          <p:nvPr/>
        </p:nvSpPr>
        <p:spPr bwMode="auto">
          <a:xfrm>
            <a:off x="738232" y="2999971"/>
            <a:ext cx="240306" cy="130852"/>
          </a:xfrm>
          <a:custGeom>
            <a:avLst/>
            <a:gdLst>
              <a:gd name="T0" fmla="*/ 0 w 179"/>
              <a:gd name="T1" fmla="*/ 0 h 98"/>
              <a:gd name="T2" fmla="*/ 90 w 179"/>
              <a:gd name="T3" fmla="*/ 25 h 98"/>
              <a:gd name="T4" fmla="*/ 179 w 179"/>
              <a:gd name="T5" fmla="*/ 49 h 98"/>
              <a:gd name="T6" fmla="*/ 179 w 179"/>
              <a:gd name="T7" fmla="*/ 98 h 98"/>
              <a:gd name="T8" fmla="*/ 90 w 179"/>
              <a:gd name="T9" fmla="*/ 78 h 98"/>
              <a:gd name="T10" fmla="*/ 0 w 179"/>
              <a:gd name="T11" fmla="*/ 58 h 98"/>
              <a:gd name="T12" fmla="*/ 0 w 179"/>
              <a:gd name="T13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9" h="98">
                <a:moveTo>
                  <a:pt x="0" y="0"/>
                </a:moveTo>
                <a:cubicBezTo>
                  <a:pt x="30" y="8"/>
                  <a:pt x="60" y="16"/>
                  <a:pt x="90" y="25"/>
                </a:cubicBezTo>
                <a:cubicBezTo>
                  <a:pt x="119" y="33"/>
                  <a:pt x="149" y="41"/>
                  <a:pt x="179" y="49"/>
                </a:cubicBezTo>
                <a:cubicBezTo>
                  <a:pt x="179" y="66"/>
                  <a:pt x="179" y="82"/>
                  <a:pt x="179" y="98"/>
                </a:cubicBezTo>
                <a:cubicBezTo>
                  <a:pt x="149" y="92"/>
                  <a:pt x="119" y="85"/>
                  <a:pt x="90" y="78"/>
                </a:cubicBezTo>
                <a:cubicBezTo>
                  <a:pt x="60" y="72"/>
                  <a:pt x="30" y="65"/>
                  <a:pt x="0" y="58"/>
                </a:cubicBezTo>
                <a:cubicBezTo>
                  <a:pt x="0" y="39"/>
                  <a:pt x="0" y="19"/>
                  <a:pt x="0" y="0"/>
                </a:cubicBezTo>
                <a:close/>
              </a:path>
            </a:pathLst>
          </a:cu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îṧ1í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2FB3AF6-9E78-45D4-B90D-63C1842CFB8C}"/>
              </a:ext>
            </a:extLst>
          </p:cNvPr>
          <p:cNvSpPr/>
          <p:nvPr/>
        </p:nvSpPr>
        <p:spPr bwMode="auto">
          <a:xfrm>
            <a:off x="750576" y="3474824"/>
            <a:ext cx="202450" cy="348116"/>
          </a:xfrm>
          <a:custGeom>
            <a:avLst/>
            <a:gdLst>
              <a:gd name="T0" fmla="*/ 76 w 151"/>
              <a:gd name="T1" fmla="*/ 1 h 260"/>
              <a:gd name="T2" fmla="*/ 0 w 151"/>
              <a:gd name="T3" fmla="*/ 136 h 260"/>
              <a:gd name="T4" fmla="*/ 76 w 151"/>
              <a:gd name="T5" fmla="*/ 249 h 260"/>
              <a:gd name="T6" fmla="*/ 151 w 151"/>
              <a:gd name="T7" fmla="*/ 114 h 260"/>
              <a:gd name="T8" fmla="*/ 76 w 151"/>
              <a:gd name="T9" fmla="*/ 1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" h="260">
                <a:moveTo>
                  <a:pt x="76" y="1"/>
                </a:moveTo>
                <a:cubicBezTo>
                  <a:pt x="34" y="3"/>
                  <a:pt x="0" y="63"/>
                  <a:pt x="0" y="136"/>
                </a:cubicBezTo>
                <a:cubicBezTo>
                  <a:pt x="0" y="209"/>
                  <a:pt x="34" y="260"/>
                  <a:pt x="76" y="249"/>
                </a:cubicBezTo>
                <a:cubicBezTo>
                  <a:pt x="118" y="238"/>
                  <a:pt x="151" y="177"/>
                  <a:pt x="151" y="114"/>
                </a:cubicBezTo>
                <a:cubicBezTo>
                  <a:pt x="151" y="50"/>
                  <a:pt x="118" y="0"/>
                  <a:pt x="76" y="1"/>
                </a:cubicBezTo>
                <a:close/>
              </a:path>
            </a:pathLst>
          </a:custGeom>
          <a:solidFill>
            <a:srgbClr val="B7D5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î$ḻï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5CFE69A-14ED-4E74-8848-09172C5800D7}"/>
              </a:ext>
            </a:extLst>
          </p:cNvPr>
          <p:cNvSpPr/>
          <p:nvPr/>
        </p:nvSpPr>
        <p:spPr bwMode="auto">
          <a:xfrm>
            <a:off x="851801" y="3641886"/>
            <a:ext cx="90526" cy="125091"/>
          </a:xfrm>
          <a:custGeom>
            <a:avLst/>
            <a:gdLst>
              <a:gd name="T0" fmla="*/ 41 w 67"/>
              <a:gd name="T1" fmla="*/ 93 h 93"/>
              <a:gd name="T2" fmla="*/ 67 w 67"/>
              <a:gd name="T3" fmla="*/ 43 h 93"/>
              <a:gd name="T4" fmla="*/ 0 w 67"/>
              <a:gd name="T5" fmla="*/ 0 h 93"/>
              <a:gd name="T6" fmla="*/ 41 w 67"/>
              <a:gd name="T7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" h="93">
                <a:moveTo>
                  <a:pt x="41" y="93"/>
                </a:moveTo>
                <a:cubicBezTo>
                  <a:pt x="52" y="79"/>
                  <a:pt x="61" y="62"/>
                  <a:pt x="67" y="43"/>
                </a:cubicBezTo>
                <a:cubicBezTo>
                  <a:pt x="45" y="29"/>
                  <a:pt x="22" y="15"/>
                  <a:pt x="0" y="0"/>
                </a:cubicBezTo>
                <a:cubicBezTo>
                  <a:pt x="14" y="32"/>
                  <a:pt x="27" y="63"/>
                  <a:pt x="41" y="93"/>
                </a:cubicBez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ïŝḻî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6073267-F8FF-4154-97D1-B581E542B481}"/>
              </a:ext>
            </a:extLst>
          </p:cNvPr>
          <p:cNvSpPr/>
          <p:nvPr/>
        </p:nvSpPr>
        <p:spPr bwMode="auto">
          <a:xfrm>
            <a:off x="851801" y="3507743"/>
            <a:ext cx="101225" cy="191752"/>
          </a:xfrm>
          <a:custGeom>
            <a:avLst/>
            <a:gdLst>
              <a:gd name="T0" fmla="*/ 67 w 75"/>
              <a:gd name="T1" fmla="*/ 143 h 143"/>
              <a:gd name="T2" fmla="*/ 75 w 75"/>
              <a:gd name="T3" fmla="*/ 89 h 143"/>
              <a:gd name="T4" fmla="*/ 46 w 75"/>
              <a:gd name="T5" fmla="*/ 0 h 143"/>
              <a:gd name="T6" fmla="*/ 0 w 75"/>
              <a:gd name="T7" fmla="*/ 100 h 143"/>
              <a:gd name="T8" fmla="*/ 67 w 75"/>
              <a:gd name="T9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143">
                <a:moveTo>
                  <a:pt x="67" y="143"/>
                </a:moveTo>
                <a:cubicBezTo>
                  <a:pt x="72" y="126"/>
                  <a:pt x="75" y="117"/>
                  <a:pt x="75" y="89"/>
                </a:cubicBezTo>
                <a:cubicBezTo>
                  <a:pt x="75" y="61"/>
                  <a:pt x="64" y="20"/>
                  <a:pt x="46" y="0"/>
                </a:cubicBezTo>
                <a:cubicBezTo>
                  <a:pt x="31" y="32"/>
                  <a:pt x="15" y="66"/>
                  <a:pt x="0" y="100"/>
                </a:cubicBezTo>
                <a:cubicBezTo>
                  <a:pt x="22" y="115"/>
                  <a:pt x="45" y="129"/>
                  <a:pt x="67" y="143"/>
                </a:cubicBezTo>
                <a:close/>
              </a:path>
            </a:pathLst>
          </a:custGeom>
          <a:solidFill>
            <a:srgbClr val="5D8C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ïš1í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AA3E777-C073-4622-B978-6D88DAF4C1FE}"/>
              </a:ext>
            </a:extLst>
          </p:cNvPr>
          <p:cNvSpPr/>
          <p:nvPr/>
        </p:nvSpPr>
        <p:spPr bwMode="auto">
          <a:xfrm>
            <a:off x="851801" y="3475647"/>
            <a:ext cx="61723" cy="166240"/>
          </a:xfrm>
          <a:custGeom>
            <a:avLst/>
            <a:gdLst>
              <a:gd name="T0" fmla="*/ 46 w 46"/>
              <a:gd name="T1" fmla="*/ 24 h 124"/>
              <a:gd name="T2" fmla="*/ 0 w 46"/>
              <a:gd name="T3" fmla="*/ 0 h 124"/>
              <a:gd name="T4" fmla="*/ 0 w 46"/>
              <a:gd name="T5" fmla="*/ 124 h 124"/>
              <a:gd name="T6" fmla="*/ 46 w 46"/>
              <a:gd name="T7" fmla="*/ 2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" h="124">
                <a:moveTo>
                  <a:pt x="46" y="24"/>
                </a:moveTo>
                <a:cubicBezTo>
                  <a:pt x="34" y="9"/>
                  <a:pt x="17" y="0"/>
                  <a:pt x="0" y="0"/>
                </a:cubicBezTo>
                <a:cubicBezTo>
                  <a:pt x="0" y="42"/>
                  <a:pt x="0" y="83"/>
                  <a:pt x="0" y="124"/>
                </a:cubicBezTo>
                <a:cubicBezTo>
                  <a:pt x="15" y="90"/>
                  <a:pt x="31" y="56"/>
                  <a:pt x="46" y="24"/>
                </a:cubicBezTo>
                <a:close/>
              </a:path>
            </a:pathLst>
          </a:custGeom>
          <a:solidFill>
            <a:srgbClr val="7BA4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ísļï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8D393A0-9E10-4312-A76B-6D826BC32643}"/>
              </a:ext>
            </a:extLst>
          </p:cNvPr>
          <p:cNvSpPr/>
          <p:nvPr/>
        </p:nvSpPr>
        <p:spPr bwMode="auto">
          <a:xfrm>
            <a:off x="780203" y="3475647"/>
            <a:ext cx="71598" cy="166240"/>
          </a:xfrm>
          <a:custGeom>
            <a:avLst/>
            <a:gdLst>
              <a:gd name="T0" fmla="*/ 54 w 54"/>
              <a:gd name="T1" fmla="*/ 0 h 124"/>
              <a:gd name="T2" fmla="*/ 54 w 54"/>
              <a:gd name="T3" fmla="*/ 124 h 124"/>
              <a:gd name="T4" fmla="*/ 0 w 54"/>
              <a:gd name="T5" fmla="*/ 41 h 124"/>
              <a:gd name="T6" fmla="*/ 54 w 54"/>
              <a:gd name="T7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" h="124">
                <a:moveTo>
                  <a:pt x="54" y="0"/>
                </a:moveTo>
                <a:cubicBezTo>
                  <a:pt x="54" y="42"/>
                  <a:pt x="54" y="83"/>
                  <a:pt x="54" y="124"/>
                </a:cubicBezTo>
                <a:cubicBezTo>
                  <a:pt x="36" y="97"/>
                  <a:pt x="18" y="70"/>
                  <a:pt x="0" y="41"/>
                </a:cubicBezTo>
                <a:cubicBezTo>
                  <a:pt x="13" y="16"/>
                  <a:pt x="33" y="1"/>
                  <a:pt x="54" y="0"/>
                </a:cubicBezTo>
                <a:close/>
              </a:path>
            </a:pathLst>
          </a:custGeom>
          <a:solidFill>
            <a:srgbClr val="99B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0" name="ïŝḻi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F4A6E13-267A-43FD-B988-52B8FE85319A}"/>
              </a:ext>
            </a:extLst>
          </p:cNvPr>
          <p:cNvSpPr/>
          <p:nvPr/>
        </p:nvSpPr>
        <p:spPr bwMode="auto">
          <a:xfrm>
            <a:off x="1015571" y="3587570"/>
            <a:ext cx="238660" cy="47732"/>
          </a:xfrm>
          <a:custGeom>
            <a:avLst/>
            <a:gdLst>
              <a:gd name="T0" fmla="*/ 0 w 178"/>
              <a:gd name="T1" fmla="*/ 27 h 36"/>
              <a:gd name="T2" fmla="*/ 89 w 178"/>
              <a:gd name="T3" fmla="*/ 13 h 36"/>
              <a:gd name="T4" fmla="*/ 178 w 178"/>
              <a:gd name="T5" fmla="*/ 0 h 36"/>
              <a:gd name="T6" fmla="*/ 178 w 178"/>
              <a:gd name="T7" fmla="*/ 7 h 36"/>
              <a:gd name="T8" fmla="*/ 89 w 178"/>
              <a:gd name="T9" fmla="*/ 22 h 36"/>
              <a:gd name="T10" fmla="*/ 0 w 178"/>
              <a:gd name="T11" fmla="*/ 36 h 36"/>
              <a:gd name="T12" fmla="*/ 0 w 178"/>
              <a:gd name="T13" fmla="*/ 27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8" h="36">
                <a:moveTo>
                  <a:pt x="0" y="27"/>
                </a:moveTo>
                <a:cubicBezTo>
                  <a:pt x="29" y="22"/>
                  <a:pt x="59" y="18"/>
                  <a:pt x="89" y="13"/>
                </a:cubicBezTo>
                <a:cubicBezTo>
                  <a:pt x="119" y="9"/>
                  <a:pt x="148" y="4"/>
                  <a:pt x="178" y="0"/>
                </a:cubicBezTo>
                <a:cubicBezTo>
                  <a:pt x="178" y="2"/>
                  <a:pt x="178" y="5"/>
                  <a:pt x="178" y="7"/>
                </a:cubicBezTo>
                <a:cubicBezTo>
                  <a:pt x="148" y="12"/>
                  <a:pt x="119" y="17"/>
                  <a:pt x="89" y="22"/>
                </a:cubicBezTo>
                <a:cubicBezTo>
                  <a:pt x="59" y="26"/>
                  <a:pt x="29" y="31"/>
                  <a:pt x="0" y="36"/>
                </a:cubicBezTo>
                <a:cubicBezTo>
                  <a:pt x="0" y="33"/>
                  <a:pt x="0" y="30"/>
                  <a:pt x="0" y="27"/>
                </a:cubicBezTo>
                <a:close/>
              </a:path>
            </a:pathLst>
          </a:cu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1" name="íş1i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4F9BEC2-4DB6-4A83-95ED-6F714CBC0C13}"/>
              </a:ext>
            </a:extLst>
          </p:cNvPr>
          <p:cNvSpPr/>
          <p:nvPr/>
        </p:nvSpPr>
        <p:spPr bwMode="auto">
          <a:xfrm>
            <a:off x="1015571" y="3608967"/>
            <a:ext cx="238660" cy="53493"/>
          </a:xfrm>
          <a:custGeom>
            <a:avLst/>
            <a:gdLst>
              <a:gd name="T0" fmla="*/ 0 w 178"/>
              <a:gd name="T1" fmla="*/ 31 h 40"/>
              <a:gd name="T2" fmla="*/ 89 w 178"/>
              <a:gd name="T3" fmla="*/ 15 h 40"/>
              <a:gd name="T4" fmla="*/ 178 w 178"/>
              <a:gd name="T5" fmla="*/ 0 h 40"/>
              <a:gd name="T6" fmla="*/ 178 w 178"/>
              <a:gd name="T7" fmla="*/ 7 h 40"/>
              <a:gd name="T8" fmla="*/ 89 w 178"/>
              <a:gd name="T9" fmla="*/ 24 h 40"/>
              <a:gd name="T10" fmla="*/ 0 w 178"/>
              <a:gd name="T11" fmla="*/ 40 h 40"/>
              <a:gd name="T12" fmla="*/ 0 w 178"/>
              <a:gd name="T13" fmla="*/ 31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8" h="40">
                <a:moveTo>
                  <a:pt x="0" y="31"/>
                </a:moveTo>
                <a:cubicBezTo>
                  <a:pt x="29" y="26"/>
                  <a:pt x="59" y="21"/>
                  <a:pt x="89" y="15"/>
                </a:cubicBezTo>
                <a:cubicBezTo>
                  <a:pt x="119" y="10"/>
                  <a:pt x="148" y="5"/>
                  <a:pt x="178" y="0"/>
                </a:cubicBezTo>
                <a:cubicBezTo>
                  <a:pt x="178" y="2"/>
                  <a:pt x="178" y="5"/>
                  <a:pt x="178" y="7"/>
                </a:cubicBezTo>
                <a:cubicBezTo>
                  <a:pt x="148" y="13"/>
                  <a:pt x="119" y="18"/>
                  <a:pt x="89" y="24"/>
                </a:cubicBezTo>
                <a:cubicBezTo>
                  <a:pt x="59" y="29"/>
                  <a:pt x="29" y="34"/>
                  <a:pt x="0" y="40"/>
                </a:cubicBezTo>
                <a:cubicBezTo>
                  <a:pt x="0" y="37"/>
                  <a:pt x="0" y="34"/>
                  <a:pt x="0" y="31"/>
                </a:cubicBezTo>
                <a:close/>
              </a:path>
            </a:pathLst>
          </a:cu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2" name="íṧḷï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97AAD91-BE69-42D1-AAB9-30578FED3C1F}"/>
              </a:ext>
            </a:extLst>
          </p:cNvPr>
          <p:cNvSpPr/>
          <p:nvPr/>
        </p:nvSpPr>
        <p:spPr bwMode="auto">
          <a:xfrm>
            <a:off x="1015571" y="3630365"/>
            <a:ext cx="238660" cy="58431"/>
          </a:xfrm>
          <a:custGeom>
            <a:avLst/>
            <a:gdLst>
              <a:gd name="T0" fmla="*/ 0 w 178"/>
              <a:gd name="T1" fmla="*/ 35 h 44"/>
              <a:gd name="T2" fmla="*/ 89 w 178"/>
              <a:gd name="T3" fmla="*/ 17 h 44"/>
              <a:gd name="T4" fmla="*/ 178 w 178"/>
              <a:gd name="T5" fmla="*/ 0 h 44"/>
              <a:gd name="T6" fmla="*/ 178 w 178"/>
              <a:gd name="T7" fmla="*/ 7 h 44"/>
              <a:gd name="T8" fmla="*/ 89 w 178"/>
              <a:gd name="T9" fmla="*/ 26 h 44"/>
              <a:gd name="T10" fmla="*/ 0 w 178"/>
              <a:gd name="T11" fmla="*/ 44 h 44"/>
              <a:gd name="T12" fmla="*/ 0 w 178"/>
              <a:gd name="T13" fmla="*/ 3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8" h="44">
                <a:moveTo>
                  <a:pt x="0" y="35"/>
                </a:moveTo>
                <a:cubicBezTo>
                  <a:pt x="29" y="29"/>
                  <a:pt x="59" y="23"/>
                  <a:pt x="89" y="17"/>
                </a:cubicBezTo>
                <a:cubicBezTo>
                  <a:pt x="119" y="12"/>
                  <a:pt x="148" y="6"/>
                  <a:pt x="178" y="0"/>
                </a:cubicBezTo>
                <a:cubicBezTo>
                  <a:pt x="178" y="3"/>
                  <a:pt x="178" y="5"/>
                  <a:pt x="178" y="7"/>
                </a:cubicBezTo>
                <a:cubicBezTo>
                  <a:pt x="148" y="13"/>
                  <a:pt x="119" y="20"/>
                  <a:pt x="89" y="26"/>
                </a:cubicBezTo>
                <a:cubicBezTo>
                  <a:pt x="59" y="32"/>
                  <a:pt x="29" y="38"/>
                  <a:pt x="0" y="44"/>
                </a:cubicBezTo>
                <a:cubicBezTo>
                  <a:pt x="0" y="41"/>
                  <a:pt x="0" y="38"/>
                  <a:pt x="0" y="35"/>
                </a:cubicBezTo>
                <a:close/>
              </a:path>
            </a:pathLst>
          </a:cu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3" name="îṧḷí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4C9C39A-2B18-4004-B5EE-A7AB34EFB2CE}"/>
              </a:ext>
            </a:extLst>
          </p:cNvPr>
          <p:cNvSpPr/>
          <p:nvPr/>
        </p:nvSpPr>
        <p:spPr bwMode="auto">
          <a:xfrm>
            <a:off x="1015571" y="3651762"/>
            <a:ext cx="238660" cy="64191"/>
          </a:xfrm>
          <a:custGeom>
            <a:avLst/>
            <a:gdLst>
              <a:gd name="T0" fmla="*/ 0 w 178"/>
              <a:gd name="T1" fmla="*/ 39 h 48"/>
              <a:gd name="T2" fmla="*/ 89 w 178"/>
              <a:gd name="T3" fmla="*/ 19 h 48"/>
              <a:gd name="T4" fmla="*/ 178 w 178"/>
              <a:gd name="T5" fmla="*/ 0 h 48"/>
              <a:gd name="T6" fmla="*/ 178 w 178"/>
              <a:gd name="T7" fmla="*/ 8 h 48"/>
              <a:gd name="T8" fmla="*/ 89 w 178"/>
              <a:gd name="T9" fmla="*/ 28 h 48"/>
              <a:gd name="T10" fmla="*/ 0 w 178"/>
              <a:gd name="T11" fmla="*/ 48 h 48"/>
              <a:gd name="T12" fmla="*/ 0 w 178"/>
              <a:gd name="T13" fmla="*/ 39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8" h="48">
                <a:moveTo>
                  <a:pt x="0" y="39"/>
                </a:moveTo>
                <a:cubicBezTo>
                  <a:pt x="29" y="32"/>
                  <a:pt x="59" y="26"/>
                  <a:pt x="89" y="19"/>
                </a:cubicBezTo>
                <a:cubicBezTo>
                  <a:pt x="119" y="13"/>
                  <a:pt x="148" y="7"/>
                  <a:pt x="178" y="0"/>
                </a:cubicBezTo>
                <a:cubicBezTo>
                  <a:pt x="178" y="3"/>
                  <a:pt x="178" y="5"/>
                  <a:pt x="178" y="8"/>
                </a:cubicBezTo>
                <a:cubicBezTo>
                  <a:pt x="148" y="14"/>
                  <a:pt x="119" y="21"/>
                  <a:pt x="89" y="28"/>
                </a:cubicBezTo>
                <a:cubicBezTo>
                  <a:pt x="59" y="34"/>
                  <a:pt x="29" y="41"/>
                  <a:pt x="0" y="48"/>
                </a:cubicBezTo>
                <a:cubicBezTo>
                  <a:pt x="0" y="45"/>
                  <a:pt x="0" y="42"/>
                  <a:pt x="0" y="39"/>
                </a:cubicBezTo>
                <a:close/>
              </a:path>
            </a:pathLst>
          </a:cu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4" name="îṡḷî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ED8B1E4-1C7C-47E9-A67F-2C588EF8D437}"/>
              </a:ext>
            </a:extLst>
          </p:cNvPr>
          <p:cNvSpPr/>
          <p:nvPr/>
        </p:nvSpPr>
        <p:spPr bwMode="auto">
          <a:xfrm>
            <a:off x="1015571" y="3673159"/>
            <a:ext cx="238660" cy="68307"/>
          </a:xfrm>
          <a:custGeom>
            <a:avLst/>
            <a:gdLst>
              <a:gd name="T0" fmla="*/ 0 w 178"/>
              <a:gd name="T1" fmla="*/ 42 h 51"/>
              <a:gd name="T2" fmla="*/ 89 w 178"/>
              <a:gd name="T3" fmla="*/ 21 h 51"/>
              <a:gd name="T4" fmla="*/ 178 w 178"/>
              <a:gd name="T5" fmla="*/ 0 h 51"/>
              <a:gd name="T6" fmla="*/ 178 w 178"/>
              <a:gd name="T7" fmla="*/ 8 h 51"/>
              <a:gd name="T8" fmla="*/ 89 w 178"/>
              <a:gd name="T9" fmla="*/ 30 h 51"/>
              <a:gd name="T10" fmla="*/ 0 w 178"/>
              <a:gd name="T11" fmla="*/ 51 h 51"/>
              <a:gd name="T12" fmla="*/ 0 w 178"/>
              <a:gd name="T13" fmla="*/ 4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8" h="51">
                <a:moveTo>
                  <a:pt x="0" y="42"/>
                </a:moveTo>
                <a:cubicBezTo>
                  <a:pt x="29" y="35"/>
                  <a:pt x="59" y="28"/>
                  <a:pt x="89" y="21"/>
                </a:cubicBezTo>
                <a:cubicBezTo>
                  <a:pt x="119" y="14"/>
                  <a:pt x="148" y="7"/>
                  <a:pt x="178" y="0"/>
                </a:cubicBezTo>
                <a:cubicBezTo>
                  <a:pt x="178" y="3"/>
                  <a:pt x="178" y="5"/>
                  <a:pt x="178" y="8"/>
                </a:cubicBezTo>
                <a:cubicBezTo>
                  <a:pt x="148" y="15"/>
                  <a:pt x="119" y="22"/>
                  <a:pt x="89" y="30"/>
                </a:cubicBezTo>
                <a:cubicBezTo>
                  <a:pt x="59" y="37"/>
                  <a:pt x="29" y="44"/>
                  <a:pt x="0" y="51"/>
                </a:cubicBezTo>
                <a:cubicBezTo>
                  <a:pt x="0" y="48"/>
                  <a:pt x="0" y="45"/>
                  <a:pt x="0" y="42"/>
                </a:cubicBezTo>
                <a:close/>
              </a:path>
            </a:pathLst>
          </a:cu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5" name="ïšļí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BA9D276-D7A9-4BDC-98D5-23AFA48B1E3E}"/>
              </a:ext>
            </a:extLst>
          </p:cNvPr>
          <p:cNvSpPr/>
          <p:nvPr/>
        </p:nvSpPr>
        <p:spPr bwMode="auto">
          <a:xfrm>
            <a:off x="1015571" y="3498690"/>
            <a:ext cx="238660" cy="81474"/>
          </a:xfrm>
          <a:custGeom>
            <a:avLst/>
            <a:gdLst>
              <a:gd name="T0" fmla="*/ 0 w 178"/>
              <a:gd name="T1" fmla="*/ 13 h 61"/>
              <a:gd name="T2" fmla="*/ 89 w 178"/>
              <a:gd name="T3" fmla="*/ 7 h 61"/>
              <a:gd name="T4" fmla="*/ 178 w 178"/>
              <a:gd name="T5" fmla="*/ 0 h 61"/>
              <a:gd name="T6" fmla="*/ 178 w 178"/>
              <a:gd name="T7" fmla="*/ 39 h 61"/>
              <a:gd name="T8" fmla="*/ 89 w 178"/>
              <a:gd name="T9" fmla="*/ 50 h 61"/>
              <a:gd name="T10" fmla="*/ 0 w 178"/>
              <a:gd name="T11" fmla="*/ 61 h 61"/>
              <a:gd name="T12" fmla="*/ 0 w 178"/>
              <a:gd name="T13" fmla="*/ 13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8" h="61">
                <a:moveTo>
                  <a:pt x="0" y="13"/>
                </a:moveTo>
                <a:cubicBezTo>
                  <a:pt x="29" y="10"/>
                  <a:pt x="59" y="9"/>
                  <a:pt x="89" y="7"/>
                </a:cubicBezTo>
                <a:cubicBezTo>
                  <a:pt x="119" y="5"/>
                  <a:pt x="148" y="2"/>
                  <a:pt x="178" y="0"/>
                </a:cubicBezTo>
                <a:cubicBezTo>
                  <a:pt x="178" y="13"/>
                  <a:pt x="178" y="26"/>
                  <a:pt x="178" y="39"/>
                </a:cubicBezTo>
                <a:cubicBezTo>
                  <a:pt x="148" y="43"/>
                  <a:pt x="119" y="47"/>
                  <a:pt x="89" y="50"/>
                </a:cubicBezTo>
                <a:cubicBezTo>
                  <a:pt x="59" y="53"/>
                  <a:pt x="29" y="57"/>
                  <a:pt x="0" y="61"/>
                </a:cubicBezTo>
                <a:cubicBezTo>
                  <a:pt x="0" y="44"/>
                  <a:pt x="0" y="29"/>
                  <a:pt x="0" y="13"/>
                </a:cubicBezTo>
                <a:close/>
              </a:path>
            </a:pathLst>
          </a:cu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6" name="ïṣ1ï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39CE266-5313-4164-AE34-E257D3F3622D}"/>
              </a:ext>
            </a:extLst>
          </p:cNvPr>
          <p:cNvSpPr/>
          <p:nvPr/>
        </p:nvSpPr>
        <p:spPr bwMode="auto">
          <a:xfrm>
            <a:off x="669925" y="2734153"/>
            <a:ext cx="650144" cy="1237744"/>
          </a:xfrm>
          <a:custGeom>
            <a:avLst/>
            <a:gdLst>
              <a:gd name="T0" fmla="*/ 243 w 485"/>
              <a:gd name="T1" fmla="*/ 103 h 923"/>
              <a:gd name="T2" fmla="*/ 476 w 485"/>
              <a:gd name="T3" fmla="*/ 203 h 923"/>
              <a:gd name="T4" fmla="*/ 485 w 485"/>
              <a:gd name="T5" fmla="*/ 207 h 923"/>
              <a:gd name="T6" fmla="*/ 485 w 485"/>
              <a:gd name="T7" fmla="*/ 218 h 923"/>
              <a:gd name="T8" fmla="*/ 485 w 485"/>
              <a:gd name="T9" fmla="*/ 484 h 923"/>
              <a:gd name="T10" fmla="*/ 485 w 485"/>
              <a:gd name="T11" fmla="*/ 751 h 923"/>
              <a:gd name="T12" fmla="*/ 485 w 485"/>
              <a:gd name="T13" fmla="*/ 761 h 923"/>
              <a:gd name="T14" fmla="*/ 476 w 485"/>
              <a:gd name="T15" fmla="*/ 764 h 923"/>
              <a:gd name="T16" fmla="*/ 243 w 485"/>
              <a:gd name="T17" fmla="*/ 842 h 923"/>
              <a:gd name="T18" fmla="*/ 243 w 485"/>
              <a:gd name="T19" fmla="*/ 814 h 923"/>
              <a:gd name="T20" fmla="*/ 466 w 485"/>
              <a:gd name="T21" fmla="*/ 746 h 923"/>
              <a:gd name="T22" fmla="*/ 466 w 485"/>
              <a:gd name="T23" fmla="*/ 483 h 923"/>
              <a:gd name="T24" fmla="*/ 466 w 485"/>
              <a:gd name="T25" fmla="*/ 220 h 923"/>
              <a:gd name="T26" fmla="*/ 243 w 485"/>
              <a:gd name="T27" fmla="*/ 131 h 923"/>
              <a:gd name="T28" fmla="*/ 243 w 485"/>
              <a:gd name="T29" fmla="*/ 103 h 923"/>
              <a:gd name="T30" fmla="*/ 10 w 485"/>
              <a:gd name="T31" fmla="*/ 4 h 923"/>
              <a:gd name="T32" fmla="*/ 243 w 485"/>
              <a:gd name="T33" fmla="*/ 103 h 923"/>
              <a:gd name="T34" fmla="*/ 243 w 485"/>
              <a:gd name="T35" fmla="*/ 103 h 923"/>
              <a:gd name="T36" fmla="*/ 243 w 485"/>
              <a:gd name="T37" fmla="*/ 131 h 923"/>
              <a:gd name="T38" fmla="*/ 243 w 485"/>
              <a:gd name="T39" fmla="*/ 131 h 923"/>
              <a:gd name="T40" fmla="*/ 19 w 485"/>
              <a:gd name="T41" fmla="*/ 42 h 923"/>
              <a:gd name="T42" fmla="*/ 19 w 485"/>
              <a:gd name="T43" fmla="*/ 462 h 923"/>
              <a:gd name="T44" fmla="*/ 19 w 485"/>
              <a:gd name="T45" fmla="*/ 883 h 923"/>
              <a:gd name="T46" fmla="*/ 243 w 485"/>
              <a:gd name="T47" fmla="*/ 814 h 923"/>
              <a:gd name="T48" fmla="*/ 243 w 485"/>
              <a:gd name="T49" fmla="*/ 814 h 923"/>
              <a:gd name="T50" fmla="*/ 243 w 485"/>
              <a:gd name="T51" fmla="*/ 842 h 923"/>
              <a:gd name="T52" fmla="*/ 243 w 485"/>
              <a:gd name="T53" fmla="*/ 842 h 923"/>
              <a:gd name="T54" fmla="*/ 10 w 485"/>
              <a:gd name="T55" fmla="*/ 920 h 923"/>
              <a:gd name="T56" fmla="*/ 0 w 485"/>
              <a:gd name="T57" fmla="*/ 923 h 923"/>
              <a:gd name="T58" fmla="*/ 0 w 485"/>
              <a:gd name="T59" fmla="*/ 906 h 923"/>
              <a:gd name="T60" fmla="*/ 0 w 485"/>
              <a:gd name="T61" fmla="*/ 461 h 923"/>
              <a:gd name="T62" fmla="*/ 0 w 485"/>
              <a:gd name="T63" fmla="*/ 17 h 923"/>
              <a:gd name="T64" fmla="*/ 0 w 485"/>
              <a:gd name="T65" fmla="*/ 0 h 923"/>
              <a:gd name="T66" fmla="*/ 10 w 485"/>
              <a:gd name="T67" fmla="*/ 4 h 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85" h="923">
                <a:moveTo>
                  <a:pt x="243" y="103"/>
                </a:moveTo>
                <a:cubicBezTo>
                  <a:pt x="320" y="136"/>
                  <a:pt x="398" y="170"/>
                  <a:pt x="476" y="203"/>
                </a:cubicBezTo>
                <a:cubicBezTo>
                  <a:pt x="479" y="204"/>
                  <a:pt x="482" y="206"/>
                  <a:pt x="485" y="207"/>
                </a:cubicBezTo>
                <a:cubicBezTo>
                  <a:pt x="485" y="210"/>
                  <a:pt x="485" y="214"/>
                  <a:pt x="485" y="218"/>
                </a:cubicBezTo>
                <a:cubicBezTo>
                  <a:pt x="485" y="306"/>
                  <a:pt x="485" y="395"/>
                  <a:pt x="485" y="484"/>
                </a:cubicBezTo>
                <a:cubicBezTo>
                  <a:pt x="485" y="573"/>
                  <a:pt x="485" y="662"/>
                  <a:pt x="485" y="751"/>
                </a:cubicBezTo>
                <a:cubicBezTo>
                  <a:pt x="485" y="754"/>
                  <a:pt x="485" y="757"/>
                  <a:pt x="485" y="761"/>
                </a:cubicBezTo>
                <a:cubicBezTo>
                  <a:pt x="482" y="762"/>
                  <a:pt x="479" y="763"/>
                  <a:pt x="476" y="764"/>
                </a:cubicBezTo>
                <a:cubicBezTo>
                  <a:pt x="398" y="790"/>
                  <a:pt x="320" y="816"/>
                  <a:pt x="243" y="842"/>
                </a:cubicBezTo>
                <a:cubicBezTo>
                  <a:pt x="243" y="814"/>
                  <a:pt x="243" y="814"/>
                  <a:pt x="243" y="814"/>
                </a:cubicBezTo>
                <a:cubicBezTo>
                  <a:pt x="317" y="792"/>
                  <a:pt x="392" y="769"/>
                  <a:pt x="466" y="746"/>
                </a:cubicBezTo>
                <a:cubicBezTo>
                  <a:pt x="466" y="658"/>
                  <a:pt x="466" y="571"/>
                  <a:pt x="466" y="483"/>
                </a:cubicBezTo>
                <a:cubicBezTo>
                  <a:pt x="466" y="396"/>
                  <a:pt x="466" y="308"/>
                  <a:pt x="466" y="220"/>
                </a:cubicBezTo>
                <a:cubicBezTo>
                  <a:pt x="392" y="191"/>
                  <a:pt x="317" y="161"/>
                  <a:pt x="243" y="131"/>
                </a:cubicBezTo>
                <a:lnTo>
                  <a:pt x="243" y="103"/>
                </a:lnTo>
                <a:close/>
                <a:moveTo>
                  <a:pt x="10" y="4"/>
                </a:moveTo>
                <a:cubicBezTo>
                  <a:pt x="87" y="37"/>
                  <a:pt x="165" y="70"/>
                  <a:pt x="243" y="103"/>
                </a:cubicBezTo>
                <a:cubicBezTo>
                  <a:pt x="243" y="103"/>
                  <a:pt x="243" y="103"/>
                  <a:pt x="243" y="103"/>
                </a:cubicBezTo>
                <a:cubicBezTo>
                  <a:pt x="243" y="131"/>
                  <a:pt x="243" y="131"/>
                  <a:pt x="243" y="131"/>
                </a:cubicBezTo>
                <a:cubicBezTo>
                  <a:pt x="243" y="131"/>
                  <a:pt x="243" y="131"/>
                  <a:pt x="243" y="131"/>
                </a:cubicBezTo>
                <a:cubicBezTo>
                  <a:pt x="168" y="101"/>
                  <a:pt x="94" y="72"/>
                  <a:pt x="19" y="42"/>
                </a:cubicBezTo>
                <a:cubicBezTo>
                  <a:pt x="19" y="182"/>
                  <a:pt x="19" y="322"/>
                  <a:pt x="19" y="462"/>
                </a:cubicBezTo>
                <a:cubicBezTo>
                  <a:pt x="19" y="602"/>
                  <a:pt x="19" y="743"/>
                  <a:pt x="19" y="883"/>
                </a:cubicBezTo>
                <a:cubicBezTo>
                  <a:pt x="94" y="860"/>
                  <a:pt x="168" y="837"/>
                  <a:pt x="243" y="814"/>
                </a:cubicBezTo>
                <a:cubicBezTo>
                  <a:pt x="243" y="814"/>
                  <a:pt x="243" y="814"/>
                  <a:pt x="243" y="814"/>
                </a:cubicBezTo>
                <a:cubicBezTo>
                  <a:pt x="243" y="842"/>
                  <a:pt x="243" y="842"/>
                  <a:pt x="243" y="842"/>
                </a:cubicBezTo>
                <a:cubicBezTo>
                  <a:pt x="243" y="842"/>
                  <a:pt x="243" y="842"/>
                  <a:pt x="243" y="842"/>
                </a:cubicBezTo>
                <a:cubicBezTo>
                  <a:pt x="165" y="868"/>
                  <a:pt x="87" y="894"/>
                  <a:pt x="10" y="920"/>
                </a:cubicBezTo>
                <a:cubicBezTo>
                  <a:pt x="6" y="921"/>
                  <a:pt x="3" y="922"/>
                  <a:pt x="0" y="923"/>
                </a:cubicBezTo>
                <a:cubicBezTo>
                  <a:pt x="0" y="917"/>
                  <a:pt x="0" y="912"/>
                  <a:pt x="0" y="906"/>
                </a:cubicBezTo>
                <a:cubicBezTo>
                  <a:pt x="0" y="758"/>
                  <a:pt x="0" y="609"/>
                  <a:pt x="0" y="461"/>
                </a:cubicBezTo>
                <a:cubicBezTo>
                  <a:pt x="0" y="313"/>
                  <a:pt x="0" y="165"/>
                  <a:pt x="0" y="17"/>
                </a:cubicBezTo>
                <a:cubicBezTo>
                  <a:pt x="0" y="11"/>
                  <a:pt x="0" y="5"/>
                  <a:pt x="0" y="0"/>
                </a:cubicBezTo>
                <a:cubicBezTo>
                  <a:pt x="3" y="1"/>
                  <a:pt x="6" y="2"/>
                  <a:pt x="10" y="4"/>
                </a:cubicBezTo>
                <a:close/>
              </a:path>
            </a:pathLst>
          </a:cu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7" name="îṧḷî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E7421FF-0FB2-471D-9089-58DF440CA927}"/>
              </a:ext>
            </a:extLst>
          </p:cNvPr>
          <p:cNvSpPr/>
          <p:nvPr/>
        </p:nvSpPr>
        <p:spPr bwMode="auto">
          <a:xfrm>
            <a:off x="1741428" y="3941446"/>
            <a:ext cx="24689" cy="12345"/>
          </a:xfrm>
          <a:custGeom>
            <a:avLst/>
            <a:gdLst>
              <a:gd name="T0" fmla="*/ 0 w 19"/>
              <a:gd name="T1" fmla="*/ 9 h 9"/>
              <a:gd name="T2" fmla="*/ 19 w 19"/>
              <a:gd name="T3" fmla="*/ 9 h 9"/>
              <a:gd name="T4" fmla="*/ 19 w 19"/>
              <a:gd name="T5" fmla="*/ 4 h 9"/>
              <a:gd name="T6" fmla="*/ 16 w 19"/>
              <a:gd name="T7" fmla="*/ 0 h 9"/>
              <a:gd name="T8" fmla="*/ 2 w 19"/>
              <a:gd name="T9" fmla="*/ 0 h 9"/>
              <a:gd name="T10" fmla="*/ 0 w 19"/>
              <a:gd name="T11" fmla="*/ 4 h 9"/>
              <a:gd name="T12" fmla="*/ 0 w 19"/>
              <a:gd name="T13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9">
                <a:moveTo>
                  <a:pt x="0" y="9"/>
                </a:moveTo>
                <a:cubicBezTo>
                  <a:pt x="19" y="9"/>
                  <a:pt x="19" y="9"/>
                  <a:pt x="19" y="9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1"/>
                  <a:pt x="18" y="0"/>
                  <a:pt x="1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4"/>
                </a:cubicBezTo>
                <a:lnTo>
                  <a:pt x="0" y="9"/>
                </a:lnTo>
                <a:close/>
              </a:path>
            </a:pathLst>
          </a:cu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8" name="ïṩ1ï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716C20C-0CED-4A24-A806-D68CA93C4242}"/>
              </a:ext>
            </a:extLst>
          </p:cNvPr>
          <p:cNvSpPr/>
          <p:nvPr/>
        </p:nvSpPr>
        <p:spPr bwMode="auto">
          <a:xfrm>
            <a:off x="1814672" y="3941446"/>
            <a:ext cx="25512" cy="12345"/>
          </a:xfrm>
          <a:custGeom>
            <a:avLst/>
            <a:gdLst>
              <a:gd name="T0" fmla="*/ 0 w 19"/>
              <a:gd name="T1" fmla="*/ 9 h 9"/>
              <a:gd name="T2" fmla="*/ 19 w 19"/>
              <a:gd name="T3" fmla="*/ 9 h 9"/>
              <a:gd name="T4" fmla="*/ 19 w 19"/>
              <a:gd name="T5" fmla="*/ 4 h 9"/>
              <a:gd name="T6" fmla="*/ 16 w 19"/>
              <a:gd name="T7" fmla="*/ 0 h 9"/>
              <a:gd name="T8" fmla="*/ 2 w 19"/>
              <a:gd name="T9" fmla="*/ 0 h 9"/>
              <a:gd name="T10" fmla="*/ 0 w 19"/>
              <a:gd name="T11" fmla="*/ 4 h 9"/>
              <a:gd name="T12" fmla="*/ 0 w 19"/>
              <a:gd name="T13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9">
                <a:moveTo>
                  <a:pt x="0" y="9"/>
                </a:moveTo>
                <a:cubicBezTo>
                  <a:pt x="19" y="9"/>
                  <a:pt x="19" y="9"/>
                  <a:pt x="19" y="9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1"/>
                  <a:pt x="18" y="0"/>
                  <a:pt x="1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4"/>
                </a:cubicBezTo>
                <a:lnTo>
                  <a:pt x="0" y="9"/>
                </a:lnTo>
                <a:close/>
              </a:path>
            </a:pathLst>
          </a:custGeom>
          <a:solidFill>
            <a:srgbClr val="A7BE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9" name="îṥlí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64102D0-61F3-46A3-8EFA-59E33A2D1BA3}"/>
              </a:ext>
            </a:extLst>
          </p:cNvPr>
          <p:cNvSpPr/>
          <p:nvPr/>
        </p:nvSpPr>
        <p:spPr bwMode="auto">
          <a:xfrm>
            <a:off x="1744720" y="3895360"/>
            <a:ext cx="91350" cy="114393"/>
          </a:xfrm>
          <a:custGeom>
            <a:avLst/>
            <a:gdLst>
              <a:gd name="T0" fmla="*/ 34 w 68"/>
              <a:gd name="T1" fmla="*/ 85 h 85"/>
              <a:gd name="T2" fmla="*/ 60 w 68"/>
              <a:gd name="T3" fmla="*/ 85 h 85"/>
              <a:gd name="T4" fmla="*/ 68 w 68"/>
              <a:gd name="T5" fmla="*/ 78 h 85"/>
              <a:gd name="T6" fmla="*/ 68 w 68"/>
              <a:gd name="T7" fmla="*/ 7 h 85"/>
              <a:gd name="T8" fmla="*/ 60 w 68"/>
              <a:gd name="T9" fmla="*/ 0 h 85"/>
              <a:gd name="T10" fmla="*/ 34 w 68"/>
              <a:gd name="T11" fmla="*/ 0 h 85"/>
              <a:gd name="T12" fmla="*/ 34 w 68"/>
              <a:gd name="T13" fmla="*/ 11 h 85"/>
              <a:gd name="T14" fmla="*/ 52 w 68"/>
              <a:gd name="T15" fmla="*/ 11 h 85"/>
              <a:gd name="T16" fmla="*/ 56 w 68"/>
              <a:gd name="T17" fmla="*/ 15 h 85"/>
              <a:gd name="T18" fmla="*/ 56 w 68"/>
              <a:gd name="T19" fmla="*/ 64 h 85"/>
              <a:gd name="T20" fmla="*/ 52 w 68"/>
              <a:gd name="T21" fmla="*/ 67 h 85"/>
              <a:gd name="T22" fmla="*/ 34 w 68"/>
              <a:gd name="T23" fmla="*/ 67 h 85"/>
              <a:gd name="T24" fmla="*/ 34 w 68"/>
              <a:gd name="T25" fmla="*/ 85 h 85"/>
              <a:gd name="T26" fmla="*/ 7 w 68"/>
              <a:gd name="T27" fmla="*/ 85 h 85"/>
              <a:gd name="T28" fmla="*/ 34 w 68"/>
              <a:gd name="T29" fmla="*/ 85 h 85"/>
              <a:gd name="T30" fmla="*/ 34 w 68"/>
              <a:gd name="T31" fmla="*/ 67 h 85"/>
              <a:gd name="T32" fmla="*/ 16 w 68"/>
              <a:gd name="T33" fmla="*/ 67 h 85"/>
              <a:gd name="T34" fmla="*/ 12 w 68"/>
              <a:gd name="T35" fmla="*/ 64 h 85"/>
              <a:gd name="T36" fmla="*/ 12 w 68"/>
              <a:gd name="T37" fmla="*/ 15 h 85"/>
              <a:gd name="T38" fmla="*/ 16 w 68"/>
              <a:gd name="T39" fmla="*/ 11 h 85"/>
              <a:gd name="T40" fmla="*/ 34 w 68"/>
              <a:gd name="T41" fmla="*/ 11 h 85"/>
              <a:gd name="T42" fmla="*/ 34 w 68"/>
              <a:gd name="T43" fmla="*/ 0 h 85"/>
              <a:gd name="T44" fmla="*/ 7 w 68"/>
              <a:gd name="T45" fmla="*/ 0 h 85"/>
              <a:gd name="T46" fmla="*/ 0 w 68"/>
              <a:gd name="T47" fmla="*/ 7 h 85"/>
              <a:gd name="T48" fmla="*/ 0 w 68"/>
              <a:gd name="T49" fmla="*/ 78 h 85"/>
              <a:gd name="T50" fmla="*/ 7 w 68"/>
              <a:gd name="T51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8" h="85">
                <a:moveTo>
                  <a:pt x="34" y="85"/>
                </a:moveTo>
                <a:cubicBezTo>
                  <a:pt x="60" y="85"/>
                  <a:pt x="60" y="85"/>
                  <a:pt x="60" y="85"/>
                </a:cubicBezTo>
                <a:cubicBezTo>
                  <a:pt x="64" y="85"/>
                  <a:pt x="68" y="82"/>
                  <a:pt x="68" y="78"/>
                </a:cubicBezTo>
                <a:cubicBezTo>
                  <a:pt x="68" y="7"/>
                  <a:pt x="68" y="7"/>
                  <a:pt x="68" y="7"/>
                </a:cubicBezTo>
                <a:cubicBezTo>
                  <a:pt x="68" y="3"/>
                  <a:pt x="64" y="0"/>
                  <a:pt x="60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11"/>
                  <a:pt x="34" y="11"/>
                  <a:pt x="34" y="11"/>
                </a:cubicBezTo>
                <a:cubicBezTo>
                  <a:pt x="52" y="11"/>
                  <a:pt x="52" y="11"/>
                  <a:pt x="52" y="11"/>
                </a:cubicBezTo>
                <a:cubicBezTo>
                  <a:pt x="54" y="11"/>
                  <a:pt x="56" y="13"/>
                  <a:pt x="56" y="15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6"/>
                  <a:pt x="54" y="67"/>
                  <a:pt x="52" y="67"/>
                </a:cubicBezTo>
                <a:cubicBezTo>
                  <a:pt x="34" y="67"/>
                  <a:pt x="34" y="67"/>
                  <a:pt x="34" y="67"/>
                </a:cubicBezTo>
                <a:lnTo>
                  <a:pt x="34" y="85"/>
                </a:lnTo>
                <a:close/>
                <a:moveTo>
                  <a:pt x="7" y="85"/>
                </a:moveTo>
                <a:cubicBezTo>
                  <a:pt x="34" y="85"/>
                  <a:pt x="34" y="85"/>
                  <a:pt x="34" y="85"/>
                </a:cubicBezTo>
                <a:cubicBezTo>
                  <a:pt x="34" y="67"/>
                  <a:pt x="34" y="67"/>
                  <a:pt x="34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4" y="67"/>
                  <a:pt x="12" y="66"/>
                  <a:pt x="12" y="64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3"/>
                  <a:pt x="14" y="11"/>
                  <a:pt x="16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0"/>
                  <a:pt x="34" y="0"/>
                  <a:pt x="34" y="0"/>
                </a:cubicBezTo>
                <a:cubicBezTo>
                  <a:pt x="7" y="0"/>
                  <a:pt x="7" y="0"/>
                  <a:pt x="7" y="0"/>
                </a:cubicBezTo>
                <a:cubicBezTo>
                  <a:pt x="4" y="0"/>
                  <a:pt x="0" y="3"/>
                  <a:pt x="0" y="7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2"/>
                  <a:pt x="4" y="85"/>
                  <a:pt x="7" y="85"/>
                </a:cubicBez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0" name="íṧ1ï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175BE9E-D4AD-4021-A2B1-A64218ED082D}"/>
              </a:ext>
            </a:extLst>
          </p:cNvPr>
          <p:cNvSpPr/>
          <p:nvPr/>
        </p:nvSpPr>
        <p:spPr bwMode="auto">
          <a:xfrm>
            <a:off x="1585887" y="3962844"/>
            <a:ext cx="409837" cy="269933"/>
          </a:xfrm>
          <a:custGeom>
            <a:avLst/>
            <a:gdLst>
              <a:gd name="T0" fmla="*/ 21 w 306"/>
              <a:gd name="T1" fmla="*/ 0 h 201"/>
              <a:gd name="T2" fmla="*/ 285 w 306"/>
              <a:gd name="T3" fmla="*/ 0 h 201"/>
              <a:gd name="T4" fmla="*/ 306 w 306"/>
              <a:gd name="T5" fmla="*/ 21 h 201"/>
              <a:gd name="T6" fmla="*/ 306 w 306"/>
              <a:gd name="T7" fmla="*/ 180 h 201"/>
              <a:gd name="T8" fmla="*/ 285 w 306"/>
              <a:gd name="T9" fmla="*/ 201 h 201"/>
              <a:gd name="T10" fmla="*/ 21 w 306"/>
              <a:gd name="T11" fmla="*/ 201 h 201"/>
              <a:gd name="T12" fmla="*/ 0 w 306"/>
              <a:gd name="T13" fmla="*/ 180 h 201"/>
              <a:gd name="T14" fmla="*/ 0 w 306"/>
              <a:gd name="T15" fmla="*/ 21 h 201"/>
              <a:gd name="T16" fmla="*/ 21 w 306"/>
              <a:gd name="T17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6" h="201">
                <a:moveTo>
                  <a:pt x="21" y="0"/>
                </a:moveTo>
                <a:cubicBezTo>
                  <a:pt x="285" y="0"/>
                  <a:pt x="285" y="0"/>
                  <a:pt x="285" y="0"/>
                </a:cubicBezTo>
                <a:cubicBezTo>
                  <a:pt x="296" y="0"/>
                  <a:pt x="306" y="9"/>
                  <a:pt x="306" y="21"/>
                </a:cubicBezTo>
                <a:cubicBezTo>
                  <a:pt x="306" y="180"/>
                  <a:pt x="306" y="180"/>
                  <a:pt x="306" y="180"/>
                </a:cubicBezTo>
                <a:cubicBezTo>
                  <a:pt x="306" y="192"/>
                  <a:pt x="296" y="201"/>
                  <a:pt x="285" y="201"/>
                </a:cubicBezTo>
                <a:cubicBezTo>
                  <a:pt x="21" y="201"/>
                  <a:pt x="21" y="201"/>
                  <a:pt x="21" y="201"/>
                </a:cubicBezTo>
                <a:cubicBezTo>
                  <a:pt x="10" y="201"/>
                  <a:pt x="0" y="192"/>
                  <a:pt x="0" y="18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9"/>
                  <a:pt x="10" y="0"/>
                  <a:pt x="21" y="0"/>
                </a:cubicBez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1" name="ïṧļi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A75E95F-08E3-4973-9387-2A1DA7CA38AB}"/>
              </a:ext>
            </a:extLst>
          </p:cNvPr>
          <p:cNvSpPr/>
          <p:nvPr/>
        </p:nvSpPr>
        <p:spPr bwMode="auto">
          <a:xfrm>
            <a:off x="1808088" y="4067361"/>
            <a:ext cx="125914" cy="135790"/>
          </a:xfrm>
          <a:custGeom>
            <a:avLst/>
            <a:gdLst>
              <a:gd name="T0" fmla="*/ 13 w 94"/>
              <a:gd name="T1" fmla="*/ 0 h 101"/>
              <a:gd name="T2" fmla="*/ 81 w 94"/>
              <a:gd name="T3" fmla="*/ 0 h 101"/>
              <a:gd name="T4" fmla="*/ 94 w 94"/>
              <a:gd name="T5" fmla="*/ 13 h 101"/>
              <a:gd name="T6" fmla="*/ 94 w 94"/>
              <a:gd name="T7" fmla="*/ 88 h 101"/>
              <a:gd name="T8" fmla="*/ 81 w 94"/>
              <a:gd name="T9" fmla="*/ 101 h 101"/>
              <a:gd name="T10" fmla="*/ 13 w 94"/>
              <a:gd name="T11" fmla="*/ 101 h 101"/>
              <a:gd name="T12" fmla="*/ 0 w 94"/>
              <a:gd name="T13" fmla="*/ 88 h 101"/>
              <a:gd name="T14" fmla="*/ 0 w 94"/>
              <a:gd name="T15" fmla="*/ 13 h 101"/>
              <a:gd name="T16" fmla="*/ 13 w 94"/>
              <a:gd name="T1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4" h="101">
                <a:moveTo>
                  <a:pt x="13" y="0"/>
                </a:moveTo>
                <a:cubicBezTo>
                  <a:pt x="81" y="0"/>
                  <a:pt x="81" y="0"/>
                  <a:pt x="81" y="0"/>
                </a:cubicBezTo>
                <a:cubicBezTo>
                  <a:pt x="89" y="0"/>
                  <a:pt x="94" y="6"/>
                  <a:pt x="94" y="13"/>
                </a:cubicBezTo>
                <a:cubicBezTo>
                  <a:pt x="94" y="88"/>
                  <a:pt x="94" y="88"/>
                  <a:pt x="94" y="88"/>
                </a:cubicBezTo>
                <a:cubicBezTo>
                  <a:pt x="94" y="96"/>
                  <a:pt x="89" y="101"/>
                  <a:pt x="81" y="101"/>
                </a:cubicBezTo>
                <a:cubicBezTo>
                  <a:pt x="13" y="101"/>
                  <a:pt x="13" y="101"/>
                  <a:pt x="13" y="101"/>
                </a:cubicBezTo>
                <a:cubicBezTo>
                  <a:pt x="5" y="101"/>
                  <a:pt x="0" y="96"/>
                  <a:pt x="0" y="88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3" y="0"/>
                </a:cubicBezTo>
                <a:close/>
              </a:path>
            </a:pathLst>
          </a:cu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2" name="îšḷï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59354E1-1011-4015-BD7C-D0B72AB238E0}"/>
              </a:ext>
            </a:extLst>
          </p:cNvPr>
          <p:cNvSpPr/>
          <p:nvPr/>
        </p:nvSpPr>
        <p:spPr bwMode="auto">
          <a:xfrm>
            <a:off x="1814672" y="4075590"/>
            <a:ext cx="112747" cy="120977"/>
          </a:xfrm>
          <a:custGeom>
            <a:avLst/>
            <a:gdLst>
              <a:gd name="T0" fmla="*/ 9 w 84"/>
              <a:gd name="T1" fmla="*/ 0 h 90"/>
              <a:gd name="T2" fmla="*/ 75 w 84"/>
              <a:gd name="T3" fmla="*/ 0 h 90"/>
              <a:gd name="T4" fmla="*/ 84 w 84"/>
              <a:gd name="T5" fmla="*/ 9 h 90"/>
              <a:gd name="T6" fmla="*/ 84 w 84"/>
              <a:gd name="T7" fmla="*/ 81 h 90"/>
              <a:gd name="T8" fmla="*/ 75 w 84"/>
              <a:gd name="T9" fmla="*/ 90 h 90"/>
              <a:gd name="T10" fmla="*/ 9 w 84"/>
              <a:gd name="T11" fmla="*/ 90 h 90"/>
              <a:gd name="T12" fmla="*/ 0 w 84"/>
              <a:gd name="T13" fmla="*/ 81 h 90"/>
              <a:gd name="T14" fmla="*/ 0 w 84"/>
              <a:gd name="T15" fmla="*/ 9 h 90"/>
              <a:gd name="T16" fmla="*/ 9 w 84"/>
              <a:gd name="T17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" h="90">
                <a:moveTo>
                  <a:pt x="9" y="0"/>
                </a:moveTo>
                <a:cubicBezTo>
                  <a:pt x="75" y="0"/>
                  <a:pt x="75" y="0"/>
                  <a:pt x="75" y="0"/>
                </a:cubicBezTo>
                <a:cubicBezTo>
                  <a:pt x="80" y="0"/>
                  <a:pt x="84" y="4"/>
                  <a:pt x="84" y="9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6"/>
                  <a:pt x="80" y="90"/>
                  <a:pt x="75" y="90"/>
                </a:cubicBezTo>
                <a:cubicBezTo>
                  <a:pt x="9" y="90"/>
                  <a:pt x="9" y="90"/>
                  <a:pt x="9" y="90"/>
                </a:cubicBezTo>
                <a:cubicBezTo>
                  <a:pt x="4" y="90"/>
                  <a:pt x="0" y="86"/>
                  <a:pt x="0" y="81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3" name="ïsľí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0164969-CE0F-4CE8-926A-52C61AE6F8E7}"/>
              </a:ext>
            </a:extLst>
          </p:cNvPr>
          <p:cNvSpPr/>
          <p:nvPr/>
        </p:nvSpPr>
        <p:spPr bwMode="auto">
          <a:xfrm>
            <a:off x="1645964" y="4067361"/>
            <a:ext cx="127560" cy="135790"/>
          </a:xfrm>
          <a:custGeom>
            <a:avLst/>
            <a:gdLst>
              <a:gd name="T0" fmla="*/ 13 w 95"/>
              <a:gd name="T1" fmla="*/ 0 h 101"/>
              <a:gd name="T2" fmla="*/ 82 w 95"/>
              <a:gd name="T3" fmla="*/ 0 h 101"/>
              <a:gd name="T4" fmla="*/ 95 w 95"/>
              <a:gd name="T5" fmla="*/ 13 h 101"/>
              <a:gd name="T6" fmla="*/ 95 w 95"/>
              <a:gd name="T7" fmla="*/ 88 h 101"/>
              <a:gd name="T8" fmla="*/ 82 w 95"/>
              <a:gd name="T9" fmla="*/ 101 h 101"/>
              <a:gd name="T10" fmla="*/ 13 w 95"/>
              <a:gd name="T11" fmla="*/ 101 h 101"/>
              <a:gd name="T12" fmla="*/ 0 w 95"/>
              <a:gd name="T13" fmla="*/ 88 h 101"/>
              <a:gd name="T14" fmla="*/ 0 w 95"/>
              <a:gd name="T15" fmla="*/ 13 h 101"/>
              <a:gd name="T16" fmla="*/ 13 w 95"/>
              <a:gd name="T1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5" h="10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9" y="0"/>
                  <a:pt x="95" y="6"/>
                  <a:pt x="95" y="13"/>
                </a:cubicBezTo>
                <a:cubicBezTo>
                  <a:pt x="95" y="88"/>
                  <a:pt x="95" y="88"/>
                  <a:pt x="95" y="88"/>
                </a:cubicBezTo>
                <a:cubicBezTo>
                  <a:pt x="95" y="96"/>
                  <a:pt x="89" y="101"/>
                  <a:pt x="82" y="101"/>
                </a:cubicBezTo>
                <a:cubicBezTo>
                  <a:pt x="13" y="101"/>
                  <a:pt x="13" y="101"/>
                  <a:pt x="13" y="101"/>
                </a:cubicBezTo>
                <a:cubicBezTo>
                  <a:pt x="6" y="101"/>
                  <a:pt x="0" y="96"/>
                  <a:pt x="0" y="88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lose/>
              </a:path>
            </a:pathLst>
          </a:cu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4" name="iSḷï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D1B3B4B-DDEE-491E-884B-5DD813950739}"/>
              </a:ext>
            </a:extLst>
          </p:cNvPr>
          <p:cNvSpPr/>
          <p:nvPr/>
        </p:nvSpPr>
        <p:spPr bwMode="auto">
          <a:xfrm>
            <a:off x="1654193" y="4075590"/>
            <a:ext cx="111923" cy="120977"/>
          </a:xfrm>
          <a:custGeom>
            <a:avLst/>
            <a:gdLst>
              <a:gd name="T0" fmla="*/ 9 w 84"/>
              <a:gd name="T1" fmla="*/ 0 h 90"/>
              <a:gd name="T2" fmla="*/ 75 w 84"/>
              <a:gd name="T3" fmla="*/ 0 h 90"/>
              <a:gd name="T4" fmla="*/ 84 w 84"/>
              <a:gd name="T5" fmla="*/ 9 h 90"/>
              <a:gd name="T6" fmla="*/ 84 w 84"/>
              <a:gd name="T7" fmla="*/ 81 h 90"/>
              <a:gd name="T8" fmla="*/ 75 w 84"/>
              <a:gd name="T9" fmla="*/ 90 h 90"/>
              <a:gd name="T10" fmla="*/ 9 w 84"/>
              <a:gd name="T11" fmla="*/ 90 h 90"/>
              <a:gd name="T12" fmla="*/ 0 w 84"/>
              <a:gd name="T13" fmla="*/ 81 h 90"/>
              <a:gd name="T14" fmla="*/ 0 w 84"/>
              <a:gd name="T15" fmla="*/ 9 h 90"/>
              <a:gd name="T16" fmla="*/ 9 w 84"/>
              <a:gd name="T17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" h="90">
                <a:moveTo>
                  <a:pt x="9" y="0"/>
                </a:moveTo>
                <a:cubicBezTo>
                  <a:pt x="75" y="0"/>
                  <a:pt x="75" y="0"/>
                  <a:pt x="75" y="0"/>
                </a:cubicBezTo>
                <a:cubicBezTo>
                  <a:pt x="80" y="0"/>
                  <a:pt x="84" y="4"/>
                  <a:pt x="84" y="9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6"/>
                  <a:pt x="80" y="90"/>
                  <a:pt x="75" y="90"/>
                </a:cubicBezTo>
                <a:cubicBezTo>
                  <a:pt x="9" y="90"/>
                  <a:pt x="9" y="90"/>
                  <a:pt x="9" y="90"/>
                </a:cubicBezTo>
                <a:cubicBezTo>
                  <a:pt x="4" y="90"/>
                  <a:pt x="0" y="86"/>
                  <a:pt x="0" y="81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5" name="íṡlï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A4E4EC2-8F2A-40C0-9537-9C78EE9A20A7}"/>
              </a:ext>
            </a:extLst>
          </p:cNvPr>
          <p:cNvSpPr/>
          <p:nvPr/>
        </p:nvSpPr>
        <p:spPr bwMode="auto">
          <a:xfrm>
            <a:off x="1607284" y="3962844"/>
            <a:ext cx="367043" cy="139905"/>
          </a:xfrm>
          <a:custGeom>
            <a:avLst/>
            <a:gdLst>
              <a:gd name="T0" fmla="*/ 5 w 274"/>
              <a:gd name="T1" fmla="*/ 0 h 104"/>
              <a:gd name="T2" fmla="*/ 269 w 274"/>
              <a:gd name="T3" fmla="*/ 0 h 104"/>
              <a:gd name="T4" fmla="*/ 274 w 274"/>
              <a:gd name="T5" fmla="*/ 0 h 104"/>
              <a:gd name="T6" fmla="*/ 274 w 274"/>
              <a:gd name="T7" fmla="*/ 85 h 104"/>
              <a:gd name="T8" fmla="*/ 255 w 274"/>
              <a:gd name="T9" fmla="*/ 104 h 104"/>
              <a:gd name="T10" fmla="*/ 19 w 274"/>
              <a:gd name="T11" fmla="*/ 104 h 104"/>
              <a:gd name="T12" fmla="*/ 0 w 274"/>
              <a:gd name="T13" fmla="*/ 85 h 104"/>
              <a:gd name="T14" fmla="*/ 0 w 274"/>
              <a:gd name="T15" fmla="*/ 0 h 104"/>
              <a:gd name="T16" fmla="*/ 5 w 274"/>
              <a:gd name="T17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4" h="104">
                <a:moveTo>
                  <a:pt x="5" y="0"/>
                </a:moveTo>
                <a:cubicBezTo>
                  <a:pt x="269" y="0"/>
                  <a:pt x="269" y="0"/>
                  <a:pt x="269" y="0"/>
                </a:cubicBezTo>
                <a:cubicBezTo>
                  <a:pt x="271" y="0"/>
                  <a:pt x="272" y="0"/>
                  <a:pt x="274" y="0"/>
                </a:cubicBezTo>
                <a:cubicBezTo>
                  <a:pt x="274" y="85"/>
                  <a:pt x="274" y="85"/>
                  <a:pt x="274" y="85"/>
                </a:cubicBezTo>
                <a:cubicBezTo>
                  <a:pt x="274" y="95"/>
                  <a:pt x="266" y="104"/>
                  <a:pt x="255" y="104"/>
                </a:cubicBezTo>
                <a:cubicBezTo>
                  <a:pt x="19" y="104"/>
                  <a:pt x="19" y="104"/>
                  <a:pt x="19" y="104"/>
                </a:cubicBezTo>
                <a:cubicBezTo>
                  <a:pt x="8" y="104"/>
                  <a:pt x="0" y="95"/>
                  <a:pt x="0" y="85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3" y="0"/>
                  <a:pt x="5" y="0"/>
                </a:cubicBezTo>
                <a:close/>
              </a:path>
            </a:pathLst>
          </a:cu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6" name="îŝļî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8D85306-CF71-4903-8A0A-AE53DCB7D286}"/>
              </a:ext>
            </a:extLst>
          </p:cNvPr>
          <p:cNvSpPr/>
          <p:nvPr/>
        </p:nvSpPr>
        <p:spPr bwMode="auto">
          <a:xfrm>
            <a:off x="1616337" y="3962844"/>
            <a:ext cx="348938" cy="130029"/>
          </a:xfrm>
          <a:custGeom>
            <a:avLst/>
            <a:gdLst>
              <a:gd name="T0" fmla="*/ 0 w 260"/>
              <a:gd name="T1" fmla="*/ 0 h 97"/>
              <a:gd name="T2" fmla="*/ 260 w 260"/>
              <a:gd name="T3" fmla="*/ 0 h 97"/>
              <a:gd name="T4" fmla="*/ 260 w 260"/>
              <a:gd name="T5" fmla="*/ 85 h 97"/>
              <a:gd name="T6" fmla="*/ 249 w 260"/>
              <a:gd name="T7" fmla="*/ 97 h 97"/>
              <a:gd name="T8" fmla="*/ 11 w 260"/>
              <a:gd name="T9" fmla="*/ 97 h 97"/>
              <a:gd name="T10" fmla="*/ 0 w 260"/>
              <a:gd name="T11" fmla="*/ 85 h 97"/>
              <a:gd name="T12" fmla="*/ 0 w 260"/>
              <a:gd name="T13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0" h="97">
                <a:moveTo>
                  <a:pt x="0" y="0"/>
                </a:moveTo>
                <a:cubicBezTo>
                  <a:pt x="260" y="0"/>
                  <a:pt x="260" y="0"/>
                  <a:pt x="260" y="0"/>
                </a:cubicBezTo>
                <a:cubicBezTo>
                  <a:pt x="260" y="85"/>
                  <a:pt x="260" y="85"/>
                  <a:pt x="260" y="85"/>
                </a:cubicBezTo>
                <a:cubicBezTo>
                  <a:pt x="260" y="92"/>
                  <a:pt x="255" y="97"/>
                  <a:pt x="249" y="97"/>
                </a:cubicBezTo>
                <a:cubicBezTo>
                  <a:pt x="11" y="97"/>
                  <a:pt x="11" y="97"/>
                  <a:pt x="11" y="97"/>
                </a:cubicBezTo>
                <a:cubicBezTo>
                  <a:pt x="5" y="97"/>
                  <a:pt x="0" y="92"/>
                  <a:pt x="0" y="85"/>
                </a:cubicBezTo>
                <a:lnTo>
                  <a:pt x="0" y="0"/>
                </a:ln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7" name="îṣlî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EDAA734-539B-48C5-9AE0-A559B1C23668}"/>
              </a:ext>
            </a:extLst>
          </p:cNvPr>
          <p:cNvSpPr/>
          <p:nvPr/>
        </p:nvSpPr>
        <p:spPr bwMode="auto">
          <a:xfrm>
            <a:off x="1687112" y="3962844"/>
            <a:ext cx="46086" cy="165417"/>
          </a:xfrm>
          <a:prstGeom prst="rect">
            <a:avLst/>
          </a:pr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8" name="iṧḷî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779DB6B-69F0-44B5-992B-0E88E034B517}"/>
              </a:ext>
            </a:extLst>
          </p:cNvPr>
          <p:cNvSpPr/>
          <p:nvPr/>
        </p:nvSpPr>
        <p:spPr bwMode="auto">
          <a:xfrm>
            <a:off x="1695342" y="3962844"/>
            <a:ext cx="27981" cy="165417"/>
          </a:xfrm>
          <a:prstGeom prst="rect">
            <a:avLst/>
          </a:pr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9" name="ïSḻî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3266071-9DD2-4E59-A4A6-C825DAD66345}"/>
              </a:ext>
            </a:extLst>
          </p:cNvPr>
          <p:cNvSpPr/>
          <p:nvPr/>
        </p:nvSpPr>
        <p:spPr bwMode="auto">
          <a:xfrm>
            <a:off x="1678060" y="4122499"/>
            <a:ext cx="64191" cy="55139"/>
          </a:xfrm>
          <a:custGeom>
            <a:avLst/>
            <a:gdLst>
              <a:gd name="T0" fmla="*/ 6 w 48"/>
              <a:gd name="T1" fmla="*/ 0 h 41"/>
              <a:gd name="T2" fmla="*/ 24 w 48"/>
              <a:gd name="T3" fmla="*/ 0 h 41"/>
              <a:gd name="T4" fmla="*/ 42 w 48"/>
              <a:gd name="T5" fmla="*/ 0 h 41"/>
              <a:gd name="T6" fmla="*/ 46 w 48"/>
              <a:gd name="T7" fmla="*/ 6 h 41"/>
              <a:gd name="T8" fmla="*/ 38 w 48"/>
              <a:gd name="T9" fmla="*/ 37 h 41"/>
              <a:gd name="T10" fmla="*/ 34 w 48"/>
              <a:gd name="T11" fmla="*/ 41 h 41"/>
              <a:gd name="T12" fmla="*/ 24 w 48"/>
              <a:gd name="T13" fmla="*/ 41 h 41"/>
              <a:gd name="T14" fmla="*/ 14 w 48"/>
              <a:gd name="T15" fmla="*/ 41 h 41"/>
              <a:gd name="T16" fmla="*/ 9 w 48"/>
              <a:gd name="T17" fmla="*/ 37 h 41"/>
              <a:gd name="T18" fmla="*/ 1 w 48"/>
              <a:gd name="T19" fmla="*/ 6 h 41"/>
              <a:gd name="T20" fmla="*/ 6 w 48"/>
              <a:gd name="T2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41">
                <a:moveTo>
                  <a:pt x="6" y="0"/>
                </a:moveTo>
                <a:cubicBezTo>
                  <a:pt x="24" y="0"/>
                  <a:pt x="24" y="0"/>
                  <a:pt x="2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6" y="0"/>
                  <a:pt x="48" y="2"/>
                  <a:pt x="46" y="6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9"/>
                  <a:pt x="37" y="41"/>
                  <a:pt x="3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1" y="41"/>
                  <a:pt x="10" y="39"/>
                  <a:pt x="9" y="37"/>
                </a:cubicBezTo>
                <a:cubicBezTo>
                  <a:pt x="1" y="6"/>
                  <a:pt x="1" y="6"/>
                  <a:pt x="1" y="6"/>
                </a:cubicBezTo>
                <a:cubicBezTo>
                  <a:pt x="0" y="2"/>
                  <a:pt x="2" y="0"/>
                  <a:pt x="6" y="0"/>
                </a:cubicBezTo>
                <a:close/>
              </a:path>
            </a:pathLst>
          </a:cu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0" name="íş1ï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2F1877E-5972-4B3D-AFEC-528073B37E5E}"/>
              </a:ext>
            </a:extLst>
          </p:cNvPr>
          <p:cNvSpPr/>
          <p:nvPr/>
        </p:nvSpPr>
        <p:spPr bwMode="auto">
          <a:xfrm>
            <a:off x="1687112" y="4130729"/>
            <a:ext cx="46086" cy="38680"/>
          </a:xfrm>
          <a:custGeom>
            <a:avLst/>
            <a:gdLst>
              <a:gd name="T0" fmla="*/ 4 w 34"/>
              <a:gd name="T1" fmla="*/ 0 h 29"/>
              <a:gd name="T2" fmla="*/ 17 w 34"/>
              <a:gd name="T3" fmla="*/ 0 h 29"/>
              <a:gd name="T4" fmla="*/ 30 w 34"/>
              <a:gd name="T5" fmla="*/ 0 h 29"/>
              <a:gd name="T6" fmla="*/ 33 w 34"/>
              <a:gd name="T7" fmla="*/ 5 h 29"/>
              <a:gd name="T8" fmla="*/ 27 w 34"/>
              <a:gd name="T9" fmla="*/ 27 h 29"/>
              <a:gd name="T10" fmla="*/ 24 w 34"/>
              <a:gd name="T11" fmla="*/ 29 h 29"/>
              <a:gd name="T12" fmla="*/ 17 w 34"/>
              <a:gd name="T13" fmla="*/ 29 h 29"/>
              <a:gd name="T14" fmla="*/ 10 w 34"/>
              <a:gd name="T15" fmla="*/ 29 h 29"/>
              <a:gd name="T16" fmla="*/ 6 w 34"/>
              <a:gd name="T17" fmla="*/ 27 h 29"/>
              <a:gd name="T18" fmla="*/ 1 w 34"/>
              <a:gd name="T19" fmla="*/ 5 h 29"/>
              <a:gd name="T20" fmla="*/ 4 w 34"/>
              <a:gd name="T21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" h="29">
                <a:moveTo>
                  <a:pt x="4" y="0"/>
                </a:moveTo>
                <a:cubicBezTo>
                  <a:pt x="17" y="0"/>
                  <a:pt x="17" y="0"/>
                  <a:pt x="17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4" y="1"/>
                  <a:pt x="33" y="5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8"/>
                  <a:pt x="26" y="29"/>
                  <a:pt x="24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8" y="29"/>
                  <a:pt x="7" y="28"/>
                  <a:pt x="6" y="27"/>
                </a:cubicBezTo>
                <a:cubicBezTo>
                  <a:pt x="1" y="5"/>
                  <a:pt x="1" y="5"/>
                  <a:pt x="1" y="5"/>
                </a:cubicBezTo>
                <a:cubicBezTo>
                  <a:pt x="0" y="1"/>
                  <a:pt x="1" y="0"/>
                  <a:pt x="4" y="0"/>
                </a:cubicBez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1" name="íşļí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299FD24-E1BD-48E5-BF34-C4886B30037E}"/>
              </a:ext>
            </a:extLst>
          </p:cNvPr>
          <p:cNvSpPr/>
          <p:nvPr/>
        </p:nvSpPr>
        <p:spPr bwMode="auto">
          <a:xfrm>
            <a:off x="1707686" y="4143897"/>
            <a:ext cx="4115" cy="17283"/>
          </a:xfrm>
          <a:custGeom>
            <a:avLst/>
            <a:gdLst>
              <a:gd name="T0" fmla="*/ 2 w 3"/>
              <a:gd name="T1" fmla="*/ 0 h 13"/>
              <a:gd name="T2" fmla="*/ 2 w 3"/>
              <a:gd name="T3" fmla="*/ 0 h 13"/>
              <a:gd name="T4" fmla="*/ 3 w 3"/>
              <a:gd name="T5" fmla="*/ 2 h 13"/>
              <a:gd name="T6" fmla="*/ 3 w 3"/>
              <a:gd name="T7" fmla="*/ 12 h 13"/>
              <a:gd name="T8" fmla="*/ 2 w 3"/>
              <a:gd name="T9" fmla="*/ 13 h 13"/>
              <a:gd name="T10" fmla="*/ 2 w 3"/>
              <a:gd name="T11" fmla="*/ 13 h 13"/>
              <a:gd name="T12" fmla="*/ 0 w 3"/>
              <a:gd name="T13" fmla="*/ 12 h 13"/>
              <a:gd name="T14" fmla="*/ 0 w 3"/>
              <a:gd name="T15" fmla="*/ 2 h 13"/>
              <a:gd name="T16" fmla="*/ 2 w 3"/>
              <a:gd name="T1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" h="13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1"/>
                  <a:pt x="3" y="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3"/>
                  <a:pt x="3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1" y="13"/>
                  <a:pt x="0" y="13"/>
                  <a:pt x="0" y="1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lose/>
              </a:path>
            </a:pathLst>
          </a:cu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2" name="ïsľi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1413EE4-A407-40A9-91E0-660FA1F2243B}"/>
              </a:ext>
            </a:extLst>
          </p:cNvPr>
          <p:cNvSpPr/>
          <p:nvPr/>
        </p:nvSpPr>
        <p:spPr bwMode="auto">
          <a:xfrm>
            <a:off x="1705217" y="4138959"/>
            <a:ext cx="10699" cy="10699"/>
          </a:xfrm>
          <a:prstGeom prst="ellipse">
            <a:avLst/>
          </a:pr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3" name="iṣḻí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2A8D53F-9E97-44BB-9522-136C4E56630E}"/>
              </a:ext>
            </a:extLst>
          </p:cNvPr>
          <p:cNvSpPr/>
          <p:nvPr/>
        </p:nvSpPr>
        <p:spPr bwMode="auto">
          <a:xfrm>
            <a:off x="1848413" y="3962844"/>
            <a:ext cx="45263" cy="165417"/>
          </a:xfrm>
          <a:prstGeom prst="rect">
            <a:avLst/>
          </a:pr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4" name="ïṥḷï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4447900-20BB-48DF-983D-FB3CECBE2412}"/>
              </a:ext>
            </a:extLst>
          </p:cNvPr>
          <p:cNvSpPr/>
          <p:nvPr/>
        </p:nvSpPr>
        <p:spPr bwMode="auto">
          <a:xfrm>
            <a:off x="1857466" y="3962844"/>
            <a:ext cx="27981" cy="165417"/>
          </a:xfrm>
          <a:prstGeom prst="rect">
            <a:avLst/>
          </a:pr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5" name="ís1í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B80D113-186E-432C-8ECE-98802B760C91}"/>
              </a:ext>
            </a:extLst>
          </p:cNvPr>
          <p:cNvSpPr/>
          <p:nvPr/>
        </p:nvSpPr>
        <p:spPr bwMode="auto">
          <a:xfrm>
            <a:off x="1838538" y="4122499"/>
            <a:ext cx="65015" cy="55139"/>
          </a:xfrm>
          <a:custGeom>
            <a:avLst/>
            <a:gdLst>
              <a:gd name="T0" fmla="*/ 6 w 48"/>
              <a:gd name="T1" fmla="*/ 0 h 41"/>
              <a:gd name="T2" fmla="*/ 24 w 48"/>
              <a:gd name="T3" fmla="*/ 0 h 41"/>
              <a:gd name="T4" fmla="*/ 42 w 48"/>
              <a:gd name="T5" fmla="*/ 0 h 41"/>
              <a:gd name="T6" fmla="*/ 47 w 48"/>
              <a:gd name="T7" fmla="*/ 6 h 41"/>
              <a:gd name="T8" fmla="*/ 39 w 48"/>
              <a:gd name="T9" fmla="*/ 37 h 41"/>
              <a:gd name="T10" fmla="*/ 34 w 48"/>
              <a:gd name="T11" fmla="*/ 41 h 41"/>
              <a:gd name="T12" fmla="*/ 24 w 48"/>
              <a:gd name="T13" fmla="*/ 41 h 41"/>
              <a:gd name="T14" fmla="*/ 14 w 48"/>
              <a:gd name="T15" fmla="*/ 41 h 41"/>
              <a:gd name="T16" fmla="*/ 9 w 48"/>
              <a:gd name="T17" fmla="*/ 37 h 41"/>
              <a:gd name="T18" fmla="*/ 1 w 48"/>
              <a:gd name="T19" fmla="*/ 6 h 41"/>
              <a:gd name="T20" fmla="*/ 6 w 48"/>
              <a:gd name="T2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41">
                <a:moveTo>
                  <a:pt x="6" y="0"/>
                </a:moveTo>
                <a:cubicBezTo>
                  <a:pt x="24" y="0"/>
                  <a:pt x="24" y="0"/>
                  <a:pt x="2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6" y="0"/>
                  <a:pt x="48" y="2"/>
                  <a:pt x="47" y="6"/>
                </a:cubicBezTo>
                <a:cubicBezTo>
                  <a:pt x="39" y="37"/>
                  <a:pt x="39" y="37"/>
                  <a:pt x="39" y="37"/>
                </a:cubicBezTo>
                <a:cubicBezTo>
                  <a:pt x="38" y="39"/>
                  <a:pt x="37" y="41"/>
                  <a:pt x="3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1" y="41"/>
                  <a:pt x="10" y="39"/>
                  <a:pt x="9" y="37"/>
                </a:cubicBezTo>
                <a:cubicBezTo>
                  <a:pt x="1" y="6"/>
                  <a:pt x="1" y="6"/>
                  <a:pt x="1" y="6"/>
                </a:cubicBezTo>
                <a:cubicBezTo>
                  <a:pt x="0" y="2"/>
                  <a:pt x="2" y="0"/>
                  <a:pt x="6" y="0"/>
                </a:cubicBezTo>
                <a:close/>
              </a:path>
            </a:pathLst>
          </a:cu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6" name="iṧḷí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1C238A7-B52F-498A-9CD6-5BF01B1472A7}"/>
              </a:ext>
            </a:extLst>
          </p:cNvPr>
          <p:cNvSpPr/>
          <p:nvPr/>
        </p:nvSpPr>
        <p:spPr bwMode="auto">
          <a:xfrm>
            <a:off x="1848413" y="4130729"/>
            <a:ext cx="45263" cy="38680"/>
          </a:xfrm>
          <a:custGeom>
            <a:avLst/>
            <a:gdLst>
              <a:gd name="T0" fmla="*/ 4 w 34"/>
              <a:gd name="T1" fmla="*/ 0 h 29"/>
              <a:gd name="T2" fmla="*/ 17 w 34"/>
              <a:gd name="T3" fmla="*/ 0 h 29"/>
              <a:gd name="T4" fmla="*/ 30 w 34"/>
              <a:gd name="T5" fmla="*/ 0 h 29"/>
              <a:gd name="T6" fmla="*/ 33 w 34"/>
              <a:gd name="T7" fmla="*/ 5 h 29"/>
              <a:gd name="T8" fmla="*/ 27 w 34"/>
              <a:gd name="T9" fmla="*/ 27 h 29"/>
              <a:gd name="T10" fmla="*/ 24 w 34"/>
              <a:gd name="T11" fmla="*/ 29 h 29"/>
              <a:gd name="T12" fmla="*/ 17 w 34"/>
              <a:gd name="T13" fmla="*/ 29 h 29"/>
              <a:gd name="T14" fmla="*/ 10 w 34"/>
              <a:gd name="T15" fmla="*/ 29 h 29"/>
              <a:gd name="T16" fmla="*/ 7 w 34"/>
              <a:gd name="T17" fmla="*/ 27 h 29"/>
              <a:gd name="T18" fmla="*/ 1 w 34"/>
              <a:gd name="T19" fmla="*/ 5 h 29"/>
              <a:gd name="T20" fmla="*/ 4 w 34"/>
              <a:gd name="T21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" h="29">
                <a:moveTo>
                  <a:pt x="4" y="0"/>
                </a:moveTo>
                <a:cubicBezTo>
                  <a:pt x="17" y="0"/>
                  <a:pt x="17" y="0"/>
                  <a:pt x="17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4" y="1"/>
                  <a:pt x="33" y="5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8"/>
                  <a:pt x="26" y="29"/>
                  <a:pt x="24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8" y="29"/>
                  <a:pt x="7" y="28"/>
                  <a:pt x="7" y="27"/>
                </a:cubicBezTo>
                <a:cubicBezTo>
                  <a:pt x="1" y="5"/>
                  <a:pt x="1" y="5"/>
                  <a:pt x="1" y="5"/>
                </a:cubicBezTo>
                <a:cubicBezTo>
                  <a:pt x="0" y="1"/>
                  <a:pt x="1" y="0"/>
                  <a:pt x="4" y="0"/>
                </a:cubicBez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7" name="îṣļï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8710F06-9826-4B20-82A9-BA83FF6254ED}"/>
              </a:ext>
            </a:extLst>
          </p:cNvPr>
          <p:cNvSpPr/>
          <p:nvPr/>
        </p:nvSpPr>
        <p:spPr bwMode="auto">
          <a:xfrm>
            <a:off x="1869811" y="4143897"/>
            <a:ext cx="2469" cy="17283"/>
          </a:xfrm>
          <a:custGeom>
            <a:avLst/>
            <a:gdLst>
              <a:gd name="T0" fmla="*/ 1 w 2"/>
              <a:gd name="T1" fmla="*/ 0 h 13"/>
              <a:gd name="T2" fmla="*/ 1 w 2"/>
              <a:gd name="T3" fmla="*/ 0 h 13"/>
              <a:gd name="T4" fmla="*/ 2 w 2"/>
              <a:gd name="T5" fmla="*/ 2 h 13"/>
              <a:gd name="T6" fmla="*/ 2 w 2"/>
              <a:gd name="T7" fmla="*/ 12 h 13"/>
              <a:gd name="T8" fmla="*/ 1 w 2"/>
              <a:gd name="T9" fmla="*/ 13 h 13"/>
              <a:gd name="T10" fmla="*/ 1 w 2"/>
              <a:gd name="T11" fmla="*/ 13 h 13"/>
              <a:gd name="T12" fmla="*/ 0 w 2"/>
              <a:gd name="T13" fmla="*/ 12 h 13"/>
              <a:gd name="T14" fmla="*/ 0 w 2"/>
              <a:gd name="T15" fmla="*/ 2 h 13"/>
              <a:gd name="T16" fmla="*/ 1 w 2"/>
              <a:gd name="T1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" h="13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2" y="0"/>
                  <a:pt x="2" y="1"/>
                  <a:pt x="2" y="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3"/>
                  <a:pt x="2" y="13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3"/>
                  <a:pt x="0" y="13"/>
                  <a:pt x="0" y="1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</a:path>
            </a:pathLst>
          </a:cu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8" name="ïṧľî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86CB125-FDAA-44CB-B664-314008F050C9}"/>
              </a:ext>
            </a:extLst>
          </p:cNvPr>
          <p:cNvSpPr/>
          <p:nvPr/>
        </p:nvSpPr>
        <p:spPr bwMode="auto">
          <a:xfrm>
            <a:off x="1865696" y="4138959"/>
            <a:ext cx="10699" cy="10699"/>
          </a:xfrm>
          <a:prstGeom prst="ellipse">
            <a:avLst/>
          </a:pr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9" name="íşli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889B745-054E-467B-A6C2-F8756FFDBBAE}"/>
              </a:ext>
            </a:extLst>
          </p:cNvPr>
          <p:cNvSpPr/>
          <p:nvPr/>
        </p:nvSpPr>
        <p:spPr bwMode="auto">
          <a:xfrm>
            <a:off x="1723323" y="3950499"/>
            <a:ext cx="134144" cy="12345"/>
          </a:xfrm>
          <a:custGeom>
            <a:avLst/>
            <a:gdLst>
              <a:gd name="T0" fmla="*/ 0 w 100"/>
              <a:gd name="T1" fmla="*/ 9 h 9"/>
              <a:gd name="T2" fmla="*/ 100 w 100"/>
              <a:gd name="T3" fmla="*/ 9 h 9"/>
              <a:gd name="T4" fmla="*/ 100 w 100"/>
              <a:gd name="T5" fmla="*/ 5 h 9"/>
              <a:gd name="T6" fmla="*/ 95 w 100"/>
              <a:gd name="T7" fmla="*/ 0 h 9"/>
              <a:gd name="T8" fmla="*/ 5 w 100"/>
              <a:gd name="T9" fmla="*/ 0 h 9"/>
              <a:gd name="T10" fmla="*/ 0 w 100"/>
              <a:gd name="T11" fmla="*/ 5 h 9"/>
              <a:gd name="T12" fmla="*/ 0 w 100"/>
              <a:gd name="T13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" h="9">
                <a:moveTo>
                  <a:pt x="0" y="9"/>
                </a:moveTo>
                <a:cubicBezTo>
                  <a:pt x="100" y="9"/>
                  <a:pt x="100" y="9"/>
                  <a:pt x="100" y="9"/>
                </a:cubicBezTo>
                <a:cubicBezTo>
                  <a:pt x="100" y="5"/>
                  <a:pt x="100" y="5"/>
                  <a:pt x="100" y="5"/>
                </a:cubicBezTo>
                <a:cubicBezTo>
                  <a:pt x="100" y="2"/>
                  <a:pt x="98" y="0"/>
                  <a:pt x="95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lnTo>
                  <a:pt x="0" y="9"/>
                </a:lnTo>
                <a:close/>
              </a:path>
            </a:pathLst>
          </a:custGeom>
          <a:solidFill>
            <a:srgbClr val="C5D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0" name="iṡ1i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65ACA47-2912-439F-BAE4-FA5284960308}"/>
              </a:ext>
            </a:extLst>
          </p:cNvPr>
          <p:cNvSpPr/>
          <p:nvPr/>
        </p:nvSpPr>
        <p:spPr bwMode="auto">
          <a:xfrm>
            <a:off x="2231916" y="4124145"/>
            <a:ext cx="258412" cy="120153"/>
          </a:xfrm>
          <a:custGeom>
            <a:avLst/>
            <a:gdLst>
              <a:gd name="T0" fmla="*/ 36 w 314"/>
              <a:gd name="T1" fmla="*/ 0 h 146"/>
              <a:gd name="T2" fmla="*/ 262 w 314"/>
              <a:gd name="T3" fmla="*/ 1 h 146"/>
              <a:gd name="T4" fmla="*/ 314 w 314"/>
              <a:gd name="T5" fmla="*/ 145 h 146"/>
              <a:gd name="T6" fmla="*/ 0 w 314"/>
              <a:gd name="T7" fmla="*/ 146 h 146"/>
              <a:gd name="T8" fmla="*/ 36 w 314"/>
              <a:gd name="T9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" h="146">
                <a:moveTo>
                  <a:pt x="36" y="0"/>
                </a:moveTo>
                <a:lnTo>
                  <a:pt x="262" y="1"/>
                </a:lnTo>
                <a:lnTo>
                  <a:pt x="314" y="145"/>
                </a:lnTo>
                <a:lnTo>
                  <a:pt x="0" y="146"/>
                </a:lnTo>
                <a:lnTo>
                  <a:pt x="3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1" name="ïṩḻî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99A2FED-99CC-4081-A195-BFF9AF889202}"/>
              </a:ext>
            </a:extLst>
          </p:cNvPr>
          <p:cNvSpPr/>
          <p:nvPr/>
        </p:nvSpPr>
        <p:spPr bwMode="auto">
          <a:xfrm>
            <a:off x="2208873" y="4148012"/>
            <a:ext cx="97933" cy="63369"/>
          </a:xfrm>
          <a:custGeom>
            <a:avLst/>
            <a:gdLst>
              <a:gd name="T0" fmla="*/ 66 w 73"/>
              <a:gd name="T1" fmla="*/ 1 h 47"/>
              <a:gd name="T2" fmla="*/ 2 w 73"/>
              <a:gd name="T3" fmla="*/ 42 h 47"/>
              <a:gd name="T4" fmla="*/ 1 w 73"/>
              <a:gd name="T5" fmla="*/ 45 h 47"/>
              <a:gd name="T6" fmla="*/ 1 w 73"/>
              <a:gd name="T7" fmla="*/ 45 h 47"/>
              <a:gd name="T8" fmla="*/ 5 w 73"/>
              <a:gd name="T9" fmla="*/ 46 h 47"/>
              <a:gd name="T10" fmla="*/ 69 w 73"/>
              <a:gd name="T11" fmla="*/ 6 h 47"/>
              <a:gd name="T12" fmla="*/ 73 w 73"/>
              <a:gd name="T13" fmla="*/ 0 h 47"/>
              <a:gd name="T14" fmla="*/ 66 w 73"/>
              <a:gd name="T15" fmla="*/ 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3" h="47">
                <a:moveTo>
                  <a:pt x="66" y="1"/>
                </a:moveTo>
                <a:cubicBezTo>
                  <a:pt x="2" y="42"/>
                  <a:pt x="2" y="42"/>
                  <a:pt x="2" y="42"/>
                </a:cubicBezTo>
                <a:cubicBezTo>
                  <a:pt x="0" y="42"/>
                  <a:pt x="0" y="44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2" y="47"/>
                  <a:pt x="3" y="47"/>
                  <a:pt x="5" y="46"/>
                </a:cubicBezTo>
                <a:cubicBezTo>
                  <a:pt x="69" y="6"/>
                  <a:pt x="69" y="6"/>
                  <a:pt x="69" y="6"/>
                </a:cubicBezTo>
                <a:cubicBezTo>
                  <a:pt x="73" y="0"/>
                  <a:pt x="73" y="0"/>
                  <a:pt x="73" y="0"/>
                </a:cubicBezTo>
                <a:lnTo>
                  <a:pt x="66" y="1"/>
                </a:ln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2" name="îšľî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C9AF999-C20D-4628-8400-BB3301B98770}"/>
              </a:ext>
            </a:extLst>
          </p:cNvPr>
          <p:cNvSpPr/>
          <p:nvPr/>
        </p:nvSpPr>
        <p:spPr bwMode="auto">
          <a:xfrm>
            <a:off x="3304242" y="4156241"/>
            <a:ext cx="97933" cy="62546"/>
          </a:xfrm>
          <a:custGeom>
            <a:avLst/>
            <a:gdLst>
              <a:gd name="T0" fmla="*/ 8 w 73"/>
              <a:gd name="T1" fmla="*/ 1 h 47"/>
              <a:gd name="T2" fmla="*/ 71 w 73"/>
              <a:gd name="T3" fmla="*/ 41 h 47"/>
              <a:gd name="T4" fmla="*/ 72 w 73"/>
              <a:gd name="T5" fmla="*/ 45 h 47"/>
              <a:gd name="T6" fmla="*/ 72 w 73"/>
              <a:gd name="T7" fmla="*/ 45 h 47"/>
              <a:gd name="T8" fmla="*/ 69 w 73"/>
              <a:gd name="T9" fmla="*/ 46 h 47"/>
              <a:gd name="T10" fmla="*/ 5 w 73"/>
              <a:gd name="T11" fmla="*/ 6 h 47"/>
              <a:gd name="T12" fmla="*/ 0 w 73"/>
              <a:gd name="T13" fmla="*/ 0 h 47"/>
              <a:gd name="T14" fmla="*/ 8 w 73"/>
              <a:gd name="T15" fmla="*/ 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3" h="47">
                <a:moveTo>
                  <a:pt x="8" y="1"/>
                </a:moveTo>
                <a:cubicBezTo>
                  <a:pt x="71" y="41"/>
                  <a:pt x="71" y="41"/>
                  <a:pt x="71" y="41"/>
                </a:cubicBezTo>
                <a:cubicBezTo>
                  <a:pt x="73" y="42"/>
                  <a:pt x="73" y="44"/>
                  <a:pt x="72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72" y="46"/>
                  <a:pt x="70" y="47"/>
                  <a:pt x="69" y="46"/>
                </a:cubicBezTo>
                <a:cubicBezTo>
                  <a:pt x="5" y="6"/>
                  <a:pt x="5" y="6"/>
                  <a:pt x="5" y="6"/>
                </a:cubicBezTo>
                <a:cubicBezTo>
                  <a:pt x="0" y="0"/>
                  <a:pt x="0" y="0"/>
                  <a:pt x="0" y="0"/>
                </a:cubicBezTo>
                <a:lnTo>
                  <a:pt x="8" y="1"/>
                </a:lnTo>
                <a:close/>
              </a:path>
            </a:pathLst>
          </a:custGeom>
          <a:solidFill>
            <a:srgbClr val="3F73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3" name="íSḷi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3D5C42A-3EE4-4F1C-A597-C29C6C225D99}"/>
              </a:ext>
            </a:extLst>
          </p:cNvPr>
          <p:cNvSpPr/>
          <p:nvPr/>
        </p:nvSpPr>
        <p:spPr bwMode="auto">
          <a:xfrm>
            <a:off x="3053237" y="2869119"/>
            <a:ext cx="765359" cy="710222"/>
          </a:xfrm>
          <a:custGeom>
            <a:avLst/>
            <a:gdLst>
              <a:gd name="T0" fmla="*/ 285 w 571"/>
              <a:gd name="T1" fmla="*/ 0 h 529"/>
              <a:gd name="T2" fmla="*/ 0 w 571"/>
              <a:gd name="T3" fmla="*/ 212 h 529"/>
              <a:gd name="T4" fmla="*/ 184 w 571"/>
              <a:gd name="T5" fmla="*/ 411 h 529"/>
              <a:gd name="T6" fmla="*/ 152 w 571"/>
              <a:gd name="T7" fmla="*/ 529 h 529"/>
              <a:gd name="T8" fmla="*/ 248 w 571"/>
              <a:gd name="T9" fmla="*/ 423 h 529"/>
              <a:gd name="T10" fmla="*/ 285 w 571"/>
              <a:gd name="T11" fmla="*/ 424 h 529"/>
              <a:gd name="T12" fmla="*/ 571 w 571"/>
              <a:gd name="T13" fmla="*/ 212 h 529"/>
              <a:gd name="T14" fmla="*/ 285 w 571"/>
              <a:gd name="T15" fmla="*/ 0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1" h="529">
                <a:moveTo>
                  <a:pt x="285" y="0"/>
                </a:moveTo>
                <a:cubicBezTo>
                  <a:pt x="128" y="0"/>
                  <a:pt x="0" y="95"/>
                  <a:pt x="0" y="212"/>
                </a:cubicBezTo>
                <a:cubicBezTo>
                  <a:pt x="0" y="303"/>
                  <a:pt x="77" y="380"/>
                  <a:pt x="184" y="411"/>
                </a:cubicBezTo>
                <a:cubicBezTo>
                  <a:pt x="152" y="529"/>
                  <a:pt x="152" y="529"/>
                  <a:pt x="152" y="529"/>
                </a:cubicBezTo>
                <a:cubicBezTo>
                  <a:pt x="248" y="423"/>
                  <a:pt x="248" y="423"/>
                  <a:pt x="248" y="423"/>
                </a:cubicBezTo>
                <a:cubicBezTo>
                  <a:pt x="260" y="424"/>
                  <a:pt x="273" y="424"/>
                  <a:pt x="285" y="424"/>
                </a:cubicBezTo>
                <a:cubicBezTo>
                  <a:pt x="443" y="424"/>
                  <a:pt x="571" y="329"/>
                  <a:pt x="571" y="212"/>
                </a:cubicBezTo>
                <a:cubicBezTo>
                  <a:pt x="571" y="95"/>
                  <a:pt x="443" y="0"/>
                  <a:pt x="285" y="0"/>
                </a:cubicBezTo>
                <a:close/>
              </a:path>
            </a:pathLst>
          </a:custGeom>
          <a:solidFill>
            <a:srgbClr val="E6EA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4" name="ïŝḷi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A0E2386-7C35-4DCE-BF33-6B129F185C31}"/>
              </a:ext>
            </a:extLst>
          </p:cNvPr>
          <p:cNvSpPr/>
          <p:nvPr/>
        </p:nvSpPr>
        <p:spPr bwMode="auto">
          <a:xfrm>
            <a:off x="3040069" y="2857598"/>
            <a:ext cx="790871" cy="736557"/>
          </a:xfrm>
          <a:custGeom>
            <a:avLst/>
            <a:gdLst>
              <a:gd name="T0" fmla="*/ 295 w 590"/>
              <a:gd name="T1" fmla="*/ 424 h 549"/>
              <a:gd name="T2" fmla="*/ 491 w 590"/>
              <a:gd name="T3" fmla="*/ 363 h 549"/>
              <a:gd name="T4" fmla="*/ 571 w 590"/>
              <a:gd name="T5" fmla="*/ 221 h 549"/>
              <a:gd name="T6" fmla="*/ 491 w 590"/>
              <a:gd name="T7" fmla="*/ 79 h 549"/>
              <a:gd name="T8" fmla="*/ 295 w 590"/>
              <a:gd name="T9" fmla="*/ 19 h 549"/>
              <a:gd name="T10" fmla="*/ 295 w 590"/>
              <a:gd name="T11" fmla="*/ 0 h 549"/>
              <a:gd name="T12" fmla="*/ 503 w 590"/>
              <a:gd name="T13" fmla="*/ 64 h 549"/>
              <a:gd name="T14" fmla="*/ 590 w 590"/>
              <a:gd name="T15" fmla="*/ 221 h 549"/>
              <a:gd name="T16" fmla="*/ 503 w 590"/>
              <a:gd name="T17" fmla="*/ 379 h 549"/>
              <a:gd name="T18" fmla="*/ 295 w 590"/>
              <a:gd name="T19" fmla="*/ 443 h 549"/>
              <a:gd name="T20" fmla="*/ 295 w 590"/>
              <a:gd name="T21" fmla="*/ 424 h 549"/>
              <a:gd name="T22" fmla="*/ 295 w 590"/>
              <a:gd name="T23" fmla="*/ 19 h 549"/>
              <a:gd name="T24" fmla="*/ 99 w 590"/>
              <a:gd name="T25" fmla="*/ 79 h 549"/>
              <a:gd name="T26" fmla="*/ 20 w 590"/>
              <a:gd name="T27" fmla="*/ 221 h 549"/>
              <a:gd name="T28" fmla="*/ 67 w 590"/>
              <a:gd name="T29" fmla="*/ 335 h 549"/>
              <a:gd name="T30" fmla="*/ 197 w 590"/>
              <a:gd name="T31" fmla="*/ 410 h 549"/>
              <a:gd name="T32" fmla="*/ 204 w 590"/>
              <a:gd name="T33" fmla="*/ 422 h 549"/>
              <a:gd name="T34" fmla="*/ 204 w 590"/>
              <a:gd name="T35" fmla="*/ 423 h 549"/>
              <a:gd name="T36" fmla="*/ 182 w 590"/>
              <a:gd name="T37" fmla="*/ 501 h 549"/>
              <a:gd name="T38" fmla="*/ 250 w 590"/>
              <a:gd name="T39" fmla="*/ 425 h 549"/>
              <a:gd name="T40" fmla="*/ 259 w 590"/>
              <a:gd name="T41" fmla="*/ 422 h 549"/>
              <a:gd name="T42" fmla="*/ 277 w 590"/>
              <a:gd name="T43" fmla="*/ 423 h 549"/>
              <a:gd name="T44" fmla="*/ 295 w 590"/>
              <a:gd name="T45" fmla="*/ 424 h 549"/>
              <a:gd name="T46" fmla="*/ 295 w 590"/>
              <a:gd name="T47" fmla="*/ 443 h 549"/>
              <a:gd name="T48" fmla="*/ 276 w 590"/>
              <a:gd name="T49" fmla="*/ 443 h 549"/>
              <a:gd name="T50" fmla="*/ 262 w 590"/>
              <a:gd name="T51" fmla="*/ 442 h 549"/>
              <a:gd name="T52" fmla="*/ 169 w 590"/>
              <a:gd name="T53" fmla="*/ 545 h 549"/>
              <a:gd name="T54" fmla="*/ 169 w 590"/>
              <a:gd name="T55" fmla="*/ 545 h 549"/>
              <a:gd name="T56" fmla="*/ 159 w 590"/>
              <a:gd name="T57" fmla="*/ 548 h 549"/>
              <a:gd name="T58" fmla="*/ 152 w 590"/>
              <a:gd name="T59" fmla="*/ 536 h 549"/>
              <a:gd name="T60" fmla="*/ 183 w 590"/>
              <a:gd name="T61" fmla="*/ 426 h 549"/>
              <a:gd name="T62" fmla="*/ 53 w 590"/>
              <a:gd name="T63" fmla="*/ 348 h 549"/>
              <a:gd name="T64" fmla="*/ 0 w 590"/>
              <a:gd name="T65" fmla="*/ 221 h 549"/>
              <a:gd name="T66" fmla="*/ 88 w 590"/>
              <a:gd name="T67" fmla="*/ 64 h 549"/>
              <a:gd name="T68" fmla="*/ 295 w 590"/>
              <a:gd name="T69" fmla="*/ 0 h 549"/>
              <a:gd name="T70" fmla="*/ 295 w 590"/>
              <a:gd name="T71" fmla="*/ 19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90" h="549">
                <a:moveTo>
                  <a:pt x="295" y="424"/>
                </a:moveTo>
                <a:cubicBezTo>
                  <a:pt x="372" y="424"/>
                  <a:pt x="441" y="401"/>
                  <a:pt x="491" y="363"/>
                </a:cubicBezTo>
                <a:cubicBezTo>
                  <a:pt x="541" y="327"/>
                  <a:pt x="571" y="277"/>
                  <a:pt x="571" y="221"/>
                </a:cubicBezTo>
                <a:cubicBezTo>
                  <a:pt x="571" y="166"/>
                  <a:pt x="541" y="116"/>
                  <a:pt x="491" y="79"/>
                </a:cubicBezTo>
                <a:cubicBezTo>
                  <a:pt x="441" y="42"/>
                  <a:pt x="372" y="19"/>
                  <a:pt x="295" y="19"/>
                </a:cubicBezTo>
                <a:cubicBezTo>
                  <a:pt x="295" y="0"/>
                  <a:pt x="295" y="0"/>
                  <a:pt x="295" y="0"/>
                </a:cubicBezTo>
                <a:cubicBezTo>
                  <a:pt x="376" y="0"/>
                  <a:pt x="450" y="24"/>
                  <a:pt x="503" y="64"/>
                </a:cubicBezTo>
                <a:cubicBezTo>
                  <a:pt x="557" y="104"/>
                  <a:pt x="590" y="160"/>
                  <a:pt x="590" y="221"/>
                </a:cubicBezTo>
                <a:cubicBezTo>
                  <a:pt x="590" y="283"/>
                  <a:pt x="557" y="339"/>
                  <a:pt x="503" y="379"/>
                </a:cubicBezTo>
                <a:cubicBezTo>
                  <a:pt x="450" y="419"/>
                  <a:pt x="376" y="443"/>
                  <a:pt x="295" y="443"/>
                </a:cubicBezTo>
                <a:lnTo>
                  <a:pt x="295" y="424"/>
                </a:lnTo>
                <a:close/>
                <a:moveTo>
                  <a:pt x="295" y="19"/>
                </a:moveTo>
                <a:cubicBezTo>
                  <a:pt x="219" y="19"/>
                  <a:pt x="149" y="42"/>
                  <a:pt x="99" y="79"/>
                </a:cubicBezTo>
                <a:cubicBezTo>
                  <a:pt x="50" y="116"/>
                  <a:pt x="20" y="166"/>
                  <a:pt x="20" y="221"/>
                </a:cubicBezTo>
                <a:cubicBezTo>
                  <a:pt x="20" y="263"/>
                  <a:pt x="37" y="303"/>
                  <a:pt x="67" y="335"/>
                </a:cubicBezTo>
                <a:cubicBezTo>
                  <a:pt x="99" y="369"/>
                  <a:pt x="144" y="396"/>
                  <a:pt x="197" y="410"/>
                </a:cubicBezTo>
                <a:cubicBezTo>
                  <a:pt x="202" y="412"/>
                  <a:pt x="205" y="417"/>
                  <a:pt x="204" y="422"/>
                </a:cubicBezTo>
                <a:cubicBezTo>
                  <a:pt x="204" y="423"/>
                  <a:pt x="204" y="423"/>
                  <a:pt x="204" y="423"/>
                </a:cubicBezTo>
                <a:cubicBezTo>
                  <a:pt x="182" y="501"/>
                  <a:pt x="182" y="501"/>
                  <a:pt x="182" y="501"/>
                </a:cubicBezTo>
                <a:cubicBezTo>
                  <a:pt x="250" y="425"/>
                  <a:pt x="250" y="425"/>
                  <a:pt x="250" y="425"/>
                </a:cubicBezTo>
                <a:cubicBezTo>
                  <a:pt x="253" y="423"/>
                  <a:pt x="256" y="421"/>
                  <a:pt x="259" y="422"/>
                </a:cubicBezTo>
                <a:cubicBezTo>
                  <a:pt x="265" y="423"/>
                  <a:pt x="271" y="423"/>
                  <a:pt x="277" y="423"/>
                </a:cubicBezTo>
                <a:cubicBezTo>
                  <a:pt x="283" y="424"/>
                  <a:pt x="289" y="424"/>
                  <a:pt x="295" y="424"/>
                </a:cubicBezTo>
                <a:cubicBezTo>
                  <a:pt x="295" y="443"/>
                  <a:pt x="295" y="443"/>
                  <a:pt x="295" y="443"/>
                </a:cubicBezTo>
                <a:cubicBezTo>
                  <a:pt x="289" y="443"/>
                  <a:pt x="283" y="443"/>
                  <a:pt x="276" y="443"/>
                </a:cubicBezTo>
                <a:cubicBezTo>
                  <a:pt x="271" y="442"/>
                  <a:pt x="266" y="442"/>
                  <a:pt x="262" y="442"/>
                </a:cubicBezTo>
                <a:cubicBezTo>
                  <a:pt x="169" y="545"/>
                  <a:pt x="169" y="545"/>
                  <a:pt x="169" y="545"/>
                </a:cubicBezTo>
                <a:cubicBezTo>
                  <a:pt x="169" y="545"/>
                  <a:pt x="169" y="545"/>
                  <a:pt x="169" y="545"/>
                </a:cubicBezTo>
                <a:cubicBezTo>
                  <a:pt x="167" y="547"/>
                  <a:pt x="163" y="549"/>
                  <a:pt x="159" y="548"/>
                </a:cubicBezTo>
                <a:cubicBezTo>
                  <a:pt x="154" y="546"/>
                  <a:pt x="151" y="541"/>
                  <a:pt x="152" y="536"/>
                </a:cubicBezTo>
                <a:cubicBezTo>
                  <a:pt x="183" y="426"/>
                  <a:pt x="183" y="426"/>
                  <a:pt x="183" y="426"/>
                </a:cubicBezTo>
                <a:cubicBezTo>
                  <a:pt x="130" y="410"/>
                  <a:pt x="85" y="383"/>
                  <a:pt x="53" y="348"/>
                </a:cubicBezTo>
                <a:cubicBezTo>
                  <a:pt x="20" y="312"/>
                  <a:pt x="0" y="269"/>
                  <a:pt x="0" y="221"/>
                </a:cubicBezTo>
                <a:cubicBezTo>
                  <a:pt x="0" y="160"/>
                  <a:pt x="34" y="104"/>
                  <a:pt x="88" y="64"/>
                </a:cubicBezTo>
                <a:cubicBezTo>
                  <a:pt x="141" y="24"/>
                  <a:pt x="214" y="0"/>
                  <a:pt x="295" y="0"/>
                </a:cubicBezTo>
                <a:lnTo>
                  <a:pt x="295" y="19"/>
                </a:lnTo>
                <a:close/>
              </a:path>
            </a:pathLst>
          </a:custGeom>
          <a:solidFill>
            <a:srgbClr val="99B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5" name="îšļí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874F9D3-0D51-49A5-8C7F-7CC6A15BFF9F}"/>
              </a:ext>
            </a:extLst>
          </p:cNvPr>
          <p:cNvSpPr/>
          <p:nvPr/>
        </p:nvSpPr>
        <p:spPr bwMode="auto">
          <a:xfrm>
            <a:off x="3211247" y="3024660"/>
            <a:ext cx="438642" cy="27158"/>
          </a:xfrm>
          <a:custGeom>
            <a:avLst/>
            <a:gdLst>
              <a:gd name="T0" fmla="*/ 10 w 327"/>
              <a:gd name="T1" fmla="*/ 20 h 20"/>
              <a:gd name="T2" fmla="*/ 0 w 327"/>
              <a:gd name="T3" fmla="*/ 10 h 20"/>
              <a:gd name="T4" fmla="*/ 10 w 327"/>
              <a:gd name="T5" fmla="*/ 0 h 20"/>
              <a:gd name="T6" fmla="*/ 317 w 327"/>
              <a:gd name="T7" fmla="*/ 0 h 20"/>
              <a:gd name="T8" fmla="*/ 327 w 327"/>
              <a:gd name="T9" fmla="*/ 10 h 20"/>
              <a:gd name="T10" fmla="*/ 317 w 327"/>
              <a:gd name="T11" fmla="*/ 20 h 20"/>
              <a:gd name="T12" fmla="*/ 10 w 327"/>
              <a:gd name="T13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7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317" y="0"/>
                  <a:pt x="317" y="0"/>
                  <a:pt x="317" y="0"/>
                </a:cubicBezTo>
                <a:cubicBezTo>
                  <a:pt x="322" y="0"/>
                  <a:pt x="327" y="4"/>
                  <a:pt x="327" y="10"/>
                </a:cubicBezTo>
                <a:cubicBezTo>
                  <a:pt x="327" y="15"/>
                  <a:pt x="322" y="20"/>
                  <a:pt x="317" y="20"/>
                </a:cubicBezTo>
                <a:lnTo>
                  <a:pt x="10" y="20"/>
                </a:lnTo>
                <a:close/>
              </a:path>
            </a:pathLst>
          </a:custGeom>
          <a:solidFill>
            <a:srgbClr val="2755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6" name="iṥļí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BC92F2C-7DC4-4F0A-9841-B985B389DD1D}"/>
              </a:ext>
            </a:extLst>
          </p:cNvPr>
          <p:cNvSpPr/>
          <p:nvPr/>
        </p:nvSpPr>
        <p:spPr bwMode="auto">
          <a:xfrm>
            <a:off x="3211247" y="3102842"/>
            <a:ext cx="438642" cy="27158"/>
          </a:xfrm>
          <a:custGeom>
            <a:avLst/>
            <a:gdLst>
              <a:gd name="T0" fmla="*/ 10 w 327"/>
              <a:gd name="T1" fmla="*/ 20 h 20"/>
              <a:gd name="T2" fmla="*/ 0 w 327"/>
              <a:gd name="T3" fmla="*/ 10 h 20"/>
              <a:gd name="T4" fmla="*/ 10 w 327"/>
              <a:gd name="T5" fmla="*/ 0 h 20"/>
              <a:gd name="T6" fmla="*/ 317 w 327"/>
              <a:gd name="T7" fmla="*/ 0 h 20"/>
              <a:gd name="T8" fmla="*/ 327 w 327"/>
              <a:gd name="T9" fmla="*/ 10 h 20"/>
              <a:gd name="T10" fmla="*/ 317 w 327"/>
              <a:gd name="T11" fmla="*/ 20 h 20"/>
              <a:gd name="T12" fmla="*/ 10 w 327"/>
              <a:gd name="T13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7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317" y="0"/>
                  <a:pt x="317" y="0"/>
                  <a:pt x="317" y="0"/>
                </a:cubicBezTo>
                <a:cubicBezTo>
                  <a:pt x="322" y="0"/>
                  <a:pt x="327" y="5"/>
                  <a:pt x="327" y="10"/>
                </a:cubicBezTo>
                <a:cubicBezTo>
                  <a:pt x="327" y="15"/>
                  <a:pt x="322" y="20"/>
                  <a:pt x="317" y="20"/>
                </a:cubicBezTo>
                <a:lnTo>
                  <a:pt x="10" y="20"/>
                </a:lnTo>
                <a:close/>
              </a:path>
            </a:pathLst>
          </a:custGeom>
          <a:solidFill>
            <a:srgbClr val="2755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7" name="î$ļí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F9618EE-60CA-4ED7-A008-BF7A85A99287}"/>
              </a:ext>
            </a:extLst>
          </p:cNvPr>
          <p:cNvSpPr/>
          <p:nvPr/>
        </p:nvSpPr>
        <p:spPr bwMode="auto">
          <a:xfrm>
            <a:off x="3211247" y="3181024"/>
            <a:ext cx="438642" cy="26335"/>
          </a:xfrm>
          <a:custGeom>
            <a:avLst/>
            <a:gdLst>
              <a:gd name="T0" fmla="*/ 10 w 327"/>
              <a:gd name="T1" fmla="*/ 20 h 20"/>
              <a:gd name="T2" fmla="*/ 0 w 327"/>
              <a:gd name="T3" fmla="*/ 10 h 20"/>
              <a:gd name="T4" fmla="*/ 10 w 327"/>
              <a:gd name="T5" fmla="*/ 0 h 20"/>
              <a:gd name="T6" fmla="*/ 317 w 327"/>
              <a:gd name="T7" fmla="*/ 0 h 20"/>
              <a:gd name="T8" fmla="*/ 327 w 327"/>
              <a:gd name="T9" fmla="*/ 10 h 20"/>
              <a:gd name="T10" fmla="*/ 317 w 327"/>
              <a:gd name="T11" fmla="*/ 20 h 20"/>
              <a:gd name="T12" fmla="*/ 10 w 327"/>
              <a:gd name="T13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7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317" y="0"/>
                  <a:pt x="317" y="0"/>
                  <a:pt x="317" y="0"/>
                </a:cubicBezTo>
                <a:cubicBezTo>
                  <a:pt x="322" y="0"/>
                  <a:pt x="327" y="5"/>
                  <a:pt x="327" y="10"/>
                </a:cubicBezTo>
                <a:cubicBezTo>
                  <a:pt x="327" y="16"/>
                  <a:pt x="322" y="20"/>
                  <a:pt x="317" y="20"/>
                </a:cubicBezTo>
                <a:lnTo>
                  <a:pt x="10" y="20"/>
                </a:lnTo>
                <a:close/>
              </a:path>
            </a:pathLst>
          </a:custGeom>
          <a:solidFill>
            <a:srgbClr val="2755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8" name="îṥli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9E7993D-0893-4EC5-9BF5-7FE506170DFE}"/>
              </a:ext>
            </a:extLst>
          </p:cNvPr>
          <p:cNvSpPr/>
          <p:nvPr/>
        </p:nvSpPr>
        <p:spPr bwMode="auto">
          <a:xfrm>
            <a:off x="3211247" y="3260029"/>
            <a:ext cx="438642" cy="25512"/>
          </a:xfrm>
          <a:custGeom>
            <a:avLst/>
            <a:gdLst>
              <a:gd name="T0" fmla="*/ 10 w 327"/>
              <a:gd name="T1" fmla="*/ 19 h 19"/>
              <a:gd name="T2" fmla="*/ 0 w 327"/>
              <a:gd name="T3" fmla="*/ 9 h 19"/>
              <a:gd name="T4" fmla="*/ 10 w 327"/>
              <a:gd name="T5" fmla="*/ 0 h 19"/>
              <a:gd name="T6" fmla="*/ 317 w 327"/>
              <a:gd name="T7" fmla="*/ 0 h 19"/>
              <a:gd name="T8" fmla="*/ 327 w 327"/>
              <a:gd name="T9" fmla="*/ 9 h 19"/>
              <a:gd name="T10" fmla="*/ 317 w 327"/>
              <a:gd name="T11" fmla="*/ 19 h 19"/>
              <a:gd name="T12" fmla="*/ 10 w 327"/>
              <a:gd name="T13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7" h="19">
                <a:moveTo>
                  <a:pt x="10" y="19"/>
                </a:moveTo>
                <a:cubicBezTo>
                  <a:pt x="5" y="19"/>
                  <a:pt x="0" y="15"/>
                  <a:pt x="0" y="9"/>
                </a:cubicBezTo>
                <a:cubicBezTo>
                  <a:pt x="0" y="4"/>
                  <a:pt x="5" y="0"/>
                  <a:pt x="10" y="0"/>
                </a:cubicBezTo>
                <a:cubicBezTo>
                  <a:pt x="317" y="0"/>
                  <a:pt x="317" y="0"/>
                  <a:pt x="317" y="0"/>
                </a:cubicBezTo>
                <a:cubicBezTo>
                  <a:pt x="322" y="0"/>
                  <a:pt x="327" y="4"/>
                  <a:pt x="327" y="9"/>
                </a:cubicBezTo>
                <a:cubicBezTo>
                  <a:pt x="327" y="15"/>
                  <a:pt x="322" y="19"/>
                  <a:pt x="317" y="19"/>
                </a:cubicBezTo>
                <a:lnTo>
                  <a:pt x="10" y="19"/>
                </a:lnTo>
                <a:close/>
              </a:path>
            </a:pathLst>
          </a:custGeom>
          <a:solidFill>
            <a:srgbClr val="2755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îşľi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3B65C60-4816-4703-A6F5-7D021FF61FC8}"/>
              </a:ext>
            </a:extLst>
          </p:cNvPr>
          <p:cNvSpPr txBox="1"/>
          <p:nvPr/>
        </p:nvSpPr>
        <p:spPr>
          <a:xfrm>
            <a:off x="2507714" y="4448731"/>
            <a:ext cx="520898" cy="138037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PROJECT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5" name="íšlï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7C1CEDF-0FBA-42F9-8B9B-E93696F00F7E}"/>
              </a:ext>
            </a:extLst>
          </p:cNvPr>
          <p:cNvSpPr txBox="1"/>
          <p:nvPr/>
        </p:nvSpPr>
        <p:spPr>
          <a:xfrm>
            <a:off x="2223218" y="4602245"/>
            <a:ext cx="776696" cy="289732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PLAN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6" name="iSḷî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8B72549-9772-4E1E-AB22-B0C3763AC17A}"/>
              </a:ext>
            </a:extLst>
          </p:cNvPr>
          <p:cNvSpPr txBox="1"/>
          <p:nvPr/>
        </p:nvSpPr>
        <p:spPr>
          <a:xfrm>
            <a:off x="2223192" y="4446500"/>
            <a:ext cx="268630" cy="13760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2018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2" name="îş1í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619EFA7-41AE-48FB-88A1-852CD428D5D0}"/>
              </a:ext>
            </a:extLst>
          </p:cNvPr>
          <p:cNvSpPr/>
          <p:nvPr/>
        </p:nvSpPr>
        <p:spPr bwMode="auto">
          <a:xfrm>
            <a:off x="5391155" y="3058776"/>
            <a:ext cx="1088438" cy="36348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 fontScale="92500" lnSpcReduction="20000"/>
          </a:bodyPr>
          <a:lstStyle/>
          <a:p>
            <a:r>
              <a:rPr lang="en-US" altLang="zh-CN" sz="1400" b="1" dirty="0">
                <a:solidFill>
                  <a:schemeClr val="bg1"/>
                </a:solidFill>
              </a:rPr>
              <a:t>Text 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23" name="íṩļi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7A00BBE-E069-4D50-9D2F-B93212468A3D}"/>
              </a:ext>
            </a:extLst>
          </p:cNvPr>
          <p:cNvSpPr/>
          <p:nvPr/>
        </p:nvSpPr>
        <p:spPr>
          <a:xfrm>
            <a:off x="5391152" y="3461529"/>
            <a:ext cx="2801226" cy="918180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  <a:endParaRPr lang="zh-CN" altLang="en-US" sz="9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20" name="ïṥ1î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4A4F1BB-82F5-440B-A12A-EEA752E421D7}"/>
              </a:ext>
            </a:extLst>
          </p:cNvPr>
          <p:cNvSpPr/>
          <p:nvPr/>
        </p:nvSpPr>
        <p:spPr bwMode="auto">
          <a:xfrm>
            <a:off x="5391155" y="4721134"/>
            <a:ext cx="1088438" cy="36348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 fontScale="92500" lnSpcReduction="20000"/>
          </a:bodyPr>
          <a:lstStyle/>
          <a:p>
            <a:r>
              <a:rPr lang="en-US" altLang="zh-CN" sz="1400" b="1" dirty="0">
                <a:solidFill>
                  <a:schemeClr val="bg1"/>
                </a:solidFill>
              </a:rPr>
              <a:t>Text 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21" name="íSli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3952AA9-FE62-4A71-9370-FA37C2C86558}"/>
              </a:ext>
            </a:extLst>
          </p:cNvPr>
          <p:cNvSpPr/>
          <p:nvPr/>
        </p:nvSpPr>
        <p:spPr>
          <a:xfrm>
            <a:off x="5391152" y="5123887"/>
            <a:ext cx="2801226" cy="918180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  <a:endParaRPr lang="zh-CN" altLang="en-US" sz="9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18" name="iŝlí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926EBDE-80CB-4D6C-8CBC-59EBEFE126CA}"/>
              </a:ext>
            </a:extLst>
          </p:cNvPr>
          <p:cNvSpPr/>
          <p:nvPr/>
        </p:nvSpPr>
        <p:spPr bwMode="auto">
          <a:xfrm>
            <a:off x="8457425" y="3058039"/>
            <a:ext cx="1088438" cy="36348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 fontScale="92500" lnSpcReduction="20000"/>
          </a:bodyPr>
          <a:lstStyle/>
          <a:p>
            <a:r>
              <a:rPr lang="en-US" altLang="zh-CN" sz="1400" b="1" dirty="0">
                <a:solidFill>
                  <a:schemeClr val="bg1"/>
                </a:solidFill>
              </a:rPr>
              <a:t>Text 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9" name="ïsḻï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96F685E-F6B4-40AF-8C3F-878E5440F439}"/>
              </a:ext>
            </a:extLst>
          </p:cNvPr>
          <p:cNvSpPr/>
          <p:nvPr/>
        </p:nvSpPr>
        <p:spPr>
          <a:xfrm>
            <a:off x="8457422" y="3460792"/>
            <a:ext cx="2801226" cy="918180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  <a:endParaRPr lang="zh-CN" altLang="en-US" sz="9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16" name="islî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63BD337-B7DE-4EC2-B20E-9B5C1A699285}"/>
              </a:ext>
            </a:extLst>
          </p:cNvPr>
          <p:cNvSpPr/>
          <p:nvPr/>
        </p:nvSpPr>
        <p:spPr bwMode="auto">
          <a:xfrm>
            <a:off x="8457425" y="4720397"/>
            <a:ext cx="1088438" cy="36348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 fontScale="92500" lnSpcReduction="20000"/>
          </a:bodyPr>
          <a:lstStyle/>
          <a:p>
            <a:r>
              <a:rPr lang="en-US" altLang="zh-CN" sz="1400" b="1" dirty="0">
                <a:solidFill>
                  <a:schemeClr val="bg1"/>
                </a:solidFill>
              </a:rPr>
              <a:t>Text 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7" name="ïsľî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5BE7DF0-D908-4AEB-979F-121DC4BA91B7}"/>
              </a:ext>
            </a:extLst>
          </p:cNvPr>
          <p:cNvSpPr/>
          <p:nvPr/>
        </p:nvSpPr>
        <p:spPr>
          <a:xfrm>
            <a:off x="8457422" y="5123150"/>
            <a:ext cx="2801226" cy="918180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  <a:endParaRPr lang="zh-CN" altLang="en-US" sz="9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973FC70-0232-441B-B7CB-1A89679E761A}"/>
              </a:ext>
            </a:extLst>
          </p:cNvPr>
          <p:cNvCxnSpPr/>
          <p:nvPr/>
        </p:nvCxnSpPr>
        <p:spPr>
          <a:xfrm>
            <a:off x="5403649" y="4561465"/>
            <a:ext cx="5831999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73A85D4-EF06-4108-82E2-10D892A8A21D}"/>
              </a:ext>
            </a:extLst>
          </p:cNvPr>
          <p:cNvCxnSpPr>
            <a:cxnSpLocks/>
          </p:cNvCxnSpPr>
          <p:nvPr/>
        </p:nvCxnSpPr>
        <p:spPr>
          <a:xfrm>
            <a:off x="8256240" y="3232425"/>
            <a:ext cx="0" cy="270101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32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27B40E1C-553A-4881-9FF5-D70549BFA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9A4A7CCE-6E8E-421E-B0E9-09F3AA3FE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E766C64C-13E7-49C9-8163-0CCA7E548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10" name="îṥḷíḋê">
            <a:extLst>
              <a:ext uri="{FF2B5EF4-FFF2-40B4-BE49-F238E27FC236}">
                <a16:creationId xmlns="" xmlns:p14="http://schemas.microsoft.com/office/powerpoint/2010/main" xmlns:a16="http://schemas.microsoft.com/office/drawing/2014/main" id="{47D4C7EF-6A5A-43CF-BAFC-444AF05E3B68}"/>
              </a:ext>
            </a:extLst>
          </p:cNvPr>
          <p:cNvSpPr/>
          <p:nvPr/>
        </p:nvSpPr>
        <p:spPr bwMode="auto">
          <a:xfrm>
            <a:off x="1059918" y="1743940"/>
            <a:ext cx="2443859" cy="2443859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îślîḑe">
            <a:extLst>
              <a:ext uri="{FF2B5EF4-FFF2-40B4-BE49-F238E27FC236}">
                <a16:creationId xmlns="" xmlns:p14="http://schemas.microsoft.com/office/powerpoint/2010/main" xmlns:a16="http://schemas.microsoft.com/office/drawing/2014/main" id="{3C8DF541-7FD5-4826-8948-C42CA64AE8CE}"/>
              </a:ext>
            </a:extLst>
          </p:cNvPr>
          <p:cNvSpPr/>
          <p:nvPr/>
        </p:nvSpPr>
        <p:spPr bwMode="auto">
          <a:xfrm>
            <a:off x="1503145" y="2187165"/>
            <a:ext cx="1557409" cy="1557409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ïṥḷîḍè">
            <a:extLst>
              <a:ext uri="{FF2B5EF4-FFF2-40B4-BE49-F238E27FC236}">
                <a16:creationId xmlns="" xmlns:p14="http://schemas.microsoft.com/office/powerpoint/2010/main" xmlns:a16="http://schemas.microsoft.com/office/drawing/2014/main" id="{1B2E2CD9-BD79-49A1-8C23-458505C1F255}"/>
              </a:ext>
            </a:extLst>
          </p:cNvPr>
          <p:cNvSpPr/>
          <p:nvPr/>
        </p:nvSpPr>
        <p:spPr bwMode="auto">
          <a:xfrm rot="8100000" flipH="1">
            <a:off x="3153571" y="2070478"/>
            <a:ext cx="1790789" cy="1790785"/>
          </a:xfrm>
          <a:custGeom>
            <a:avLst/>
            <a:gdLst/>
            <a:ahLst/>
            <a:cxnLst>
              <a:cxn ang="0">
                <a:pos x="158" y="73"/>
              </a:cxn>
              <a:cxn ang="0">
                <a:pos x="86" y="0"/>
              </a:cxn>
              <a:cxn ang="0">
                <a:pos x="0" y="87"/>
              </a:cxn>
              <a:cxn ang="0">
                <a:pos x="69" y="158"/>
              </a:cxn>
              <a:cxn ang="0">
                <a:pos x="158" y="73"/>
              </a:cxn>
            </a:cxnLst>
            <a:rect l="0" t="0" r="r" b="b"/>
            <a:pathLst>
              <a:path w="158" h="158">
                <a:moveTo>
                  <a:pt x="158" y="73"/>
                </a:moveTo>
                <a:cubicBezTo>
                  <a:pt x="86" y="0"/>
                  <a:pt x="86" y="0"/>
                  <a:pt x="86" y="0"/>
                </a:cubicBezTo>
                <a:cubicBezTo>
                  <a:pt x="85" y="51"/>
                  <a:pt x="50" y="86"/>
                  <a:pt x="0" y="87"/>
                </a:cubicBezTo>
                <a:cubicBezTo>
                  <a:pt x="69" y="158"/>
                  <a:pt x="69" y="158"/>
                  <a:pt x="69" y="158"/>
                </a:cubicBezTo>
                <a:cubicBezTo>
                  <a:pt x="71" y="107"/>
                  <a:pt x="107" y="73"/>
                  <a:pt x="158" y="73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îšļîďê">
            <a:extLst>
              <a:ext uri="{FF2B5EF4-FFF2-40B4-BE49-F238E27FC236}">
                <a16:creationId xmlns="" xmlns:p14="http://schemas.microsoft.com/office/powerpoint/2010/main" xmlns:a16="http://schemas.microsoft.com/office/drawing/2014/main" id="{3D2BAAAF-5562-4A34-A09E-22A537B3D91A}"/>
              </a:ext>
            </a:extLst>
          </p:cNvPr>
          <p:cNvSpPr/>
          <p:nvPr/>
        </p:nvSpPr>
        <p:spPr bwMode="auto">
          <a:xfrm>
            <a:off x="4505448" y="1971697"/>
            <a:ext cx="1988346" cy="198834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îSḻíďè">
            <a:extLst>
              <a:ext uri="{FF2B5EF4-FFF2-40B4-BE49-F238E27FC236}">
                <a16:creationId xmlns="" xmlns:p14="http://schemas.microsoft.com/office/powerpoint/2010/main" xmlns:a16="http://schemas.microsoft.com/office/drawing/2014/main" id="{4DA25B98-63FD-4046-813A-FBE375946CB7}"/>
              </a:ext>
            </a:extLst>
          </p:cNvPr>
          <p:cNvSpPr/>
          <p:nvPr/>
        </p:nvSpPr>
        <p:spPr bwMode="auto">
          <a:xfrm rot="8100000" flipH="1">
            <a:off x="6208863" y="2237373"/>
            <a:ext cx="1457003" cy="1456999"/>
          </a:xfrm>
          <a:custGeom>
            <a:avLst/>
            <a:gdLst/>
            <a:ahLst/>
            <a:cxnLst>
              <a:cxn ang="0">
                <a:pos x="158" y="73"/>
              </a:cxn>
              <a:cxn ang="0">
                <a:pos x="86" y="0"/>
              </a:cxn>
              <a:cxn ang="0">
                <a:pos x="0" y="87"/>
              </a:cxn>
              <a:cxn ang="0">
                <a:pos x="69" y="158"/>
              </a:cxn>
              <a:cxn ang="0">
                <a:pos x="158" y="73"/>
              </a:cxn>
            </a:cxnLst>
            <a:rect l="0" t="0" r="r" b="b"/>
            <a:pathLst>
              <a:path w="158" h="158">
                <a:moveTo>
                  <a:pt x="158" y="73"/>
                </a:moveTo>
                <a:cubicBezTo>
                  <a:pt x="86" y="0"/>
                  <a:pt x="86" y="0"/>
                  <a:pt x="86" y="0"/>
                </a:cubicBezTo>
                <a:cubicBezTo>
                  <a:pt x="85" y="51"/>
                  <a:pt x="50" y="86"/>
                  <a:pt x="0" y="87"/>
                </a:cubicBezTo>
                <a:cubicBezTo>
                  <a:pt x="69" y="158"/>
                  <a:pt x="69" y="158"/>
                  <a:pt x="69" y="158"/>
                </a:cubicBezTo>
                <a:cubicBezTo>
                  <a:pt x="71" y="107"/>
                  <a:pt x="107" y="73"/>
                  <a:pt x="158" y="73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ïšḷíḓé">
            <a:extLst>
              <a:ext uri="{FF2B5EF4-FFF2-40B4-BE49-F238E27FC236}">
                <a16:creationId xmlns="" xmlns:p14="http://schemas.microsoft.com/office/powerpoint/2010/main" xmlns:a16="http://schemas.microsoft.com/office/drawing/2014/main" id="{07BBAD65-10D3-46D2-B7BE-37DA2C71026F}"/>
              </a:ext>
            </a:extLst>
          </p:cNvPr>
          <p:cNvSpPr/>
          <p:nvPr/>
        </p:nvSpPr>
        <p:spPr bwMode="auto">
          <a:xfrm>
            <a:off x="7323408" y="2128607"/>
            <a:ext cx="1674530" cy="16745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îşḷíḋè">
            <a:extLst>
              <a:ext uri="{FF2B5EF4-FFF2-40B4-BE49-F238E27FC236}">
                <a16:creationId xmlns="" xmlns:p14="http://schemas.microsoft.com/office/powerpoint/2010/main" xmlns:a16="http://schemas.microsoft.com/office/drawing/2014/main" id="{78B76C7B-C1A1-4388-942D-439DDBA49528}"/>
              </a:ext>
            </a:extLst>
          </p:cNvPr>
          <p:cNvSpPr/>
          <p:nvPr/>
        </p:nvSpPr>
        <p:spPr bwMode="auto">
          <a:xfrm rot="8100000" flipH="1">
            <a:off x="8757968" y="2352349"/>
            <a:ext cx="1227047" cy="1227043"/>
          </a:xfrm>
          <a:custGeom>
            <a:avLst/>
            <a:gdLst/>
            <a:ahLst/>
            <a:cxnLst>
              <a:cxn ang="0">
                <a:pos x="158" y="73"/>
              </a:cxn>
              <a:cxn ang="0">
                <a:pos x="86" y="0"/>
              </a:cxn>
              <a:cxn ang="0">
                <a:pos x="0" y="87"/>
              </a:cxn>
              <a:cxn ang="0">
                <a:pos x="69" y="158"/>
              </a:cxn>
              <a:cxn ang="0">
                <a:pos x="158" y="73"/>
              </a:cxn>
            </a:cxnLst>
            <a:rect l="0" t="0" r="r" b="b"/>
            <a:pathLst>
              <a:path w="158" h="158">
                <a:moveTo>
                  <a:pt x="158" y="73"/>
                </a:moveTo>
                <a:cubicBezTo>
                  <a:pt x="86" y="0"/>
                  <a:pt x="86" y="0"/>
                  <a:pt x="86" y="0"/>
                </a:cubicBezTo>
                <a:cubicBezTo>
                  <a:pt x="85" y="51"/>
                  <a:pt x="50" y="86"/>
                  <a:pt x="0" y="87"/>
                </a:cubicBezTo>
                <a:cubicBezTo>
                  <a:pt x="69" y="158"/>
                  <a:pt x="69" y="158"/>
                  <a:pt x="69" y="158"/>
                </a:cubicBezTo>
                <a:cubicBezTo>
                  <a:pt x="71" y="107"/>
                  <a:pt x="107" y="73"/>
                  <a:pt x="158" y="73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îŝḻíďè">
            <a:extLst>
              <a:ext uri="{FF2B5EF4-FFF2-40B4-BE49-F238E27FC236}">
                <a16:creationId xmlns="" xmlns:p14="http://schemas.microsoft.com/office/powerpoint/2010/main" xmlns:a16="http://schemas.microsoft.com/office/drawing/2014/main" id="{FC63B434-5FCB-4979-9A69-2864B99FF83F}"/>
              </a:ext>
            </a:extLst>
          </p:cNvPr>
          <p:cNvSpPr/>
          <p:nvPr/>
        </p:nvSpPr>
        <p:spPr bwMode="auto">
          <a:xfrm>
            <a:off x="9677790" y="2295309"/>
            <a:ext cx="1341121" cy="134112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íṧḷïďe">
            <a:extLst>
              <a:ext uri="{FF2B5EF4-FFF2-40B4-BE49-F238E27FC236}">
                <a16:creationId xmlns="" xmlns:p14="http://schemas.microsoft.com/office/powerpoint/2010/main" xmlns:a16="http://schemas.microsoft.com/office/drawing/2014/main" id="{3A3246A3-669F-44F3-9D70-C5C53AEC445A}"/>
              </a:ext>
            </a:extLst>
          </p:cNvPr>
          <p:cNvSpPr/>
          <p:nvPr/>
        </p:nvSpPr>
        <p:spPr bwMode="auto">
          <a:xfrm>
            <a:off x="7627103" y="2432303"/>
            <a:ext cx="1067135" cy="1067135"/>
          </a:xfrm>
          <a:prstGeom prst="ellipse">
            <a:avLst/>
          </a:prstGeom>
          <a:solidFill>
            <a:schemeClr val="accent3"/>
          </a:solidFill>
          <a:ln w="762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ïşļïďe">
            <a:extLst>
              <a:ext uri="{FF2B5EF4-FFF2-40B4-BE49-F238E27FC236}">
                <a16:creationId xmlns="" xmlns:p14="http://schemas.microsoft.com/office/powerpoint/2010/main" xmlns:a16="http://schemas.microsoft.com/office/drawing/2014/main" id="{9228B057-8C97-43B2-B07B-0D457D2EDA6D}"/>
              </a:ext>
            </a:extLst>
          </p:cNvPr>
          <p:cNvSpPr/>
          <p:nvPr/>
        </p:nvSpPr>
        <p:spPr bwMode="auto">
          <a:xfrm>
            <a:off x="8207981" y="2986424"/>
            <a:ext cx="197462" cy="242715"/>
          </a:xfrm>
          <a:custGeom>
            <a:avLst/>
            <a:gdLst/>
            <a:ahLst/>
            <a:cxnLst>
              <a:cxn ang="0">
                <a:pos x="49" y="12"/>
              </a:cxn>
              <a:cxn ang="0">
                <a:pos x="43" y="5"/>
              </a:cxn>
              <a:cxn ang="0">
                <a:pos x="35" y="1"/>
              </a:cxn>
              <a:cxn ang="0">
                <a:pos x="26" y="0"/>
              </a:cxn>
              <a:cxn ang="0">
                <a:pos x="7" y="6"/>
              </a:cxn>
              <a:cxn ang="0">
                <a:pos x="0" y="25"/>
              </a:cxn>
              <a:cxn ang="0">
                <a:pos x="0" y="40"/>
              </a:cxn>
              <a:cxn ang="0">
                <a:pos x="7" y="57"/>
              </a:cxn>
              <a:cxn ang="0">
                <a:pos x="26" y="62"/>
              </a:cxn>
              <a:cxn ang="0">
                <a:pos x="35" y="61"/>
              </a:cxn>
              <a:cxn ang="0">
                <a:pos x="43" y="58"/>
              </a:cxn>
              <a:cxn ang="0">
                <a:pos x="49" y="51"/>
              </a:cxn>
              <a:cxn ang="0">
                <a:pos x="51" y="40"/>
              </a:cxn>
              <a:cxn ang="0">
                <a:pos x="51" y="24"/>
              </a:cxn>
              <a:cxn ang="0">
                <a:pos x="49" y="12"/>
              </a:cxn>
              <a:cxn ang="0">
                <a:pos x="37" y="39"/>
              </a:cxn>
              <a:cxn ang="0">
                <a:pos x="34" y="46"/>
              </a:cxn>
              <a:cxn ang="0">
                <a:pos x="26" y="49"/>
              </a:cxn>
              <a:cxn ang="0">
                <a:pos x="17" y="46"/>
              </a:cxn>
              <a:cxn ang="0">
                <a:pos x="15" y="38"/>
              </a:cxn>
              <a:cxn ang="0">
                <a:pos x="15" y="28"/>
              </a:cxn>
              <a:cxn ang="0">
                <a:pos x="17" y="18"/>
              </a:cxn>
              <a:cxn ang="0">
                <a:pos x="26" y="14"/>
              </a:cxn>
              <a:cxn ang="0">
                <a:pos x="34" y="18"/>
              </a:cxn>
              <a:cxn ang="0">
                <a:pos x="37" y="27"/>
              </a:cxn>
              <a:cxn ang="0">
                <a:pos x="37" y="39"/>
              </a:cxn>
            </a:cxnLst>
            <a:rect l="0" t="0" r="r" b="b"/>
            <a:pathLst>
              <a:path w="51" h="62">
                <a:moveTo>
                  <a:pt x="49" y="12"/>
                </a:moveTo>
                <a:cubicBezTo>
                  <a:pt x="47" y="9"/>
                  <a:pt x="45" y="7"/>
                  <a:pt x="43" y="5"/>
                </a:cubicBezTo>
                <a:cubicBezTo>
                  <a:pt x="40" y="3"/>
                  <a:pt x="38" y="2"/>
                  <a:pt x="35" y="1"/>
                </a:cubicBezTo>
                <a:cubicBezTo>
                  <a:pt x="32" y="0"/>
                  <a:pt x="29" y="0"/>
                  <a:pt x="26" y="0"/>
                </a:cubicBezTo>
                <a:cubicBezTo>
                  <a:pt x="18" y="0"/>
                  <a:pt x="12" y="2"/>
                  <a:pt x="7" y="6"/>
                </a:cubicBezTo>
                <a:cubicBezTo>
                  <a:pt x="2" y="10"/>
                  <a:pt x="0" y="17"/>
                  <a:pt x="0" y="25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7"/>
                  <a:pt x="2" y="53"/>
                  <a:pt x="7" y="57"/>
                </a:cubicBezTo>
                <a:cubicBezTo>
                  <a:pt x="12" y="61"/>
                  <a:pt x="18" y="62"/>
                  <a:pt x="26" y="62"/>
                </a:cubicBezTo>
                <a:cubicBezTo>
                  <a:pt x="29" y="62"/>
                  <a:pt x="32" y="62"/>
                  <a:pt x="35" y="61"/>
                </a:cubicBezTo>
                <a:cubicBezTo>
                  <a:pt x="38" y="61"/>
                  <a:pt x="41" y="59"/>
                  <a:pt x="43" y="58"/>
                </a:cubicBezTo>
                <a:cubicBezTo>
                  <a:pt x="45" y="56"/>
                  <a:pt x="47" y="53"/>
                  <a:pt x="49" y="51"/>
                </a:cubicBezTo>
                <a:cubicBezTo>
                  <a:pt x="50" y="48"/>
                  <a:pt x="51" y="44"/>
                  <a:pt x="51" y="40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19"/>
                  <a:pt x="50" y="15"/>
                  <a:pt x="49" y="12"/>
                </a:cubicBezTo>
                <a:close/>
                <a:moveTo>
                  <a:pt x="37" y="39"/>
                </a:moveTo>
                <a:cubicBezTo>
                  <a:pt x="37" y="41"/>
                  <a:pt x="36" y="43"/>
                  <a:pt x="34" y="46"/>
                </a:cubicBezTo>
                <a:cubicBezTo>
                  <a:pt x="33" y="48"/>
                  <a:pt x="30" y="49"/>
                  <a:pt x="26" y="49"/>
                </a:cubicBezTo>
                <a:cubicBezTo>
                  <a:pt x="22" y="49"/>
                  <a:pt x="19" y="48"/>
                  <a:pt x="17" y="46"/>
                </a:cubicBezTo>
                <a:cubicBezTo>
                  <a:pt x="15" y="44"/>
                  <a:pt x="15" y="41"/>
                  <a:pt x="15" y="3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4"/>
                  <a:pt x="15" y="20"/>
                  <a:pt x="17" y="18"/>
                </a:cubicBezTo>
                <a:cubicBezTo>
                  <a:pt x="19" y="15"/>
                  <a:pt x="22" y="14"/>
                  <a:pt x="26" y="14"/>
                </a:cubicBezTo>
                <a:cubicBezTo>
                  <a:pt x="30" y="14"/>
                  <a:pt x="33" y="15"/>
                  <a:pt x="34" y="18"/>
                </a:cubicBezTo>
                <a:cubicBezTo>
                  <a:pt x="36" y="21"/>
                  <a:pt x="37" y="24"/>
                  <a:pt x="37" y="27"/>
                </a:cubicBezTo>
                <a:lnTo>
                  <a:pt x="37" y="3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ïśľïḓé">
            <a:extLst>
              <a:ext uri="{FF2B5EF4-FFF2-40B4-BE49-F238E27FC236}">
                <a16:creationId xmlns="" xmlns:p14="http://schemas.microsoft.com/office/powerpoint/2010/main" xmlns:a16="http://schemas.microsoft.com/office/drawing/2014/main" id="{5A8FB131-EC85-4B9A-8767-3D51352A29DD}"/>
              </a:ext>
            </a:extLst>
          </p:cNvPr>
          <p:cNvSpPr/>
          <p:nvPr/>
        </p:nvSpPr>
        <p:spPr bwMode="auto">
          <a:xfrm>
            <a:off x="7915900" y="2706686"/>
            <a:ext cx="201577" cy="246827"/>
          </a:xfrm>
          <a:custGeom>
            <a:avLst/>
            <a:gdLst/>
            <a:ahLst/>
            <a:cxnLst>
              <a:cxn ang="0">
                <a:pos x="35" y="62"/>
              </a:cxn>
              <a:cxn ang="0">
                <a:pos x="43" y="58"/>
              </a:cxn>
              <a:cxn ang="0">
                <a:pos x="49" y="51"/>
              </a:cxn>
              <a:cxn ang="0">
                <a:pos x="51" y="40"/>
              </a:cxn>
              <a:cxn ang="0">
                <a:pos x="51" y="24"/>
              </a:cxn>
              <a:cxn ang="0">
                <a:pos x="49" y="13"/>
              </a:cxn>
              <a:cxn ang="0">
                <a:pos x="43" y="5"/>
              </a:cxn>
              <a:cxn ang="0">
                <a:pos x="35" y="1"/>
              </a:cxn>
              <a:cxn ang="0">
                <a:pos x="26" y="0"/>
              </a:cxn>
              <a:cxn ang="0">
                <a:pos x="7" y="7"/>
              </a:cxn>
              <a:cxn ang="0">
                <a:pos x="0" y="26"/>
              </a:cxn>
              <a:cxn ang="0">
                <a:pos x="0" y="40"/>
              </a:cxn>
              <a:cxn ang="0">
                <a:pos x="7" y="57"/>
              </a:cxn>
              <a:cxn ang="0">
                <a:pos x="26" y="63"/>
              </a:cxn>
              <a:cxn ang="0">
                <a:pos x="35" y="62"/>
              </a:cxn>
              <a:cxn ang="0">
                <a:pos x="14" y="39"/>
              </a:cxn>
              <a:cxn ang="0">
                <a:pos x="14" y="29"/>
              </a:cxn>
              <a:cxn ang="0">
                <a:pos x="17" y="18"/>
              </a:cxn>
              <a:cxn ang="0">
                <a:pos x="26" y="14"/>
              </a:cxn>
              <a:cxn ang="0">
                <a:pos x="34" y="18"/>
              </a:cxn>
              <a:cxn ang="0">
                <a:pos x="36" y="28"/>
              </a:cxn>
              <a:cxn ang="0">
                <a:pos x="36" y="39"/>
              </a:cxn>
              <a:cxn ang="0">
                <a:pos x="34" y="46"/>
              </a:cxn>
              <a:cxn ang="0">
                <a:pos x="26" y="49"/>
              </a:cxn>
              <a:cxn ang="0">
                <a:pos x="17" y="46"/>
              </a:cxn>
              <a:cxn ang="0">
                <a:pos x="14" y="39"/>
              </a:cxn>
            </a:cxnLst>
            <a:rect l="0" t="0" r="r" b="b"/>
            <a:pathLst>
              <a:path w="51" h="63">
                <a:moveTo>
                  <a:pt x="35" y="62"/>
                </a:moveTo>
                <a:cubicBezTo>
                  <a:pt x="38" y="61"/>
                  <a:pt x="41" y="60"/>
                  <a:pt x="43" y="58"/>
                </a:cubicBezTo>
                <a:cubicBezTo>
                  <a:pt x="45" y="56"/>
                  <a:pt x="47" y="54"/>
                  <a:pt x="49" y="51"/>
                </a:cubicBezTo>
                <a:cubicBezTo>
                  <a:pt x="50" y="48"/>
                  <a:pt x="51" y="45"/>
                  <a:pt x="51" y="40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0"/>
                  <a:pt x="50" y="16"/>
                  <a:pt x="49" y="13"/>
                </a:cubicBezTo>
                <a:cubicBezTo>
                  <a:pt x="47" y="10"/>
                  <a:pt x="45" y="7"/>
                  <a:pt x="43" y="5"/>
                </a:cubicBezTo>
                <a:cubicBezTo>
                  <a:pt x="40" y="3"/>
                  <a:pt x="38" y="2"/>
                  <a:pt x="35" y="1"/>
                </a:cubicBezTo>
                <a:cubicBezTo>
                  <a:pt x="32" y="1"/>
                  <a:pt x="29" y="0"/>
                  <a:pt x="26" y="0"/>
                </a:cubicBezTo>
                <a:cubicBezTo>
                  <a:pt x="18" y="0"/>
                  <a:pt x="12" y="2"/>
                  <a:pt x="7" y="7"/>
                </a:cubicBezTo>
                <a:cubicBezTo>
                  <a:pt x="2" y="11"/>
                  <a:pt x="0" y="17"/>
                  <a:pt x="0" y="2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8"/>
                  <a:pt x="2" y="54"/>
                  <a:pt x="7" y="57"/>
                </a:cubicBezTo>
                <a:cubicBezTo>
                  <a:pt x="12" y="61"/>
                  <a:pt x="18" y="63"/>
                  <a:pt x="26" y="63"/>
                </a:cubicBezTo>
                <a:cubicBezTo>
                  <a:pt x="29" y="63"/>
                  <a:pt x="32" y="62"/>
                  <a:pt x="35" y="62"/>
                </a:cubicBezTo>
                <a:close/>
                <a:moveTo>
                  <a:pt x="14" y="39"/>
                </a:moveTo>
                <a:cubicBezTo>
                  <a:pt x="14" y="29"/>
                  <a:pt x="14" y="29"/>
                  <a:pt x="14" y="29"/>
                </a:cubicBezTo>
                <a:cubicBezTo>
                  <a:pt x="14" y="24"/>
                  <a:pt x="15" y="21"/>
                  <a:pt x="17" y="18"/>
                </a:cubicBezTo>
                <a:cubicBezTo>
                  <a:pt x="18" y="15"/>
                  <a:pt x="22" y="14"/>
                  <a:pt x="26" y="14"/>
                </a:cubicBezTo>
                <a:cubicBezTo>
                  <a:pt x="30" y="14"/>
                  <a:pt x="33" y="15"/>
                  <a:pt x="34" y="18"/>
                </a:cubicBezTo>
                <a:cubicBezTo>
                  <a:pt x="36" y="21"/>
                  <a:pt x="36" y="24"/>
                  <a:pt x="36" y="28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2"/>
                  <a:pt x="36" y="44"/>
                  <a:pt x="34" y="46"/>
                </a:cubicBezTo>
                <a:cubicBezTo>
                  <a:pt x="32" y="48"/>
                  <a:pt x="30" y="49"/>
                  <a:pt x="26" y="49"/>
                </a:cubicBezTo>
                <a:cubicBezTo>
                  <a:pt x="22" y="49"/>
                  <a:pt x="19" y="48"/>
                  <a:pt x="17" y="46"/>
                </a:cubicBezTo>
                <a:cubicBezTo>
                  <a:pt x="15" y="44"/>
                  <a:pt x="14" y="42"/>
                  <a:pt x="14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îśḻiďè">
            <a:extLst>
              <a:ext uri="{FF2B5EF4-FFF2-40B4-BE49-F238E27FC236}">
                <a16:creationId xmlns="" xmlns:p14="http://schemas.microsoft.com/office/powerpoint/2010/main" xmlns:a16="http://schemas.microsoft.com/office/drawing/2014/main" id="{3A646EF7-6F79-4487-9A5C-C3FB55665EF3}"/>
              </a:ext>
            </a:extLst>
          </p:cNvPr>
          <p:cNvSpPr/>
          <p:nvPr/>
        </p:nvSpPr>
        <p:spPr bwMode="auto">
          <a:xfrm>
            <a:off x="7994063" y="2702574"/>
            <a:ext cx="337331" cy="526565"/>
          </a:xfrm>
          <a:custGeom>
            <a:avLst/>
            <a:gdLst/>
            <a:ahLst/>
            <a:cxnLst>
              <a:cxn ang="0">
                <a:pos x="86" y="1"/>
              </a:cxn>
              <a:cxn ang="0">
                <a:pos x="83" y="0"/>
              </a:cxn>
              <a:cxn ang="0">
                <a:pos x="72" y="0"/>
              </a:cxn>
              <a:cxn ang="0">
                <a:pos x="68" y="1"/>
              </a:cxn>
              <a:cxn ang="0">
                <a:pos x="65" y="5"/>
              </a:cxn>
              <a:cxn ang="0">
                <a:pos x="2" y="128"/>
              </a:cxn>
              <a:cxn ang="0">
                <a:pos x="1" y="133"/>
              </a:cxn>
              <a:cxn ang="0">
                <a:pos x="4" y="134"/>
              </a:cxn>
              <a:cxn ang="0">
                <a:pos x="15" y="134"/>
              </a:cxn>
              <a:cxn ang="0">
                <a:pos x="18" y="133"/>
              </a:cxn>
              <a:cxn ang="0">
                <a:pos x="21" y="129"/>
              </a:cxn>
              <a:cxn ang="0">
                <a:pos x="84" y="6"/>
              </a:cxn>
              <a:cxn ang="0">
                <a:pos x="86" y="1"/>
              </a:cxn>
            </a:cxnLst>
            <a:rect l="0" t="0" r="r" b="b"/>
            <a:pathLst>
              <a:path w="86" h="134">
                <a:moveTo>
                  <a:pt x="86" y="1"/>
                </a:moveTo>
                <a:cubicBezTo>
                  <a:pt x="86" y="1"/>
                  <a:pt x="85" y="0"/>
                  <a:pt x="83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0" y="0"/>
                  <a:pt x="69" y="1"/>
                  <a:pt x="68" y="1"/>
                </a:cubicBezTo>
                <a:cubicBezTo>
                  <a:pt x="67" y="2"/>
                  <a:pt x="66" y="3"/>
                  <a:pt x="65" y="5"/>
                </a:cubicBezTo>
                <a:cubicBezTo>
                  <a:pt x="2" y="128"/>
                  <a:pt x="2" y="128"/>
                  <a:pt x="2" y="128"/>
                </a:cubicBezTo>
                <a:cubicBezTo>
                  <a:pt x="1" y="131"/>
                  <a:pt x="0" y="132"/>
                  <a:pt x="1" y="133"/>
                </a:cubicBezTo>
                <a:cubicBezTo>
                  <a:pt x="1" y="134"/>
                  <a:pt x="2" y="134"/>
                  <a:pt x="4" y="134"/>
                </a:cubicBezTo>
                <a:cubicBezTo>
                  <a:pt x="15" y="134"/>
                  <a:pt x="15" y="134"/>
                  <a:pt x="15" y="134"/>
                </a:cubicBezTo>
                <a:cubicBezTo>
                  <a:pt x="16" y="134"/>
                  <a:pt x="17" y="134"/>
                  <a:pt x="18" y="133"/>
                </a:cubicBezTo>
                <a:cubicBezTo>
                  <a:pt x="19" y="133"/>
                  <a:pt x="20" y="131"/>
                  <a:pt x="21" y="129"/>
                </a:cubicBezTo>
                <a:cubicBezTo>
                  <a:pt x="84" y="6"/>
                  <a:pt x="84" y="6"/>
                  <a:pt x="84" y="6"/>
                </a:cubicBezTo>
                <a:cubicBezTo>
                  <a:pt x="85" y="4"/>
                  <a:pt x="86" y="2"/>
                  <a:pt x="86" y="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îśļíḋè">
            <a:extLst>
              <a:ext uri="{FF2B5EF4-FFF2-40B4-BE49-F238E27FC236}">
                <a16:creationId xmlns="" xmlns:p14="http://schemas.microsoft.com/office/powerpoint/2010/main" xmlns:a16="http://schemas.microsoft.com/office/drawing/2014/main" id="{3909D1A7-549A-418E-83BC-0AAAECB1287C}"/>
              </a:ext>
            </a:extLst>
          </p:cNvPr>
          <p:cNvSpPr/>
          <p:nvPr/>
        </p:nvSpPr>
        <p:spPr bwMode="auto">
          <a:xfrm>
            <a:off x="2293706" y="3071825"/>
            <a:ext cx="4626" cy="462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ï$1íḓe">
            <a:extLst>
              <a:ext uri="{FF2B5EF4-FFF2-40B4-BE49-F238E27FC236}">
                <a16:creationId xmlns="" xmlns:p14="http://schemas.microsoft.com/office/powerpoint/2010/main" xmlns:a16="http://schemas.microsoft.com/office/drawing/2014/main" id="{4097E2D8-ACD0-4B89-9E05-5AE8F4792585}"/>
              </a:ext>
            </a:extLst>
          </p:cNvPr>
          <p:cNvSpPr/>
          <p:nvPr/>
        </p:nvSpPr>
        <p:spPr bwMode="auto">
          <a:xfrm>
            <a:off x="2219713" y="3201312"/>
            <a:ext cx="69370" cy="92491"/>
          </a:xfrm>
          <a:custGeom>
            <a:avLst/>
            <a:gdLst/>
            <a:ahLst/>
            <a:cxnLst>
              <a:cxn ang="0">
                <a:pos x="16" y="3"/>
              </a:cxn>
              <a:cxn ang="0">
                <a:pos x="14" y="1"/>
              </a:cxn>
              <a:cxn ang="0">
                <a:pos x="12" y="0"/>
              </a:cxn>
              <a:cxn ang="0">
                <a:pos x="6" y="4"/>
              </a:cxn>
              <a:cxn ang="0">
                <a:pos x="5" y="6"/>
              </a:cxn>
              <a:cxn ang="0">
                <a:pos x="2" y="12"/>
              </a:cxn>
              <a:cxn ang="0">
                <a:pos x="1" y="16"/>
              </a:cxn>
              <a:cxn ang="0">
                <a:pos x="1" y="19"/>
              </a:cxn>
              <a:cxn ang="0">
                <a:pos x="3" y="21"/>
              </a:cxn>
              <a:cxn ang="0">
                <a:pos x="3" y="21"/>
              </a:cxn>
              <a:cxn ang="0">
                <a:pos x="5" y="21"/>
              </a:cxn>
              <a:cxn ang="0">
                <a:pos x="11" y="18"/>
              </a:cxn>
              <a:cxn ang="0">
                <a:pos x="15" y="10"/>
              </a:cxn>
              <a:cxn ang="0">
                <a:pos x="15" y="10"/>
              </a:cxn>
              <a:cxn ang="0">
                <a:pos x="16" y="6"/>
              </a:cxn>
              <a:cxn ang="0">
                <a:pos x="16" y="3"/>
              </a:cxn>
            </a:cxnLst>
            <a:rect l="0" t="0" r="r" b="b"/>
            <a:pathLst>
              <a:path w="16" h="21">
                <a:moveTo>
                  <a:pt x="16" y="3"/>
                </a:moveTo>
                <a:cubicBezTo>
                  <a:pt x="15" y="2"/>
                  <a:pt x="15" y="2"/>
                  <a:pt x="14" y="1"/>
                </a:cubicBezTo>
                <a:cubicBezTo>
                  <a:pt x="13" y="1"/>
                  <a:pt x="13" y="0"/>
                  <a:pt x="12" y="0"/>
                </a:cubicBezTo>
                <a:cubicBezTo>
                  <a:pt x="10" y="0"/>
                  <a:pt x="7" y="2"/>
                  <a:pt x="6" y="4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2" y="11"/>
                  <a:pt x="2" y="12"/>
                </a:cubicBezTo>
                <a:cubicBezTo>
                  <a:pt x="1" y="13"/>
                  <a:pt x="1" y="14"/>
                  <a:pt x="1" y="16"/>
                </a:cubicBezTo>
                <a:cubicBezTo>
                  <a:pt x="0" y="17"/>
                  <a:pt x="1" y="18"/>
                  <a:pt x="1" y="19"/>
                </a:cubicBezTo>
                <a:cubicBezTo>
                  <a:pt x="2" y="19"/>
                  <a:pt x="2" y="20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4" y="21"/>
                  <a:pt x="4" y="21"/>
                  <a:pt x="5" y="21"/>
                </a:cubicBezTo>
                <a:cubicBezTo>
                  <a:pt x="7" y="21"/>
                  <a:pt x="10" y="20"/>
                  <a:pt x="11" y="18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6" y="9"/>
                  <a:pt x="16" y="7"/>
                  <a:pt x="16" y="6"/>
                </a:cubicBezTo>
                <a:cubicBezTo>
                  <a:pt x="16" y="5"/>
                  <a:pt x="16" y="4"/>
                  <a:pt x="16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îSḻîḓê">
            <a:extLst>
              <a:ext uri="{FF2B5EF4-FFF2-40B4-BE49-F238E27FC236}">
                <a16:creationId xmlns="" xmlns:p14="http://schemas.microsoft.com/office/powerpoint/2010/main" xmlns:a16="http://schemas.microsoft.com/office/drawing/2014/main" id="{B56A6D6F-30E7-43EF-9D22-09AA5DF3334C}"/>
              </a:ext>
            </a:extLst>
          </p:cNvPr>
          <p:cNvSpPr/>
          <p:nvPr/>
        </p:nvSpPr>
        <p:spPr bwMode="auto">
          <a:xfrm>
            <a:off x="2159592" y="3131943"/>
            <a:ext cx="92491" cy="134113"/>
          </a:xfrm>
          <a:custGeom>
            <a:avLst/>
            <a:gdLst/>
            <a:ahLst/>
            <a:cxnLst>
              <a:cxn ang="0">
                <a:pos x="20" y="10"/>
              </a:cxn>
              <a:cxn ang="0">
                <a:pos x="21" y="10"/>
              </a:cxn>
              <a:cxn ang="0">
                <a:pos x="21" y="7"/>
              </a:cxn>
              <a:cxn ang="0">
                <a:pos x="21" y="3"/>
              </a:cxn>
              <a:cxn ang="0">
                <a:pos x="18" y="0"/>
              </a:cxn>
              <a:cxn ang="0">
                <a:pos x="16" y="0"/>
              </a:cxn>
              <a:cxn ang="0">
                <a:pos x="10" y="3"/>
              </a:cxn>
              <a:cxn ang="0">
                <a:pos x="1" y="21"/>
              </a:cxn>
              <a:cxn ang="0">
                <a:pos x="1" y="27"/>
              </a:cxn>
              <a:cxn ang="0">
                <a:pos x="4" y="29"/>
              </a:cxn>
              <a:cxn ang="0">
                <a:pos x="6" y="30"/>
              </a:cxn>
              <a:cxn ang="0">
                <a:pos x="13" y="27"/>
              </a:cxn>
              <a:cxn ang="0">
                <a:pos x="15" y="21"/>
              </a:cxn>
              <a:cxn ang="0">
                <a:pos x="20" y="10"/>
              </a:cxn>
            </a:cxnLst>
            <a:rect l="0" t="0" r="r" b="b"/>
            <a:pathLst>
              <a:path w="22" h="30">
                <a:moveTo>
                  <a:pt x="20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1" y="9"/>
                  <a:pt x="21" y="8"/>
                  <a:pt x="21" y="7"/>
                </a:cubicBezTo>
                <a:cubicBezTo>
                  <a:pt x="22" y="5"/>
                  <a:pt x="21" y="4"/>
                  <a:pt x="21" y="3"/>
                </a:cubicBezTo>
                <a:cubicBezTo>
                  <a:pt x="20" y="2"/>
                  <a:pt x="19" y="1"/>
                  <a:pt x="18" y="0"/>
                </a:cubicBezTo>
                <a:cubicBezTo>
                  <a:pt x="17" y="0"/>
                  <a:pt x="17" y="0"/>
                  <a:pt x="16" y="0"/>
                </a:cubicBezTo>
                <a:cubicBezTo>
                  <a:pt x="14" y="0"/>
                  <a:pt x="11" y="1"/>
                  <a:pt x="10" y="3"/>
                </a:cubicBezTo>
                <a:cubicBezTo>
                  <a:pt x="9" y="4"/>
                  <a:pt x="1" y="21"/>
                  <a:pt x="1" y="21"/>
                </a:cubicBezTo>
                <a:cubicBezTo>
                  <a:pt x="0" y="24"/>
                  <a:pt x="1" y="25"/>
                  <a:pt x="1" y="27"/>
                </a:cubicBezTo>
                <a:cubicBezTo>
                  <a:pt x="2" y="28"/>
                  <a:pt x="3" y="29"/>
                  <a:pt x="4" y="29"/>
                </a:cubicBezTo>
                <a:cubicBezTo>
                  <a:pt x="5" y="30"/>
                  <a:pt x="5" y="30"/>
                  <a:pt x="6" y="30"/>
                </a:cubicBezTo>
                <a:cubicBezTo>
                  <a:pt x="8" y="30"/>
                  <a:pt x="11" y="29"/>
                  <a:pt x="13" y="27"/>
                </a:cubicBezTo>
                <a:cubicBezTo>
                  <a:pt x="15" y="21"/>
                  <a:pt x="15" y="21"/>
                  <a:pt x="15" y="21"/>
                </a:cubicBezTo>
                <a:lnTo>
                  <a:pt x="20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iš1îḑê">
            <a:extLst>
              <a:ext uri="{FF2B5EF4-FFF2-40B4-BE49-F238E27FC236}">
                <a16:creationId xmlns="" xmlns:p14="http://schemas.microsoft.com/office/powerpoint/2010/main" xmlns:a16="http://schemas.microsoft.com/office/drawing/2014/main" id="{E2BF4402-EB87-4CE5-A0EB-CF03BFEC0F82}"/>
              </a:ext>
            </a:extLst>
          </p:cNvPr>
          <p:cNvSpPr/>
          <p:nvPr/>
        </p:nvSpPr>
        <p:spPr bwMode="auto">
          <a:xfrm>
            <a:off x="2053228" y="3085697"/>
            <a:ext cx="60121" cy="92491"/>
          </a:xfrm>
          <a:custGeom>
            <a:avLst/>
            <a:gdLst/>
            <a:ahLst/>
            <a:cxnLst>
              <a:cxn ang="0">
                <a:pos x="14" y="8"/>
              </a:cxn>
              <a:cxn ang="0">
                <a:pos x="13" y="3"/>
              </a:cxn>
              <a:cxn ang="0">
                <a:pos x="9" y="0"/>
              </a:cxn>
              <a:cxn ang="0">
                <a:pos x="9" y="0"/>
              </a:cxn>
              <a:cxn ang="0">
                <a:pos x="8" y="0"/>
              </a:cxn>
              <a:cxn ang="0">
                <a:pos x="4" y="2"/>
              </a:cxn>
              <a:cxn ang="0">
                <a:pos x="1" y="6"/>
              </a:cxn>
              <a:cxn ang="0">
                <a:pos x="1" y="6"/>
              </a:cxn>
              <a:cxn ang="0">
                <a:pos x="0" y="11"/>
              </a:cxn>
              <a:cxn ang="0">
                <a:pos x="0" y="13"/>
              </a:cxn>
              <a:cxn ang="0">
                <a:pos x="1" y="18"/>
              </a:cxn>
              <a:cxn ang="0">
                <a:pos x="5" y="20"/>
              </a:cxn>
              <a:cxn ang="0">
                <a:pos x="6" y="21"/>
              </a:cxn>
              <a:cxn ang="0">
                <a:pos x="11" y="18"/>
              </a:cxn>
              <a:cxn ang="0">
                <a:pos x="14" y="9"/>
              </a:cxn>
              <a:cxn ang="0">
                <a:pos x="14" y="8"/>
              </a:cxn>
            </a:cxnLst>
            <a:rect l="0" t="0" r="r" b="b"/>
            <a:pathLst>
              <a:path w="14" h="21">
                <a:moveTo>
                  <a:pt x="14" y="8"/>
                </a:moveTo>
                <a:cubicBezTo>
                  <a:pt x="14" y="6"/>
                  <a:pt x="14" y="4"/>
                  <a:pt x="13" y="3"/>
                </a:cubicBezTo>
                <a:cubicBezTo>
                  <a:pt x="12" y="2"/>
                  <a:pt x="11" y="1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8" y="0"/>
                </a:cubicBezTo>
                <a:cubicBezTo>
                  <a:pt x="7" y="0"/>
                  <a:pt x="5" y="1"/>
                  <a:pt x="4" y="2"/>
                </a:cubicBezTo>
                <a:cubicBezTo>
                  <a:pt x="3" y="3"/>
                  <a:pt x="2" y="4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5"/>
                  <a:pt x="0" y="17"/>
                  <a:pt x="1" y="18"/>
                </a:cubicBezTo>
                <a:cubicBezTo>
                  <a:pt x="2" y="19"/>
                  <a:pt x="3" y="20"/>
                  <a:pt x="5" y="20"/>
                </a:cubicBezTo>
                <a:cubicBezTo>
                  <a:pt x="5" y="20"/>
                  <a:pt x="5" y="21"/>
                  <a:pt x="6" y="21"/>
                </a:cubicBezTo>
                <a:cubicBezTo>
                  <a:pt x="7" y="21"/>
                  <a:pt x="10" y="20"/>
                  <a:pt x="11" y="18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4" y="8"/>
                  <a:pt x="14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ïŝḻíḓé">
            <a:extLst>
              <a:ext uri="{FF2B5EF4-FFF2-40B4-BE49-F238E27FC236}">
                <a16:creationId xmlns="" xmlns:p14="http://schemas.microsoft.com/office/powerpoint/2010/main" xmlns:a16="http://schemas.microsoft.com/office/drawing/2014/main" id="{0D5C915A-F52E-48C0-897F-32CE9FC2FE52}"/>
              </a:ext>
            </a:extLst>
          </p:cNvPr>
          <p:cNvSpPr/>
          <p:nvPr/>
        </p:nvSpPr>
        <p:spPr bwMode="auto">
          <a:xfrm>
            <a:off x="2104097" y="3108821"/>
            <a:ext cx="78619" cy="115615"/>
          </a:xfrm>
          <a:custGeom>
            <a:avLst/>
            <a:gdLst/>
            <a:ahLst/>
            <a:cxnLst>
              <a:cxn ang="0">
                <a:pos x="18" y="7"/>
              </a:cxn>
              <a:cxn ang="0">
                <a:pos x="17" y="3"/>
              </a:cxn>
              <a:cxn ang="0">
                <a:pos x="15" y="1"/>
              </a:cxn>
              <a:cxn ang="0">
                <a:pos x="15" y="1"/>
              </a:cxn>
              <a:cxn ang="0">
                <a:pos x="13" y="0"/>
              </a:cxn>
              <a:cxn ang="0">
                <a:pos x="6" y="5"/>
              </a:cxn>
              <a:cxn ang="0">
                <a:pos x="6" y="5"/>
              </a:cxn>
              <a:cxn ang="0">
                <a:pos x="1" y="16"/>
              </a:cxn>
              <a:cxn ang="0">
                <a:pos x="0" y="20"/>
              </a:cxn>
              <a:cxn ang="0">
                <a:pos x="1" y="24"/>
              </a:cxn>
              <a:cxn ang="0">
                <a:pos x="3" y="26"/>
              </a:cxn>
              <a:cxn ang="0">
                <a:pos x="3" y="26"/>
              </a:cxn>
              <a:cxn ang="0">
                <a:pos x="5" y="26"/>
              </a:cxn>
              <a:cxn ang="0">
                <a:pos x="11" y="23"/>
              </a:cxn>
              <a:cxn ang="0">
                <a:pos x="17" y="11"/>
              </a:cxn>
              <a:cxn ang="0">
                <a:pos x="18" y="7"/>
              </a:cxn>
            </a:cxnLst>
            <a:rect l="0" t="0" r="r" b="b"/>
            <a:pathLst>
              <a:path w="18" h="27">
                <a:moveTo>
                  <a:pt x="18" y="7"/>
                </a:moveTo>
                <a:cubicBezTo>
                  <a:pt x="18" y="6"/>
                  <a:pt x="18" y="4"/>
                  <a:pt x="17" y="3"/>
                </a:cubicBezTo>
                <a:cubicBezTo>
                  <a:pt x="17" y="2"/>
                  <a:pt x="16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4" y="0"/>
                  <a:pt x="14" y="0"/>
                  <a:pt x="13" y="0"/>
                </a:cubicBezTo>
                <a:cubicBezTo>
                  <a:pt x="10" y="0"/>
                  <a:pt x="7" y="2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1" y="16"/>
                  <a:pt x="1" y="16"/>
                  <a:pt x="1" y="16"/>
                </a:cubicBezTo>
                <a:cubicBezTo>
                  <a:pt x="0" y="17"/>
                  <a:pt x="0" y="19"/>
                  <a:pt x="0" y="20"/>
                </a:cubicBezTo>
                <a:cubicBezTo>
                  <a:pt x="0" y="21"/>
                  <a:pt x="0" y="22"/>
                  <a:pt x="1" y="24"/>
                </a:cubicBezTo>
                <a:cubicBezTo>
                  <a:pt x="1" y="25"/>
                  <a:pt x="2" y="26"/>
                  <a:pt x="3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4" y="26"/>
                  <a:pt x="4" y="26"/>
                  <a:pt x="5" y="26"/>
                </a:cubicBezTo>
                <a:cubicBezTo>
                  <a:pt x="7" y="27"/>
                  <a:pt x="9" y="26"/>
                  <a:pt x="11" y="23"/>
                </a:cubicBezTo>
                <a:cubicBezTo>
                  <a:pt x="11" y="23"/>
                  <a:pt x="17" y="11"/>
                  <a:pt x="17" y="11"/>
                </a:cubicBezTo>
                <a:cubicBezTo>
                  <a:pt x="18" y="8"/>
                  <a:pt x="18" y="7"/>
                  <a:pt x="18" y="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îṩḻíḋé">
            <a:extLst>
              <a:ext uri="{FF2B5EF4-FFF2-40B4-BE49-F238E27FC236}">
                <a16:creationId xmlns="" xmlns:p14="http://schemas.microsoft.com/office/powerpoint/2010/main" xmlns:a16="http://schemas.microsoft.com/office/drawing/2014/main" id="{11416FA8-71F5-4951-AED8-7C540FA6CE4F}"/>
              </a:ext>
            </a:extLst>
          </p:cNvPr>
          <p:cNvSpPr/>
          <p:nvPr/>
        </p:nvSpPr>
        <p:spPr bwMode="auto">
          <a:xfrm>
            <a:off x="1789626" y="2738858"/>
            <a:ext cx="221980" cy="356091"/>
          </a:xfrm>
          <a:custGeom>
            <a:avLst/>
            <a:gdLst/>
            <a:ahLst/>
            <a:cxnLst>
              <a:cxn ang="0">
                <a:pos x="26" y="66"/>
              </a:cxn>
              <a:cxn ang="0">
                <a:pos x="50" y="13"/>
              </a:cxn>
              <a:cxn ang="0">
                <a:pos x="29" y="0"/>
              </a:cxn>
              <a:cxn ang="0">
                <a:pos x="1" y="65"/>
              </a:cxn>
              <a:cxn ang="0">
                <a:pos x="25" y="78"/>
              </a:cxn>
              <a:cxn ang="0">
                <a:pos x="36" y="73"/>
              </a:cxn>
              <a:cxn ang="0">
                <a:pos x="33" y="71"/>
              </a:cxn>
              <a:cxn ang="0">
                <a:pos x="26" y="66"/>
              </a:cxn>
            </a:cxnLst>
            <a:rect l="0" t="0" r="r" b="b"/>
            <a:pathLst>
              <a:path w="50" h="80">
                <a:moveTo>
                  <a:pt x="26" y="66"/>
                </a:moveTo>
                <a:cubicBezTo>
                  <a:pt x="29" y="27"/>
                  <a:pt x="50" y="13"/>
                  <a:pt x="50" y="13"/>
                </a:cubicBezTo>
                <a:cubicBezTo>
                  <a:pt x="29" y="0"/>
                  <a:pt x="29" y="0"/>
                  <a:pt x="29" y="0"/>
                </a:cubicBezTo>
                <a:cubicBezTo>
                  <a:pt x="0" y="23"/>
                  <a:pt x="1" y="65"/>
                  <a:pt x="1" y="65"/>
                </a:cubicBezTo>
                <a:cubicBezTo>
                  <a:pt x="25" y="78"/>
                  <a:pt x="25" y="78"/>
                  <a:pt x="25" y="78"/>
                </a:cubicBezTo>
                <a:cubicBezTo>
                  <a:pt x="29" y="80"/>
                  <a:pt x="36" y="73"/>
                  <a:pt x="36" y="73"/>
                </a:cubicBezTo>
                <a:cubicBezTo>
                  <a:pt x="33" y="71"/>
                  <a:pt x="33" y="71"/>
                  <a:pt x="33" y="71"/>
                </a:cubicBezTo>
                <a:cubicBezTo>
                  <a:pt x="26" y="79"/>
                  <a:pt x="26" y="71"/>
                  <a:pt x="26" y="6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îṥḷíďé">
            <a:extLst>
              <a:ext uri="{FF2B5EF4-FFF2-40B4-BE49-F238E27FC236}">
                <a16:creationId xmlns="" xmlns:p14="http://schemas.microsoft.com/office/powerpoint/2010/main" xmlns:a16="http://schemas.microsoft.com/office/drawing/2014/main" id="{FF7F3037-E865-4B74-B596-A7FB4D62F6EB}"/>
              </a:ext>
            </a:extLst>
          </p:cNvPr>
          <p:cNvSpPr/>
          <p:nvPr/>
        </p:nvSpPr>
        <p:spPr bwMode="auto">
          <a:xfrm>
            <a:off x="2552682" y="2729609"/>
            <a:ext cx="231229" cy="351465"/>
          </a:xfrm>
          <a:custGeom>
            <a:avLst/>
            <a:gdLst/>
            <a:ahLst/>
            <a:cxnLst>
              <a:cxn ang="0">
                <a:pos x="21" y="0"/>
              </a:cxn>
              <a:cxn ang="0">
                <a:pos x="0" y="14"/>
              </a:cxn>
              <a:cxn ang="0">
                <a:pos x="24" y="64"/>
              </a:cxn>
              <a:cxn ang="0">
                <a:pos x="17" y="70"/>
              </a:cxn>
              <a:cxn ang="0">
                <a:pos x="14" y="72"/>
              </a:cxn>
              <a:cxn ang="0">
                <a:pos x="25" y="76"/>
              </a:cxn>
              <a:cxn ang="0">
                <a:pos x="50" y="63"/>
              </a:cxn>
              <a:cxn ang="0">
                <a:pos x="21" y="0"/>
              </a:cxn>
            </a:cxnLst>
            <a:rect l="0" t="0" r="r" b="b"/>
            <a:pathLst>
              <a:path w="52" h="79">
                <a:moveTo>
                  <a:pt x="21" y="0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21" y="26"/>
                  <a:pt x="24" y="64"/>
                </a:cubicBezTo>
                <a:cubicBezTo>
                  <a:pt x="23" y="69"/>
                  <a:pt x="23" y="78"/>
                  <a:pt x="17" y="70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2"/>
                  <a:pt x="20" y="79"/>
                  <a:pt x="25" y="76"/>
                </a:cubicBezTo>
                <a:cubicBezTo>
                  <a:pt x="50" y="63"/>
                  <a:pt x="50" y="63"/>
                  <a:pt x="50" y="63"/>
                </a:cubicBezTo>
                <a:cubicBezTo>
                  <a:pt x="50" y="63"/>
                  <a:pt x="52" y="23"/>
                  <a:pt x="21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iśľíḋé">
            <a:extLst>
              <a:ext uri="{FF2B5EF4-FFF2-40B4-BE49-F238E27FC236}">
                <a16:creationId xmlns="" xmlns:p14="http://schemas.microsoft.com/office/powerpoint/2010/main" xmlns:a16="http://schemas.microsoft.com/office/drawing/2014/main" id="{5C5EB48A-9025-4741-9D33-9A85B61143DF}"/>
              </a:ext>
            </a:extLst>
          </p:cNvPr>
          <p:cNvSpPr/>
          <p:nvPr/>
        </p:nvSpPr>
        <p:spPr bwMode="auto">
          <a:xfrm>
            <a:off x="2062477" y="2794353"/>
            <a:ext cx="564198" cy="513325"/>
          </a:xfrm>
          <a:custGeom>
            <a:avLst/>
            <a:gdLst/>
            <a:ahLst/>
            <a:cxnLst>
              <a:cxn ang="0">
                <a:pos x="117" y="61"/>
              </a:cxn>
              <a:cxn ang="0">
                <a:pos x="118" y="58"/>
              </a:cxn>
              <a:cxn ang="0">
                <a:pos x="111" y="8"/>
              </a:cxn>
              <a:cxn ang="0">
                <a:pos x="58" y="0"/>
              </a:cxn>
              <a:cxn ang="0">
                <a:pos x="23" y="5"/>
              </a:cxn>
              <a:cxn ang="0">
                <a:pos x="17" y="8"/>
              </a:cxn>
              <a:cxn ang="0">
                <a:pos x="1" y="24"/>
              </a:cxn>
              <a:cxn ang="0">
                <a:pos x="24" y="28"/>
              </a:cxn>
              <a:cxn ang="0">
                <a:pos x="31" y="22"/>
              </a:cxn>
              <a:cxn ang="0">
                <a:pos x="51" y="23"/>
              </a:cxn>
              <a:cxn ang="0">
                <a:pos x="93" y="51"/>
              </a:cxn>
              <a:cxn ang="0">
                <a:pos x="116" y="69"/>
              </a:cxn>
              <a:cxn ang="0">
                <a:pos x="116" y="72"/>
              </a:cxn>
              <a:cxn ang="0">
                <a:pos x="113" y="76"/>
              </a:cxn>
              <a:cxn ang="0">
                <a:pos x="109" y="76"/>
              </a:cxn>
              <a:cxn ang="0">
                <a:pos x="103" y="72"/>
              </a:cxn>
              <a:cxn ang="0">
                <a:pos x="99" y="70"/>
              </a:cxn>
              <a:cxn ang="0">
                <a:pos x="73" y="59"/>
              </a:cxn>
              <a:cxn ang="0">
                <a:pos x="101" y="78"/>
              </a:cxn>
              <a:cxn ang="0">
                <a:pos x="103" y="83"/>
              </a:cxn>
              <a:cxn ang="0">
                <a:pos x="100" y="88"/>
              </a:cxn>
              <a:cxn ang="0">
                <a:pos x="96" y="88"/>
              </a:cxn>
              <a:cxn ang="0">
                <a:pos x="79" y="79"/>
              </a:cxn>
              <a:cxn ang="0">
                <a:pos x="71" y="74"/>
              </a:cxn>
              <a:cxn ang="0">
                <a:pos x="66" y="75"/>
              </a:cxn>
              <a:cxn ang="0">
                <a:pos x="69" y="80"/>
              </a:cxn>
              <a:cxn ang="0">
                <a:pos x="83" y="88"/>
              </a:cxn>
              <a:cxn ang="0">
                <a:pos x="86" y="92"/>
              </a:cxn>
              <a:cxn ang="0">
                <a:pos x="86" y="98"/>
              </a:cxn>
              <a:cxn ang="0">
                <a:pos x="82" y="100"/>
              </a:cxn>
              <a:cxn ang="0">
                <a:pos x="79" y="99"/>
              </a:cxn>
              <a:cxn ang="0">
                <a:pos x="71" y="95"/>
              </a:cxn>
              <a:cxn ang="0">
                <a:pos x="62" y="91"/>
              </a:cxn>
              <a:cxn ang="0">
                <a:pos x="59" y="96"/>
              </a:cxn>
              <a:cxn ang="0">
                <a:pos x="69" y="101"/>
              </a:cxn>
              <a:cxn ang="0">
                <a:pos x="71" y="106"/>
              </a:cxn>
              <a:cxn ang="0">
                <a:pos x="69" y="110"/>
              </a:cxn>
              <a:cxn ang="0">
                <a:pos x="67" y="110"/>
              </a:cxn>
              <a:cxn ang="0">
                <a:pos x="65" y="110"/>
              </a:cxn>
              <a:cxn ang="0">
                <a:pos x="51" y="110"/>
              </a:cxn>
              <a:cxn ang="0">
                <a:pos x="63" y="116"/>
              </a:cxn>
              <a:cxn ang="0">
                <a:pos x="63" y="116"/>
              </a:cxn>
              <a:cxn ang="0">
                <a:pos x="63" y="116"/>
              </a:cxn>
              <a:cxn ang="0">
                <a:pos x="69" y="117"/>
              </a:cxn>
              <a:cxn ang="0">
                <a:pos x="76" y="112"/>
              </a:cxn>
              <a:cxn ang="0">
                <a:pos x="77" y="106"/>
              </a:cxn>
              <a:cxn ang="0">
                <a:pos x="82" y="106"/>
              </a:cxn>
              <a:cxn ang="0">
                <a:pos x="82" y="106"/>
              </a:cxn>
              <a:cxn ang="0">
                <a:pos x="91" y="102"/>
              </a:cxn>
              <a:cxn ang="0">
                <a:pos x="93" y="94"/>
              </a:cxn>
              <a:cxn ang="0">
                <a:pos x="102" y="94"/>
              </a:cxn>
              <a:cxn ang="0">
                <a:pos x="110" y="83"/>
              </a:cxn>
              <a:cxn ang="0">
                <a:pos x="111" y="83"/>
              </a:cxn>
              <a:cxn ang="0">
                <a:pos x="117" y="81"/>
              </a:cxn>
              <a:cxn ang="0">
                <a:pos x="122" y="74"/>
              </a:cxn>
              <a:cxn ang="0">
                <a:pos x="121" y="65"/>
              </a:cxn>
            </a:cxnLst>
            <a:rect l="0" t="0" r="r" b="b"/>
            <a:pathLst>
              <a:path w="129" h="117">
                <a:moveTo>
                  <a:pt x="118" y="61"/>
                </a:moveTo>
                <a:cubicBezTo>
                  <a:pt x="117" y="61"/>
                  <a:pt x="117" y="61"/>
                  <a:pt x="117" y="61"/>
                </a:cubicBezTo>
                <a:cubicBezTo>
                  <a:pt x="114" y="59"/>
                  <a:pt x="114" y="59"/>
                  <a:pt x="114" y="59"/>
                </a:cubicBezTo>
                <a:cubicBezTo>
                  <a:pt x="116" y="58"/>
                  <a:pt x="118" y="58"/>
                  <a:pt x="118" y="58"/>
                </a:cubicBezTo>
                <a:cubicBezTo>
                  <a:pt x="124" y="55"/>
                  <a:pt x="129" y="52"/>
                  <a:pt x="129" y="52"/>
                </a:cubicBezTo>
                <a:cubicBezTo>
                  <a:pt x="129" y="25"/>
                  <a:pt x="111" y="8"/>
                  <a:pt x="111" y="8"/>
                </a:cubicBezTo>
                <a:cubicBezTo>
                  <a:pt x="111" y="8"/>
                  <a:pt x="104" y="13"/>
                  <a:pt x="98" y="14"/>
                </a:cubicBezTo>
                <a:cubicBezTo>
                  <a:pt x="92" y="14"/>
                  <a:pt x="59" y="0"/>
                  <a:pt x="58" y="0"/>
                </a:cubicBezTo>
                <a:cubicBezTo>
                  <a:pt x="58" y="0"/>
                  <a:pt x="53" y="1"/>
                  <a:pt x="52" y="1"/>
                </a:cubicBezTo>
                <a:cubicBezTo>
                  <a:pt x="51" y="1"/>
                  <a:pt x="27" y="5"/>
                  <a:pt x="23" y="5"/>
                </a:cubicBezTo>
                <a:cubicBezTo>
                  <a:pt x="21" y="5"/>
                  <a:pt x="20" y="5"/>
                  <a:pt x="20" y="6"/>
                </a:cubicBezTo>
                <a:cubicBezTo>
                  <a:pt x="19" y="6"/>
                  <a:pt x="18" y="6"/>
                  <a:pt x="17" y="8"/>
                </a:cubicBezTo>
                <a:cubicBezTo>
                  <a:pt x="15" y="9"/>
                  <a:pt x="14" y="11"/>
                  <a:pt x="12" y="13"/>
                </a:cubicBezTo>
                <a:cubicBezTo>
                  <a:pt x="9" y="16"/>
                  <a:pt x="5" y="21"/>
                  <a:pt x="1" y="24"/>
                </a:cubicBezTo>
                <a:cubicBezTo>
                  <a:pt x="1" y="24"/>
                  <a:pt x="0" y="25"/>
                  <a:pt x="0" y="26"/>
                </a:cubicBezTo>
                <a:cubicBezTo>
                  <a:pt x="2" y="30"/>
                  <a:pt x="12" y="38"/>
                  <a:pt x="24" y="28"/>
                </a:cubicBezTo>
                <a:cubicBezTo>
                  <a:pt x="28" y="25"/>
                  <a:pt x="30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1"/>
                  <a:pt x="32" y="21"/>
                  <a:pt x="32" y="21"/>
                </a:cubicBezTo>
                <a:cubicBezTo>
                  <a:pt x="51" y="23"/>
                  <a:pt x="51" y="23"/>
                  <a:pt x="51" y="23"/>
                </a:cubicBezTo>
                <a:cubicBezTo>
                  <a:pt x="70" y="36"/>
                  <a:pt x="70" y="36"/>
                  <a:pt x="70" y="36"/>
                </a:cubicBezTo>
                <a:cubicBezTo>
                  <a:pt x="93" y="51"/>
                  <a:pt x="93" y="51"/>
                  <a:pt x="93" y="51"/>
                </a:cubicBezTo>
                <a:cubicBezTo>
                  <a:pt x="114" y="66"/>
                  <a:pt x="114" y="66"/>
                  <a:pt x="114" y="66"/>
                </a:cubicBezTo>
                <a:cubicBezTo>
                  <a:pt x="115" y="67"/>
                  <a:pt x="115" y="68"/>
                  <a:pt x="116" y="69"/>
                </a:cubicBezTo>
                <a:cubicBezTo>
                  <a:pt x="116" y="69"/>
                  <a:pt x="116" y="70"/>
                  <a:pt x="116" y="71"/>
                </a:cubicBezTo>
                <a:cubicBezTo>
                  <a:pt x="116" y="71"/>
                  <a:pt x="116" y="72"/>
                  <a:pt x="116" y="72"/>
                </a:cubicBezTo>
                <a:cubicBezTo>
                  <a:pt x="116" y="73"/>
                  <a:pt x="116" y="74"/>
                  <a:pt x="115" y="74"/>
                </a:cubicBezTo>
                <a:cubicBezTo>
                  <a:pt x="115" y="75"/>
                  <a:pt x="114" y="75"/>
                  <a:pt x="113" y="76"/>
                </a:cubicBezTo>
                <a:cubicBezTo>
                  <a:pt x="113" y="76"/>
                  <a:pt x="112" y="76"/>
                  <a:pt x="111" y="76"/>
                </a:cubicBezTo>
                <a:cubicBezTo>
                  <a:pt x="111" y="76"/>
                  <a:pt x="110" y="76"/>
                  <a:pt x="109" y="76"/>
                </a:cubicBezTo>
                <a:cubicBezTo>
                  <a:pt x="103" y="72"/>
                  <a:pt x="103" y="72"/>
                  <a:pt x="103" y="72"/>
                </a:cubicBezTo>
                <a:cubicBezTo>
                  <a:pt x="103" y="72"/>
                  <a:pt x="103" y="72"/>
                  <a:pt x="103" y="72"/>
                </a:cubicBezTo>
                <a:cubicBezTo>
                  <a:pt x="99" y="70"/>
                  <a:pt x="99" y="70"/>
                  <a:pt x="99" y="70"/>
                </a:cubicBezTo>
                <a:cubicBezTo>
                  <a:pt x="99" y="70"/>
                  <a:pt x="99" y="70"/>
                  <a:pt x="99" y="70"/>
                </a:cubicBezTo>
                <a:cubicBezTo>
                  <a:pt x="77" y="58"/>
                  <a:pt x="77" y="58"/>
                  <a:pt x="77" y="58"/>
                </a:cubicBezTo>
                <a:cubicBezTo>
                  <a:pt x="76" y="57"/>
                  <a:pt x="74" y="58"/>
                  <a:pt x="73" y="59"/>
                </a:cubicBezTo>
                <a:cubicBezTo>
                  <a:pt x="72" y="61"/>
                  <a:pt x="73" y="63"/>
                  <a:pt x="74" y="64"/>
                </a:cubicBezTo>
                <a:cubicBezTo>
                  <a:pt x="101" y="78"/>
                  <a:pt x="101" y="78"/>
                  <a:pt x="101" y="78"/>
                </a:cubicBezTo>
                <a:cubicBezTo>
                  <a:pt x="101" y="78"/>
                  <a:pt x="102" y="79"/>
                  <a:pt x="102" y="80"/>
                </a:cubicBezTo>
                <a:cubicBezTo>
                  <a:pt x="103" y="81"/>
                  <a:pt x="103" y="82"/>
                  <a:pt x="103" y="83"/>
                </a:cubicBezTo>
                <a:cubicBezTo>
                  <a:pt x="103" y="84"/>
                  <a:pt x="103" y="85"/>
                  <a:pt x="102" y="87"/>
                </a:cubicBezTo>
                <a:cubicBezTo>
                  <a:pt x="102" y="87"/>
                  <a:pt x="101" y="88"/>
                  <a:pt x="100" y="88"/>
                </a:cubicBezTo>
                <a:cubicBezTo>
                  <a:pt x="99" y="88"/>
                  <a:pt x="99" y="88"/>
                  <a:pt x="98" y="88"/>
                </a:cubicBezTo>
                <a:cubicBezTo>
                  <a:pt x="98" y="88"/>
                  <a:pt x="97" y="88"/>
                  <a:pt x="96" y="88"/>
                </a:cubicBezTo>
                <a:cubicBezTo>
                  <a:pt x="96" y="88"/>
                  <a:pt x="94" y="87"/>
                  <a:pt x="92" y="86"/>
                </a:cubicBezTo>
                <a:cubicBezTo>
                  <a:pt x="89" y="84"/>
                  <a:pt x="83" y="81"/>
                  <a:pt x="79" y="79"/>
                </a:cubicBezTo>
                <a:cubicBezTo>
                  <a:pt x="77" y="77"/>
                  <a:pt x="74" y="76"/>
                  <a:pt x="73" y="75"/>
                </a:cubicBezTo>
                <a:cubicBezTo>
                  <a:pt x="72" y="75"/>
                  <a:pt x="71" y="75"/>
                  <a:pt x="71" y="74"/>
                </a:cubicBezTo>
                <a:cubicBezTo>
                  <a:pt x="70" y="74"/>
                  <a:pt x="70" y="74"/>
                  <a:pt x="70" y="74"/>
                </a:cubicBezTo>
                <a:cubicBezTo>
                  <a:pt x="68" y="73"/>
                  <a:pt x="67" y="73"/>
                  <a:pt x="66" y="75"/>
                </a:cubicBezTo>
                <a:cubicBezTo>
                  <a:pt x="65" y="77"/>
                  <a:pt x="65" y="79"/>
                  <a:pt x="67" y="79"/>
                </a:cubicBezTo>
                <a:cubicBezTo>
                  <a:pt x="67" y="80"/>
                  <a:pt x="68" y="80"/>
                  <a:pt x="69" y="80"/>
                </a:cubicBezTo>
                <a:cubicBezTo>
                  <a:pt x="71" y="82"/>
                  <a:pt x="77" y="85"/>
                  <a:pt x="83" y="88"/>
                </a:cubicBezTo>
                <a:cubicBezTo>
                  <a:pt x="83" y="88"/>
                  <a:pt x="83" y="88"/>
                  <a:pt x="83" y="88"/>
                </a:cubicBezTo>
                <a:cubicBezTo>
                  <a:pt x="83" y="88"/>
                  <a:pt x="84" y="89"/>
                  <a:pt x="84" y="89"/>
                </a:cubicBezTo>
                <a:cubicBezTo>
                  <a:pt x="85" y="90"/>
                  <a:pt x="86" y="91"/>
                  <a:pt x="86" y="92"/>
                </a:cubicBezTo>
                <a:cubicBezTo>
                  <a:pt x="87" y="93"/>
                  <a:pt x="87" y="94"/>
                  <a:pt x="87" y="95"/>
                </a:cubicBezTo>
                <a:cubicBezTo>
                  <a:pt x="87" y="96"/>
                  <a:pt x="87" y="97"/>
                  <a:pt x="86" y="98"/>
                </a:cubicBezTo>
                <a:cubicBezTo>
                  <a:pt x="86" y="99"/>
                  <a:pt x="85" y="99"/>
                  <a:pt x="84" y="100"/>
                </a:cubicBezTo>
                <a:cubicBezTo>
                  <a:pt x="83" y="100"/>
                  <a:pt x="82" y="100"/>
                  <a:pt x="82" y="100"/>
                </a:cubicBezTo>
                <a:cubicBezTo>
                  <a:pt x="82" y="100"/>
                  <a:pt x="82" y="100"/>
                  <a:pt x="82" y="100"/>
                </a:cubicBezTo>
                <a:cubicBezTo>
                  <a:pt x="81" y="100"/>
                  <a:pt x="80" y="100"/>
                  <a:pt x="79" y="99"/>
                </a:cubicBezTo>
                <a:cubicBezTo>
                  <a:pt x="72" y="96"/>
                  <a:pt x="72" y="96"/>
                  <a:pt x="72" y="96"/>
                </a:cubicBezTo>
                <a:cubicBezTo>
                  <a:pt x="72" y="96"/>
                  <a:pt x="71" y="95"/>
                  <a:pt x="71" y="95"/>
                </a:cubicBezTo>
                <a:cubicBezTo>
                  <a:pt x="71" y="95"/>
                  <a:pt x="70" y="95"/>
                  <a:pt x="70" y="95"/>
                </a:cubicBezTo>
                <a:cubicBezTo>
                  <a:pt x="62" y="91"/>
                  <a:pt x="62" y="91"/>
                  <a:pt x="62" y="91"/>
                </a:cubicBezTo>
                <a:cubicBezTo>
                  <a:pt x="61" y="90"/>
                  <a:pt x="59" y="91"/>
                  <a:pt x="58" y="92"/>
                </a:cubicBezTo>
                <a:cubicBezTo>
                  <a:pt x="57" y="94"/>
                  <a:pt x="58" y="96"/>
                  <a:pt x="59" y="96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70" y="102"/>
                  <a:pt x="70" y="103"/>
                  <a:pt x="71" y="104"/>
                </a:cubicBezTo>
                <a:cubicBezTo>
                  <a:pt x="71" y="104"/>
                  <a:pt x="71" y="105"/>
                  <a:pt x="71" y="106"/>
                </a:cubicBezTo>
                <a:cubicBezTo>
                  <a:pt x="71" y="107"/>
                  <a:pt x="71" y="108"/>
                  <a:pt x="70" y="109"/>
                </a:cubicBezTo>
                <a:cubicBezTo>
                  <a:pt x="70" y="109"/>
                  <a:pt x="70" y="110"/>
                  <a:pt x="69" y="110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67" y="110"/>
                  <a:pt x="67" y="110"/>
                  <a:pt x="67" y="110"/>
                </a:cubicBezTo>
                <a:cubicBezTo>
                  <a:pt x="67" y="110"/>
                  <a:pt x="66" y="110"/>
                  <a:pt x="65" y="110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54" y="105"/>
                  <a:pt x="54" y="105"/>
                  <a:pt x="54" y="105"/>
                </a:cubicBezTo>
                <a:cubicBezTo>
                  <a:pt x="54" y="105"/>
                  <a:pt x="52" y="108"/>
                  <a:pt x="51" y="110"/>
                </a:cubicBezTo>
                <a:cubicBezTo>
                  <a:pt x="51" y="110"/>
                  <a:pt x="51" y="110"/>
                  <a:pt x="51" y="110"/>
                </a:cubicBezTo>
                <a:cubicBezTo>
                  <a:pt x="63" y="116"/>
                  <a:pt x="63" y="116"/>
                  <a:pt x="63" y="116"/>
                </a:cubicBezTo>
                <a:cubicBezTo>
                  <a:pt x="63" y="116"/>
                  <a:pt x="63" y="116"/>
                  <a:pt x="63" y="116"/>
                </a:cubicBezTo>
                <a:cubicBezTo>
                  <a:pt x="63" y="116"/>
                  <a:pt x="63" y="116"/>
                  <a:pt x="63" y="116"/>
                </a:cubicBezTo>
                <a:cubicBezTo>
                  <a:pt x="63" y="116"/>
                  <a:pt x="63" y="116"/>
                  <a:pt x="63" y="116"/>
                </a:cubicBezTo>
                <a:cubicBezTo>
                  <a:pt x="63" y="116"/>
                  <a:pt x="63" y="116"/>
                  <a:pt x="63" y="116"/>
                </a:cubicBezTo>
                <a:cubicBezTo>
                  <a:pt x="64" y="116"/>
                  <a:pt x="66" y="117"/>
                  <a:pt x="67" y="117"/>
                </a:cubicBezTo>
                <a:cubicBezTo>
                  <a:pt x="68" y="117"/>
                  <a:pt x="68" y="117"/>
                  <a:pt x="69" y="117"/>
                </a:cubicBezTo>
                <a:cubicBezTo>
                  <a:pt x="70" y="116"/>
                  <a:pt x="71" y="116"/>
                  <a:pt x="72" y="115"/>
                </a:cubicBezTo>
                <a:cubicBezTo>
                  <a:pt x="73" y="115"/>
                  <a:pt x="75" y="114"/>
                  <a:pt x="76" y="112"/>
                </a:cubicBezTo>
                <a:cubicBezTo>
                  <a:pt x="77" y="110"/>
                  <a:pt x="77" y="108"/>
                  <a:pt x="77" y="106"/>
                </a:cubicBezTo>
                <a:cubicBezTo>
                  <a:pt x="77" y="106"/>
                  <a:pt x="77" y="106"/>
                  <a:pt x="77" y="106"/>
                </a:cubicBezTo>
                <a:cubicBezTo>
                  <a:pt x="79" y="106"/>
                  <a:pt x="80" y="106"/>
                  <a:pt x="82" y="106"/>
                </a:cubicBezTo>
                <a:cubicBezTo>
                  <a:pt x="82" y="106"/>
                  <a:pt x="82" y="106"/>
                  <a:pt x="82" y="106"/>
                </a:cubicBezTo>
                <a:cubicBezTo>
                  <a:pt x="82" y="106"/>
                  <a:pt x="82" y="106"/>
                  <a:pt x="82" y="106"/>
                </a:cubicBezTo>
                <a:cubicBezTo>
                  <a:pt x="82" y="106"/>
                  <a:pt x="82" y="106"/>
                  <a:pt x="82" y="106"/>
                </a:cubicBezTo>
                <a:cubicBezTo>
                  <a:pt x="82" y="106"/>
                  <a:pt x="84" y="106"/>
                  <a:pt x="86" y="106"/>
                </a:cubicBezTo>
                <a:cubicBezTo>
                  <a:pt x="88" y="105"/>
                  <a:pt x="90" y="104"/>
                  <a:pt x="91" y="102"/>
                </a:cubicBezTo>
                <a:cubicBezTo>
                  <a:pt x="93" y="99"/>
                  <a:pt x="94" y="97"/>
                  <a:pt x="94" y="95"/>
                </a:cubicBezTo>
                <a:cubicBezTo>
                  <a:pt x="94" y="94"/>
                  <a:pt x="94" y="94"/>
                  <a:pt x="93" y="94"/>
                </a:cubicBezTo>
                <a:cubicBezTo>
                  <a:pt x="95" y="95"/>
                  <a:pt x="97" y="95"/>
                  <a:pt x="98" y="95"/>
                </a:cubicBezTo>
                <a:cubicBezTo>
                  <a:pt x="99" y="95"/>
                  <a:pt x="101" y="95"/>
                  <a:pt x="102" y="94"/>
                </a:cubicBezTo>
                <a:cubicBezTo>
                  <a:pt x="104" y="94"/>
                  <a:pt x="106" y="92"/>
                  <a:pt x="107" y="90"/>
                </a:cubicBezTo>
                <a:cubicBezTo>
                  <a:pt x="109" y="88"/>
                  <a:pt x="110" y="86"/>
                  <a:pt x="110" y="83"/>
                </a:cubicBezTo>
                <a:cubicBezTo>
                  <a:pt x="110" y="83"/>
                  <a:pt x="109" y="83"/>
                  <a:pt x="109" y="82"/>
                </a:cubicBezTo>
                <a:cubicBezTo>
                  <a:pt x="110" y="82"/>
                  <a:pt x="111" y="83"/>
                  <a:pt x="111" y="83"/>
                </a:cubicBezTo>
                <a:cubicBezTo>
                  <a:pt x="111" y="83"/>
                  <a:pt x="111" y="83"/>
                  <a:pt x="111" y="83"/>
                </a:cubicBezTo>
                <a:cubicBezTo>
                  <a:pt x="113" y="83"/>
                  <a:pt x="115" y="82"/>
                  <a:pt x="117" y="81"/>
                </a:cubicBezTo>
                <a:cubicBezTo>
                  <a:pt x="118" y="80"/>
                  <a:pt x="119" y="79"/>
                  <a:pt x="120" y="78"/>
                </a:cubicBezTo>
                <a:cubicBezTo>
                  <a:pt x="121" y="77"/>
                  <a:pt x="122" y="75"/>
                  <a:pt x="122" y="74"/>
                </a:cubicBezTo>
                <a:cubicBezTo>
                  <a:pt x="122" y="73"/>
                  <a:pt x="122" y="72"/>
                  <a:pt x="122" y="71"/>
                </a:cubicBezTo>
                <a:cubicBezTo>
                  <a:pt x="122" y="69"/>
                  <a:pt x="122" y="67"/>
                  <a:pt x="121" y="65"/>
                </a:cubicBezTo>
                <a:cubicBezTo>
                  <a:pt x="120" y="64"/>
                  <a:pt x="119" y="63"/>
                  <a:pt x="118" y="6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ïşļiďê">
            <a:extLst>
              <a:ext uri="{FF2B5EF4-FFF2-40B4-BE49-F238E27FC236}">
                <a16:creationId xmlns="" xmlns:p14="http://schemas.microsoft.com/office/powerpoint/2010/main" xmlns:a16="http://schemas.microsoft.com/office/drawing/2014/main" id="{874ECFDC-AC13-4425-AE3A-B8D7E7CB44F1}"/>
              </a:ext>
            </a:extLst>
          </p:cNvPr>
          <p:cNvSpPr/>
          <p:nvPr/>
        </p:nvSpPr>
        <p:spPr bwMode="auto">
          <a:xfrm>
            <a:off x="1932989" y="2826723"/>
            <a:ext cx="157236" cy="286722"/>
          </a:xfrm>
          <a:custGeom>
            <a:avLst/>
            <a:gdLst/>
            <a:ahLst/>
            <a:cxnLst>
              <a:cxn ang="0">
                <a:pos x="20" y="53"/>
              </a:cxn>
              <a:cxn ang="0">
                <a:pos x="17" y="51"/>
              </a:cxn>
              <a:cxn ang="0">
                <a:pos x="16" y="50"/>
              </a:cxn>
              <a:cxn ang="0">
                <a:pos x="15" y="49"/>
              </a:cxn>
              <a:cxn ang="0">
                <a:pos x="6" y="45"/>
              </a:cxn>
              <a:cxn ang="0">
                <a:pos x="14" y="16"/>
              </a:cxn>
              <a:cxn ang="0">
                <a:pos x="20" y="8"/>
              </a:cxn>
              <a:cxn ang="0">
                <a:pos x="21" y="7"/>
              </a:cxn>
              <a:cxn ang="0">
                <a:pos x="25" y="7"/>
              </a:cxn>
              <a:cxn ang="0">
                <a:pos x="31" y="9"/>
              </a:cxn>
              <a:cxn ang="0">
                <a:pos x="36" y="3"/>
              </a:cxn>
              <a:cxn ang="0">
                <a:pos x="35" y="3"/>
              </a:cxn>
              <a:cxn ang="0">
                <a:pos x="26" y="1"/>
              </a:cxn>
              <a:cxn ang="0">
                <a:pos x="23" y="0"/>
              </a:cxn>
              <a:cxn ang="0">
                <a:pos x="22" y="0"/>
              </a:cxn>
              <a:cxn ang="0">
                <a:pos x="22" y="0"/>
              </a:cxn>
              <a:cxn ang="0">
                <a:pos x="22" y="0"/>
              </a:cxn>
              <a:cxn ang="0">
                <a:pos x="19" y="0"/>
              </a:cxn>
              <a:cxn ang="0">
                <a:pos x="9" y="13"/>
              </a:cxn>
              <a:cxn ang="0">
                <a:pos x="0" y="46"/>
              </a:cxn>
              <a:cxn ang="0">
                <a:pos x="0" y="47"/>
              </a:cxn>
              <a:cxn ang="0">
                <a:pos x="2" y="50"/>
              </a:cxn>
              <a:cxn ang="0">
                <a:pos x="5" y="51"/>
              </a:cxn>
              <a:cxn ang="0">
                <a:pos x="13" y="55"/>
              </a:cxn>
              <a:cxn ang="0">
                <a:pos x="13" y="55"/>
              </a:cxn>
              <a:cxn ang="0">
                <a:pos x="17" y="59"/>
              </a:cxn>
              <a:cxn ang="0">
                <a:pos x="25" y="66"/>
              </a:cxn>
              <a:cxn ang="0">
                <a:pos x="27" y="60"/>
              </a:cxn>
              <a:cxn ang="0">
                <a:pos x="20" y="53"/>
              </a:cxn>
            </a:cxnLst>
            <a:rect l="0" t="0" r="r" b="b"/>
            <a:pathLst>
              <a:path w="36" h="66">
                <a:moveTo>
                  <a:pt x="20" y="53"/>
                </a:moveTo>
                <a:cubicBezTo>
                  <a:pt x="19" y="52"/>
                  <a:pt x="18" y="51"/>
                  <a:pt x="17" y="51"/>
                </a:cubicBezTo>
                <a:cubicBezTo>
                  <a:pt x="17" y="50"/>
                  <a:pt x="17" y="50"/>
                  <a:pt x="16" y="50"/>
                </a:cubicBezTo>
                <a:cubicBezTo>
                  <a:pt x="16" y="50"/>
                  <a:pt x="16" y="49"/>
                  <a:pt x="15" y="49"/>
                </a:cubicBezTo>
                <a:cubicBezTo>
                  <a:pt x="11" y="47"/>
                  <a:pt x="8" y="46"/>
                  <a:pt x="6" y="45"/>
                </a:cubicBezTo>
                <a:cubicBezTo>
                  <a:pt x="6" y="33"/>
                  <a:pt x="10" y="23"/>
                  <a:pt x="14" y="16"/>
                </a:cubicBezTo>
                <a:cubicBezTo>
                  <a:pt x="16" y="13"/>
                  <a:pt x="19" y="10"/>
                  <a:pt x="20" y="8"/>
                </a:cubicBezTo>
                <a:cubicBezTo>
                  <a:pt x="21" y="7"/>
                  <a:pt x="21" y="7"/>
                  <a:pt x="21" y="7"/>
                </a:cubicBezTo>
                <a:cubicBezTo>
                  <a:pt x="22" y="7"/>
                  <a:pt x="23" y="7"/>
                  <a:pt x="25" y="7"/>
                </a:cubicBezTo>
                <a:cubicBezTo>
                  <a:pt x="26" y="8"/>
                  <a:pt x="29" y="9"/>
                  <a:pt x="31" y="9"/>
                </a:cubicBezTo>
                <a:cubicBezTo>
                  <a:pt x="33" y="7"/>
                  <a:pt x="35" y="5"/>
                  <a:pt x="36" y="3"/>
                </a:cubicBezTo>
                <a:cubicBezTo>
                  <a:pt x="36" y="3"/>
                  <a:pt x="35" y="3"/>
                  <a:pt x="35" y="3"/>
                </a:cubicBezTo>
                <a:cubicBezTo>
                  <a:pt x="32" y="3"/>
                  <a:pt x="29" y="2"/>
                  <a:pt x="26" y="1"/>
                </a:cubicBezTo>
                <a:cubicBezTo>
                  <a:pt x="25" y="1"/>
                  <a:pt x="24" y="0"/>
                  <a:pt x="23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1" y="0"/>
                  <a:pt x="19" y="0"/>
                  <a:pt x="19" y="0"/>
                </a:cubicBezTo>
                <a:cubicBezTo>
                  <a:pt x="18" y="1"/>
                  <a:pt x="14" y="5"/>
                  <a:pt x="9" y="13"/>
                </a:cubicBezTo>
                <a:cubicBezTo>
                  <a:pt x="4" y="20"/>
                  <a:pt x="0" y="32"/>
                  <a:pt x="0" y="4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8"/>
                  <a:pt x="0" y="49"/>
                  <a:pt x="2" y="50"/>
                </a:cubicBezTo>
                <a:cubicBezTo>
                  <a:pt x="2" y="50"/>
                  <a:pt x="3" y="50"/>
                  <a:pt x="5" y="51"/>
                </a:cubicBezTo>
                <a:cubicBezTo>
                  <a:pt x="7" y="52"/>
                  <a:pt x="10" y="54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4" y="56"/>
                  <a:pt x="16" y="57"/>
                  <a:pt x="17" y="59"/>
                </a:cubicBezTo>
                <a:cubicBezTo>
                  <a:pt x="19" y="61"/>
                  <a:pt x="25" y="66"/>
                  <a:pt x="25" y="66"/>
                </a:cubicBezTo>
                <a:cubicBezTo>
                  <a:pt x="26" y="64"/>
                  <a:pt x="26" y="62"/>
                  <a:pt x="27" y="60"/>
                </a:cubicBezTo>
                <a:cubicBezTo>
                  <a:pt x="25" y="57"/>
                  <a:pt x="22" y="55"/>
                  <a:pt x="20" y="5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íSḷîḍé">
            <a:extLst>
              <a:ext uri="{FF2B5EF4-FFF2-40B4-BE49-F238E27FC236}">
                <a16:creationId xmlns="" xmlns:p14="http://schemas.microsoft.com/office/powerpoint/2010/main" xmlns:a16="http://schemas.microsoft.com/office/drawing/2014/main" id="{C22A15D2-4CDD-4B2E-B2BE-D0EFCF2B503F}"/>
              </a:ext>
            </a:extLst>
          </p:cNvPr>
          <p:cNvSpPr/>
          <p:nvPr/>
        </p:nvSpPr>
        <p:spPr bwMode="auto">
          <a:xfrm>
            <a:off x="9921024" y="2538538"/>
            <a:ext cx="854662" cy="854662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íṣľíḓè">
            <a:extLst>
              <a:ext uri="{FF2B5EF4-FFF2-40B4-BE49-F238E27FC236}">
                <a16:creationId xmlns="" xmlns:p14="http://schemas.microsoft.com/office/powerpoint/2010/main" xmlns:a16="http://schemas.microsoft.com/office/drawing/2014/main" id="{F23D46D2-FA8D-438F-A088-0F8B5E0B99A4}"/>
              </a:ext>
            </a:extLst>
          </p:cNvPr>
          <p:cNvSpPr/>
          <p:nvPr/>
        </p:nvSpPr>
        <p:spPr bwMode="auto">
          <a:xfrm>
            <a:off x="10119266" y="2871383"/>
            <a:ext cx="126849" cy="119082"/>
          </a:xfrm>
          <a:custGeom>
            <a:avLst/>
            <a:gdLst/>
            <a:ahLst/>
            <a:cxnLst>
              <a:cxn ang="0">
                <a:pos x="32" y="0"/>
              </a:cxn>
              <a:cxn ang="0">
                <a:pos x="0" y="31"/>
              </a:cxn>
              <a:cxn ang="0">
                <a:pos x="0" y="46"/>
              </a:cxn>
              <a:cxn ang="0">
                <a:pos x="32" y="15"/>
              </a:cxn>
              <a:cxn ang="0">
                <a:pos x="41" y="25"/>
              </a:cxn>
              <a:cxn ang="0">
                <a:pos x="49" y="17"/>
              </a:cxn>
              <a:cxn ang="0">
                <a:pos x="32" y="0"/>
              </a:cxn>
            </a:cxnLst>
            <a:rect l="0" t="0" r="r" b="b"/>
            <a:pathLst>
              <a:path w="49" h="46">
                <a:moveTo>
                  <a:pt x="32" y="0"/>
                </a:moveTo>
                <a:lnTo>
                  <a:pt x="0" y="31"/>
                </a:lnTo>
                <a:lnTo>
                  <a:pt x="0" y="46"/>
                </a:lnTo>
                <a:lnTo>
                  <a:pt x="32" y="15"/>
                </a:lnTo>
                <a:lnTo>
                  <a:pt x="41" y="25"/>
                </a:lnTo>
                <a:lnTo>
                  <a:pt x="49" y="17"/>
                </a:lnTo>
                <a:lnTo>
                  <a:pt x="32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isḻide">
            <a:extLst>
              <a:ext uri="{FF2B5EF4-FFF2-40B4-BE49-F238E27FC236}">
                <a16:creationId xmlns="" xmlns:p14="http://schemas.microsoft.com/office/powerpoint/2010/main" xmlns:a16="http://schemas.microsoft.com/office/drawing/2014/main" id="{00C5AF8F-EB86-4C89-980E-F22424A5E0E1}"/>
              </a:ext>
            </a:extLst>
          </p:cNvPr>
          <p:cNvSpPr/>
          <p:nvPr/>
        </p:nvSpPr>
        <p:spPr bwMode="auto">
          <a:xfrm>
            <a:off x="10119266" y="2801486"/>
            <a:ext cx="458208" cy="308061"/>
          </a:xfrm>
          <a:custGeom>
            <a:avLst/>
            <a:gdLst/>
            <a:ahLst/>
            <a:cxnLst>
              <a:cxn ang="0">
                <a:pos x="183" y="2"/>
              </a:cxn>
              <a:cxn ang="0">
                <a:pos x="179" y="0"/>
              </a:cxn>
              <a:cxn ang="0">
                <a:pos x="153" y="0"/>
              </a:cxn>
              <a:cxn ang="0">
                <a:pos x="148" y="6"/>
              </a:cxn>
              <a:cxn ang="0">
                <a:pos x="153" y="12"/>
              </a:cxn>
              <a:cxn ang="0">
                <a:pos x="165" y="12"/>
              </a:cxn>
              <a:cxn ang="0">
                <a:pos x="121" y="56"/>
              </a:cxn>
              <a:cxn ang="0">
                <a:pos x="86" y="22"/>
              </a:cxn>
              <a:cxn ang="0">
                <a:pos x="0" y="108"/>
              </a:cxn>
              <a:cxn ang="0">
                <a:pos x="0" y="125"/>
              </a:cxn>
              <a:cxn ang="0">
                <a:pos x="86" y="38"/>
              </a:cxn>
              <a:cxn ang="0">
                <a:pos x="121" y="73"/>
              </a:cxn>
              <a:cxn ang="0">
                <a:pos x="173" y="20"/>
              </a:cxn>
              <a:cxn ang="0">
                <a:pos x="173" y="32"/>
              </a:cxn>
              <a:cxn ang="0">
                <a:pos x="179" y="38"/>
              </a:cxn>
              <a:cxn ang="0">
                <a:pos x="185" y="32"/>
              </a:cxn>
              <a:cxn ang="0">
                <a:pos x="185" y="6"/>
              </a:cxn>
              <a:cxn ang="0">
                <a:pos x="183" y="2"/>
              </a:cxn>
            </a:cxnLst>
            <a:rect l="0" t="0" r="r" b="b"/>
            <a:pathLst>
              <a:path w="185" h="125">
                <a:moveTo>
                  <a:pt x="183" y="2"/>
                </a:moveTo>
                <a:cubicBezTo>
                  <a:pt x="182" y="1"/>
                  <a:pt x="181" y="0"/>
                  <a:pt x="179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0" y="0"/>
                  <a:pt x="148" y="3"/>
                  <a:pt x="148" y="6"/>
                </a:cubicBezTo>
                <a:cubicBezTo>
                  <a:pt x="148" y="9"/>
                  <a:pt x="150" y="12"/>
                  <a:pt x="153" y="12"/>
                </a:cubicBezTo>
                <a:cubicBezTo>
                  <a:pt x="165" y="12"/>
                  <a:pt x="165" y="12"/>
                  <a:pt x="165" y="12"/>
                </a:cubicBezTo>
                <a:cubicBezTo>
                  <a:pt x="121" y="56"/>
                  <a:pt x="121" y="56"/>
                  <a:pt x="121" y="56"/>
                </a:cubicBezTo>
                <a:cubicBezTo>
                  <a:pt x="86" y="22"/>
                  <a:pt x="86" y="22"/>
                  <a:pt x="86" y="22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25"/>
                  <a:pt x="0" y="125"/>
                  <a:pt x="0" y="125"/>
                </a:cubicBezTo>
                <a:cubicBezTo>
                  <a:pt x="86" y="38"/>
                  <a:pt x="86" y="38"/>
                  <a:pt x="86" y="38"/>
                </a:cubicBezTo>
                <a:cubicBezTo>
                  <a:pt x="121" y="73"/>
                  <a:pt x="121" y="73"/>
                  <a:pt x="121" y="73"/>
                </a:cubicBezTo>
                <a:cubicBezTo>
                  <a:pt x="173" y="20"/>
                  <a:pt x="173" y="20"/>
                  <a:pt x="173" y="20"/>
                </a:cubicBezTo>
                <a:cubicBezTo>
                  <a:pt x="173" y="32"/>
                  <a:pt x="173" y="32"/>
                  <a:pt x="173" y="32"/>
                </a:cubicBezTo>
                <a:cubicBezTo>
                  <a:pt x="173" y="35"/>
                  <a:pt x="176" y="38"/>
                  <a:pt x="179" y="38"/>
                </a:cubicBezTo>
                <a:cubicBezTo>
                  <a:pt x="182" y="38"/>
                  <a:pt x="185" y="35"/>
                  <a:pt x="185" y="32"/>
                </a:cubicBezTo>
                <a:cubicBezTo>
                  <a:pt x="185" y="6"/>
                  <a:pt x="185" y="6"/>
                  <a:pt x="185" y="6"/>
                </a:cubicBezTo>
                <a:cubicBezTo>
                  <a:pt x="185" y="5"/>
                  <a:pt x="184" y="3"/>
                  <a:pt x="183" y="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ïṧ1íḍè">
            <a:extLst>
              <a:ext uri="{FF2B5EF4-FFF2-40B4-BE49-F238E27FC236}">
                <a16:creationId xmlns="" xmlns:p14="http://schemas.microsoft.com/office/powerpoint/2010/main" xmlns:a16="http://schemas.microsoft.com/office/drawing/2014/main" id="{41F6F92C-FFB1-470B-8B5A-FA927A5CB0C4}"/>
              </a:ext>
            </a:extLst>
          </p:cNvPr>
          <p:cNvSpPr/>
          <p:nvPr/>
        </p:nvSpPr>
        <p:spPr bwMode="auto">
          <a:xfrm>
            <a:off x="10272001" y="2954223"/>
            <a:ext cx="305471" cy="176034"/>
          </a:xfrm>
          <a:custGeom>
            <a:avLst/>
            <a:gdLst/>
            <a:ahLst/>
            <a:cxnLst>
              <a:cxn ang="0">
                <a:pos x="117" y="37"/>
              </a:cxn>
              <a:cxn ang="0">
                <a:pos x="123" y="31"/>
              </a:cxn>
              <a:cxn ang="0">
                <a:pos x="123" y="5"/>
              </a:cxn>
              <a:cxn ang="0">
                <a:pos x="121" y="1"/>
              </a:cxn>
              <a:cxn ang="0">
                <a:pos x="117" y="0"/>
              </a:cxn>
              <a:cxn ang="0">
                <a:pos x="91" y="0"/>
              </a:cxn>
              <a:cxn ang="0">
                <a:pos x="86" y="5"/>
              </a:cxn>
              <a:cxn ang="0">
                <a:pos x="91" y="11"/>
              </a:cxn>
              <a:cxn ang="0">
                <a:pos x="103" y="11"/>
              </a:cxn>
              <a:cxn ang="0">
                <a:pos x="60" y="55"/>
              </a:cxn>
              <a:cxn ang="0">
                <a:pos x="8" y="3"/>
              </a:cxn>
              <a:cxn ang="0">
                <a:pos x="0" y="12"/>
              </a:cxn>
              <a:cxn ang="0">
                <a:pos x="60" y="71"/>
              </a:cxn>
              <a:cxn ang="0">
                <a:pos x="111" y="19"/>
              </a:cxn>
              <a:cxn ang="0">
                <a:pos x="111" y="31"/>
              </a:cxn>
              <a:cxn ang="0">
                <a:pos x="117" y="37"/>
              </a:cxn>
            </a:cxnLst>
            <a:rect l="0" t="0" r="r" b="b"/>
            <a:pathLst>
              <a:path w="123" h="71">
                <a:moveTo>
                  <a:pt x="117" y="37"/>
                </a:moveTo>
                <a:cubicBezTo>
                  <a:pt x="120" y="37"/>
                  <a:pt x="123" y="34"/>
                  <a:pt x="123" y="31"/>
                </a:cubicBezTo>
                <a:cubicBezTo>
                  <a:pt x="123" y="5"/>
                  <a:pt x="123" y="5"/>
                  <a:pt x="123" y="5"/>
                </a:cubicBezTo>
                <a:cubicBezTo>
                  <a:pt x="123" y="4"/>
                  <a:pt x="122" y="2"/>
                  <a:pt x="121" y="1"/>
                </a:cubicBezTo>
                <a:cubicBezTo>
                  <a:pt x="120" y="0"/>
                  <a:pt x="119" y="0"/>
                  <a:pt x="117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88" y="0"/>
                  <a:pt x="86" y="2"/>
                  <a:pt x="86" y="5"/>
                </a:cubicBezTo>
                <a:cubicBezTo>
                  <a:pt x="86" y="8"/>
                  <a:pt x="88" y="11"/>
                  <a:pt x="91" y="11"/>
                </a:cubicBezTo>
                <a:cubicBezTo>
                  <a:pt x="103" y="11"/>
                  <a:pt x="103" y="11"/>
                  <a:pt x="103" y="11"/>
                </a:cubicBezTo>
                <a:cubicBezTo>
                  <a:pt x="60" y="55"/>
                  <a:pt x="60" y="55"/>
                  <a:pt x="60" y="55"/>
                </a:cubicBezTo>
                <a:cubicBezTo>
                  <a:pt x="8" y="3"/>
                  <a:pt x="8" y="3"/>
                  <a:pt x="8" y="3"/>
                </a:cubicBezTo>
                <a:cubicBezTo>
                  <a:pt x="0" y="12"/>
                  <a:pt x="0" y="12"/>
                  <a:pt x="0" y="12"/>
                </a:cubicBezTo>
                <a:cubicBezTo>
                  <a:pt x="60" y="71"/>
                  <a:pt x="60" y="71"/>
                  <a:pt x="60" y="71"/>
                </a:cubicBezTo>
                <a:cubicBezTo>
                  <a:pt x="111" y="19"/>
                  <a:pt x="111" y="19"/>
                  <a:pt x="111" y="19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11" y="34"/>
                  <a:pt x="114" y="37"/>
                  <a:pt x="117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íṥľíḍê">
            <a:extLst>
              <a:ext uri="{FF2B5EF4-FFF2-40B4-BE49-F238E27FC236}">
                <a16:creationId xmlns="" xmlns:p14="http://schemas.microsoft.com/office/powerpoint/2010/main" xmlns:a16="http://schemas.microsoft.com/office/drawing/2014/main" id="{BA4F4425-CF34-4F43-8FCD-145B518105BE}"/>
              </a:ext>
            </a:extLst>
          </p:cNvPr>
          <p:cNvSpPr/>
          <p:nvPr/>
        </p:nvSpPr>
        <p:spPr bwMode="auto">
          <a:xfrm>
            <a:off x="4866061" y="2332309"/>
            <a:ext cx="1267122" cy="1267123"/>
          </a:xfrm>
          <a:prstGeom prst="ellipse">
            <a:avLst/>
          </a:prstGeom>
          <a:solidFill>
            <a:schemeClr val="accent2"/>
          </a:solidFill>
          <a:ln w="762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ïṥļïde">
            <a:extLst>
              <a:ext uri="{FF2B5EF4-FFF2-40B4-BE49-F238E27FC236}">
                <a16:creationId xmlns="" xmlns:p14="http://schemas.microsoft.com/office/powerpoint/2010/main" xmlns:a16="http://schemas.microsoft.com/office/drawing/2014/main" id="{6D7C9042-FE05-4A8E-B672-46E6AE995990}"/>
              </a:ext>
            </a:extLst>
          </p:cNvPr>
          <p:cNvSpPr/>
          <p:nvPr/>
        </p:nvSpPr>
        <p:spPr bwMode="auto">
          <a:xfrm>
            <a:off x="5266007" y="2688390"/>
            <a:ext cx="76671" cy="87621"/>
          </a:xfrm>
          <a:custGeom>
            <a:avLst/>
            <a:gdLst/>
            <a:ahLst/>
            <a:cxnLst>
              <a:cxn ang="0">
                <a:pos x="11" y="25"/>
              </a:cxn>
              <a:cxn ang="0">
                <a:pos x="2" y="17"/>
              </a:cxn>
              <a:cxn ang="0">
                <a:pos x="2" y="16"/>
              </a:cxn>
              <a:cxn ang="0">
                <a:pos x="1" y="16"/>
              </a:cxn>
              <a:cxn ang="0">
                <a:pos x="0" y="12"/>
              </a:cxn>
              <a:cxn ang="0">
                <a:pos x="1" y="11"/>
              </a:cxn>
              <a:cxn ang="0">
                <a:pos x="1" y="11"/>
              </a:cxn>
              <a:cxn ang="0">
                <a:pos x="2" y="10"/>
              </a:cxn>
              <a:cxn ang="0">
                <a:pos x="11" y="0"/>
              </a:cxn>
              <a:cxn ang="0">
                <a:pos x="21" y="11"/>
              </a:cxn>
              <a:cxn ang="0">
                <a:pos x="21" y="11"/>
              </a:cxn>
              <a:cxn ang="0">
                <a:pos x="21" y="11"/>
              </a:cxn>
              <a:cxn ang="0">
                <a:pos x="22" y="12"/>
              </a:cxn>
              <a:cxn ang="0">
                <a:pos x="20" y="16"/>
              </a:cxn>
              <a:cxn ang="0">
                <a:pos x="20" y="16"/>
              </a:cxn>
              <a:cxn ang="0">
                <a:pos x="20" y="16"/>
              </a:cxn>
              <a:cxn ang="0">
                <a:pos x="11" y="25"/>
              </a:cxn>
            </a:cxnLst>
            <a:rect l="0" t="0" r="r" b="b"/>
            <a:pathLst>
              <a:path w="22" h="25">
                <a:moveTo>
                  <a:pt x="11" y="25"/>
                </a:moveTo>
                <a:cubicBezTo>
                  <a:pt x="5" y="25"/>
                  <a:pt x="3" y="19"/>
                  <a:pt x="2" y="17"/>
                </a:cubicBez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0" y="16"/>
                  <a:pt x="0" y="14"/>
                  <a:pt x="0" y="12"/>
                </a:cubicBezTo>
                <a:cubicBezTo>
                  <a:pt x="0" y="12"/>
                  <a:pt x="0" y="12"/>
                  <a:pt x="1" y="11"/>
                </a:cubicBezTo>
                <a:cubicBezTo>
                  <a:pt x="1" y="11"/>
                  <a:pt x="1" y="11"/>
                  <a:pt x="1" y="11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5"/>
                  <a:pt x="6" y="0"/>
                  <a:pt x="11" y="0"/>
                </a:cubicBezTo>
                <a:cubicBezTo>
                  <a:pt x="16" y="0"/>
                  <a:pt x="20" y="5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4"/>
                  <a:pt x="21" y="15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19" y="19"/>
                  <a:pt x="17" y="25"/>
                  <a:pt x="11" y="2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iṧ1íďe">
            <a:extLst>
              <a:ext uri="{FF2B5EF4-FFF2-40B4-BE49-F238E27FC236}">
                <a16:creationId xmlns="" xmlns:p14="http://schemas.microsoft.com/office/powerpoint/2010/main" xmlns:a16="http://schemas.microsoft.com/office/drawing/2014/main" id="{84CF761F-5FF8-47C5-92B7-5465946C5002}"/>
              </a:ext>
            </a:extLst>
          </p:cNvPr>
          <p:cNvSpPr/>
          <p:nvPr/>
        </p:nvSpPr>
        <p:spPr bwMode="auto">
          <a:xfrm>
            <a:off x="5653007" y="2688390"/>
            <a:ext cx="80321" cy="87621"/>
          </a:xfrm>
          <a:custGeom>
            <a:avLst/>
            <a:gdLst/>
            <a:ahLst/>
            <a:cxnLst>
              <a:cxn ang="0">
                <a:pos x="12" y="25"/>
              </a:cxn>
              <a:cxn ang="0">
                <a:pos x="3" y="17"/>
              </a:cxn>
              <a:cxn ang="0">
                <a:pos x="3" y="16"/>
              </a:cxn>
              <a:cxn ang="0">
                <a:pos x="2" y="16"/>
              </a:cxn>
              <a:cxn ang="0">
                <a:pos x="0" y="12"/>
              </a:cxn>
              <a:cxn ang="0">
                <a:pos x="1" y="11"/>
              </a:cxn>
              <a:cxn ang="0">
                <a:pos x="2" y="11"/>
              </a:cxn>
              <a:cxn ang="0">
                <a:pos x="2" y="10"/>
              </a:cxn>
              <a:cxn ang="0">
                <a:pos x="12" y="0"/>
              </a:cxn>
              <a:cxn ang="0">
                <a:pos x="21" y="11"/>
              </a:cxn>
              <a:cxn ang="0">
                <a:pos x="21" y="11"/>
              </a:cxn>
              <a:cxn ang="0">
                <a:pos x="22" y="11"/>
              </a:cxn>
              <a:cxn ang="0">
                <a:pos x="23" y="12"/>
              </a:cxn>
              <a:cxn ang="0">
                <a:pos x="21" y="16"/>
              </a:cxn>
              <a:cxn ang="0">
                <a:pos x="21" y="16"/>
              </a:cxn>
              <a:cxn ang="0">
                <a:pos x="20" y="16"/>
              </a:cxn>
              <a:cxn ang="0">
                <a:pos x="12" y="25"/>
              </a:cxn>
            </a:cxnLst>
            <a:rect l="0" t="0" r="r" b="b"/>
            <a:pathLst>
              <a:path w="23" h="25">
                <a:moveTo>
                  <a:pt x="12" y="25"/>
                </a:moveTo>
                <a:cubicBezTo>
                  <a:pt x="6" y="25"/>
                  <a:pt x="3" y="19"/>
                  <a:pt x="3" y="17"/>
                </a:cubicBezTo>
                <a:cubicBezTo>
                  <a:pt x="3" y="16"/>
                  <a:pt x="3" y="16"/>
                  <a:pt x="3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0" y="14"/>
                  <a:pt x="0" y="12"/>
                </a:cubicBezTo>
                <a:cubicBezTo>
                  <a:pt x="0" y="12"/>
                  <a:pt x="1" y="12"/>
                  <a:pt x="1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5"/>
                  <a:pt x="6" y="0"/>
                  <a:pt x="12" y="0"/>
                </a:cubicBezTo>
                <a:cubicBezTo>
                  <a:pt x="17" y="0"/>
                  <a:pt x="21" y="5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2"/>
                  <a:pt x="23" y="12"/>
                  <a:pt x="23" y="12"/>
                </a:cubicBezTo>
                <a:cubicBezTo>
                  <a:pt x="23" y="14"/>
                  <a:pt x="22" y="15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9"/>
                  <a:pt x="18" y="25"/>
                  <a:pt x="12" y="2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ŝľiḋe">
            <a:extLst>
              <a:ext uri="{FF2B5EF4-FFF2-40B4-BE49-F238E27FC236}">
                <a16:creationId xmlns="" xmlns:p14="http://schemas.microsoft.com/office/powerpoint/2010/main" xmlns:a16="http://schemas.microsoft.com/office/drawing/2014/main" id="{222E88A8-A80B-42D3-AA6B-25E581FF4893}"/>
              </a:ext>
            </a:extLst>
          </p:cNvPr>
          <p:cNvSpPr/>
          <p:nvPr/>
        </p:nvSpPr>
        <p:spPr bwMode="auto">
          <a:xfrm>
            <a:off x="5218546" y="2790614"/>
            <a:ext cx="160642" cy="324929"/>
          </a:xfrm>
          <a:custGeom>
            <a:avLst/>
            <a:gdLst/>
            <a:ahLst/>
            <a:cxnLst>
              <a:cxn ang="0">
                <a:pos x="32" y="94"/>
              </a:cxn>
              <a:cxn ang="0">
                <a:pos x="27" y="89"/>
              </a:cxn>
              <a:cxn ang="0">
                <a:pos x="27" y="48"/>
              </a:cxn>
              <a:cxn ang="0">
                <a:pos x="22" y="48"/>
              </a:cxn>
              <a:cxn ang="0">
                <a:pos x="22" y="89"/>
              </a:cxn>
              <a:cxn ang="0">
                <a:pos x="17" y="94"/>
              </a:cxn>
              <a:cxn ang="0">
                <a:pos x="12" y="89"/>
              </a:cxn>
              <a:cxn ang="0">
                <a:pos x="12" y="45"/>
              </a:cxn>
              <a:cxn ang="0">
                <a:pos x="12" y="42"/>
              </a:cxn>
              <a:cxn ang="0">
                <a:pos x="12" y="13"/>
              </a:cxn>
              <a:cxn ang="0">
                <a:pos x="11" y="13"/>
              </a:cxn>
              <a:cxn ang="0">
                <a:pos x="11" y="13"/>
              </a:cxn>
              <a:cxn ang="0">
                <a:pos x="7" y="28"/>
              </a:cxn>
              <a:cxn ang="0">
                <a:pos x="8" y="44"/>
              </a:cxn>
              <a:cxn ang="0">
                <a:pos x="7" y="47"/>
              </a:cxn>
              <a:cxn ang="0">
                <a:pos x="5" y="48"/>
              </a:cxn>
              <a:cxn ang="0">
                <a:pos x="5" y="48"/>
              </a:cxn>
              <a:cxn ang="0">
                <a:pos x="2" y="44"/>
              </a:cxn>
              <a:cxn ang="0">
                <a:pos x="1" y="44"/>
              </a:cxn>
              <a:cxn ang="0">
                <a:pos x="1" y="28"/>
              </a:cxn>
              <a:cxn ang="0">
                <a:pos x="7" y="4"/>
              </a:cxn>
              <a:cxn ang="0">
                <a:pos x="16" y="1"/>
              </a:cxn>
              <a:cxn ang="0">
                <a:pos x="17" y="0"/>
              </a:cxn>
              <a:cxn ang="0">
                <a:pos x="21" y="14"/>
              </a:cxn>
              <a:cxn ang="0">
                <a:pos x="23" y="17"/>
              </a:cxn>
              <a:cxn ang="0">
                <a:pos x="23" y="13"/>
              </a:cxn>
              <a:cxn ang="0">
                <a:pos x="24" y="5"/>
              </a:cxn>
              <a:cxn ang="0">
                <a:pos x="25" y="4"/>
              </a:cxn>
              <a:cxn ang="0">
                <a:pos x="24" y="2"/>
              </a:cxn>
              <a:cxn ang="0">
                <a:pos x="25" y="1"/>
              </a:cxn>
              <a:cxn ang="0">
                <a:pos x="25" y="1"/>
              </a:cxn>
              <a:cxn ang="0">
                <a:pos x="26" y="2"/>
              </a:cxn>
              <a:cxn ang="0">
                <a:pos x="25" y="4"/>
              </a:cxn>
              <a:cxn ang="0">
                <a:pos x="25" y="5"/>
              </a:cxn>
              <a:cxn ang="0">
                <a:pos x="27" y="13"/>
              </a:cxn>
              <a:cxn ang="0">
                <a:pos x="27" y="17"/>
              </a:cxn>
              <a:cxn ang="0">
                <a:pos x="29" y="14"/>
              </a:cxn>
              <a:cxn ang="0">
                <a:pos x="33" y="0"/>
              </a:cxn>
              <a:cxn ang="0">
                <a:pos x="34" y="1"/>
              </a:cxn>
              <a:cxn ang="0">
                <a:pos x="43" y="4"/>
              </a:cxn>
              <a:cxn ang="0">
                <a:pos x="47" y="13"/>
              </a:cxn>
              <a:cxn ang="0">
                <a:pos x="43" y="34"/>
              </a:cxn>
              <a:cxn ang="0">
                <a:pos x="43" y="48"/>
              </a:cxn>
              <a:cxn ang="0">
                <a:pos x="42" y="44"/>
              </a:cxn>
              <a:cxn ang="0">
                <a:pos x="42" y="44"/>
              </a:cxn>
              <a:cxn ang="0">
                <a:pos x="42" y="28"/>
              </a:cxn>
              <a:cxn ang="0">
                <a:pos x="40" y="13"/>
              </a:cxn>
              <a:cxn ang="0">
                <a:pos x="38" y="14"/>
              </a:cxn>
              <a:cxn ang="0">
                <a:pos x="38" y="42"/>
              </a:cxn>
              <a:cxn ang="0">
                <a:pos x="37" y="44"/>
              </a:cxn>
              <a:cxn ang="0">
                <a:pos x="37" y="89"/>
              </a:cxn>
              <a:cxn ang="0">
                <a:pos x="32" y="94"/>
              </a:cxn>
            </a:cxnLst>
            <a:rect l="0" t="0" r="r" b="b"/>
            <a:pathLst>
              <a:path w="47" h="94">
                <a:moveTo>
                  <a:pt x="32" y="94"/>
                </a:moveTo>
                <a:cubicBezTo>
                  <a:pt x="30" y="94"/>
                  <a:pt x="27" y="92"/>
                  <a:pt x="27" y="89"/>
                </a:cubicBezTo>
                <a:cubicBezTo>
                  <a:pt x="27" y="48"/>
                  <a:pt x="27" y="48"/>
                  <a:pt x="27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89"/>
                  <a:pt x="22" y="89"/>
                  <a:pt x="22" y="89"/>
                </a:cubicBezTo>
                <a:cubicBezTo>
                  <a:pt x="22" y="92"/>
                  <a:pt x="20" y="94"/>
                  <a:pt x="17" y="94"/>
                </a:cubicBezTo>
                <a:cubicBezTo>
                  <a:pt x="15" y="94"/>
                  <a:pt x="12" y="92"/>
                  <a:pt x="12" y="89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4"/>
                  <a:pt x="12" y="43"/>
                  <a:pt x="12" y="42"/>
                </a:cubicBezTo>
                <a:cubicBezTo>
                  <a:pt x="12" y="13"/>
                  <a:pt x="12" y="13"/>
                  <a:pt x="12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9" y="13"/>
                  <a:pt x="7" y="26"/>
                  <a:pt x="7" y="28"/>
                </a:cubicBezTo>
                <a:cubicBezTo>
                  <a:pt x="7" y="36"/>
                  <a:pt x="8" y="44"/>
                  <a:pt x="8" y="44"/>
                </a:cubicBezTo>
                <a:cubicBezTo>
                  <a:pt x="8" y="46"/>
                  <a:pt x="8" y="46"/>
                  <a:pt x="7" y="47"/>
                </a:cubicBezTo>
                <a:cubicBezTo>
                  <a:pt x="7" y="48"/>
                  <a:pt x="6" y="48"/>
                  <a:pt x="5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2" y="48"/>
                  <a:pt x="2" y="47"/>
                  <a:pt x="2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1" y="44"/>
                  <a:pt x="0" y="33"/>
                  <a:pt x="1" y="28"/>
                </a:cubicBezTo>
                <a:cubicBezTo>
                  <a:pt x="2" y="9"/>
                  <a:pt x="6" y="5"/>
                  <a:pt x="7" y="4"/>
                </a:cubicBezTo>
                <a:cubicBezTo>
                  <a:pt x="8" y="3"/>
                  <a:pt x="11" y="2"/>
                  <a:pt x="16" y="1"/>
                </a:cubicBezTo>
                <a:cubicBezTo>
                  <a:pt x="16" y="0"/>
                  <a:pt x="17" y="0"/>
                  <a:pt x="17" y="0"/>
                </a:cubicBezTo>
                <a:cubicBezTo>
                  <a:pt x="17" y="3"/>
                  <a:pt x="18" y="8"/>
                  <a:pt x="21" y="14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24" y="9"/>
                  <a:pt x="24" y="5"/>
                  <a:pt x="24" y="5"/>
                </a:cubicBezTo>
                <a:cubicBezTo>
                  <a:pt x="25" y="4"/>
                  <a:pt x="25" y="4"/>
                  <a:pt x="25" y="4"/>
                </a:cubicBezTo>
                <a:cubicBezTo>
                  <a:pt x="24" y="2"/>
                  <a:pt x="24" y="2"/>
                  <a:pt x="24" y="2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6" y="2"/>
                  <a:pt x="26" y="2"/>
                  <a:pt x="26" y="2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6" y="9"/>
                  <a:pt x="27" y="13"/>
                </a:cubicBezTo>
                <a:cubicBezTo>
                  <a:pt x="27" y="17"/>
                  <a:pt x="27" y="17"/>
                  <a:pt x="27" y="17"/>
                </a:cubicBezTo>
                <a:cubicBezTo>
                  <a:pt x="29" y="14"/>
                  <a:pt x="29" y="14"/>
                  <a:pt x="29" y="14"/>
                </a:cubicBezTo>
                <a:cubicBezTo>
                  <a:pt x="31" y="8"/>
                  <a:pt x="32" y="3"/>
                  <a:pt x="33" y="0"/>
                </a:cubicBezTo>
                <a:cubicBezTo>
                  <a:pt x="33" y="0"/>
                  <a:pt x="34" y="0"/>
                  <a:pt x="34" y="1"/>
                </a:cubicBezTo>
                <a:cubicBezTo>
                  <a:pt x="38" y="2"/>
                  <a:pt x="41" y="3"/>
                  <a:pt x="43" y="4"/>
                </a:cubicBezTo>
                <a:cubicBezTo>
                  <a:pt x="43" y="4"/>
                  <a:pt x="45" y="7"/>
                  <a:pt x="47" y="13"/>
                </a:cubicBezTo>
                <a:cubicBezTo>
                  <a:pt x="45" y="19"/>
                  <a:pt x="44" y="26"/>
                  <a:pt x="43" y="34"/>
                </a:cubicBezTo>
                <a:cubicBezTo>
                  <a:pt x="43" y="37"/>
                  <a:pt x="43" y="42"/>
                  <a:pt x="43" y="48"/>
                </a:cubicBezTo>
                <a:cubicBezTo>
                  <a:pt x="42" y="47"/>
                  <a:pt x="42" y="45"/>
                  <a:pt x="42" y="44"/>
                </a:cubicBezTo>
                <a:cubicBezTo>
                  <a:pt x="42" y="44"/>
                  <a:pt x="42" y="44"/>
                  <a:pt x="42" y="44"/>
                </a:cubicBezTo>
                <a:cubicBezTo>
                  <a:pt x="42" y="44"/>
                  <a:pt x="43" y="36"/>
                  <a:pt x="42" y="28"/>
                </a:cubicBezTo>
                <a:cubicBezTo>
                  <a:pt x="42" y="26"/>
                  <a:pt x="41" y="16"/>
                  <a:pt x="40" y="13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3"/>
                  <a:pt x="38" y="44"/>
                  <a:pt x="37" y="44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92"/>
                  <a:pt x="35" y="94"/>
                  <a:pt x="32" y="9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ïṣḻíde">
            <a:extLst>
              <a:ext uri="{FF2B5EF4-FFF2-40B4-BE49-F238E27FC236}">
                <a16:creationId xmlns="" xmlns:p14="http://schemas.microsoft.com/office/powerpoint/2010/main" xmlns:a16="http://schemas.microsoft.com/office/drawing/2014/main" id="{14F21A6E-726F-4FCE-B3B4-B0C767509D03}"/>
              </a:ext>
            </a:extLst>
          </p:cNvPr>
          <p:cNvSpPr/>
          <p:nvPr/>
        </p:nvSpPr>
        <p:spPr bwMode="auto">
          <a:xfrm>
            <a:off x="5616498" y="2790614"/>
            <a:ext cx="160642" cy="324929"/>
          </a:xfrm>
          <a:custGeom>
            <a:avLst/>
            <a:gdLst/>
            <a:ahLst/>
            <a:cxnLst>
              <a:cxn ang="0">
                <a:pos x="29" y="94"/>
              </a:cxn>
              <a:cxn ang="0">
                <a:pos x="24" y="89"/>
              </a:cxn>
              <a:cxn ang="0">
                <a:pos x="24" y="48"/>
              </a:cxn>
              <a:cxn ang="0">
                <a:pos x="19" y="48"/>
              </a:cxn>
              <a:cxn ang="0">
                <a:pos x="19" y="89"/>
              </a:cxn>
              <a:cxn ang="0">
                <a:pos x="14" y="94"/>
              </a:cxn>
              <a:cxn ang="0">
                <a:pos x="9" y="89"/>
              </a:cxn>
              <a:cxn ang="0">
                <a:pos x="9" y="45"/>
              </a:cxn>
              <a:cxn ang="0">
                <a:pos x="9" y="42"/>
              </a:cxn>
              <a:cxn ang="0">
                <a:pos x="9" y="12"/>
              </a:cxn>
              <a:cxn ang="0">
                <a:pos x="7" y="13"/>
              </a:cxn>
              <a:cxn ang="0">
                <a:pos x="7" y="13"/>
              </a:cxn>
              <a:cxn ang="0">
                <a:pos x="4" y="28"/>
              </a:cxn>
              <a:cxn ang="0">
                <a:pos x="5" y="44"/>
              </a:cxn>
              <a:cxn ang="0">
                <a:pos x="3" y="48"/>
              </a:cxn>
              <a:cxn ang="0">
                <a:pos x="3" y="34"/>
              </a:cxn>
              <a:cxn ang="0">
                <a:pos x="0" y="13"/>
              </a:cxn>
              <a:cxn ang="0">
                <a:pos x="4" y="4"/>
              </a:cxn>
              <a:cxn ang="0">
                <a:pos x="12" y="1"/>
              </a:cxn>
              <a:cxn ang="0">
                <a:pos x="14" y="0"/>
              </a:cxn>
              <a:cxn ang="0">
                <a:pos x="18" y="14"/>
              </a:cxn>
              <a:cxn ang="0">
                <a:pos x="19" y="17"/>
              </a:cxn>
              <a:cxn ang="0">
                <a:pos x="20" y="13"/>
              </a:cxn>
              <a:cxn ang="0">
                <a:pos x="21" y="5"/>
              </a:cxn>
              <a:cxn ang="0">
                <a:pos x="21" y="4"/>
              </a:cxn>
              <a:cxn ang="0">
                <a:pos x="20" y="2"/>
              </a:cxn>
              <a:cxn ang="0">
                <a:pos x="21" y="1"/>
              </a:cxn>
              <a:cxn ang="0">
                <a:pos x="22" y="1"/>
              </a:cxn>
              <a:cxn ang="0">
                <a:pos x="23" y="2"/>
              </a:cxn>
              <a:cxn ang="0">
                <a:pos x="22" y="4"/>
              </a:cxn>
              <a:cxn ang="0">
                <a:pos x="22" y="5"/>
              </a:cxn>
              <a:cxn ang="0">
                <a:pos x="23" y="13"/>
              </a:cxn>
              <a:cxn ang="0">
                <a:pos x="24" y="17"/>
              </a:cxn>
              <a:cxn ang="0">
                <a:pos x="25" y="14"/>
              </a:cxn>
              <a:cxn ang="0">
                <a:pos x="29" y="0"/>
              </a:cxn>
              <a:cxn ang="0">
                <a:pos x="31" y="1"/>
              </a:cxn>
              <a:cxn ang="0">
                <a:pos x="40" y="4"/>
              </a:cxn>
              <a:cxn ang="0">
                <a:pos x="46" y="28"/>
              </a:cxn>
              <a:cxn ang="0">
                <a:pos x="45" y="44"/>
              </a:cxn>
              <a:cxn ang="0">
                <a:pos x="45" y="44"/>
              </a:cxn>
              <a:cxn ang="0">
                <a:pos x="42" y="48"/>
              </a:cxn>
              <a:cxn ang="0">
                <a:pos x="42" y="48"/>
              </a:cxn>
              <a:cxn ang="0">
                <a:pos x="38" y="44"/>
              </a:cxn>
              <a:cxn ang="0">
                <a:pos x="38" y="44"/>
              </a:cxn>
              <a:cxn ang="0">
                <a:pos x="39" y="28"/>
              </a:cxn>
              <a:cxn ang="0">
                <a:pos x="36" y="13"/>
              </a:cxn>
              <a:cxn ang="0">
                <a:pos x="34" y="12"/>
              </a:cxn>
              <a:cxn ang="0">
                <a:pos x="34" y="42"/>
              </a:cxn>
              <a:cxn ang="0">
                <a:pos x="34" y="44"/>
              </a:cxn>
              <a:cxn ang="0">
                <a:pos x="34" y="89"/>
              </a:cxn>
              <a:cxn ang="0">
                <a:pos x="29" y="94"/>
              </a:cxn>
            </a:cxnLst>
            <a:rect l="0" t="0" r="r" b="b"/>
            <a:pathLst>
              <a:path w="46" h="94">
                <a:moveTo>
                  <a:pt x="29" y="94"/>
                </a:moveTo>
                <a:cubicBezTo>
                  <a:pt x="26" y="94"/>
                  <a:pt x="24" y="92"/>
                  <a:pt x="24" y="89"/>
                </a:cubicBezTo>
                <a:cubicBezTo>
                  <a:pt x="24" y="48"/>
                  <a:pt x="24" y="48"/>
                  <a:pt x="24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89"/>
                  <a:pt x="19" y="89"/>
                  <a:pt x="19" y="89"/>
                </a:cubicBezTo>
                <a:cubicBezTo>
                  <a:pt x="19" y="92"/>
                  <a:pt x="17" y="94"/>
                  <a:pt x="14" y="94"/>
                </a:cubicBezTo>
                <a:cubicBezTo>
                  <a:pt x="11" y="94"/>
                  <a:pt x="9" y="92"/>
                  <a:pt x="9" y="89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4"/>
                  <a:pt x="9" y="43"/>
                  <a:pt x="9" y="42"/>
                </a:cubicBezTo>
                <a:cubicBezTo>
                  <a:pt x="9" y="12"/>
                  <a:pt x="9" y="12"/>
                  <a:pt x="9" y="12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5" y="14"/>
                  <a:pt x="4" y="26"/>
                  <a:pt x="4" y="28"/>
                </a:cubicBezTo>
                <a:cubicBezTo>
                  <a:pt x="4" y="36"/>
                  <a:pt x="5" y="44"/>
                  <a:pt x="5" y="44"/>
                </a:cubicBezTo>
                <a:cubicBezTo>
                  <a:pt x="5" y="45"/>
                  <a:pt x="4" y="47"/>
                  <a:pt x="3" y="48"/>
                </a:cubicBezTo>
                <a:cubicBezTo>
                  <a:pt x="3" y="43"/>
                  <a:pt x="4" y="38"/>
                  <a:pt x="3" y="34"/>
                </a:cubicBezTo>
                <a:cubicBezTo>
                  <a:pt x="3" y="26"/>
                  <a:pt x="1" y="18"/>
                  <a:pt x="0" y="13"/>
                </a:cubicBezTo>
                <a:cubicBezTo>
                  <a:pt x="1" y="7"/>
                  <a:pt x="3" y="4"/>
                  <a:pt x="4" y="4"/>
                </a:cubicBezTo>
                <a:cubicBezTo>
                  <a:pt x="6" y="3"/>
                  <a:pt x="9" y="2"/>
                  <a:pt x="12" y="1"/>
                </a:cubicBezTo>
                <a:cubicBezTo>
                  <a:pt x="13" y="0"/>
                  <a:pt x="13" y="0"/>
                  <a:pt x="14" y="0"/>
                </a:cubicBezTo>
                <a:cubicBezTo>
                  <a:pt x="14" y="3"/>
                  <a:pt x="15" y="8"/>
                  <a:pt x="18" y="14"/>
                </a:cubicBezTo>
                <a:cubicBezTo>
                  <a:pt x="19" y="17"/>
                  <a:pt x="19" y="17"/>
                  <a:pt x="19" y="17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9"/>
                  <a:pt x="21" y="5"/>
                  <a:pt x="21" y="5"/>
                </a:cubicBezTo>
                <a:cubicBezTo>
                  <a:pt x="21" y="4"/>
                  <a:pt x="21" y="4"/>
                  <a:pt x="21" y="4"/>
                </a:cubicBezTo>
                <a:cubicBezTo>
                  <a:pt x="20" y="2"/>
                  <a:pt x="20" y="2"/>
                  <a:pt x="20" y="2"/>
                </a:cubicBezTo>
                <a:cubicBezTo>
                  <a:pt x="21" y="1"/>
                  <a:pt x="21" y="1"/>
                  <a:pt x="21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3" y="2"/>
                  <a:pt x="23" y="2"/>
                  <a:pt x="23" y="2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5"/>
                  <a:pt x="23" y="9"/>
                  <a:pt x="23" y="13"/>
                </a:cubicBezTo>
                <a:cubicBezTo>
                  <a:pt x="24" y="17"/>
                  <a:pt x="24" y="17"/>
                  <a:pt x="24" y="17"/>
                </a:cubicBezTo>
                <a:cubicBezTo>
                  <a:pt x="25" y="14"/>
                  <a:pt x="25" y="14"/>
                  <a:pt x="25" y="14"/>
                </a:cubicBezTo>
                <a:cubicBezTo>
                  <a:pt x="28" y="8"/>
                  <a:pt x="29" y="3"/>
                  <a:pt x="29" y="0"/>
                </a:cubicBezTo>
                <a:cubicBezTo>
                  <a:pt x="30" y="0"/>
                  <a:pt x="30" y="0"/>
                  <a:pt x="31" y="1"/>
                </a:cubicBezTo>
                <a:cubicBezTo>
                  <a:pt x="34" y="2"/>
                  <a:pt x="38" y="3"/>
                  <a:pt x="40" y="4"/>
                </a:cubicBezTo>
                <a:cubicBezTo>
                  <a:pt x="40" y="5"/>
                  <a:pt x="44" y="9"/>
                  <a:pt x="46" y="28"/>
                </a:cubicBezTo>
                <a:cubicBezTo>
                  <a:pt x="46" y="33"/>
                  <a:pt x="45" y="44"/>
                  <a:pt x="45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4" y="47"/>
                  <a:pt x="44" y="48"/>
                  <a:pt x="42" y="48"/>
                </a:cubicBezTo>
                <a:cubicBezTo>
                  <a:pt x="42" y="48"/>
                  <a:pt x="42" y="48"/>
                  <a:pt x="42" y="48"/>
                </a:cubicBezTo>
                <a:cubicBezTo>
                  <a:pt x="39" y="48"/>
                  <a:pt x="38" y="46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4"/>
                  <a:pt x="39" y="36"/>
                  <a:pt x="39" y="28"/>
                </a:cubicBezTo>
                <a:cubicBezTo>
                  <a:pt x="39" y="26"/>
                  <a:pt x="38" y="14"/>
                  <a:pt x="36" y="13"/>
                </a:cubicBezTo>
                <a:cubicBezTo>
                  <a:pt x="34" y="12"/>
                  <a:pt x="34" y="12"/>
                  <a:pt x="34" y="12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3"/>
                  <a:pt x="34" y="44"/>
                  <a:pt x="34" y="44"/>
                </a:cubicBezTo>
                <a:cubicBezTo>
                  <a:pt x="34" y="89"/>
                  <a:pt x="34" y="89"/>
                  <a:pt x="34" y="89"/>
                </a:cubicBezTo>
                <a:cubicBezTo>
                  <a:pt x="34" y="92"/>
                  <a:pt x="32" y="94"/>
                  <a:pt x="29" y="9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ïSļíḋê">
            <a:extLst>
              <a:ext uri="{FF2B5EF4-FFF2-40B4-BE49-F238E27FC236}">
                <a16:creationId xmlns="" xmlns:p14="http://schemas.microsoft.com/office/powerpoint/2010/main" xmlns:a16="http://schemas.microsoft.com/office/drawing/2014/main" id="{6B2BB0FF-7819-440A-B0B9-D2E40AE797FC}"/>
              </a:ext>
            </a:extLst>
          </p:cNvPr>
          <p:cNvSpPr/>
          <p:nvPr/>
        </p:nvSpPr>
        <p:spPr bwMode="auto">
          <a:xfrm>
            <a:off x="5382837" y="2779661"/>
            <a:ext cx="230011" cy="438106"/>
          </a:xfrm>
          <a:custGeom>
            <a:avLst/>
            <a:gdLst/>
            <a:ahLst/>
            <a:cxnLst>
              <a:cxn ang="0">
                <a:pos x="23" y="126"/>
              </a:cxn>
              <a:cxn ang="0">
                <a:pos x="16" y="120"/>
              </a:cxn>
              <a:cxn ang="0">
                <a:pos x="16" y="60"/>
              </a:cxn>
              <a:cxn ang="0">
                <a:pos x="15" y="56"/>
              </a:cxn>
              <a:cxn ang="0">
                <a:pos x="15" y="17"/>
              </a:cxn>
              <a:cxn ang="0">
                <a:pos x="14" y="18"/>
              </a:cxn>
              <a:cxn ang="0">
                <a:pos x="14" y="18"/>
              </a:cxn>
              <a:cxn ang="0">
                <a:pos x="10" y="38"/>
              </a:cxn>
              <a:cxn ang="0">
                <a:pos x="10" y="60"/>
              </a:cxn>
              <a:cxn ang="0">
                <a:pos x="9" y="64"/>
              </a:cxn>
              <a:cxn ang="0">
                <a:pos x="6" y="65"/>
              </a:cxn>
              <a:cxn ang="0">
                <a:pos x="6" y="65"/>
              </a:cxn>
              <a:cxn ang="0">
                <a:pos x="1" y="60"/>
              </a:cxn>
              <a:cxn ang="0">
                <a:pos x="1" y="59"/>
              </a:cxn>
              <a:cxn ang="0">
                <a:pos x="0" y="38"/>
              </a:cxn>
              <a:cxn ang="0">
                <a:pos x="9" y="6"/>
              </a:cxn>
              <a:cxn ang="0">
                <a:pos x="20" y="1"/>
              </a:cxn>
              <a:cxn ang="0">
                <a:pos x="23" y="0"/>
              </a:cxn>
              <a:cxn ang="0">
                <a:pos x="28" y="19"/>
              </a:cxn>
              <a:cxn ang="0">
                <a:pos x="30" y="22"/>
              </a:cxn>
              <a:cxn ang="0">
                <a:pos x="30" y="18"/>
              </a:cxn>
              <a:cxn ang="0">
                <a:pos x="32" y="7"/>
              </a:cxn>
              <a:cxn ang="0">
                <a:pos x="32" y="6"/>
              </a:cxn>
              <a:cxn ang="0">
                <a:pos x="30" y="3"/>
              </a:cxn>
              <a:cxn ang="0">
                <a:pos x="32" y="2"/>
              </a:cxn>
              <a:cxn ang="0">
                <a:pos x="33" y="2"/>
              </a:cxn>
              <a:cxn ang="0">
                <a:pos x="35" y="3"/>
              </a:cxn>
              <a:cxn ang="0">
                <a:pos x="33" y="6"/>
              </a:cxn>
              <a:cxn ang="0">
                <a:pos x="34" y="7"/>
              </a:cxn>
              <a:cxn ang="0">
                <a:pos x="35" y="18"/>
              </a:cxn>
              <a:cxn ang="0">
                <a:pos x="36" y="22"/>
              </a:cxn>
              <a:cxn ang="0">
                <a:pos x="37" y="19"/>
              </a:cxn>
              <a:cxn ang="0">
                <a:pos x="43" y="0"/>
              </a:cxn>
              <a:cxn ang="0">
                <a:pos x="45" y="1"/>
              </a:cxn>
              <a:cxn ang="0">
                <a:pos x="57" y="6"/>
              </a:cxn>
              <a:cxn ang="0">
                <a:pos x="65" y="38"/>
              </a:cxn>
              <a:cxn ang="0">
                <a:pos x="64" y="59"/>
              </a:cxn>
              <a:cxn ang="0">
                <a:pos x="64" y="60"/>
              </a:cxn>
              <a:cxn ang="0">
                <a:pos x="60" y="65"/>
              </a:cxn>
              <a:cxn ang="0">
                <a:pos x="60" y="65"/>
              </a:cxn>
              <a:cxn ang="0">
                <a:pos x="55" y="60"/>
              </a:cxn>
              <a:cxn ang="0">
                <a:pos x="56" y="38"/>
              </a:cxn>
              <a:cxn ang="0">
                <a:pos x="52" y="18"/>
              </a:cxn>
              <a:cxn ang="0">
                <a:pos x="52" y="18"/>
              </a:cxn>
              <a:cxn ang="0">
                <a:pos x="50" y="17"/>
              </a:cxn>
              <a:cxn ang="0">
                <a:pos x="50" y="56"/>
              </a:cxn>
              <a:cxn ang="0">
                <a:pos x="50" y="60"/>
              </a:cxn>
              <a:cxn ang="0">
                <a:pos x="50" y="120"/>
              </a:cxn>
              <a:cxn ang="0">
                <a:pos x="43" y="126"/>
              </a:cxn>
              <a:cxn ang="0">
                <a:pos x="43" y="126"/>
              </a:cxn>
              <a:cxn ang="0">
                <a:pos x="42" y="126"/>
              </a:cxn>
              <a:cxn ang="0">
                <a:pos x="36" y="120"/>
              </a:cxn>
              <a:cxn ang="0">
                <a:pos x="36" y="65"/>
              </a:cxn>
              <a:cxn ang="0">
                <a:pos x="30" y="65"/>
              </a:cxn>
              <a:cxn ang="0">
                <a:pos x="30" y="120"/>
              </a:cxn>
              <a:cxn ang="0">
                <a:pos x="23" y="126"/>
              </a:cxn>
            </a:cxnLst>
            <a:rect l="0" t="0" r="r" b="b"/>
            <a:pathLst>
              <a:path w="66" h="126">
                <a:moveTo>
                  <a:pt x="23" y="126"/>
                </a:moveTo>
                <a:cubicBezTo>
                  <a:pt x="19" y="126"/>
                  <a:pt x="16" y="123"/>
                  <a:pt x="16" y="120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59"/>
                  <a:pt x="15" y="57"/>
                  <a:pt x="15" y="56"/>
                </a:cubicBezTo>
                <a:cubicBezTo>
                  <a:pt x="15" y="17"/>
                  <a:pt x="15" y="17"/>
                  <a:pt x="15" y="17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2" y="19"/>
                  <a:pt x="10" y="33"/>
                  <a:pt x="10" y="38"/>
                </a:cubicBezTo>
                <a:cubicBezTo>
                  <a:pt x="9" y="48"/>
                  <a:pt x="10" y="60"/>
                  <a:pt x="10" y="60"/>
                </a:cubicBezTo>
                <a:cubicBezTo>
                  <a:pt x="10" y="61"/>
                  <a:pt x="10" y="63"/>
                  <a:pt x="9" y="64"/>
                </a:cubicBezTo>
                <a:cubicBezTo>
                  <a:pt x="9" y="65"/>
                  <a:pt x="7" y="65"/>
                  <a:pt x="6" y="65"/>
                </a:cubicBezTo>
                <a:cubicBezTo>
                  <a:pt x="6" y="65"/>
                  <a:pt x="6" y="65"/>
                  <a:pt x="6" y="65"/>
                </a:cubicBezTo>
                <a:cubicBezTo>
                  <a:pt x="3" y="65"/>
                  <a:pt x="2" y="63"/>
                  <a:pt x="1" y="60"/>
                </a:cubicBezTo>
                <a:cubicBezTo>
                  <a:pt x="1" y="59"/>
                  <a:pt x="1" y="59"/>
                  <a:pt x="1" y="59"/>
                </a:cubicBezTo>
                <a:cubicBezTo>
                  <a:pt x="1" y="59"/>
                  <a:pt x="0" y="45"/>
                  <a:pt x="0" y="38"/>
                </a:cubicBezTo>
                <a:cubicBezTo>
                  <a:pt x="2" y="14"/>
                  <a:pt x="7" y="7"/>
                  <a:pt x="9" y="6"/>
                </a:cubicBezTo>
                <a:cubicBezTo>
                  <a:pt x="11" y="4"/>
                  <a:pt x="16" y="3"/>
                  <a:pt x="20" y="1"/>
                </a:cubicBezTo>
                <a:cubicBezTo>
                  <a:pt x="21" y="1"/>
                  <a:pt x="22" y="1"/>
                  <a:pt x="23" y="0"/>
                </a:cubicBezTo>
                <a:cubicBezTo>
                  <a:pt x="23" y="4"/>
                  <a:pt x="24" y="11"/>
                  <a:pt x="28" y="19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18"/>
                  <a:pt x="30" y="18"/>
                  <a:pt x="30" y="18"/>
                </a:cubicBezTo>
                <a:cubicBezTo>
                  <a:pt x="31" y="13"/>
                  <a:pt x="32" y="7"/>
                  <a:pt x="32" y="7"/>
                </a:cubicBezTo>
                <a:cubicBezTo>
                  <a:pt x="32" y="6"/>
                  <a:pt x="32" y="6"/>
                  <a:pt x="32" y="6"/>
                </a:cubicBezTo>
                <a:cubicBezTo>
                  <a:pt x="30" y="3"/>
                  <a:pt x="30" y="3"/>
                  <a:pt x="30" y="3"/>
                </a:cubicBezTo>
                <a:cubicBezTo>
                  <a:pt x="32" y="2"/>
                  <a:pt x="32" y="2"/>
                  <a:pt x="32" y="2"/>
                </a:cubicBezTo>
                <a:cubicBezTo>
                  <a:pt x="33" y="2"/>
                  <a:pt x="33" y="2"/>
                  <a:pt x="33" y="2"/>
                </a:cubicBezTo>
                <a:cubicBezTo>
                  <a:pt x="35" y="3"/>
                  <a:pt x="35" y="3"/>
                  <a:pt x="35" y="3"/>
                </a:cubicBezTo>
                <a:cubicBezTo>
                  <a:pt x="33" y="6"/>
                  <a:pt x="33" y="6"/>
                  <a:pt x="33" y="6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8"/>
                  <a:pt x="35" y="13"/>
                  <a:pt x="35" y="18"/>
                </a:cubicBezTo>
                <a:cubicBezTo>
                  <a:pt x="36" y="22"/>
                  <a:pt x="36" y="22"/>
                  <a:pt x="36" y="22"/>
                </a:cubicBezTo>
                <a:cubicBezTo>
                  <a:pt x="37" y="19"/>
                  <a:pt x="37" y="19"/>
                  <a:pt x="37" y="19"/>
                </a:cubicBezTo>
                <a:cubicBezTo>
                  <a:pt x="41" y="11"/>
                  <a:pt x="42" y="4"/>
                  <a:pt x="43" y="0"/>
                </a:cubicBezTo>
                <a:cubicBezTo>
                  <a:pt x="44" y="1"/>
                  <a:pt x="44" y="1"/>
                  <a:pt x="45" y="1"/>
                </a:cubicBezTo>
                <a:cubicBezTo>
                  <a:pt x="49" y="3"/>
                  <a:pt x="54" y="4"/>
                  <a:pt x="57" y="6"/>
                </a:cubicBezTo>
                <a:cubicBezTo>
                  <a:pt x="58" y="7"/>
                  <a:pt x="63" y="13"/>
                  <a:pt x="65" y="38"/>
                </a:cubicBezTo>
                <a:cubicBezTo>
                  <a:pt x="66" y="45"/>
                  <a:pt x="64" y="59"/>
                  <a:pt x="64" y="59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3"/>
                  <a:pt x="63" y="65"/>
                  <a:pt x="60" y="65"/>
                </a:cubicBezTo>
                <a:cubicBezTo>
                  <a:pt x="60" y="65"/>
                  <a:pt x="60" y="65"/>
                  <a:pt x="60" y="65"/>
                </a:cubicBezTo>
                <a:cubicBezTo>
                  <a:pt x="55" y="65"/>
                  <a:pt x="55" y="61"/>
                  <a:pt x="55" y="60"/>
                </a:cubicBezTo>
                <a:cubicBezTo>
                  <a:pt x="55" y="60"/>
                  <a:pt x="56" y="48"/>
                  <a:pt x="56" y="38"/>
                </a:cubicBezTo>
                <a:cubicBezTo>
                  <a:pt x="55" y="34"/>
                  <a:pt x="54" y="20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0" y="17"/>
                  <a:pt x="50" y="17"/>
                  <a:pt x="50" y="17"/>
                </a:cubicBezTo>
                <a:cubicBezTo>
                  <a:pt x="50" y="56"/>
                  <a:pt x="50" y="56"/>
                  <a:pt x="50" y="56"/>
                </a:cubicBezTo>
                <a:cubicBezTo>
                  <a:pt x="50" y="57"/>
                  <a:pt x="50" y="59"/>
                  <a:pt x="50" y="60"/>
                </a:cubicBezTo>
                <a:cubicBezTo>
                  <a:pt x="50" y="120"/>
                  <a:pt x="50" y="120"/>
                  <a:pt x="50" y="120"/>
                </a:cubicBezTo>
                <a:cubicBezTo>
                  <a:pt x="50" y="123"/>
                  <a:pt x="47" y="126"/>
                  <a:pt x="43" y="126"/>
                </a:cubicBezTo>
                <a:cubicBezTo>
                  <a:pt x="43" y="126"/>
                  <a:pt x="43" y="126"/>
                  <a:pt x="43" y="126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39" y="126"/>
                  <a:pt x="36" y="123"/>
                  <a:pt x="36" y="120"/>
                </a:cubicBezTo>
                <a:cubicBezTo>
                  <a:pt x="36" y="65"/>
                  <a:pt x="36" y="65"/>
                  <a:pt x="36" y="65"/>
                </a:cubicBezTo>
                <a:cubicBezTo>
                  <a:pt x="30" y="65"/>
                  <a:pt x="30" y="65"/>
                  <a:pt x="30" y="65"/>
                </a:cubicBezTo>
                <a:cubicBezTo>
                  <a:pt x="30" y="120"/>
                  <a:pt x="30" y="120"/>
                  <a:pt x="30" y="120"/>
                </a:cubicBezTo>
                <a:cubicBezTo>
                  <a:pt x="30" y="123"/>
                  <a:pt x="27" y="126"/>
                  <a:pt x="23" y="12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iş1îḍè">
            <a:extLst>
              <a:ext uri="{FF2B5EF4-FFF2-40B4-BE49-F238E27FC236}">
                <a16:creationId xmlns="" xmlns:p14="http://schemas.microsoft.com/office/powerpoint/2010/main" xmlns:a16="http://schemas.microsoft.com/office/drawing/2014/main" id="{5936B174-08EA-4015-BF04-0EB7E2E72133}"/>
              </a:ext>
            </a:extLst>
          </p:cNvPr>
          <p:cNvSpPr/>
          <p:nvPr/>
        </p:nvSpPr>
        <p:spPr bwMode="auto">
          <a:xfrm>
            <a:off x="5444904" y="2648229"/>
            <a:ext cx="105879" cy="116828"/>
          </a:xfrm>
          <a:custGeom>
            <a:avLst/>
            <a:gdLst/>
            <a:ahLst/>
            <a:cxnLst>
              <a:cxn ang="0">
                <a:pos x="16" y="34"/>
              </a:cxn>
              <a:cxn ang="0">
                <a:pos x="4" y="22"/>
              </a:cxn>
              <a:cxn ang="0">
                <a:pos x="4" y="22"/>
              </a:cxn>
              <a:cxn ang="0">
                <a:pos x="3" y="21"/>
              </a:cxn>
              <a:cxn ang="0">
                <a:pos x="1" y="17"/>
              </a:cxn>
              <a:cxn ang="0">
                <a:pos x="2" y="15"/>
              </a:cxn>
              <a:cxn ang="0">
                <a:pos x="3" y="15"/>
              </a:cxn>
              <a:cxn ang="0">
                <a:pos x="3" y="14"/>
              </a:cxn>
              <a:cxn ang="0">
                <a:pos x="16" y="0"/>
              </a:cxn>
              <a:cxn ang="0">
                <a:pos x="29" y="14"/>
              </a:cxn>
              <a:cxn ang="0">
                <a:pos x="29" y="15"/>
              </a:cxn>
              <a:cxn ang="0">
                <a:pos x="30" y="15"/>
              </a:cxn>
              <a:cxn ang="0">
                <a:pos x="31" y="17"/>
              </a:cxn>
              <a:cxn ang="0">
                <a:pos x="29" y="21"/>
              </a:cxn>
              <a:cxn ang="0">
                <a:pos x="28" y="22"/>
              </a:cxn>
              <a:cxn ang="0">
                <a:pos x="28" y="22"/>
              </a:cxn>
              <a:cxn ang="0">
                <a:pos x="16" y="34"/>
              </a:cxn>
            </a:cxnLst>
            <a:rect l="0" t="0" r="r" b="b"/>
            <a:pathLst>
              <a:path w="31" h="34">
                <a:moveTo>
                  <a:pt x="16" y="34"/>
                </a:moveTo>
                <a:cubicBezTo>
                  <a:pt x="8" y="34"/>
                  <a:pt x="5" y="25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3" y="21"/>
                  <a:pt x="3" y="21"/>
                  <a:pt x="3" y="21"/>
                </a:cubicBezTo>
                <a:cubicBezTo>
                  <a:pt x="1" y="21"/>
                  <a:pt x="0" y="18"/>
                  <a:pt x="1" y="17"/>
                </a:cubicBezTo>
                <a:cubicBezTo>
                  <a:pt x="1" y="16"/>
                  <a:pt x="1" y="15"/>
                  <a:pt x="2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6"/>
                  <a:pt x="9" y="0"/>
                  <a:pt x="16" y="0"/>
                </a:cubicBezTo>
                <a:cubicBezTo>
                  <a:pt x="23" y="0"/>
                  <a:pt x="28" y="6"/>
                  <a:pt x="29" y="14"/>
                </a:cubicBezTo>
                <a:cubicBezTo>
                  <a:pt x="29" y="15"/>
                  <a:pt x="29" y="15"/>
                  <a:pt x="29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5"/>
                  <a:pt x="31" y="16"/>
                  <a:pt x="31" y="17"/>
                </a:cubicBezTo>
                <a:cubicBezTo>
                  <a:pt x="31" y="18"/>
                  <a:pt x="30" y="21"/>
                  <a:pt x="29" y="21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7" y="25"/>
                  <a:pt x="24" y="34"/>
                  <a:pt x="16" y="3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ï$1îde">
            <a:extLst>
              <a:ext uri="{FF2B5EF4-FFF2-40B4-BE49-F238E27FC236}">
                <a16:creationId xmlns="" xmlns:p14="http://schemas.microsoft.com/office/powerpoint/2010/main" xmlns:a16="http://schemas.microsoft.com/office/drawing/2014/main" id="{EAC4B4B6-5ACF-42A6-8731-3C756CDD4DDA}"/>
              </a:ext>
            </a:extLst>
          </p:cNvPr>
          <p:cNvSpPr/>
          <p:nvPr/>
        </p:nvSpPr>
        <p:spPr bwMode="auto">
          <a:xfrm>
            <a:off x="5576338" y="3049826"/>
            <a:ext cx="54765" cy="25557"/>
          </a:xfrm>
          <a:custGeom>
            <a:avLst/>
            <a:gdLst/>
            <a:ahLst/>
            <a:cxnLst>
              <a:cxn ang="0">
                <a:pos x="8" y="5"/>
              </a:cxn>
              <a:cxn ang="0">
                <a:pos x="7" y="4"/>
              </a:cxn>
              <a:cxn ang="0">
                <a:pos x="0" y="3"/>
              </a:cxn>
              <a:cxn ang="0">
                <a:pos x="0" y="1"/>
              </a:cxn>
              <a:cxn ang="0">
                <a:pos x="9" y="2"/>
              </a:cxn>
              <a:cxn ang="0">
                <a:pos x="10" y="2"/>
              </a:cxn>
              <a:cxn ang="0">
                <a:pos x="10" y="0"/>
              </a:cxn>
              <a:cxn ang="0">
                <a:pos x="16" y="4"/>
              </a:cxn>
              <a:cxn ang="0">
                <a:pos x="8" y="7"/>
              </a:cxn>
              <a:cxn ang="0">
                <a:pos x="8" y="5"/>
              </a:cxn>
            </a:cxnLst>
            <a:rect l="0" t="0" r="r" b="b"/>
            <a:pathLst>
              <a:path w="16" h="7">
                <a:moveTo>
                  <a:pt x="8" y="5"/>
                </a:moveTo>
                <a:cubicBezTo>
                  <a:pt x="7" y="4"/>
                  <a:pt x="7" y="4"/>
                  <a:pt x="7" y="4"/>
                </a:cubicBezTo>
                <a:cubicBezTo>
                  <a:pt x="5" y="4"/>
                  <a:pt x="2" y="4"/>
                  <a:pt x="0" y="3"/>
                </a:cubicBezTo>
                <a:cubicBezTo>
                  <a:pt x="0" y="1"/>
                  <a:pt x="0" y="1"/>
                  <a:pt x="0" y="1"/>
                </a:cubicBezTo>
                <a:cubicBezTo>
                  <a:pt x="3" y="1"/>
                  <a:pt x="6" y="1"/>
                  <a:pt x="9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0"/>
                  <a:pt x="10" y="0"/>
                  <a:pt x="10" y="0"/>
                </a:cubicBezTo>
                <a:cubicBezTo>
                  <a:pt x="16" y="4"/>
                  <a:pt x="16" y="4"/>
                  <a:pt x="16" y="4"/>
                </a:cubicBezTo>
                <a:cubicBezTo>
                  <a:pt x="8" y="7"/>
                  <a:pt x="8" y="7"/>
                  <a:pt x="8" y="7"/>
                </a:cubicBezTo>
                <a:lnTo>
                  <a:pt x="8" y="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iŝḻïdé">
            <a:extLst>
              <a:ext uri="{FF2B5EF4-FFF2-40B4-BE49-F238E27FC236}">
                <a16:creationId xmlns="" xmlns:p14="http://schemas.microsoft.com/office/powerpoint/2010/main" xmlns:a16="http://schemas.microsoft.com/office/drawing/2014/main" id="{A72CAA5F-3B60-4025-A026-FD6DEB756928}"/>
              </a:ext>
            </a:extLst>
          </p:cNvPr>
          <p:cNvSpPr/>
          <p:nvPr/>
        </p:nvSpPr>
        <p:spPr bwMode="auto">
          <a:xfrm>
            <a:off x="5295215" y="3217766"/>
            <a:ext cx="328585" cy="65716"/>
          </a:xfrm>
          <a:custGeom>
            <a:avLst/>
            <a:gdLst/>
            <a:ahLst/>
            <a:cxnLst>
              <a:cxn ang="0">
                <a:pos x="59" y="19"/>
              </a:cxn>
              <a:cxn ang="0">
                <a:pos x="22" y="16"/>
              </a:cxn>
              <a:cxn ang="0">
                <a:pos x="14" y="14"/>
              </a:cxn>
              <a:cxn ang="0">
                <a:pos x="14" y="14"/>
              </a:cxn>
              <a:cxn ang="0">
                <a:pos x="9" y="18"/>
              </a:cxn>
              <a:cxn ang="0">
                <a:pos x="0" y="3"/>
              </a:cxn>
              <a:cxn ang="0">
                <a:pos x="27" y="0"/>
              </a:cxn>
              <a:cxn ang="0">
                <a:pos x="23" y="5"/>
              </a:cxn>
              <a:cxn ang="0">
                <a:pos x="24" y="5"/>
              </a:cxn>
              <a:cxn ang="0">
                <a:pos x="28" y="6"/>
              </a:cxn>
              <a:cxn ang="0">
                <a:pos x="59" y="9"/>
              </a:cxn>
              <a:cxn ang="0">
                <a:pos x="91" y="6"/>
              </a:cxn>
              <a:cxn ang="0">
                <a:pos x="88" y="14"/>
              </a:cxn>
              <a:cxn ang="0">
                <a:pos x="95" y="16"/>
              </a:cxn>
              <a:cxn ang="0">
                <a:pos x="91" y="16"/>
              </a:cxn>
              <a:cxn ang="0">
                <a:pos x="59" y="19"/>
              </a:cxn>
            </a:cxnLst>
            <a:rect l="0" t="0" r="r" b="b"/>
            <a:pathLst>
              <a:path w="95" h="19">
                <a:moveTo>
                  <a:pt x="59" y="19"/>
                </a:moveTo>
                <a:cubicBezTo>
                  <a:pt x="46" y="19"/>
                  <a:pt x="34" y="18"/>
                  <a:pt x="22" y="16"/>
                </a:cubicBezTo>
                <a:cubicBezTo>
                  <a:pt x="20" y="15"/>
                  <a:pt x="17" y="15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9" y="18"/>
                  <a:pt x="9" y="18"/>
                  <a:pt x="9" y="18"/>
                </a:cubicBezTo>
                <a:cubicBezTo>
                  <a:pt x="0" y="3"/>
                  <a:pt x="0" y="3"/>
                  <a:pt x="0" y="3"/>
                </a:cubicBezTo>
                <a:cubicBezTo>
                  <a:pt x="27" y="0"/>
                  <a:pt x="27" y="0"/>
                  <a:pt x="27" y="0"/>
                </a:cubicBezTo>
                <a:cubicBezTo>
                  <a:pt x="23" y="5"/>
                  <a:pt x="23" y="5"/>
                  <a:pt x="23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6" y="5"/>
                  <a:pt x="27" y="6"/>
                  <a:pt x="28" y="6"/>
                </a:cubicBezTo>
                <a:cubicBezTo>
                  <a:pt x="38" y="8"/>
                  <a:pt x="48" y="9"/>
                  <a:pt x="59" y="9"/>
                </a:cubicBezTo>
                <a:cubicBezTo>
                  <a:pt x="70" y="9"/>
                  <a:pt x="80" y="8"/>
                  <a:pt x="91" y="6"/>
                </a:cubicBezTo>
                <a:cubicBezTo>
                  <a:pt x="88" y="14"/>
                  <a:pt x="88" y="14"/>
                  <a:pt x="88" y="14"/>
                </a:cubicBezTo>
                <a:cubicBezTo>
                  <a:pt x="95" y="16"/>
                  <a:pt x="95" y="16"/>
                  <a:pt x="95" y="16"/>
                </a:cubicBezTo>
                <a:cubicBezTo>
                  <a:pt x="94" y="16"/>
                  <a:pt x="92" y="16"/>
                  <a:pt x="91" y="16"/>
                </a:cubicBezTo>
                <a:cubicBezTo>
                  <a:pt x="81" y="18"/>
                  <a:pt x="70" y="19"/>
                  <a:pt x="59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ïṡľiḑê">
            <a:extLst>
              <a:ext uri="{FF2B5EF4-FFF2-40B4-BE49-F238E27FC236}">
                <a16:creationId xmlns="" xmlns:p14="http://schemas.microsoft.com/office/powerpoint/2010/main" xmlns:a16="http://schemas.microsoft.com/office/drawing/2014/main" id="{FF74BADE-65CF-4017-965A-1908A6065E46}"/>
              </a:ext>
            </a:extLst>
          </p:cNvPr>
          <p:cNvSpPr/>
          <p:nvPr/>
        </p:nvSpPr>
        <p:spPr bwMode="auto">
          <a:xfrm>
            <a:off x="5200290" y="3100938"/>
            <a:ext cx="87623" cy="142385"/>
          </a:xfrm>
          <a:custGeom>
            <a:avLst/>
            <a:gdLst/>
            <a:ahLst/>
            <a:cxnLst>
              <a:cxn ang="0">
                <a:pos x="20" y="41"/>
              </a:cxn>
              <a:cxn ang="0">
                <a:pos x="7" y="33"/>
              </a:cxn>
              <a:cxn ang="0">
                <a:pos x="2" y="27"/>
              </a:cxn>
              <a:cxn ang="0">
                <a:pos x="0" y="19"/>
              </a:cxn>
              <a:cxn ang="0">
                <a:pos x="2" y="10"/>
              </a:cxn>
              <a:cxn ang="0">
                <a:pos x="10" y="3"/>
              </a:cxn>
              <a:cxn ang="0">
                <a:pos x="13" y="0"/>
              </a:cxn>
              <a:cxn ang="0">
                <a:pos x="16" y="7"/>
              </a:cxn>
              <a:cxn ang="0">
                <a:pos x="15" y="8"/>
              </a:cxn>
              <a:cxn ang="0">
                <a:pos x="12" y="12"/>
              </a:cxn>
              <a:cxn ang="0">
                <a:pos x="12" y="15"/>
              </a:cxn>
              <a:cxn ang="0">
                <a:pos x="13" y="19"/>
              </a:cxn>
              <a:cxn ang="0">
                <a:pos x="17" y="24"/>
              </a:cxn>
              <a:cxn ang="0">
                <a:pos x="25" y="30"/>
              </a:cxn>
              <a:cxn ang="0">
                <a:pos x="17" y="31"/>
              </a:cxn>
              <a:cxn ang="0">
                <a:pos x="20" y="41"/>
              </a:cxn>
            </a:cxnLst>
            <a:rect l="0" t="0" r="r" b="b"/>
            <a:pathLst>
              <a:path w="25" h="41">
                <a:moveTo>
                  <a:pt x="20" y="41"/>
                </a:moveTo>
                <a:cubicBezTo>
                  <a:pt x="15" y="39"/>
                  <a:pt x="10" y="36"/>
                  <a:pt x="7" y="33"/>
                </a:cubicBezTo>
                <a:cubicBezTo>
                  <a:pt x="5" y="31"/>
                  <a:pt x="3" y="29"/>
                  <a:pt x="2" y="27"/>
                </a:cubicBezTo>
                <a:cubicBezTo>
                  <a:pt x="0" y="25"/>
                  <a:pt x="0" y="22"/>
                  <a:pt x="0" y="19"/>
                </a:cubicBezTo>
                <a:cubicBezTo>
                  <a:pt x="0" y="16"/>
                  <a:pt x="1" y="13"/>
                  <a:pt x="2" y="10"/>
                </a:cubicBezTo>
                <a:cubicBezTo>
                  <a:pt x="4" y="7"/>
                  <a:pt x="7" y="5"/>
                  <a:pt x="10" y="3"/>
                </a:cubicBezTo>
                <a:cubicBezTo>
                  <a:pt x="11" y="2"/>
                  <a:pt x="12" y="1"/>
                  <a:pt x="13" y="0"/>
                </a:cubicBezTo>
                <a:cubicBezTo>
                  <a:pt x="13" y="3"/>
                  <a:pt x="14" y="5"/>
                  <a:pt x="16" y="7"/>
                </a:cubicBezTo>
                <a:cubicBezTo>
                  <a:pt x="16" y="7"/>
                  <a:pt x="15" y="8"/>
                  <a:pt x="15" y="8"/>
                </a:cubicBezTo>
                <a:cubicBezTo>
                  <a:pt x="14" y="9"/>
                  <a:pt x="13" y="10"/>
                  <a:pt x="12" y="12"/>
                </a:cubicBezTo>
                <a:cubicBezTo>
                  <a:pt x="12" y="13"/>
                  <a:pt x="12" y="14"/>
                  <a:pt x="12" y="15"/>
                </a:cubicBezTo>
                <a:cubicBezTo>
                  <a:pt x="12" y="17"/>
                  <a:pt x="12" y="18"/>
                  <a:pt x="13" y="19"/>
                </a:cubicBezTo>
                <a:cubicBezTo>
                  <a:pt x="14" y="21"/>
                  <a:pt x="15" y="23"/>
                  <a:pt x="17" y="24"/>
                </a:cubicBezTo>
                <a:cubicBezTo>
                  <a:pt x="19" y="26"/>
                  <a:pt x="22" y="28"/>
                  <a:pt x="25" y="30"/>
                </a:cubicBezTo>
                <a:cubicBezTo>
                  <a:pt x="17" y="31"/>
                  <a:pt x="17" y="31"/>
                  <a:pt x="17" y="31"/>
                </a:cubicBezTo>
                <a:lnTo>
                  <a:pt x="20" y="4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ïṥľíďe">
            <a:extLst>
              <a:ext uri="{FF2B5EF4-FFF2-40B4-BE49-F238E27FC236}">
                <a16:creationId xmlns="" xmlns:p14="http://schemas.microsoft.com/office/powerpoint/2010/main" xmlns:a16="http://schemas.microsoft.com/office/drawing/2014/main" id="{96F074DA-249B-4BD4-A8FF-F08BC993D878}"/>
              </a:ext>
            </a:extLst>
          </p:cNvPr>
          <p:cNvSpPr/>
          <p:nvPr/>
        </p:nvSpPr>
        <p:spPr bwMode="auto">
          <a:xfrm>
            <a:off x="5638403" y="3100938"/>
            <a:ext cx="160642" cy="156989"/>
          </a:xfrm>
          <a:custGeom>
            <a:avLst/>
            <a:gdLst/>
            <a:ahLst/>
            <a:cxnLst>
              <a:cxn ang="0">
                <a:pos x="0" y="43"/>
              </a:cxn>
              <a:cxn ang="0">
                <a:pos x="4" y="29"/>
              </a:cxn>
              <a:cxn ang="0">
                <a:pos x="12" y="34"/>
              </a:cxn>
              <a:cxn ang="0">
                <a:pos x="13" y="34"/>
              </a:cxn>
              <a:cxn ang="0">
                <a:pos x="20" y="30"/>
              </a:cxn>
              <a:cxn ang="0">
                <a:pos x="30" y="23"/>
              </a:cxn>
              <a:cxn ang="0">
                <a:pos x="33" y="19"/>
              </a:cxn>
              <a:cxn ang="0">
                <a:pos x="34" y="15"/>
              </a:cxn>
              <a:cxn ang="0">
                <a:pos x="33" y="11"/>
              </a:cxn>
              <a:cxn ang="0">
                <a:pos x="29" y="7"/>
              </a:cxn>
              <a:cxn ang="0">
                <a:pos x="32" y="0"/>
              </a:cxn>
              <a:cxn ang="0">
                <a:pos x="38" y="5"/>
              </a:cxn>
              <a:cxn ang="0">
                <a:pos x="44" y="11"/>
              </a:cxn>
              <a:cxn ang="0">
                <a:pos x="46" y="19"/>
              </a:cxn>
              <a:cxn ang="0">
                <a:pos x="43" y="28"/>
              </a:cxn>
              <a:cxn ang="0">
                <a:pos x="36" y="35"/>
              </a:cxn>
              <a:cxn ang="0">
                <a:pos x="27" y="41"/>
              </a:cxn>
              <a:cxn ang="0">
                <a:pos x="25" y="41"/>
              </a:cxn>
              <a:cxn ang="0">
                <a:pos x="31" y="45"/>
              </a:cxn>
              <a:cxn ang="0">
                <a:pos x="0" y="43"/>
              </a:cxn>
            </a:cxnLst>
            <a:rect l="0" t="0" r="r" b="b"/>
            <a:pathLst>
              <a:path w="46" h="45">
                <a:moveTo>
                  <a:pt x="0" y="43"/>
                </a:moveTo>
                <a:cubicBezTo>
                  <a:pt x="4" y="29"/>
                  <a:pt x="4" y="29"/>
                  <a:pt x="4" y="29"/>
                </a:cubicBezTo>
                <a:cubicBezTo>
                  <a:pt x="12" y="34"/>
                  <a:pt x="12" y="34"/>
                  <a:pt x="12" y="34"/>
                </a:cubicBezTo>
                <a:cubicBezTo>
                  <a:pt x="13" y="34"/>
                  <a:pt x="13" y="34"/>
                  <a:pt x="13" y="34"/>
                </a:cubicBezTo>
                <a:cubicBezTo>
                  <a:pt x="16" y="32"/>
                  <a:pt x="18" y="31"/>
                  <a:pt x="20" y="30"/>
                </a:cubicBezTo>
                <a:cubicBezTo>
                  <a:pt x="25" y="28"/>
                  <a:pt x="28" y="25"/>
                  <a:pt x="30" y="23"/>
                </a:cubicBezTo>
                <a:cubicBezTo>
                  <a:pt x="31" y="21"/>
                  <a:pt x="32" y="20"/>
                  <a:pt x="33" y="19"/>
                </a:cubicBezTo>
                <a:cubicBezTo>
                  <a:pt x="33" y="18"/>
                  <a:pt x="34" y="16"/>
                  <a:pt x="34" y="15"/>
                </a:cubicBezTo>
                <a:cubicBezTo>
                  <a:pt x="34" y="14"/>
                  <a:pt x="33" y="13"/>
                  <a:pt x="33" y="11"/>
                </a:cubicBezTo>
                <a:cubicBezTo>
                  <a:pt x="32" y="10"/>
                  <a:pt x="31" y="8"/>
                  <a:pt x="29" y="7"/>
                </a:cubicBezTo>
                <a:cubicBezTo>
                  <a:pt x="31" y="5"/>
                  <a:pt x="32" y="3"/>
                  <a:pt x="32" y="0"/>
                </a:cubicBezTo>
                <a:cubicBezTo>
                  <a:pt x="35" y="2"/>
                  <a:pt x="37" y="3"/>
                  <a:pt x="38" y="5"/>
                </a:cubicBezTo>
                <a:cubicBezTo>
                  <a:pt x="41" y="7"/>
                  <a:pt x="42" y="9"/>
                  <a:pt x="44" y="11"/>
                </a:cubicBezTo>
                <a:cubicBezTo>
                  <a:pt x="45" y="13"/>
                  <a:pt x="46" y="16"/>
                  <a:pt x="46" y="19"/>
                </a:cubicBezTo>
                <a:cubicBezTo>
                  <a:pt x="46" y="22"/>
                  <a:pt x="45" y="25"/>
                  <a:pt x="43" y="28"/>
                </a:cubicBezTo>
                <a:cubicBezTo>
                  <a:pt x="41" y="31"/>
                  <a:pt x="39" y="33"/>
                  <a:pt x="36" y="35"/>
                </a:cubicBezTo>
                <a:cubicBezTo>
                  <a:pt x="33" y="37"/>
                  <a:pt x="30" y="39"/>
                  <a:pt x="27" y="41"/>
                </a:cubicBezTo>
                <a:cubicBezTo>
                  <a:pt x="25" y="41"/>
                  <a:pt x="25" y="41"/>
                  <a:pt x="25" y="41"/>
                </a:cubicBezTo>
                <a:cubicBezTo>
                  <a:pt x="31" y="45"/>
                  <a:pt x="31" y="45"/>
                  <a:pt x="31" y="45"/>
                </a:cubicBezTo>
                <a:lnTo>
                  <a:pt x="0" y="4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îṣļídê">
            <a:extLst>
              <a:ext uri="{FF2B5EF4-FFF2-40B4-BE49-F238E27FC236}">
                <a16:creationId xmlns="" xmlns:p14="http://schemas.microsoft.com/office/powerpoint/2010/main" xmlns:a16="http://schemas.microsoft.com/office/drawing/2014/main" id="{C51DC0D5-53DA-4D24-AC21-298F1B1FC162}"/>
              </a:ext>
            </a:extLst>
          </p:cNvPr>
          <p:cNvSpPr/>
          <p:nvPr/>
        </p:nvSpPr>
        <p:spPr bwMode="auto">
          <a:xfrm>
            <a:off x="5364584" y="3049826"/>
            <a:ext cx="58415" cy="29207"/>
          </a:xfrm>
          <a:custGeom>
            <a:avLst/>
            <a:gdLst/>
            <a:ahLst/>
            <a:cxnLst>
              <a:cxn ang="0">
                <a:pos x="8" y="5"/>
              </a:cxn>
              <a:cxn ang="0">
                <a:pos x="7" y="5"/>
              </a:cxn>
              <a:cxn ang="0">
                <a:pos x="4" y="5"/>
              </a:cxn>
              <a:cxn ang="0">
                <a:pos x="0" y="6"/>
              </a:cxn>
              <a:cxn ang="0">
                <a:pos x="0" y="3"/>
              </a:cxn>
              <a:cxn ang="0">
                <a:pos x="4" y="2"/>
              </a:cxn>
              <a:cxn ang="0">
                <a:pos x="5" y="2"/>
              </a:cxn>
              <a:cxn ang="0">
                <a:pos x="3" y="0"/>
              </a:cxn>
              <a:cxn ang="0">
                <a:pos x="17" y="2"/>
              </a:cxn>
              <a:cxn ang="0">
                <a:pos x="11" y="8"/>
              </a:cxn>
              <a:cxn ang="0">
                <a:pos x="8" y="5"/>
              </a:cxn>
            </a:cxnLst>
            <a:rect l="0" t="0" r="r" b="b"/>
            <a:pathLst>
              <a:path w="17" h="8">
                <a:moveTo>
                  <a:pt x="8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5" y="5"/>
                  <a:pt x="4" y="5"/>
                </a:cubicBezTo>
                <a:cubicBezTo>
                  <a:pt x="2" y="6"/>
                  <a:pt x="1" y="6"/>
                  <a:pt x="0" y="6"/>
                </a:cubicBezTo>
                <a:cubicBezTo>
                  <a:pt x="0" y="3"/>
                  <a:pt x="0" y="3"/>
                  <a:pt x="0" y="3"/>
                </a:cubicBezTo>
                <a:cubicBezTo>
                  <a:pt x="1" y="3"/>
                  <a:pt x="2" y="2"/>
                  <a:pt x="4" y="2"/>
                </a:cubicBezTo>
                <a:cubicBezTo>
                  <a:pt x="5" y="2"/>
                  <a:pt x="5" y="2"/>
                  <a:pt x="5" y="2"/>
                </a:cubicBezTo>
                <a:cubicBezTo>
                  <a:pt x="3" y="0"/>
                  <a:pt x="3" y="0"/>
                  <a:pt x="3" y="0"/>
                </a:cubicBezTo>
                <a:cubicBezTo>
                  <a:pt x="17" y="2"/>
                  <a:pt x="17" y="2"/>
                  <a:pt x="17" y="2"/>
                </a:cubicBezTo>
                <a:cubicBezTo>
                  <a:pt x="11" y="8"/>
                  <a:pt x="11" y="8"/>
                  <a:pt x="11" y="8"/>
                </a:cubicBezTo>
                <a:lnTo>
                  <a:pt x="8" y="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iŝliḋe">
            <a:extLst>
              <a:ext uri="{FF2B5EF4-FFF2-40B4-BE49-F238E27FC236}">
                <a16:creationId xmlns="" xmlns:p14="http://schemas.microsoft.com/office/powerpoint/2010/main" xmlns:a16="http://schemas.microsoft.com/office/drawing/2014/main" id="{ACCBFCE5-7F07-49B2-A196-85B14D149211}"/>
              </a:ext>
            </a:extLst>
          </p:cNvPr>
          <p:cNvSpPr/>
          <p:nvPr/>
        </p:nvSpPr>
        <p:spPr bwMode="auto">
          <a:xfrm rot="5400000">
            <a:off x="3854229" y="2837154"/>
            <a:ext cx="257430" cy="257430"/>
          </a:xfrm>
          <a:prstGeom prst="triangle">
            <a:avLst/>
          </a:pr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isľîḍè">
            <a:extLst>
              <a:ext uri="{FF2B5EF4-FFF2-40B4-BE49-F238E27FC236}">
                <a16:creationId xmlns="" xmlns:p14="http://schemas.microsoft.com/office/powerpoint/2010/main" xmlns:a16="http://schemas.microsoft.com/office/drawing/2014/main" id="{331D0F1D-F2BC-4E92-AF80-BC4DD19A798C}"/>
              </a:ext>
            </a:extLst>
          </p:cNvPr>
          <p:cNvSpPr/>
          <p:nvPr/>
        </p:nvSpPr>
        <p:spPr bwMode="auto">
          <a:xfrm rot="5400000">
            <a:off x="6753559" y="2858605"/>
            <a:ext cx="214526" cy="214526"/>
          </a:xfrm>
          <a:prstGeom prst="triangle">
            <a:avLst/>
          </a:pr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i$1ïḑê">
            <a:extLst>
              <a:ext uri="{FF2B5EF4-FFF2-40B4-BE49-F238E27FC236}">
                <a16:creationId xmlns="" xmlns:p14="http://schemas.microsoft.com/office/powerpoint/2010/main" xmlns:a16="http://schemas.microsoft.com/office/drawing/2014/main" id="{A8EADBE9-2E50-4E18-94C6-1D4F11E9CDD0}"/>
              </a:ext>
            </a:extLst>
          </p:cNvPr>
          <p:cNvSpPr/>
          <p:nvPr/>
        </p:nvSpPr>
        <p:spPr bwMode="auto">
          <a:xfrm rot="5400000">
            <a:off x="9293076" y="2890785"/>
            <a:ext cx="150168" cy="150168"/>
          </a:xfrm>
          <a:prstGeom prst="triangle">
            <a:avLst/>
          </a:pr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íšľíḓê">
            <a:extLst>
              <a:ext uri="{FF2B5EF4-FFF2-40B4-BE49-F238E27FC236}">
                <a16:creationId xmlns="" xmlns:p14="http://schemas.microsoft.com/office/powerpoint/2010/main" xmlns:a16="http://schemas.microsoft.com/office/drawing/2014/main" id="{924E1717-EF20-4B7D-AAEA-31B71C8405D6}"/>
              </a:ext>
            </a:extLst>
          </p:cNvPr>
          <p:cNvSpPr txBox="1"/>
          <p:nvPr/>
        </p:nvSpPr>
        <p:spPr bwMode="auto">
          <a:xfrm>
            <a:off x="1408461" y="4187799"/>
            <a:ext cx="1776124" cy="510084"/>
          </a:xfrm>
          <a:prstGeom prst="rect">
            <a:avLst/>
          </a:prstGeom>
          <a:noFill/>
          <a:extLst/>
        </p:spPr>
        <p:txBody>
          <a:bodyPr wrap="none" lIns="90000" tIns="46800" rIns="90000" bIns="46800" anchor="b" anchorCtr="1">
            <a:normAutofit/>
          </a:bodyPr>
          <a:lstStyle/>
          <a:p>
            <a:pPr latinLnBrk="0"/>
            <a:r>
              <a:rPr lang="en-US" altLang="zh-CN" sz="1600" b="1" dirty="0">
                <a:effectLst/>
              </a:rPr>
              <a:t>Text here</a:t>
            </a:r>
            <a:endParaRPr lang="zh-CN" altLang="en-US" sz="1600" b="1" dirty="0">
              <a:effectLst/>
            </a:endParaRPr>
          </a:p>
        </p:txBody>
      </p:sp>
      <p:sp>
        <p:nvSpPr>
          <p:cNvPr id="36" name="ïṩlidé">
            <a:extLst>
              <a:ext uri="{FF2B5EF4-FFF2-40B4-BE49-F238E27FC236}">
                <a16:creationId xmlns="" xmlns:p14="http://schemas.microsoft.com/office/powerpoint/2010/main" xmlns:a16="http://schemas.microsoft.com/office/drawing/2014/main" id="{3FB6FD48-CCCA-4F69-A3A3-821F2E94E08D}"/>
              </a:ext>
            </a:extLst>
          </p:cNvPr>
          <p:cNvSpPr txBox="1"/>
          <p:nvPr/>
        </p:nvSpPr>
        <p:spPr bwMode="auto">
          <a:xfrm>
            <a:off x="1155849" y="4697883"/>
            <a:ext cx="2281348" cy="698212"/>
          </a:xfrm>
          <a:prstGeom prst="rect">
            <a:avLst/>
          </a:prstGeom>
          <a:noFill/>
          <a:extLst/>
        </p:spPr>
        <p:txBody>
          <a:bodyPr wrap="square" lIns="90000" tIns="46800" rIns="90000" bIns="4680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3" name="îṧļïḓè">
            <a:extLst>
              <a:ext uri="{FF2B5EF4-FFF2-40B4-BE49-F238E27FC236}">
                <a16:creationId xmlns="" xmlns:p14="http://schemas.microsoft.com/office/powerpoint/2010/main" xmlns:a16="http://schemas.microsoft.com/office/drawing/2014/main" id="{34AF88D2-0502-4069-9734-1B8173451A7A}"/>
              </a:ext>
            </a:extLst>
          </p:cNvPr>
          <p:cNvSpPr txBox="1"/>
          <p:nvPr/>
        </p:nvSpPr>
        <p:spPr bwMode="auto">
          <a:xfrm>
            <a:off x="4571399" y="3960043"/>
            <a:ext cx="1776124" cy="510084"/>
          </a:xfrm>
          <a:prstGeom prst="rect">
            <a:avLst/>
          </a:prstGeom>
          <a:noFill/>
          <a:extLst/>
        </p:spPr>
        <p:txBody>
          <a:bodyPr wrap="none" lIns="90000" tIns="46800" rIns="90000" bIns="46800" anchor="b" anchorCtr="1">
            <a:normAutofit/>
          </a:bodyPr>
          <a:lstStyle/>
          <a:p>
            <a:pPr latinLnBrk="0"/>
            <a:r>
              <a:rPr lang="en-US" altLang="zh-CN" sz="1600" b="1" dirty="0">
                <a:effectLst/>
              </a:rPr>
              <a:t>Text here</a:t>
            </a:r>
            <a:endParaRPr lang="zh-CN" altLang="en-US" sz="1600" b="1" dirty="0">
              <a:effectLst/>
            </a:endParaRPr>
          </a:p>
        </p:txBody>
      </p:sp>
      <p:sp>
        <p:nvSpPr>
          <p:cNvPr id="34" name="íŝ1íḋè">
            <a:extLst>
              <a:ext uri="{FF2B5EF4-FFF2-40B4-BE49-F238E27FC236}">
                <a16:creationId xmlns="" xmlns:p14="http://schemas.microsoft.com/office/powerpoint/2010/main" xmlns:a16="http://schemas.microsoft.com/office/drawing/2014/main" id="{B53722F2-A4AA-43D0-90A9-BD8577928716}"/>
              </a:ext>
            </a:extLst>
          </p:cNvPr>
          <p:cNvSpPr txBox="1"/>
          <p:nvPr/>
        </p:nvSpPr>
        <p:spPr bwMode="auto">
          <a:xfrm>
            <a:off x="4318787" y="4470127"/>
            <a:ext cx="2281348" cy="698212"/>
          </a:xfrm>
          <a:prstGeom prst="rect">
            <a:avLst/>
          </a:prstGeom>
          <a:noFill/>
          <a:extLst/>
        </p:spPr>
        <p:txBody>
          <a:bodyPr wrap="square" lIns="90000" tIns="46800" rIns="90000" bIns="4680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1" name="ís1iḋê">
            <a:extLst>
              <a:ext uri="{FF2B5EF4-FFF2-40B4-BE49-F238E27FC236}">
                <a16:creationId xmlns="" xmlns:p14="http://schemas.microsoft.com/office/powerpoint/2010/main" xmlns:a16="http://schemas.microsoft.com/office/drawing/2014/main" id="{15383E85-E8D2-4E8D-B765-B756752C94E6}"/>
              </a:ext>
            </a:extLst>
          </p:cNvPr>
          <p:cNvSpPr txBox="1"/>
          <p:nvPr/>
        </p:nvSpPr>
        <p:spPr bwMode="auto">
          <a:xfrm>
            <a:off x="7278888" y="3803135"/>
            <a:ext cx="1776124" cy="510084"/>
          </a:xfrm>
          <a:prstGeom prst="rect">
            <a:avLst/>
          </a:prstGeom>
          <a:noFill/>
          <a:extLst/>
        </p:spPr>
        <p:txBody>
          <a:bodyPr wrap="none" lIns="90000" tIns="46800" rIns="90000" bIns="46800" anchor="b" anchorCtr="1">
            <a:normAutofit/>
          </a:bodyPr>
          <a:lstStyle/>
          <a:p>
            <a:pPr latinLnBrk="0"/>
            <a:r>
              <a:rPr lang="en-US" altLang="zh-CN" sz="1600" b="1" dirty="0">
                <a:effectLst/>
              </a:rPr>
              <a:t>Text here</a:t>
            </a:r>
            <a:endParaRPr lang="zh-CN" altLang="en-US" sz="1600" b="1" dirty="0">
              <a:effectLst/>
            </a:endParaRPr>
          </a:p>
        </p:txBody>
      </p:sp>
      <p:sp>
        <p:nvSpPr>
          <p:cNvPr id="32" name="ïŝ1îḓè">
            <a:extLst>
              <a:ext uri="{FF2B5EF4-FFF2-40B4-BE49-F238E27FC236}">
                <a16:creationId xmlns="" xmlns:p14="http://schemas.microsoft.com/office/powerpoint/2010/main" xmlns:a16="http://schemas.microsoft.com/office/drawing/2014/main" id="{B6BD65F3-F1F3-4684-AE3F-E1A840BF18D2}"/>
              </a:ext>
            </a:extLst>
          </p:cNvPr>
          <p:cNvSpPr txBox="1"/>
          <p:nvPr/>
        </p:nvSpPr>
        <p:spPr bwMode="auto">
          <a:xfrm>
            <a:off x="7026276" y="4313219"/>
            <a:ext cx="2281348" cy="698212"/>
          </a:xfrm>
          <a:prstGeom prst="rect">
            <a:avLst/>
          </a:prstGeom>
          <a:noFill/>
          <a:extLst/>
        </p:spPr>
        <p:txBody>
          <a:bodyPr wrap="square" lIns="90000" tIns="46800" rIns="90000" bIns="4680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29" name="îṧ1íḍê">
            <a:extLst>
              <a:ext uri="{FF2B5EF4-FFF2-40B4-BE49-F238E27FC236}">
                <a16:creationId xmlns="" xmlns:p14="http://schemas.microsoft.com/office/powerpoint/2010/main" xmlns:a16="http://schemas.microsoft.com/office/drawing/2014/main" id="{08A1671D-CD65-4EE0-B354-6520E1B0F10E}"/>
              </a:ext>
            </a:extLst>
          </p:cNvPr>
          <p:cNvSpPr txBox="1"/>
          <p:nvPr/>
        </p:nvSpPr>
        <p:spPr bwMode="auto">
          <a:xfrm>
            <a:off x="9460292" y="1085850"/>
            <a:ext cx="1776124" cy="510084"/>
          </a:xfrm>
          <a:prstGeom prst="rect">
            <a:avLst/>
          </a:prstGeom>
          <a:noFill/>
          <a:extLst/>
        </p:spPr>
        <p:txBody>
          <a:bodyPr wrap="none" lIns="90000" tIns="46800" rIns="90000" bIns="46800" anchor="b" anchorCtr="1">
            <a:normAutofit/>
          </a:bodyPr>
          <a:lstStyle/>
          <a:p>
            <a:pPr latinLnBrk="0"/>
            <a:r>
              <a:rPr lang="en-US" altLang="zh-CN" sz="1600" b="1" dirty="0">
                <a:effectLst/>
              </a:rPr>
              <a:t>Text here</a:t>
            </a:r>
            <a:endParaRPr lang="zh-CN" altLang="en-US" sz="1600" b="1" dirty="0">
              <a:effectLst/>
            </a:endParaRPr>
          </a:p>
        </p:txBody>
      </p:sp>
      <p:sp>
        <p:nvSpPr>
          <p:cNvPr id="30" name="ïşḻïdé">
            <a:extLst>
              <a:ext uri="{FF2B5EF4-FFF2-40B4-BE49-F238E27FC236}">
                <a16:creationId xmlns="" xmlns:p14="http://schemas.microsoft.com/office/powerpoint/2010/main" xmlns:a16="http://schemas.microsoft.com/office/drawing/2014/main" id="{BCA7B50D-F930-40A4-8391-DA225E60913B}"/>
              </a:ext>
            </a:extLst>
          </p:cNvPr>
          <p:cNvSpPr txBox="1"/>
          <p:nvPr/>
        </p:nvSpPr>
        <p:spPr bwMode="auto">
          <a:xfrm>
            <a:off x="9207680" y="1595934"/>
            <a:ext cx="2281348" cy="698212"/>
          </a:xfrm>
          <a:prstGeom prst="rect">
            <a:avLst/>
          </a:prstGeom>
          <a:noFill/>
          <a:extLst/>
        </p:spPr>
        <p:txBody>
          <a:bodyPr wrap="square" lIns="90000" tIns="46800" rIns="90000" bIns="4680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p14="http://schemas.microsoft.com/office/powerpoint/2010/main" xmlns:a16="http://schemas.microsoft.com/office/drawing/2014/main" id="{F42BDD5A-403A-4710-BDC4-86317CBC04F9}"/>
              </a:ext>
            </a:extLst>
          </p:cNvPr>
          <p:cNvCxnSpPr/>
          <p:nvPr/>
        </p:nvCxnSpPr>
        <p:spPr>
          <a:xfrm>
            <a:off x="3981000" y="3442288"/>
            <a:ext cx="0" cy="270133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="" xmlns:p14="http://schemas.microsoft.com/office/powerpoint/2010/main" xmlns:a16="http://schemas.microsoft.com/office/drawing/2014/main" id="{FA64863F-DB94-413C-9EC0-A83A8ED4A944}"/>
              </a:ext>
            </a:extLst>
          </p:cNvPr>
          <p:cNvCxnSpPr/>
          <p:nvPr/>
        </p:nvCxnSpPr>
        <p:spPr>
          <a:xfrm>
            <a:off x="6858663" y="3442288"/>
            <a:ext cx="0" cy="270133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p14="http://schemas.microsoft.com/office/powerpoint/2010/main" xmlns:a16="http://schemas.microsoft.com/office/drawing/2014/main" id="{42C84388-EE52-4946-88FA-FA59435D35AD}"/>
              </a:ext>
            </a:extLst>
          </p:cNvPr>
          <p:cNvCxnSpPr/>
          <p:nvPr/>
        </p:nvCxnSpPr>
        <p:spPr>
          <a:xfrm>
            <a:off x="9327337" y="3442288"/>
            <a:ext cx="0" cy="270133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59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447E6C3-2E78-4F86-BDA3-BEC57A6A0A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7703AE2-5B50-4A20-A3AF-45D636A77C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D3E7485-C7AD-4F4F-B68E-4BA5EC0A9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sp>
        <p:nvSpPr>
          <p:cNvPr id="33" name="ïś1í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1E7D1CD-AB84-406A-91AC-5EDC34995798}"/>
              </a:ext>
            </a:extLst>
          </p:cNvPr>
          <p:cNvSpPr/>
          <p:nvPr/>
        </p:nvSpPr>
        <p:spPr bwMode="auto">
          <a:xfrm>
            <a:off x="4087618" y="1674000"/>
            <a:ext cx="4016764" cy="3510000"/>
          </a:xfrm>
          <a:custGeom>
            <a:avLst/>
            <a:gdLst>
              <a:gd name="T0" fmla="*/ 1199 w 1272"/>
              <a:gd name="T1" fmla="*/ 585 h 1111"/>
              <a:gd name="T2" fmla="*/ 1228 w 1272"/>
              <a:gd name="T3" fmla="*/ 365 h 1111"/>
              <a:gd name="T4" fmla="*/ 1070 w 1272"/>
              <a:gd name="T5" fmla="*/ 234 h 1111"/>
              <a:gd name="T6" fmla="*/ 845 w 1272"/>
              <a:gd name="T7" fmla="*/ 20 h 1111"/>
              <a:gd name="T8" fmla="*/ 603 w 1272"/>
              <a:gd name="T9" fmla="*/ 59 h 1111"/>
              <a:gd name="T10" fmla="*/ 469 w 1272"/>
              <a:gd name="T11" fmla="*/ 46 h 1111"/>
              <a:gd name="T12" fmla="*/ 381 w 1272"/>
              <a:gd name="T13" fmla="*/ 111 h 1111"/>
              <a:gd name="T14" fmla="*/ 198 w 1272"/>
              <a:gd name="T15" fmla="*/ 161 h 1111"/>
              <a:gd name="T16" fmla="*/ 108 w 1272"/>
              <a:gd name="T17" fmla="*/ 317 h 1111"/>
              <a:gd name="T18" fmla="*/ 5 w 1272"/>
              <a:gd name="T19" fmla="*/ 433 h 1111"/>
              <a:gd name="T20" fmla="*/ 33 w 1272"/>
              <a:gd name="T21" fmla="*/ 534 h 1111"/>
              <a:gd name="T22" fmla="*/ 38 w 1272"/>
              <a:gd name="T23" fmla="*/ 670 h 1111"/>
              <a:gd name="T24" fmla="*/ 319 w 1272"/>
              <a:gd name="T25" fmla="*/ 771 h 1111"/>
              <a:gd name="T26" fmla="*/ 344 w 1272"/>
              <a:gd name="T27" fmla="*/ 759 h 1111"/>
              <a:gd name="T28" fmla="*/ 349 w 1272"/>
              <a:gd name="T29" fmla="*/ 773 h 1111"/>
              <a:gd name="T30" fmla="*/ 630 w 1272"/>
              <a:gd name="T31" fmla="*/ 874 h 1111"/>
              <a:gd name="T32" fmla="*/ 641 w 1272"/>
              <a:gd name="T33" fmla="*/ 869 h 1111"/>
              <a:gd name="T34" fmla="*/ 768 w 1272"/>
              <a:gd name="T35" fmla="*/ 901 h 1111"/>
              <a:gd name="T36" fmla="*/ 790 w 1272"/>
              <a:gd name="T37" fmla="*/ 955 h 1111"/>
              <a:gd name="T38" fmla="*/ 1000 w 1272"/>
              <a:gd name="T39" fmla="*/ 1111 h 1111"/>
              <a:gd name="T40" fmla="*/ 1037 w 1272"/>
              <a:gd name="T41" fmla="*/ 1077 h 1111"/>
              <a:gd name="T42" fmla="*/ 1036 w 1272"/>
              <a:gd name="T43" fmla="*/ 1076 h 1111"/>
              <a:gd name="T44" fmla="*/ 906 w 1272"/>
              <a:gd name="T45" fmla="*/ 901 h 1111"/>
              <a:gd name="T46" fmla="*/ 907 w 1272"/>
              <a:gd name="T47" fmla="*/ 893 h 1111"/>
              <a:gd name="T48" fmla="*/ 1106 w 1272"/>
              <a:gd name="T49" fmla="*/ 904 h 1111"/>
              <a:gd name="T50" fmla="*/ 1228 w 1272"/>
              <a:gd name="T51" fmla="*/ 632 h 1111"/>
              <a:gd name="T52" fmla="*/ 1199 w 1272"/>
              <a:gd name="T53" fmla="*/ 585 h 1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72" h="1111">
                <a:moveTo>
                  <a:pt x="1199" y="585"/>
                </a:moveTo>
                <a:cubicBezTo>
                  <a:pt x="1249" y="533"/>
                  <a:pt x="1263" y="446"/>
                  <a:pt x="1228" y="365"/>
                </a:cubicBezTo>
                <a:cubicBezTo>
                  <a:pt x="1197" y="291"/>
                  <a:pt x="1135" y="243"/>
                  <a:pt x="1070" y="234"/>
                </a:cubicBezTo>
                <a:cubicBezTo>
                  <a:pt x="1083" y="144"/>
                  <a:pt x="985" y="49"/>
                  <a:pt x="845" y="20"/>
                </a:cubicBezTo>
                <a:cubicBezTo>
                  <a:pt x="749" y="0"/>
                  <a:pt x="657" y="17"/>
                  <a:pt x="603" y="59"/>
                </a:cubicBezTo>
                <a:cubicBezTo>
                  <a:pt x="563" y="37"/>
                  <a:pt x="515" y="31"/>
                  <a:pt x="469" y="46"/>
                </a:cubicBezTo>
                <a:cubicBezTo>
                  <a:pt x="432" y="58"/>
                  <a:pt x="401" y="82"/>
                  <a:pt x="381" y="111"/>
                </a:cubicBezTo>
                <a:cubicBezTo>
                  <a:pt x="323" y="99"/>
                  <a:pt x="255" y="116"/>
                  <a:pt x="198" y="161"/>
                </a:cubicBezTo>
                <a:cubicBezTo>
                  <a:pt x="144" y="203"/>
                  <a:pt x="113" y="261"/>
                  <a:pt x="108" y="317"/>
                </a:cubicBezTo>
                <a:cubicBezTo>
                  <a:pt x="54" y="331"/>
                  <a:pt x="12" y="375"/>
                  <a:pt x="5" y="433"/>
                </a:cubicBezTo>
                <a:cubicBezTo>
                  <a:pt x="0" y="470"/>
                  <a:pt x="11" y="506"/>
                  <a:pt x="33" y="534"/>
                </a:cubicBezTo>
                <a:cubicBezTo>
                  <a:pt x="19" y="578"/>
                  <a:pt x="20" y="625"/>
                  <a:pt x="38" y="670"/>
                </a:cubicBezTo>
                <a:cubicBezTo>
                  <a:pt x="82" y="773"/>
                  <a:pt x="208" y="818"/>
                  <a:pt x="319" y="771"/>
                </a:cubicBezTo>
                <a:cubicBezTo>
                  <a:pt x="327" y="767"/>
                  <a:pt x="336" y="763"/>
                  <a:pt x="344" y="759"/>
                </a:cubicBezTo>
                <a:cubicBezTo>
                  <a:pt x="346" y="763"/>
                  <a:pt x="347" y="768"/>
                  <a:pt x="349" y="773"/>
                </a:cubicBezTo>
                <a:cubicBezTo>
                  <a:pt x="393" y="876"/>
                  <a:pt x="519" y="921"/>
                  <a:pt x="630" y="874"/>
                </a:cubicBezTo>
                <a:cubicBezTo>
                  <a:pt x="633" y="873"/>
                  <a:pt x="637" y="871"/>
                  <a:pt x="641" y="869"/>
                </a:cubicBezTo>
                <a:cubicBezTo>
                  <a:pt x="671" y="902"/>
                  <a:pt x="721" y="916"/>
                  <a:pt x="768" y="901"/>
                </a:cubicBezTo>
                <a:cubicBezTo>
                  <a:pt x="774" y="920"/>
                  <a:pt x="781" y="938"/>
                  <a:pt x="790" y="955"/>
                </a:cubicBezTo>
                <a:cubicBezTo>
                  <a:pt x="837" y="1044"/>
                  <a:pt x="918" y="1100"/>
                  <a:pt x="1000" y="1111"/>
                </a:cubicBezTo>
                <a:cubicBezTo>
                  <a:pt x="1037" y="1077"/>
                  <a:pt x="1037" y="1077"/>
                  <a:pt x="1037" y="1077"/>
                </a:cubicBezTo>
                <a:cubicBezTo>
                  <a:pt x="1037" y="1077"/>
                  <a:pt x="1036" y="1076"/>
                  <a:pt x="1036" y="1076"/>
                </a:cubicBezTo>
                <a:cubicBezTo>
                  <a:pt x="961" y="1053"/>
                  <a:pt x="906" y="983"/>
                  <a:pt x="906" y="901"/>
                </a:cubicBezTo>
                <a:cubicBezTo>
                  <a:pt x="906" y="898"/>
                  <a:pt x="906" y="896"/>
                  <a:pt x="907" y="893"/>
                </a:cubicBezTo>
                <a:cubicBezTo>
                  <a:pt x="964" y="927"/>
                  <a:pt x="1038" y="933"/>
                  <a:pt x="1106" y="904"/>
                </a:cubicBezTo>
                <a:cubicBezTo>
                  <a:pt x="1217" y="857"/>
                  <a:pt x="1272" y="735"/>
                  <a:pt x="1228" y="632"/>
                </a:cubicBezTo>
                <a:cubicBezTo>
                  <a:pt x="1220" y="614"/>
                  <a:pt x="1211" y="599"/>
                  <a:pt x="1199" y="5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4" name="ïSļí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D4C0E21-42D0-412B-8702-3D717AD781C7}"/>
              </a:ext>
            </a:extLst>
          </p:cNvPr>
          <p:cNvSpPr/>
          <p:nvPr/>
        </p:nvSpPr>
        <p:spPr bwMode="auto">
          <a:xfrm>
            <a:off x="7068185" y="3949099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5" name="íśļi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478D284-50CD-48A6-8DA7-0AF3544FB629}"/>
              </a:ext>
            </a:extLst>
          </p:cNvPr>
          <p:cNvSpPr/>
          <p:nvPr/>
        </p:nvSpPr>
        <p:spPr bwMode="auto">
          <a:xfrm>
            <a:off x="7068185" y="3949099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6" name="íS1í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9DC7A86-3EA1-4486-98B8-F84CFAEC6D73}"/>
              </a:ext>
            </a:extLst>
          </p:cNvPr>
          <p:cNvSpPr/>
          <p:nvPr/>
        </p:nvSpPr>
        <p:spPr bwMode="auto">
          <a:xfrm>
            <a:off x="7968356" y="3525018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7" name="iṡḻi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C3C9242-DCAE-42B2-99E5-99D3C661A173}"/>
              </a:ext>
            </a:extLst>
          </p:cNvPr>
          <p:cNvSpPr/>
          <p:nvPr/>
        </p:nvSpPr>
        <p:spPr bwMode="auto">
          <a:xfrm>
            <a:off x="7968356" y="3525018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8" name="işḷî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B5ADAA5-C4FA-4419-B321-C1B5821CDC29}"/>
              </a:ext>
            </a:extLst>
          </p:cNvPr>
          <p:cNvSpPr/>
          <p:nvPr/>
        </p:nvSpPr>
        <p:spPr bwMode="auto">
          <a:xfrm>
            <a:off x="4886436" y="2880896"/>
            <a:ext cx="3217946" cy="2303104"/>
          </a:xfrm>
          <a:custGeom>
            <a:avLst/>
            <a:gdLst>
              <a:gd name="T0" fmla="*/ 853 w 1019"/>
              <a:gd name="T1" fmla="*/ 522 h 729"/>
              <a:gd name="T2" fmla="*/ 975 w 1019"/>
              <a:gd name="T3" fmla="*/ 250 h 729"/>
              <a:gd name="T4" fmla="*/ 946 w 1019"/>
              <a:gd name="T5" fmla="*/ 203 h 729"/>
              <a:gd name="T6" fmla="*/ 991 w 1019"/>
              <a:gd name="T7" fmla="*/ 110 h 729"/>
              <a:gd name="T8" fmla="*/ 580 w 1019"/>
              <a:gd name="T9" fmla="*/ 105 h 729"/>
              <a:gd name="T10" fmla="*/ 524 w 1019"/>
              <a:gd name="T11" fmla="*/ 258 h 729"/>
              <a:gd name="T12" fmla="*/ 505 w 1019"/>
              <a:gd name="T13" fmla="*/ 253 h 729"/>
              <a:gd name="T14" fmla="*/ 0 w 1019"/>
              <a:gd name="T15" fmla="*/ 406 h 729"/>
              <a:gd name="T16" fmla="*/ 66 w 1019"/>
              <a:gd name="T17" fmla="*/ 389 h 729"/>
              <a:gd name="T18" fmla="*/ 91 w 1019"/>
              <a:gd name="T19" fmla="*/ 377 h 729"/>
              <a:gd name="T20" fmla="*/ 96 w 1019"/>
              <a:gd name="T21" fmla="*/ 391 h 729"/>
              <a:gd name="T22" fmla="*/ 377 w 1019"/>
              <a:gd name="T23" fmla="*/ 492 h 729"/>
              <a:gd name="T24" fmla="*/ 388 w 1019"/>
              <a:gd name="T25" fmla="*/ 487 h 729"/>
              <a:gd name="T26" fmla="*/ 515 w 1019"/>
              <a:gd name="T27" fmla="*/ 519 h 729"/>
              <a:gd name="T28" fmla="*/ 537 w 1019"/>
              <a:gd name="T29" fmla="*/ 573 h 729"/>
              <a:gd name="T30" fmla="*/ 747 w 1019"/>
              <a:gd name="T31" fmla="*/ 729 h 729"/>
              <a:gd name="T32" fmla="*/ 784 w 1019"/>
              <a:gd name="T33" fmla="*/ 695 h 729"/>
              <a:gd name="T34" fmla="*/ 783 w 1019"/>
              <a:gd name="T35" fmla="*/ 694 h 729"/>
              <a:gd name="T36" fmla="*/ 653 w 1019"/>
              <a:gd name="T37" fmla="*/ 519 h 729"/>
              <a:gd name="T38" fmla="*/ 654 w 1019"/>
              <a:gd name="T39" fmla="*/ 511 h 729"/>
              <a:gd name="T40" fmla="*/ 853 w 1019"/>
              <a:gd name="T41" fmla="*/ 522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9" h="729">
                <a:moveTo>
                  <a:pt x="853" y="522"/>
                </a:moveTo>
                <a:cubicBezTo>
                  <a:pt x="964" y="475"/>
                  <a:pt x="1019" y="353"/>
                  <a:pt x="975" y="250"/>
                </a:cubicBezTo>
                <a:cubicBezTo>
                  <a:pt x="967" y="232"/>
                  <a:pt x="958" y="217"/>
                  <a:pt x="946" y="203"/>
                </a:cubicBezTo>
                <a:cubicBezTo>
                  <a:pt x="969" y="178"/>
                  <a:pt x="985" y="146"/>
                  <a:pt x="991" y="110"/>
                </a:cubicBezTo>
                <a:cubicBezTo>
                  <a:pt x="851" y="5"/>
                  <a:pt x="673" y="0"/>
                  <a:pt x="580" y="105"/>
                </a:cubicBezTo>
                <a:cubicBezTo>
                  <a:pt x="543" y="147"/>
                  <a:pt x="524" y="200"/>
                  <a:pt x="524" y="258"/>
                </a:cubicBezTo>
                <a:cubicBezTo>
                  <a:pt x="518" y="256"/>
                  <a:pt x="511" y="255"/>
                  <a:pt x="505" y="253"/>
                </a:cubicBezTo>
                <a:cubicBezTo>
                  <a:pt x="294" y="202"/>
                  <a:pt x="90" y="270"/>
                  <a:pt x="0" y="406"/>
                </a:cubicBezTo>
                <a:cubicBezTo>
                  <a:pt x="22" y="404"/>
                  <a:pt x="44" y="398"/>
                  <a:pt x="66" y="389"/>
                </a:cubicBezTo>
                <a:cubicBezTo>
                  <a:pt x="74" y="385"/>
                  <a:pt x="83" y="381"/>
                  <a:pt x="91" y="377"/>
                </a:cubicBezTo>
                <a:cubicBezTo>
                  <a:pt x="93" y="381"/>
                  <a:pt x="94" y="386"/>
                  <a:pt x="96" y="391"/>
                </a:cubicBezTo>
                <a:cubicBezTo>
                  <a:pt x="140" y="494"/>
                  <a:pt x="266" y="539"/>
                  <a:pt x="377" y="492"/>
                </a:cubicBezTo>
                <a:cubicBezTo>
                  <a:pt x="380" y="491"/>
                  <a:pt x="384" y="489"/>
                  <a:pt x="388" y="487"/>
                </a:cubicBezTo>
                <a:cubicBezTo>
                  <a:pt x="418" y="520"/>
                  <a:pt x="468" y="534"/>
                  <a:pt x="515" y="519"/>
                </a:cubicBezTo>
                <a:cubicBezTo>
                  <a:pt x="521" y="538"/>
                  <a:pt x="528" y="556"/>
                  <a:pt x="537" y="573"/>
                </a:cubicBezTo>
                <a:cubicBezTo>
                  <a:pt x="584" y="662"/>
                  <a:pt x="665" y="718"/>
                  <a:pt x="747" y="729"/>
                </a:cubicBezTo>
                <a:cubicBezTo>
                  <a:pt x="784" y="695"/>
                  <a:pt x="784" y="695"/>
                  <a:pt x="784" y="695"/>
                </a:cubicBezTo>
                <a:cubicBezTo>
                  <a:pt x="784" y="695"/>
                  <a:pt x="783" y="694"/>
                  <a:pt x="783" y="694"/>
                </a:cubicBezTo>
                <a:cubicBezTo>
                  <a:pt x="708" y="671"/>
                  <a:pt x="653" y="601"/>
                  <a:pt x="653" y="519"/>
                </a:cubicBezTo>
                <a:cubicBezTo>
                  <a:pt x="653" y="516"/>
                  <a:pt x="653" y="514"/>
                  <a:pt x="654" y="511"/>
                </a:cubicBezTo>
                <a:cubicBezTo>
                  <a:pt x="711" y="545"/>
                  <a:pt x="785" y="551"/>
                  <a:pt x="853" y="522"/>
                </a:cubicBezTo>
                <a:close/>
              </a:path>
            </a:pathLst>
          </a:custGeom>
          <a:solidFill>
            <a:schemeClr val="accent2"/>
          </a:solidFill>
          <a:ln w="87313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9" name="isli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378EBB8-4307-48F8-9D91-B620231A28DA}"/>
              </a:ext>
            </a:extLst>
          </p:cNvPr>
          <p:cNvSpPr/>
          <p:nvPr/>
        </p:nvSpPr>
        <p:spPr bwMode="auto">
          <a:xfrm>
            <a:off x="5698591" y="1674000"/>
            <a:ext cx="2377786" cy="2469803"/>
          </a:xfrm>
          <a:custGeom>
            <a:avLst/>
            <a:gdLst>
              <a:gd name="T0" fmla="*/ 718 w 753"/>
              <a:gd name="T1" fmla="*/ 632 h 782"/>
              <a:gd name="T2" fmla="*/ 689 w 753"/>
              <a:gd name="T3" fmla="*/ 585 h 782"/>
              <a:gd name="T4" fmla="*/ 718 w 753"/>
              <a:gd name="T5" fmla="*/ 365 h 782"/>
              <a:gd name="T6" fmla="*/ 560 w 753"/>
              <a:gd name="T7" fmla="*/ 234 h 782"/>
              <a:gd name="T8" fmla="*/ 335 w 753"/>
              <a:gd name="T9" fmla="*/ 20 h 782"/>
              <a:gd name="T10" fmla="*/ 93 w 753"/>
              <a:gd name="T11" fmla="*/ 59 h 782"/>
              <a:gd name="T12" fmla="*/ 36 w 753"/>
              <a:gd name="T13" fmla="*/ 146 h 782"/>
              <a:gd name="T14" fmla="*/ 233 w 753"/>
              <a:gd name="T15" fmla="*/ 450 h 782"/>
              <a:gd name="T16" fmla="*/ 362 w 753"/>
              <a:gd name="T17" fmla="*/ 458 h 782"/>
              <a:gd name="T18" fmla="*/ 406 w 753"/>
              <a:gd name="T19" fmla="*/ 614 h 782"/>
              <a:gd name="T20" fmla="*/ 489 w 753"/>
              <a:gd name="T21" fmla="*/ 667 h 782"/>
              <a:gd name="T22" fmla="*/ 590 w 753"/>
              <a:gd name="T23" fmla="*/ 777 h 782"/>
              <a:gd name="T24" fmla="*/ 732 w 753"/>
              <a:gd name="T25" fmla="*/ 689 h 782"/>
              <a:gd name="T26" fmla="*/ 718 w 753"/>
              <a:gd name="T27" fmla="*/ 632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53" h="782">
                <a:moveTo>
                  <a:pt x="718" y="632"/>
                </a:moveTo>
                <a:cubicBezTo>
                  <a:pt x="710" y="614"/>
                  <a:pt x="701" y="599"/>
                  <a:pt x="689" y="585"/>
                </a:cubicBezTo>
                <a:cubicBezTo>
                  <a:pt x="739" y="533"/>
                  <a:pt x="753" y="446"/>
                  <a:pt x="718" y="365"/>
                </a:cubicBezTo>
                <a:cubicBezTo>
                  <a:pt x="687" y="291"/>
                  <a:pt x="625" y="243"/>
                  <a:pt x="560" y="234"/>
                </a:cubicBezTo>
                <a:cubicBezTo>
                  <a:pt x="573" y="144"/>
                  <a:pt x="475" y="49"/>
                  <a:pt x="335" y="20"/>
                </a:cubicBezTo>
                <a:cubicBezTo>
                  <a:pt x="239" y="0"/>
                  <a:pt x="147" y="17"/>
                  <a:pt x="93" y="59"/>
                </a:cubicBezTo>
                <a:cubicBezTo>
                  <a:pt x="91" y="58"/>
                  <a:pt x="46" y="111"/>
                  <a:pt x="36" y="146"/>
                </a:cubicBezTo>
                <a:cubicBezTo>
                  <a:pt x="0" y="273"/>
                  <a:pt x="89" y="409"/>
                  <a:pt x="233" y="450"/>
                </a:cubicBezTo>
                <a:cubicBezTo>
                  <a:pt x="277" y="462"/>
                  <a:pt x="321" y="464"/>
                  <a:pt x="362" y="458"/>
                </a:cubicBezTo>
                <a:cubicBezTo>
                  <a:pt x="354" y="515"/>
                  <a:pt x="368" y="571"/>
                  <a:pt x="406" y="614"/>
                </a:cubicBezTo>
                <a:cubicBezTo>
                  <a:pt x="428" y="639"/>
                  <a:pt x="457" y="657"/>
                  <a:pt x="489" y="667"/>
                </a:cubicBezTo>
                <a:cubicBezTo>
                  <a:pt x="481" y="730"/>
                  <a:pt x="524" y="774"/>
                  <a:pt x="590" y="777"/>
                </a:cubicBezTo>
                <a:cubicBezTo>
                  <a:pt x="703" y="782"/>
                  <a:pt x="729" y="689"/>
                  <a:pt x="732" y="689"/>
                </a:cubicBezTo>
                <a:cubicBezTo>
                  <a:pt x="730" y="669"/>
                  <a:pt x="726" y="650"/>
                  <a:pt x="718" y="632"/>
                </a:cubicBezTo>
                <a:close/>
              </a:path>
            </a:pathLst>
          </a:custGeom>
          <a:solidFill>
            <a:schemeClr val="accent4"/>
          </a:solidFill>
          <a:ln w="87313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0" name="iṣḻï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E767F80-B0F5-4CA5-9698-1D6140167DCE}"/>
              </a:ext>
            </a:extLst>
          </p:cNvPr>
          <p:cNvSpPr/>
          <p:nvPr/>
        </p:nvSpPr>
        <p:spPr bwMode="auto">
          <a:xfrm>
            <a:off x="4087618" y="2662188"/>
            <a:ext cx="1306916" cy="1596303"/>
          </a:xfrm>
          <a:custGeom>
            <a:avLst/>
            <a:gdLst>
              <a:gd name="T0" fmla="*/ 377 w 414"/>
              <a:gd name="T1" fmla="*/ 215 h 505"/>
              <a:gd name="T2" fmla="*/ 374 w 414"/>
              <a:gd name="T3" fmla="*/ 70 h 505"/>
              <a:gd name="T4" fmla="*/ 249 w 414"/>
              <a:gd name="T5" fmla="*/ 49 h 505"/>
              <a:gd name="T6" fmla="*/ 132 w 414"/>
              <a:gd name="T7" fmla="*/ 0 h 505"/>
              <a:gd name="T8" fmla="*/ 108 w 414"/>
              <a:gd name="T9" fmla="*/ 4 h 505"/>
              <a:gd name="T10" fmla="*/ 5 w 414"/>
              <a:gd name="T11" fmla="*/ 120 h 505"/>
              <a:gd name="T12" fmla="*/ 33 w 414"/>
              <a:gd name="T13" fmla="*/ 221 h 505"/>
              <a:gd name="T14" fmla="*/ 38 w 414"/>
              <a:gd name="T15" fmla="*/ 357 h 505"/>
              <a:gd name="T16" fmla="*/ 319 w 414"/>
              <a:gd name="T17" fmla="*/ 458 h 505"/>
              <a:gd name="T18" fmla="*/ 344 w 414"/>
              <a:gd name="T19" fmla="*/ 446 h 505"/>
              <a:gd name="T20" fmla="*/ 398 w 414"/>
              <a:gd name="T21" fmla="*/ 307 h 505"/>
              <a:gd name="T22" fmla="*/ 377 w 414"/>
              <a:gd name="T23" fmla="*/ 21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4" h="505">
                <a:moveTo>
                  <a:pt x="377" y="215"/>
                </a:moveTo>
                <a:cubicBezTo>
                  <a:pt x="414" y="174"/>
                  <a:pt x="413" y="110"/>
                  <a:pt x="374" y="70"/>
                </a:cubicBezTo>
                <a:cubicBezTo>
                  <a:pt x="340" y="35"/>
                  <a:pt x="289" y="28"/>
                  <a:pt x="249" y="49"/>
                </a:cubicBezTo>
                <a:cubicBezTo>
                  <a:pt x="219" y="19"/>
                  <a:pt x="178" y="0"/>
                  <a:pt x="132" y="0"/>
                </a:cubicBezTo>
                <a:cubicBezTo>
                  <a:pt x="124" y="0"/>
                  <a:pt x="108" y="3"/>
                  <a:pt x="108" y="4"/>
                </a:cubicBezTo>
                <a:cubicBezTo>
                  <a:pt x="54" y="18"/>
                  <a:pt x="12" y="62"/>
                  <a:pt x="5" y="120"/>
                </a:cubicBezTo>
                <a:cubicBezTo>
                  <a:pt x="0" y="157"/>
                  <a:pt x="11" y="193"/>
                  <a:pt x="33" y="221"/>
                </a:cubicBezTo>
                <a:cubicBezTo>
                  <a:pt x="19" y="265"/>
                  <a:pt x="20" y="312"/>
                  <a:pt x="38" y="357"/>
                </a:cubicBezTo>
                <a:cubicBezTo>
                  <a:pt x="82" y="460"/>
                  <a:pt x="208" y="505"/>
                  <a:pt x="319" y="458"/>
                </a:cubicBezTo>
                <a:cubicBezTo>
                  <a:pt x="327" y="454"/>
                  <a:pt x="336" y="450"/>
                  <a:pt x="344" y="446"/>
                </a:cubicBezTo>
                <a:cubicBezTo>
                  <a:pt x="344" y="446"/>
                  <a:pt x="404" y="391"/>
                  <a:pt x="398" y="307"/>
                </a:cubicBezTo>
                <a:cubicBezTo>
                  <a:pt x="396" y="274"/>
                  <a:pt x="391" y="242"/>
                  <a:pt x="377" y="215"/>
                </a:cubicBezTo>
                <a:close/>
              </a:path>
            </a:pathLst>
          </a:custGeom>
          <a:solidFill>
            <a:schemeClr val="accent3"/>
          </a:solidFill>
          <a:ln w="87313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1" name="iṩli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188FBD3-B167-4933-888E-B7E858390E7C}"/>
              </a:ext>
            </a:extLst>
          </p:cNvPr>
          <p:cNvSpPr/>
          <p:nvPr/>
        </p:nvSpPr>
        <p:spPr>
          <a:xfrm>
            <a:off x="3123150" y="2484000"/>
            <a:ext cx="675000" cy="67500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2" name="îṥḷi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642D69F-0299-4694-8FF9-2DE891FA3011}"/>
              </a:ext>
            </a:extLst>
          </p:cNvPr>
          <p:cNvSpPr/>
          <p:nvPr/>
        </p:nvSpPr>
        <p:spPr bwMode="auto">
          <a:xfrm>
            <a:off x="3288557" y="2652764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8" name="işļî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0DE33B7-F026-45A4-AE68-C5F0F109F047}"/>
              </a:ext>
            </a:extLst>
          </p:cNvPr>
          <p:cNvSpPr/>
          <p:nvPr/>
        </p:nvSpPr>
        <p:spPr>
          <a:xfrm>
            <a:off x="3184989" y="2027065"/>
            <a:ext cx="613161" cy="372553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30%</a:t>
            </a:r>
          </a:p>
        </p:txBody>
      </p:sp>
      <p:sp>
        <p:nvSpPr>
          <p:cNvPr id="9" name="ïšḷí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DB1F664-E0C8-4D0C-90AD-41F631534760}"/>
              </a:ext>
            </a:extLst>
          </p:cNvPr>
          <p:cNvSpPr/>
          <p:nvPr/>
        </p:nvSpPr>
        <p:spPr bwMode="auto">
          <a:xfrm>
            <a:off x="669925" y="2399618"/>
            <a:ext cx="2314576" cy="742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/>
              <a:t>Supporting text here.</a:t>
            </a: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/>
              <a:t>Supporting text here.</a:t>
            </a: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200" dirty="0"/>
          </a:p>
        </p:txBody>
      </p:sp>
      <p:sp>
        <p:nvSpPr>
          <p:cNvPr id="10" name="î$ḷî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CBAD884-7A3E-47E5-A4AA-6937589EACC3}"/>
              </a:ext>
            </a:extLst>
          </p:cNvPr>
          <p:cNvSpPr txBox="1"/>
          <p:nvPr/>
        </p:nvSpPr>
        <p:spPr bwMode="auto">
          <a:xfrm>
            <a:off x="669925" y="1986738"/>
            <a:ext cx="2314576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36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29" name="iślï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D2111FD-FF78-4040-B32E-A5D405F96D4B}"/>
              </a:ext>
            </a:extLst>
          </p:cNvPr>
          <p:cNvSpPr/>
          <p:nvPr/>
        </p:nvSpPr>
        <p:spPr>
          <a:xfrm>
            <a:off x="3123150" y="4458383"/>
            <a:ext cx="675000" cy="675005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0" name="ïšļî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A6567C5-10AD-4C09-ACC9-A26285AB2174}"/>
              </a:ext>
            </a:extLst>
          </p:cNvPr>
          <p:cNvSpPr/>
          <p:nvPr/>
        </p:nvSpPr>
        <p:spPr bwMode="auto">
          <a:xfrm>
            <a:off x="3288557" y="4627147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2" name="ísḷî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6D2C60D-7873-498F-B4A5-04B311BE7B81}"/>
              </a:ext>
            </a:extLst>
          </p:cNvPr>
          <p:cNvSpPr/>
          <p:nvPr/>
        </p:nvSpPr>
        <p:spPr>
          <a:xfrm>
            <a:off x="3184989" y="4001448"/>
            <a:ext cx="613161" cy="372553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3"/>
                </a:solidFill>
              </a:rPr>
              <a:t>20%</a:t>
            </a:r>
          </a:p>
        </p:txBody>
      </p:sp>
      <p:sp>
        <p:nvSpPr>
          <p:cNvPr id="13" name="ïṣľï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6840CB3-D7C2-4BEC-B147-9C512C39B59F}"/>
              </a:ext>
            </a:extLst>
          </p:cNvPr>
          <p:cNvSpPr/>
          <p:nvPr/>
        </p:nvSpPr>
        <p:spPr bwMode="auto">
          <a:xfrm>
            <a:off x="669925" y="4374001"/>
            <a:ext cx="2314576" cy="742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/>
              <a:t>Supporting text here.</a:t>
            </a: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/>
              <a:t>Supporting text here.</a:t>
            </a: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200" dirty="0"/>
          </a:p>
        </p:txBody>
      </p:sp>
      <p:sp>
        <p:nvSpPr>
          <p:cNvPr id="14" name="íṧlí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27DCC16-1BFB-4B98-A174-FF078E0D1070}"/>
              </a:ext>
            </a:extLst>
          </p:cNvPr>
          <p:cNvSpPr txBox="1"/>
          <p:nvPr/>
        </p:nvSpPr>
        <p:spPr bwMode="auto">
          <a:xfrm>
            <a:off x="669925" y="3961121"/>
            <a:ext cx="2314576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36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27" name="íşlï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B764F20-7245-4779-A2E7-6DCD599C5BD4}"/>
              </a:ext>
            </a:extLst>
          </p:cNvPr>
          <p:cNvSpPr/>
          <p:nvPr/>
        </p:nvSpPr>
        <p:spPr>
          <a:xfrm>
            <a:off x="8349497" y="2484000"/>
            <a:ext cx="675000" cy="675005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8" name="í$1î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2F63C22-2CA0-401D-A154-522BBD578F1F}"/>
              </a:ext>
            </a:extLst>
          </p:cNvPr>
          <p:cNvSpPr/>
          <p:nvPr/>
        </p:nvSpPr>
        <p:spPr bwMode="auto">
          <a:xfrm>
            <a:off x="8514904" y="2652764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6" name="îṡḷî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3F5FB26-EDB2-41BA-A1AD-FF0BEB59DA95}"/>
              </a:ext>
            </a:extLst>
          </p:cNvPr>
          <p:cNvSpPr/>
          <p:nvPr/>
        </p:nvSpPr>
        <p:spPr>
          <a:xfrm>
            <a:off x="8411336" y="2027065"/>
            <a:ext cx="613161" cy="372553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4"/>
                </a:solidFill>
              </a:rPr>
              <a:t>30%</a:t>
            </a:r>
          </a:p>
        </p:txBody>
      </p:sp>
      <p:sp>
        <p:nvSpPr>
          <p:cNvPr id="25" name="iš1í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B47D293-51BF-462D-99BD-4C683E15FB6E}"/>
              </a:ext>
            </a:extLst>
          </p:cNvPr>
          <p:cNvSpPr/>
          <p:nvPr/>
        </p:nvSpPr>
        <p:spPr>
          <a:xfrm>
            <a:off x="8349497" y="4458383"/>
            <a:ext cx="675000" cy="675005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6" name="íṩľi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26644CC-07CA-4043-959F-71584A432AD3}"/>
              </a:ext>
            </a:extLst>
          </p:cNvPr>
          <p:cNvSpPr/>
          <p:nvPr/>
        </p:nvSpPr>
        <p:spPr bwMode="auto">
          <a:xfrm>
            <a:off x="8514904" y="4627147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8" name="îślí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0F773BD-9703-434A-9D23-DCC70B2C9E7B}"/>
              </a:ext>
            </a:extLst>
          </p:cNvPr>
          <p:cNvSpPr/>
          <p:nvPr/>
        </p:nvSpPr>
        <p:spPr>
          <a:xfrm>
            <a:off x="8411336" y="4001448"/>
            <a:ext cx="613161" cy="372553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2"/>
                </a:solidFill>
              </a:rPr>
              <a:t>20%</a:t>
            </a:r>
          </a:p>
        </p:txBody>
      </p:sp>
      <p:sp>
        <p:nvSpPr>
          <p:cNvPr id="19" name="îṥľî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DC87BAD-8D00-4F19-99A8-FFE8C59530DC}"/>
              </a:ext>
            </a:extLst>
          </p:cNvPr>
          <p:cNvSpPr/>
          <p:nvPr/>
        </p:nvSpPr>
        <p:spPr bwMode="auto">
          <a:xfrm>
            <a:off x="9205912" y="2399618"/>
            <a:ext cx="2314576" cy="742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200" dirty="0"/>
          </a:p>
        </p:txBody>
      </p:sp>
      <p:sp>
        <p:nvSpPr>
          <p:cNvPr id="20" name="i$ḻi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08DBF6A-0568-4EA8-88A0-001AF6457305}"/>
              </a:ext>
            </a:extLst>
          </p:cNvPr>
          <p:cNvSpPr txBox="1"/>
          <p:nvPr/>
        </p:nvSpPr>
        <p:spPr bwMode="auto">
          <a:xfrm>
            <a:off x="9205912" y="1986738"/>
            <a:ext cx="2314576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36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21" name="íŝḷí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F8C07D8-A522-4DFE-9845-ACB42030B615}"/>
              </a:ext>
            </a:extLst>
          </p:cNvPr>
          <p:cNvSpPr/>
          <p:nvPr/>
        </p:nvSpPr>
        <p:spPr bwMode="auto">
          <a:xfrm>
            <a:off x="9205912" y="4374001"/>
            <a:ext cx="2314576" cy="742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200" dirty="0"/>
          </a:p>
        </p:txBody>
      </p:sp>
      <p:sp>
        <p:nvSpPr>
          <p:cNvPr id="22" name="iSlî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CB231BF-9F81-4765-B01E-275E3D2F7D02}"/>
              </a:ext>
            </a:extLst>
          </p:cNvPr>
          <p:cNvSpPr txBox="1"/>
          <p:nvPr/>
        </p:nvSpPr>
        <p:spPr bwMode="auto">
          <a:xfrm>
            <a:off x="9205912" y="3961121"/>
            <a:ext cx="2314576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36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EB4C419-018B-4E7C-8BFC-3E15B2DD9576}"/>
              </a:ext>
            </a:extLst>
          </p:cNvPr>
          <p:cNvCxnSpPr/>
          <p:nvPr/>
        </p:nvCxnSpPr>
        <p:spPr>
          <a:xfrm>
            <a:off x="669925" y="3505200"/>
            <a:ext cx="2962817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3B0E987-89D3-490D-89D6-87A862609C3B}"/>
              </a:ext>
            </a:extLst>
          </p:cNvPr>
          <p:cNvCxnSpPr>
            <a:cxnSpLocks/>
          </p:cNvCxnSpPr>
          <p:nvPr/>
        </p:nvCxnSpPr>
        <p:spPr>
          <a:xfrm>
            <a:off x="8467725" y="3505200"/>
            <a:ext cx="302577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259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585088" y="1306528"/>
            <a:ext cx="4535055" cy="656792"/>
          </a:xfrm>
        </p:spPr>
        <p:txBody>
          <a:bodyPr anchor="b">
            <a:normAutofit/>
          </a:bodyPr>
          <a:lstStyle/>
          <a:p>
            <a:r>
              <a:rPr lang="en-US" altLang="zh-CN" sz="2200" dirty="0">
                <a:solidFill>
                  <a:schemeClr val="bg1"/>
                </a:solidFill>
              </a:rPr>
              <a:t>Section Header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579315" y="2070360"/>
            <a:ext cx="4546600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bg1"/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bg1"/>
                </a:solidFill>
              </a:rPr>
              <a:t>When you copy &amp; paste, choose "keep text only" option.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p14="http://schemas.microsoft.com/office/powerpoint/2010/main" xmlns:a16="http://schemas.microsoft.com/office/drawing/2014/main" id="{C72B5BD1-0C3F-40E0-ACC2-2C3E2AD40199}"/>
              </a:ext>
            </a:extLst>
          </p:cNvPr>
          <p:cNvSpPr txBox="1"/>
          <p:nvPr/>
        </p:nvSpPr>
        <p:spPr>
          <a:xfrm>
            <a:off x="2064911" y="1634924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83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6E66690A-AA45-48CC-B466-9F9E3D6A2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16EE640B-5F32-4A94-B7F8-8EBA50790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35" name="îṥḷîḓé">
            <a:extLst>
              <a:ext uri="{FF2B5EF4-FFF2-40B4-BE49-F238E27FC236}">
                <a16:creationId xmlns="" xmlns:p14="http://schemas.microsoft.com/office/powerpoint/2010/main" xmlns:a16="http://schemas.microsoft.com/office/drawing/2014/main" id="{36C2195E-BC7E-4D3E-A840-25ECD35DFFD9}"/>
              </a:ext>
            </a:extLst>
          </p:cNvPr>
          <p:cNvSpPr/>
          <p:nvPr/>
        </p:nvSpPr>
        <p:spPr bwMode="auto">
          <a:xfrm>
            <a:off x="4935855" y="5172"/>
            <a:ext cx="5047071" cy="1940095"/>
          </a:xfrm>
          <a:prstGeom prst="parallelogram">
            <a:avLst>
              <a:gd name="adj" fmla="val 140753"/>
            </a:avLst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ïṣľîḋe">
            <a:extLst>
              <a:ext uri="{FF2B5EF4-FFF2-40B4-BE49-F238E27FC236}">
                <a16:creationId xmlns="" xmlns:p14="http://schemas.microsoft.com/office/powerpoint/2010/main" xmlns:a16="http://schemas.microsoft.com/office/drawing/2014/main" id="{1280148D-9A25-4C66-975C-3A813B05AA3E}"/>
              </a:ext>
            </a:extLst>
          </p:cNvPr>
          <p:cNvSpPr/>
          <p:nvPr/>
        </p:nvSpPr>
        <p:spPr bwMode="auto">
          <a:xfrm flipH="1">
            <a:off x="2209076" y="0"/>
            <a:ext cx="5047071" cy="2761751"/>
          </a:xfrm>
          <a:custGeom>
            <a:avLst/>
            <a:gdLst>
              <a:gd name="connsiteX0" fmla="*/ 5047070 w 5047070"/>
              <a:gd name="connsiteY0" fmla="*/ 0 h 2761750"/>
              <a:gd name="connsiteX1" fmla="*/ 2730741 w 5047070"/>
              <a:gd name="connsiteY1" fmla="*/ 0 h 2761750"/>
              <a:gd name="connsiteX2" fmla="*/ 0 w 5047070"/>
              <a:gd name="connsiteY2" fmla="*/ 1940094 h 2761750"/>
              <a:gd name="connsiteX3" fmla="*/ 1156506 w 5047070"/>
              <a:gd name="connsiteY3" fmla="*/ 2761750 h 2761750"/>
              <a:gd name="connsiteX4" fmla="*/ 2313012 w 5047070"/>
              <a:gd name="connsiteY4" fmla="*/ 1940094 h 2761750"/>
              <a:gd name="connsiteX5" fmla="*/ 2316329 w 5047070"/>
              <a:gd name="connsiteY5" fmla="*/ 1940094 h 276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7070" h="2761750">
                <a:moveTo>
                  <a:pt x="5047070" y="0"/>
                </a:moveTo>
                <a:lnTo>
                  <a:pt x="2730741" y="0"/>
                </a:lnTo>
                <a:lnTo>
                  <a:pt x="0" y="1940094"/>
                </a:lnTo>
                <a:lnTo>
                  <a:pt x="1156506" y="2761750"/>
                </a:lnTo>
                <a:lnTo>
                  <a:pt x="2313012" y="1940094"/>
                </a:lnTo>
                <a:lnTo>
                  <a:pt x="2316329" y="1940094"/>
                </a:lnTo>
                <a:close/>
              </a:path>
            </a:pathLst>
          </a:custGeom>
          <a:solidFill>
            <a:schemeClr val="tx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íśḻïḓê">
            <a:extLst>
              <a:ext uri="{FF2B5EF4-FFF2-40B4-BE49-F238E27FC236}">
                <a16:creationId xmlns="" xmlns:p14="http://schemas.microsoft.com/office/powerpoint/2010/main" xmlns:a16="http://schemas.microsoft.com/office/drawing/2014/main" id="{78F73F54-FA37-4EBB-91D1-53D48BCDF9F7}"/>
              </a:ext>
            </a:extLst>
          </p:cNvPr>
          <p:cNvSpPr/>
          <p:nvPr/>
        </p:nvSpPr>
        <p:spPr>
          <a:xfrm>
            <a:off x="5403985" y="1773633"/>
            <a:ext cx="1384031" cy="501477"/>
          </a:xfrm>
          <a:prstGeom prst="rect">
            <a:avLst/>
          </a:prstGeom>
        </p:spPr>
        <p:txBody>
          <a:bodyPr wrap="none" anchor="ctr" anchorCtr="1">
            <a:normAutofit/>
          </a:bodyPr>
          <a:lstStyle/>
          <a:p>
            <a:pPr lvl="0" algn="ctr"/>
            <a:r>
              <a:rPr lang="en-US" altLang="zh-CN" b="1" dirty="0">
                <a:solidFill>
                  <a:prstClr val="white">
                    <a:lumMod val="100000"/>
                  </a:prstClr>
                </a:solidFill>
              </a:rPr>
              <a:t>CONTENTS</a:t>
            </a:r>
          </a:p>
        </p:txBody>
      </p:sp>
      <p:sp>
        <p:nvSpPr>
          <p:cNvPr id="33" name="ïṩḷíḑê">
            <a:extLst>
              <a:ext uri="{FF2B5EF4-FFF2-40B4-BE49-F238E27FC236}">
                <a16:creationId xmlns="" xmlns:p14="http://schemas.microsoft.com/office/powerpoint/2010/main" xmlns:a16="http://schemas.microsoft.com/office/drawing/2014/main" id="{52081FA5-37DD-4886-88CE-27370AE65AB3}"/>
              </a:ext>
            </a:extLst>
          </p:cNvPr>
          <p:cNvSpPr/>
          <p:nvPr/>
        </p:nvSpPr>
        <p:spPr bwMode="auto">
          <a:xfrm>
            <a:off x="1295358" y="3136815"/>
            <a:ext cx="1137902" cy="1137902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íṥľîďè">
            <a:extLst>
              <a:ext uri="{FF2B5EF4-FFF2-40B4-BE49-F238E27FC236}">
                <a16:creationId xmlns="" xmlns:p14="http://schemas.microsoft.com/office/powerpoint/2010/main" xmlns:a16="http://schemas.microsoft.com/office/drawing/2014/main" id="{6E00E12F-CA6F-4830-9A90-4B131655A153}"/>
              </a:ext>
            </a:extLst>
          </p:cNvPr>
          <p:cNvSpPr/>
          <p:nvPr/>
        </p:nvSpPr>
        <p:spPr bwMode="auto">
          <a:xfrm>
            <a:off x="1596319" y="3437776"/>
            <a:ext cx="535980" cy="535980"/>
          </a:xfrm>
          <a:custGeom>
            <a:avLst/>
            <a:gdLst/>
            <a:ahLst/>
            <a:cxnLst/>
            <a:rect l="0" t="0" r="r" b="b"/>
            <a:pathLst>
              <a:path w="4629150" h="4629150">
                <a:moveTo>
                  <a:pt x="2317164" y="3859790"/>
                </a:moveTo>
                <a:cubicBezTo>
                  <a:pt x="2297115" y="3859790"/>
                  <a:pt x="2280107" y="3866979"/>
                  <a:pt x="2266139" y="3881358"/>
                </a:cubicBezTo>
                <a:cubicBezTo>
                  <a:pt x="2252171" y="3895737"/>
                  <a:pt x="2245187" y="3914594"/>
                  <a:pt x="2245187" y="3937929"/>
                </a:cubicBezTo>
                <a:cubicBezTo>
                  <a:pt x="2245187" y="3953212"/>
                  <a:pt x="2248432" y="3967838"/>
                  <a:pt x="2254923" y="3981806"/>
                </a:cubicBezTo>
                <a:cubicBezTo>
                  <a:pt x="2261414" y="3995774"/>
                  <a:pt x="2270494" y="4006414"/>
                  <a:pt x="2282161" y="4013727"/>
                </a:cubicBezTo>
                <a:cubicBezTo>
                  <a:pt x="2293829" y="4021040"/>
                  <a:pt x="2306071" y="4024696"/>
                  <a:pt x="2318889" y="4024696"/>
                </a:cubicBezTo>
                <a:cubicBezTo>
                  <a:pt x="2337623" y="4024696"/>
                  <a:pt x="2353727" y="4017137"/>
                  <a:pt x="2367203" y="4002018"/>
                </a:cubicBezTo>
                <a:cubicBezTo>
                  <a:pt x="2380678" y="3986900"/>
                  <a:pt x="2387415" y="3966359"/>
                  <a:pt x="2387415" y="3940394"/>
                </a:cubicBezTo>
                <a:cubicBezTo>
                  <a:pt x="2387415" y="3915416"/>
                  <a:pt x="2380760" y="3895737"/>
                  <a:pt x="2367449" y="3881358"/>
                </a:cubicBezTo>
                <a:cubicBezTo>
                  <a:pt x="2354138" y="3866979"/>
                  <a:pt x="2337376" y="3859790"/>
                  <a:pt x="2317164" y="3859790"/>
                </a:cubicBezTo>
                <a:close/>
                <a:moveTo>
                  <a:pt x="2323819" y="3692172"/>
                </a:moveTo>
                <a:cubicBezTo>
                  <a:pt x="2352248" y="3692172"/>
                  <a:pt x="2375542" y="3700142"/>
                  <a:pt x="2393701" y="3716082"/>
                </a:cubicBezTo>
                <a:cubicBezTo>
                  <a:pt x="2411860" y="3732023"/>
                  <a:pt x="2422746" y="3754043"/>
                  <a:pt x="2426362" y="3782144"/>
                </a:cubicBezTo>
                <a:lnTo>
                  <a:pt x="2382239" y="3785594"/>
                </a:lnTo>
                <a:cubicBezTo>
                  <a:pt x="2378295" y="3768175"/>
                  <a:pt x="2372708" y="3755522"/>
                  <a:pt x="2365477" y="3747634"/>
                </a:cubicBezTo>
                <a:cubicBezTo>
                  <a:pt x="2353481" y="3734980"/>
                  <a:pt x="2338691" y="3728654"/>
                  <a:pt x="2321108" y="3728654"/>
                </a:cubicBezTo>
                <a:cubicBezTo>
                  <a:pt x="2306975" y="3728654"/>
                  <a:pt x="2294568" y="3732598"/>
                  <a:pt x="2283887" y="3740486"/>
                </a:cubicBezTo>
                <a:cubicBezTo>
                  <a:pt x="2269919" y="3750674"/>
                  <a:pt x="2258908" y="3765546"/>
                  <a:pt x="2250856" y="3785101"/>
                </a:cubicBezTo>
                <a:cubicBezTo>
                  <a:pt x="2242804" y="3804657"/>
                  <a:pt x="2238614" y="3832511"/>
                  <a:pt x="2238285" y="3868664"/>
                </a:cubicBezTo>
                <a:cubicBezTo>
                  <a:pt x="2248966" y="3852395"/>
                  <a:pt x="2262031" y="3840317"/>
                  <a:pt x="2277478" y="3832429"/>
                </a:cubicBezTo>
                <a:cubicBezTo>
                  <a:pt x="2292925" y="3824541"/>
                  <a:pt x="2309112" y="3820597"/>
                  <a:pt x="2326038" y="3820597"/>
                </a:cubicBezTo>
                <a:cubicBezTo>
                  <a:pt x="2355617" y="3820597"/>
                  <a:pt x="2380801" y="3831484"/>
                  <a:pt x="2401589" y="3853258"/>
                </a:cubicBezTo>
                <a:cubicBezTo>
                  <a:pt x="2422377" y="3875032"/>
                  <a:pt x="2432771" y="3903173"/>
                  <a:pt x="2432771" y="3937683"/>
                </a:cubicBezTo>
                <a:cubicBezTo>
                  <a:pt x="2432771" y="3960361"/>
                  <a:pt x="2427882" y="3981436"/>
                  <a:pt x="2418104" y="4000909"/>
                </a:cubicBezTo>
                <a:cubicBezTo>
                  <a:pt x="2408326" y="4020382"/>
                  <a:pt x="2394892" y="4035296"/>
                  <a:pt x="2377802" y="4045648"/>
                </a:cubicBezTo>
                <a:cubicBezTo>
                  <a:pt x="2360712" y="4056001"/>
                  <a:pt x="2341320" y="4061178"/>
                  <a:pt x="2319629" y="4061178"/>
                </a:cubicBezTo>
                <a:cubicBezTo>
                  <a:pt x="2282654" y="4061178"/>
                  <a:pt x="2252500" y="4047579"/>
                  <a:pt x="2229164" y="4020382"/>
                </a:cubicBezTo>
                <a:cubicBezTo>
                  <a:pt x="2205829" y="3993186"/>
                  <a:pt x="2194162" y="3948364"/>
                  <a:pt x="2194162" y="3885919"/>
                </a:cubicBezTo>
                <a:cubicBezTo>
                  <a:pt x="2194162" y="3816078"/>
                  <a:pt x="2207062" y="3765300"/>
                  <a:pt x="2232862" y="3733584"/>
                </a:cubicBezTo>
                <a:cubicBezTo>
                  <a:pt x="2255375" y="3705976"/>
                  <a:pt x="2285694" y="3692172"/>
                  <a:pt x="2323819" y="3692172"/>
                </a:cubicBezTo>
                <a:close/>
                <a:moveTo>
                  <a:pt x="3020074" y="3489300"/>
                </a:moveTo>
                <a:lnTo>
                  <a:pt x="3199770" y="3489300"/>
                </a:lnTo>
                <a:lnTo>
                  <a:pt x="3199770" y="3531698"/>
                </a:lnTo>
                <a:lnTo>
                  <a:pt x="3055570" y="3531698"/>
                </a:lnTo>
                <a:lnTo>
                  <a:pt x="3036097" y="3628817"/>
                </a:lnTo>
                <a:cubicBezTo>
                  <a:pt x="3057788" y="3613699"/>
                  <a:pt x="3080548" y="3606140"/>
                  <a:pt x="3104376" y="3606140"/>
                </a:cubicBezTo>
                <a:cubicBezTo>
                  <a:pt x="3135928" y="3606140"/>
                  <a:pt x="3162549" y="3617068"/>
                  <a:pt x="3184241" y="3638924"/>
                </a:cubicBezTo>
                <a:cubicBezTo>
                  <a:pt x="3205933" y="3660780"/>
                  <a:pt x="3216779" y="3688880"/>
                  <a:pt x="3216779" y="3723225"/>
                </a:cubicBezTo>
                <a:cubicBezTo>
                  <a:pt x="3216779" y="3755927"/>
                  <a:pt x="3207247" y="3784192"/>
                  <a:pt x="3188185" y="3808020"/>
                </a:cubicBezTo>
                <a:cubicBezTo>
                  <a:pt x="3165014" y="3837271"/>
                  <a:pt x="3133381" y="3851897"/>
                  <a:pt x="3093284" y="3851897"/>
                </a:cubicBezTo>
                <a:cubicBezTo>
                  <a:pt x="3060418" y="3851897"/>
                  <a:pt x="3033591" y="3842694"/>
                  <a:pt x="3012803" y="3824289"/>
                </a:cubicBezTo>
                <a:cubicBezTo>
                  <a:pt x="2992015" y="3805884"/>
                  <a:pt x="2980142" y="3781481"/>
                  <a:pt x="2977184" y="3751080"/>
                </a:cubicBezTo>
                <a:lnTo>
                  <a:pt x="3023772" y="3747136"/>
                </a:lnTo>
                <a:cubicBezTo>
                  <a:pt x="3027223" y="3769813"/>
                  <a:pt x="3035234" y="3786863"/>
                  <a:pt x="3047805" y="3798284"/>
                </a:cubicBezTo>
                <a:cubicBezTo>
                  <a:pt x="3060377" y="3809705"/>
                  <a:pt x="3075536" y="3815415"/>
                  <a:pt x="3093284" y="3815415"/>
                </a:cubicBezTo>
                <a:cubicBezTo>
                  <a:pt x="3114647" y="3815415"/>
                  <a:pt x="3132723" y="3807363"/>
                  <a:pt x="3147513" y="3791258"/>
                </a:cubicBezTo>
                <a:cubicBezTo>
                  <a:pt x="3162303" y="3775154"/>
                  <a:pt x="3169698" y="3753791"/>
                  <a:pt x="3169698" y="3727169"/>
                </a:cubicBezTo>
                <a:cubicBezTo>
                  <a:pt x="3169698" y="3701862"/>
                  <a:pt x="3162590" y="3681896"/>
                  <a:pt x="3148376" y="3667271"/>
                </a:cubicBezTo>
                <a:cubicBezTo>
                  <a:pt x="3134161" y="3652645"/>
                  <a:pt x="3115551" y="3645333"/>
                  <a:pt x="3092544" y="3645333"/>
                </a:cubicBezTo>
                <a:cubicBezTo>
                  <a:pt x="3078248" y="3645333"/>
                  <a:pt x="3065348" y="3648578"/>
                  <a:pt x="3053844" y="3655069"/>
                </a:cubicBezTo>
                <a:cubicBezTo>
                  <a:pt x="3042341" y="3661560"/>
                  <a:pt x="3033303" y="3669982"/>
                  <a:pt x="3026730" y="3680335"/>
                </a:cubicBezTo>
                <a:lnTo>
                  <a:pt x="2985072" y="3674912"/>
                </a:lnTo>
                <a:lnTo>
                  <a:pt x="3020074" y="3489300"/>
                </a:lnTo>
                <a:close/>
                <a:moveTo>
                  <a:pt x="1418041" y="3489054"/>
                </a:moveTo>
                <a:lnTo>
                  <a:pt x="1651967" y="3489054"/>
                </a:lnTo>
                <a:lnTo>
                  <a:pt x="1651967" y="3523563"/>
                </a:lnTo>
                <a:cubicBezTo>
                  <a:pt x="1628960" y="3548049"/>
                  <a:pt x="1606159" y="3580586"/>
                  <a:pt x="1583564" y="3621176"/>
                </a:cubicBezTo>
                <a:cubicBezTo>
                  <a:pt x="1560968" y="3661766"/>
                  <a:pt x="1543508" y="3703506"/>
                  <a:pt x="1531183" y="3746396"/>
                </a:cubicBezTo>
                <a:cubicBezTo>
                  <a:pt x="1522309" y="3776633"/>
                  <a:pt x="1516640" y="3809746"/>
                  <a:pt x="1514175" y="3845734"/>
                </a:cubicBezTo>
                <a:lnTo>
                  <a:pt x="1468573" y="3845734"/>
                </a:lnTo>
                <a:cubicBezTo>
                  <a:pt x="1469066" y="3817305"/>
                  <a:pt x="1474653" y="3782960"/>
                  <a:pt x="1485335" y="3742699"/>
                </a:cubicBezTo>
                <a:cubicBezTo>
                  <a:pt x="1496017" y="3702438"/>
                  <a:pt x="1511340" y="3663614"/>
                  <a:pt x="1531307" y="3626229"/>
                </a:cubicBezTo>
                <a:cubicBezTo>
                  <a:pt x="1551273" y="3588844"/>
                  <a:pt x="1572513" y="3557333"/>
                  <a:pt x="1595026" y="3531698"/>
                </a:cubicBezTo>
                <a:lnTo>
                  <a:pt x="1418041" y="3531698"/>
                </a:lnTo>
                <a:lnTo>
                  <a:pt x="1418041" y="3489054"/>
                </a:lnTo>
                <a:close/>
                <a:moveTo>
                  <a:pt x="960894" y="3097227"/>
                </a:moveTo>
                <a:cubicBezTo>
                  <a:pt x="940024" y="3097227"/>
                  <a:pt x="922728" y="3104129"/>
                  <a:pt x="909007" y="3117933"/>
                </a:cubicBezTo>
                <a:cubicBezTo>
                  <a:pt x="895285" y="3131737"/>
                  <a:pt x="888424" y="3148991"/>
                  <a:pt x="888424" y="3169697"/>
                </a:cubicBezTo>
                <a:cubicBezTo>
                  <a:pt x="888424" y="3182351"/>
                  <a:pt x="891423" y="3194593"/>
                  <a:pt x="897421" y="3206425"/>
                </a:cubicBezTo>
                <a:cubicBezTo>
                  <a:pt x="903420" y="3218257"/>
                  <a:pt x="912335" y="3227418"/>
                  <a:pt x="924166" y="3233910"/>
                </a:cubicBezTo>
                <a:cubicBezTo>
                  <a:pt x="935998" y="3240401"/>
                  <a:pt x="948734" y="3243646"/>
                  <a:pt x="962373" y="3243646"/>
                </a:cubicBezTo>
                <a:cubicBezTo>
                  <a:pt x="983572" y="3243646"/>
                  <a:pt x="1001073" y="3236826"/>
                  <a:pt x="1014877" y="3223187"/>
                </a:cubicBezTo>
                <a:cubicBezTo>
                  <a:pt x="1028681" y="3209547"/>
                  <a:pt x="1035583" y="3192211"/>
                  <a:pt x="1035583" y="3171176"/>
                </a:cubicBezTo>
                <a:cubicBezTo>
                  <a:pt x="1035583" y="3149813"/>
                  <a:pt x="1028476" y="3132148"/>
                  <a:pt x="1014261" y="3118179"/>
                </a:cubicBezTo>
                <a:cubicBezTo>
                  <a:pt x="1000046" y="3104211"/>
                  <a:pt x="982257" y="3097227"/>
                  <a:pt x="960894" y="3097227"/>
                </a:cubicBezTo>
                <a:close/>
                <a:moveTo>
                  <a:pt x="3691180" y="2983839"/>
                </a:moveTo>
                <a:lnTo>
                  <a:pt x="3578039" y="3146773"/>
                </a:lnTo>
                <a:lnTo>
                  <a:pt x="3691180" y="3146773"/>
                </a:lnTo>
                <a:lnTo>
                  <a:pt x="3691180" y="2983839"/>
                </a:lnTo>
                <a:close/>
                <a:moveTo>
                  <a:pt x="961634" y="2947604"/>
                </a:moveTo>
                <a:cubicBezTo>
                  <a:pt x="944708" y="2947604"/>
                  <a:pt x="930657" y="2953027"/>
                  <a:pt x="919483" y="2963872"/>
                </a:cubicBezTo>
                <a:cubicBezTo>
                  <a:pt x="908308" y="2974718"/>
                  <a:pt x="902721" y="2987700"/>
                  <a:pt x="902721" y="3002819"/>
                </a:cubicBezTo>
                <a:cubicBezTo>
                  <a:pt x="902721" y="3019909"/>
                  <a:pt x="908226" y="3033877"/>
                  <a:pt x="919236" y="3044723"/>
                </a:cubicBezTo>
                <a:cubicBezTo>
                  <a:pt x="930247" y="3055569"/>
                  <a:pt x="944543" y="3060992"/>
                  <a:pt x="962127" y="3060992"/>
                </a:cubicBezTo>
                <a:cubicBezTo>
                  <a:pt x="979217" y="3060992"/>
                  <a:pt x="993226" y="3055610"/>
                  <a:pt x="1004155" y="3044847"/>
                </a:cubicBezTo>
                <a:cubicBezTo>
                  <a:pt x="1015083" y="3034083"/>
                  <a:pt x="1020547" y="3020895"/>
                  <a:pt x="1020547" y="3005284"/>
                </a:cubicBezTo>
                <a:cubicBezTo>
                  <a:pt x="1020547" y="2989015"/>
                  <a:pt x="1014918" y="2975335"/>
                  <a:pt x="1003662" y="2964242"/>
                </a:cubicBezTo>
                <a:cubicBezTo>
                  <a:pt x="992405" y="2953150"/>
                  <a:pt x="978396" y="2947604"/>
                  <a:pt x="961634" y="2947604"/>
                </a:cubicBezTo>
                <a:close/>
                <a:moveTo>
                  <a:pt x="3699315" y="2912601"/>
                </a:moveTo>
                <a:lnTo>
                  <a:pt x="3735550" y="2912601"/>
                </a:lnTo>
                <a:lnTo>
                  <a:pt x="3735550" y="3146773"/>
                </a:lnTo>
                <a:lnTo>
                  <a:pt x="3784356" y="3146773"/>
                </a:lnTo>
                <a:lnTo>
                  <a:pt x="3784356" y="3187445"/>
                </a:lnTo>
                <a:lnTo>
                  <a:pt x="3735550" y="3187445"/>
                </a:lnTo>
                <a:lnTo>
                  <a:pt x="3735550" y="3273965"/>
                </a:lnTo>
                <a:lnTo>
                  <a:pt x="3691180" y="3273965"/>
                </a:lnTo>
                <a:lnTo>
                  <a:pt x="3691180" y="3187445"/>
                </a:lnTo>
                <a:lnTo>
                  <a:pt x="3534409" y="3187445"/>
                </a:lnTo>
                <a:lnTo>
                  <a:pt x="3534409" y="3146773"/>
                </a:lnTo>
                <a:lnTo>
                  <a:pt x="3699315" y="2912601"/>
                </a:lnTo>
                <a:close/>
                <a:moveTo>
                  <a:pt x="961141" y="2911122"/>
                </a:moveTo>
                <a:cubicBezTo>
                  <a:pt x="992692" y="2911122"/>
                  <a:pt x="1018082" y="2920284"/>
                  <a:pt x="1037308" y="2938607"/>
                </a:cubicBezTo>
                <a:cubicBezTo>
                  <a:pt x="1056535" y="2956929"/>
                  <a:pt x="1066148" y="2979237"/>
                  <a:pt x="1066148" y="3005530"/>
                </a:cubicBezTo>
                <a:cubicBezTo>
                  <a:pt x="1066148" y="3022292"/>
                  <a:pt x="1061753" y="3036877"/>
                  <a:pt x="1052961" y="3049284"/>
                </a:cubicBezTo>
                <a:cubicBezTo>
                  <a:pt x="1044169" y="3061690"/>
                  <a:pt x="1030817" y="3071263"/>
                  <a:pt x="1012905" y="3078000"/>
                </a:cubicBezTo>
                <a:cubicBezTo>
                  <a:pt x="1035090" y="3085231"/>
                  <a:pt x="1051975" y="3096899"/>
                  <a:pt x="1063560" y="3113003"/>
                </a:cubicBezTo>
                <a:cubicBezTo>
                  <a:pt x="1075146" y="3129107"/>
                  <a:pt x="1080938" y="3148334"/>
                  <a:pt x="1080938" y="3170683"/>
                </a:cubicBezTo>
                <a:cubicBezTo>
                  <a:pt x="1080938" y="3201577"/>
                  <a:pt x="1070010" y="3227542"/>
                  <a:pt x="1048154" y="3248576"/>
                </a:cubicBezTo>
                <a:cubicBezTo>
                  <a:pt x="1026298" y="3269610"/>
                  <a:pt x="997540" y="3280128"/>
                  <a:pt x="961880" y="3280128"/>
                </a:cubicBezTo>
                <a:cubicBezTo>
                  <a:pt x="926221" y="3280128"/>
                  <a:pt x="897463" y="3269569"/>
                  <a:pt x="875607" y="3248453"/>
                </a:cubicBezTo>
                <a:cubicBezTo>
                  <a:pt x="853751" y="3227336"/>
                  <a:pt x="842822" y="3201002"/>
                  <a:pt x="842822" y="3169451"/>
                </a:cubicBezTo>
                <a:cubicBezTo>
                  <a:pt x="842822" y="3145951"/>
                  <a:pt x="848779" y="3126273"/>
                  <a:pt x="860693" y="3110415"/>
                </a:cubicBezTo>
                <a:cubicBezTo>
                  <a:pt x="872607" y="3094557"/>
                  <a:pt x="889575" y="3083752"/>
                  <a:pt x="911595" y="3078000"/>
                </a:cubicBezTo>
                <a:cubicBezTo>
                  <a:pt x="893190" y="3071263"/>
                  <a:pt x="879550" y="3061649"/>
                  <a:pt x="870677" y="3049160"/>
                </a:cubicBezTo>
                <a:cubicBezTo>
                  <a:pt x="861803" y="3036671"/>
                  <a:pt x="857366" y="3021717"/>
                  <a:pt x="857366" y="3004298"/>
                </a:cubicBezTo>
                <a:cubicBezTo>
                  <a:pt x="857366" y="2978005"/>
                  <a:pt x="866815" y="2955902"/>
                  <a:pt x="885713" y="2937990"/>
                </a:cubicBezTo>
                <a:cubicBezTo>
                  <a:pt x="904611" y="2920078"/>
                  <a:pt x="929754" y="2911122"/>
                  <a:pt x="961141" y="2911122"/>
                </a:cubicBezTo>
                <a:close/>
                <a:moveTo>
                  <a:pt x="753091" y="2166800"/>
                </a:moveTo>
                <a:cubicBezTo>
                  <a:pt x="733372" y="2166800"/>
                  <a:pt x="716199" y="2174852"/>
                  <a:pt x="701574" y="2190957"/>
                </a:cubicBezTo>
                <a:cubicBezTo>
                  <a:pt x="686948" y="2207061"/>
                  <a:pt x="679635" y="2227931"/>
                  <a:pt x="679635" y="2253567"/>
                </a:cubicBezTo>
                <a:cubicBezTo>
                  <a:pt x="679635" y="2276573"/>
                  <a:pt x="686578" y="2295266"/>
                  <a:pt x="700464" y="2309645"/>
                </a:cubicBezTo>
                <a:cubicBezTo>
                  <a:pt x="714350" y="2324024"/>
                  <a:pt x="731482" y="2331213"/>
                  <a:pt x="751859" y="2331213"/>
                </a:cubicBezTo>
                <a:cubicBezTo>
                  <a:pt x="772400" y="2331213"/>
                  <a:pt x="789285" y="2324024"/>
                  <a:pt x="802514" y="2309645"/>
                </a:cubicBezTo>
                <a:cubicBezTo>
                  <a:pt x="815743" y="2295266"/>
                  <a:pt x="822357" y="2275341"/>
                  <a:pt x="822357" y="2249870"/>
                </a:cubicBezTo>
                <a:cubicBezTo>
                  <a:pt x="822357" y="2224398"/>
                  <a:pt x="815578" y="2204185"/>
                  <a:pt x="802021" y="2189231"/>
                </a:cubicBezTo>
                <a:cubicBezTo>
                  <a:pt x="788464" y="2174277"/>
                  <a:pt x="772154" y="2166800"/>
                  <a:pt x="753091" y="2166800"/>
                </a:cubicBezTo>
                <a:close/>
                <a:moveTo>
                  <a:pt x="3871622" y="2130072"/>
                </a:moveTo>
                <a:cubicBezTo>
                  <a:pt x="3891342" y="2130072"/>
                  <a:pt x="3909501" y="2134304"/>
                  <a:pt x="3926098" y="2142767"/>
                </a:cubicBezTo>
                <a:cubicBezTo>
                  <a:pt x="3942696" y="2151230"/>
                  <a:pt x="3955390" y="2162774"/>
                  <a:pt x="3964182" y="2177400"/>
                </a:cubicBezTo>
                <a:cubicBezTo>
                  <a:pt x="3972974" y="2192025"/>
                  <a:pt x="3977369" y="2207554"/>
                  <a:pt x="3977369" y="2223987"/>
                </a:cubicBezTo>
                <a:cubicBezTo>
                  <a:pt x="3977369" y="2239599"/>
                  <a:pt x="3973179" y="2253813"/>
                  <a:pt x="3964798" y="2266631"/>
                </a:cubicBezTo>
                <a:cubicBezTo>
                  <a:pt x="3956417" y="2279449"/>
                  <a:pt x="3944010" y="2289638"/>
                  <a:pt x="3927577" y="2297197"/>
                </a:cubicBezTo>
                <a:cubicBezTo>
                  <a:pt x="3948940" y="2302127"/>
                  <a:pt x="3965538" y="2312356"/>
                  <a:pt x="3977369" y="2327886"/>
                </a:cubicBezTo>
                <a:cubicBezTo>
                  <a:pt x="3989201" y="2343415"/>
                  <a:pt x="3995117" y="2362847"/>
                  <a:pt x="3995117" y="2386182"/>
                </a:cubicBezTo>
                <a:cubicBezTo>
                  <a:pt x="3995117" y="2417734"/>
                  <a:pt x="3983614" y="2444479"/>
                  <a:pt x="3960608" y="2466417"/>
                </a:cubicBezTo>
                <a:cubicBezTo>
                  <a:pt x="3937601" y="2488355"/>
                  <a:pt x="3908515" y="2499324"/>
                  <a:pt x="3873348" y="2499324"/>
                </a:cubicBezTo>
                <a:cubicBezTo>
                  <a:pt x="3841632" y="2499324"/>
                  <a:pt x="3815298" y="2489875"/>
                  <a:pt x="3794346" y="2470977"/>
                </a:cubicBezTo>
                <a:cubicBezTo>
                  <a:pt x="3773393" y="2452079"/>
                  <a:pt x="3761438" y="2427594"/>
                  <a:pt x="3758480" y="2397521"/>
                </a:cubicBezTo>
                <a:lnTo>
                  <a:pt x="3802850" y="2391605"/>
                </a:lnTo>
                <a:cubicBezTo>
                  <a:pt x="3807944" y="2416748"/>
                  <a:pt x="3816613" y="2434865"/>
                  <a:pt x="3828855" y="2445958"/>
                </a:cubicBezTo>
                <a:cubicBezTo>
                  <a:pt x="3841098" y="2457050"/>
                  <a:pt x="3856011" y="2462596"/>
                  <a:pt x="3873594" y="2462596"/>
                </a:cubicBezTo>
                <a:cubicBezTo>
                  <a:pt x="3894464" y="2462596"/>
                  <a:pt x="3912089" y="2455366"/>
                  <a:pt x="3926468" y="2440904"/>
                </a:cubicBezTo>
                <a:cubicBezTo>
                  <a:pt x="3940847" y="2426443"/>
                  <a:pt x="3948036" y="2408531"/>
                  <a:pt x="3948036" y="2387168"/>
                </a:cubicBezTo>
                <a:cubicBezTo>
                  <a:pt x="3948036" y="2366791"/>
                  <a:pt x="3941381" y="2349988"/>
                  <a:pt x="3928070" y="2336760"/>
                </a:cubicBezTo>
                <a:cubicBezTo>
                  <a:pt x="3914759" y="2323531"/>
                  <a:pt x="3897833" y="2316917"/>
                  <a:pt x="3877292" y="2316917"/>
                </a:cubicBezTo>
                <a:cubicBezTo>
                  <a:pt x="3868911" y="2316917"/>
                  <a:pt x="3858476" y="2318560"/>
                  <a:pt x="3845987" y="2321847"/>
                </a:cubicBezTo>
                <a:lnTo>
                  <a:pt x="3850917" y="2282900"/>
                </a:lnTo>
                <a:cubicBezTo>
                  <a:pt x="3853875" y="2283229"/>
                  <a:pt x="3856257" y="2283393"/>
                  <a:pt x="3858065" y="2283393"/>
                </a:cubicBezTo>
                <a:cubicBezTo>
                  <a:pt x="3876963" y="2283393"/>
                  <a:pt x="3893971" y="2278463"/>
                  <a:pt x="3909090" y="2268603"/>
                </a:cubicBezTo>
                <a:cubicBezTo>
                  <a:pt x="3924208" y="2258743"/>
                  <a:pt x="3931768" y="2243543"/>
                  <a:pt x="3931768" y="2223001"/>
                </a:cubicBezTo>
                <a:cubicBezTo>
                  <a:pt x="3931768" y="2206733"/>
                  <a:pt x="3926262" y="2193257"/>
                  <a:pt x="3915252" y="2182576"/>
                </a:cubicBezTo>
                <a:cubicBezTo>
                  <a:pt x="3904242" y="2171894"/>
                  <a:pt x="3890027" y="2166554"/>
                  <a:pt x="3872608" y="2166554"/>
                </a:cubicBezTo>
                <a:cubicBezTo>
                  <a:pt x="3855354" y="2166554"/>
                  <a:pt x="3840975" y="2171977"/>
                  <a:pt x="3829471" y="2182822"/>
                </a:cubicBezTo>
                <a:cubicBezTo>
                  <a:pt x="3817968" y="2193668"/>
                  <a:pt x="3810573" y="2209937"/>
                  <a:pt x="3807287" y="2231629"/>
                </a:cubicBezTo>
                <a:lnTo>
                  <a:pt x="3762917" y="2223741"/>
                </a:lnTo>
                <a:cubicBezTo>
                  <a:pt x="3768340" y="2193997"/>
                  <a:pt x="3780665" y="2170950"/>
                  <a:pt x="3799892" y="2154599"/>
                </a:cubicBezTo>
                <a:cubicBezTo>
                  <a:pt x="3819119" y="2138248"/>
                  <a:pt x="3843029" y="2130072"/>
                  <a:pt x="3871622" y="2130072"/>
                </a:cubicBezTo>
                <a:close/>
                <a:moveTo>
                  <a:pt x="747668" y="2130072"/>
                </a:moveTo>
                <a:cubicBezTo>
                  <a:pt x="771168" y="2130072"/>
                  <a:pt x="792654" y="2136399"/>
                  <a:pt x="812127" y="2149052"/>
                </a:cubicBezTo>
                <a:cubicBezTo>
                  <a:pt x="831600" y="2161706"/>
                  <a:pt x="846390" y="2179741"/>
                  <a:pt x="856497" y="2203158"/>
                </a:cubicBezTo>
                <a:cubicBezTo>
                  <a:pt x="866603" y="2226576"/>
                  <a:pt x="871656" y="2260469"/>
                  <a:pt x="871656" y="2304838"/>
                </a:cubicBezTo>
                <a:cubicBezTo>
                  <a:pt x="871656" y="2351015"/>
                  <a:pt x="866644" y="2387784"/>
                  <a:pt x="856620" y="2415145"/>
                </a:cubicBezTo>
                <a:cubicBezTo>
                  <a:pt x="846596" y="2442507"/>
                  <a:pt x="831683" y="2463336"/>
                  <a:pt x="811881" y="2477632"/>
                </a:cubicBezTo>
                <a:cubicBezTo>
                  <a:pt x="792079" y="2491929"/>
                  <a:pt x="768867" y="2499078"/>
                  <a:pt x="742245" y="2499078"/>
                </a:cubicBezTo>
                <a:cubicBezTo>
                  <a:pt x="713981" y="2499078"/>
                  <a:pt x="690892" y="2491231"/>
                  <a:pt x="672980" y="2475537"/>
                </a:cubicBezTo>
                <a:cubicBezTo>
                  <a:pt x="655068" y="2459844"/>
                  <a:pt x="644304" y="2437782"/>
                  <a:pt x="640689" y="2409353"/>
                </a:cubicBezTo>
                <a:lnTo>
                  <a:pt x="683333" y="2405409"/>
                </a:lnTo>
                <a:cubicBezTo>
                  <a:pt x="686948" y="2425457"/>
                  <a:pt x="693850" y="2440001"/>
                  <a:pt x="704039" y="2449039"/>
                </a:cubicBezTo>
                <a:cubicBezTo>
                  <a:pt x="714227" y="2458077"/>
                  <a:pt x="727291" y="2462596"/>
                  <a:pt x="743231" y="2462596"/>
                </a:cubicBezTo>
                <a:cubicBezTo>
                  <a:pt x="756871" y="2462596"/>
                  <a:pt x="768826" y="2459474"/>
                  <a:pt x="779097" y="2453229"/>
                </a:cubicBezTo>
                <a:cubicBezTo>
                  <a:pt x="789367" y="2446985"/>
                  <a:pt x="797789" y="2438645"/>
                  <a:pt x="804363" y="2428210"/>
                </a:cubicBezTo>
                <a:cubicBezTo>
                  <a:pt x="810936" y="2417775"/>
                  <a:pt x="816441" y="2403683"/>
                  <a:pt x="820878" y="2385936"/>
                </a:cubicBezTo>
                <a:cubicBezTo>
                  <a:pt x="825315" y="2368188"/>
                  <a:pt x="827533" y="2350111"/>
                  <a:pt x="827533" y="2331706"/>
                </a:cubicBezTo>
                <a:cubicBezTo>
                  <a:pt x="827533" y="2329734"/>
                  <a:pt x="827451" y="2326776"/>
                  <a:pt x="827287" y="2322832"/>
                </a:cubicBezTo>
                <a:cubicBezTo>
                  <a:pt x="818413" y="2336965"/>
                  <a:pt x="806293" y="2348427"/>
                  <a:pt x="790929" y="2357219"/>
                </a:cubicBezTo>
                <a:cubicBezTo>
                  <a:pt x="775564" y="2366010"/>
                  <a:pt x="758925" y="2370406"/>
                  <a:pt x="741013" y="2370406"/>
                </a:cubicBezTo>
                <a:cubicBezTo>
                  <a:pt x="711105" y="2370406"/>
                  <a:pt x="685798" y="2359560"/>
                  <a:pt x="665092" y="2337869"/>
                </a:cubicBezTo>
                <a:cubicBezTo>
                  <a:pt x="644386" y="2316177"/>
                  <a:pt x="634033" y="2287583"/>
                  <a:pt x="634033" y="2252088"/>
                </a:cubicBezTo>
                <a:cubicBezTo>
                  <a:pt x="634033" y="2215442"/>
                  <a:pt x="644838" y="2185945"/>
                  <a:pt x="666448" y="2163596"/>
                </a:cubicBezTo>
                <a:cubicBezTo>
                  <a:pt x="688057" y="2141247"/>
                  <a:pt x="715131" y="2130072"/>
                  <a:pt x="747668" y="2130072"/>
                </a:cubicBezTo>
                <a:close/>
                <a:moveTo>
                  <a:pt x="1552575" y="1936750"/>
                </a:moveTo>
                <a:lnTo>
                  <a:pt x="1562100" y="1939925"/>
                </a:lnTo>
                <a:lnTo>
                  <a:pt x="2228850" y="2241550"/>
                </a:lnTo>
                <a:lnTo>
                  <a:pt x="2247900" y="2225675"/>
                </a:lnTo>
                <a:lnTo>
                  <a:pt x="2266950" y="2212975"/>
                </a:lnTo>
                <a:lnTo>
                  <a:pt x="2289175" y="2206625"/>
                </a:lnTo>
                <a:lnTo>
                  <a:pt x="2314575" y="2203450"/>
                </a:lnTo>
                <a:lnTo>
                  <a:pt x="2336800" y="2206625"/>
                </a:lnTo>
                <a:lnTo>
                  <a:pt x="2359025" y="2212975"/>
                </a:lnTo>
                <a:lnTo>
                  <a:pt x="2378075" y="2222500"/>
                </a:lnTo>
                <a:lnTo>
                  <a:pt x="2393950" y="2235200"/>
                </a:lnTo>
                <a:lnTo>
                  <a:pt x="2406650" y="2251075"/>
                </a:lnTo>
                <a:lnTo>
                  <a:pt x="2419350" y="2270125"/>
                </a:lnTo>
                <a:lnTo>
                  <a:pt x="2425700" y="2292350"/>
                </a:lnTo>
                <a:lnTo>
                  <a:pt x="2425700" y="2314575"/>
                </a:lnTo>
                <a:lnTo>
                  <a:pt x="2425700" y="2336800"/>
                </a:lnTo>
                <a:lnTo>
                  <a:pt x="2419350" y="2359025"/>
                </a:lnTo>
                <a:lnTo>
                  <a:pt x="2406650" y="2378075"/>
                </a:lnTo>
                <a:lnTo>
                  <a:pt x="2393950" y="2393950"/>
                </a:lnTo>
                <a:lnTo>
                  <a:pt x="2378075" y="2406650"/>
                </a:lnTo>
                <a:lnTo>
                  <a:pt x="2359025" y="2419350"/>
                </a:lnTo>
                <a:lnTo>
                  <a:pt x="2336800" y="2425700"/>
                </a:lnTo>
                <a:lnTo>
                  <a:pt x="2330450" y="2425700"/>
                </a:lnTo>
                <a:lnTo>
                  <a:pt x="2330450" y="3467100"/>
                </a:lnTo>
                <a:lnTo>
                  <a:pt x="2327275" y="3470275"/>
                </a:lnTo>
                <a:lnTo>
                  <a:pt x="2324100" y="3473450"/>
                </a:lnTo>
                <a:lnTo>
                  <a:pt x="2320925" y="3476625"/>
                </a:lnTo>
                <a:lnTo>
                  <a:pt x="2314575" y="3476625"/>
                </a:lnTo>
                <a:lnTo>
                  <a:pt x="2308225" y="3476625"/>
                </a:lnTo>
                <a:lnTo>
                  <a:pt x="2305050" y="3473450"/>
                </a:lnTo>
                <a:lnTo>
                  <a:pt x="2301875" y="3470275"/>
                </a:lnTo>
                <a:lnTo>
                  <a:pt x="2301875" y="3467100"/>
                </a:lnTo>
                <a:lnTo>
                  <a:pt x="2301875" y="2425700"/>
                </a:lnTo>
                <a:lnTo>
                  <a:pt x="2292350" y="2425700"/>
                </a:lnTo>
                <a:lnTo>
                  <a:pt x="2270125" y="2416175"/>
                </a:lnTo>
                <a:lnTo>
                  <a:pt x="2251075" y="2406650"/>
                </a:lnTo>
                <a:lnTo>
                  <a:pt x="2232025" y="2390775"/>
                </a:lnTo>
                <a:lnTo>
                  <a:pt x="1098550" y="2882900"/>
                </a:lnTo>
                <a:lnTo>
                  <a:pt x="1089025" y="2886075"/>
                </a:lnTo>
                <a:lnTo>
                  <a:pt x="1076325" y="2882900"/>
                </a:lnTo>
                <a:lnTo>
                  <a:pt x="1066800" y="2873375"/>
                </a:lnTo>
                <a:lnTo>
                  <a:pt x="1060450" y="2863850"/>
                </a:lnTo>
                <a:lnTo>
                  <a:pt x="1057275" y="2851150"/>
                </a:lnTo>
                <a:lnTo>
                  <a:pt x="1057275" y="2838450"/>
                </a:lnTo>
                <a:lnTo>
                  <a:pt x="1063625" y="2828925"/>
                </a:lnTo>
                <a:lnTo>
                  <a:pt x="1069975" y="2819400"/>
                </a:lnTo>
                <a:lnTo>
                  <a:pt x="2203450" y="2330450"/>
                </a:lnTo>
                <a:lnTo>
                  <a:pt x="2203450" y="2314575"/>
                </a:lnTo>
                <a:lnTo>
                  <a:pt x="2203450" y="2305050"/>
                </a:lnTo>
                <a:lnTo>
                  <a:pt x="1533525" y="2003425"/>
                </a:lnTo>
                <a:lnTo>
                  <a:pt x="1527175" y="1993900"/>
                </a:lnTo>
                <a:lnTo>
                  <a:pt x="1520825" y="1984375"/>
                </a:lnTo>
                <a:lnTo>
                  <a:pt x="1520825" y="1971675"/>
                </a:lnTo>
                <a:lnTo>
                  <a:pt x="1524000" y="1958975"/>
                </a:lnTo>
                <a:lnTo>
                  <a:pt x="1530350" y="1949450"/>
                </a:lnTo>
                <a:lnTo>
                  <a:pt x="1539875" y="1939925"/>
                </a:lnTo>
                <a:lnTo>
                  <a:pt x="1552575" y="1936750"/>
                </a:lnTo>
                <a:close/>
                <a:moveTo>
                  <a:pt x="1093997" y="1385750"/>
                </a:moveTo>
                <a:cubicBezTo>
                  <a:pt x="1073620" y="1385750"/>
                  <a:pt x="1057352" y="1394378"/>
                  <a:pt x="1045191" y="1411632"/>
                </a:cubicBezTo>
                <a:cubicBezTo>
                  <a:pt x="1029908" y="1433653"/>
                  <a:pt x="1022267" y="1474325"/>
                  <a:pt x="1022267" y="1533648"/>
                </a:cubicBezTo>
                <a:cubicBezTo>
                  <a:pt x="1022267" y="1592972"/>
                  <a:pt x="1029210" y="1632452"/>
                  <a:pt x="1043096" y="1652090"/>
                </a:cubicBezTo>
                <a:cubicBezTo>
                  <a:pt x="1056982" y="1671727"/>
                  <a:pt x="1074113" y="1681546"/>
                  <a:pt x="1094490" y="1681546"/>
                </a:cubicBezTo>
                <a:cubicBezTo>
                  <a:pt x="1114867" y="1681546"/>
                  <a:pt x="1131999" y="1671686"/>
                  <a:pt x="1145885" y="1651966"/>
                </a:cubicBezTo>
                <a:cubicBezTo>
                  <a:pt x="1159771" y="1632247"/>
                  <a:pt x="1166714" y="1592807"/>
                  <a:pt x="1166714" y="1533648"/>
                </a:cubicBezTo>
                <a:cubicBezTo>
                  <a:pt x="1166714" y="1474160"/>
                  <a:pt x="1159771" y="1434639"/>
                  <a:pt x="1145885" y="1415083"/>
                </a:cubicBezTo>
                <a:cubicBezTo>
                  <a:pt x="1131999" y="1395528"/>
                  <a:pt x="1114703" y="1385750"/>
                  <a:pt x="1093997" y="1385750"/>
                </a:cubicBezTo>
                <a:close/>
                <a:moveTo>
                  <a:pt x="3668996" y="1349022"/>
                </a:moveTo>
                <a:cubicBezTo>
                  <a:pt x="3703670" y="1349022"/>
                  <a:pt x="3731113" y="1358636"/>
                  <a:pt x="3751326" y="1377862"/>
                </a:cubicBezTo>
                <a:cubicBezTo>
                  <a:pt x="3771538" y="1397089"/>
                  <a:pt x="3781645" y="1420917"/>
                  <a:pt x="3781645" y="1449346"/>
                </a:cubicBezTo>
                <a:cubicBezTo>
                  <a:pt x="3781645" y="1463807"/>
                  <a:pt x="3778687" y="1478022"/>
                  <a:pt x="3772771" y="1491990"/>
                </a:cubicBezTo>
                <a:cubicBezTo>
                  <a:pt x="3766855" y="1505958"/>
                  <a:pt x="3757036" y="1520666"/>
                  <a:pt x="3743315" y="1536113"/>
                </a:cubicBezTo>
                <a:cubicBezTo>
                  <a:pt x="3729593" y="1551560"/>
                  <a:pt x="3706792" y="1572759"/>
                  <a:pt x="3674912" y="1599709"/>
                </a:cubicBezTo>
                <a:cubicBezTo>
                  <a:pt x="3648290" y="1622058"/>
                  <a:pt x="3631200" y="1637218"/>
                  <a:pt x="3623640" y="1645188"/>
                </a:cubicBezTo>
                <a:cubicBezTo>
                  <a:pt x="3616081" y="1653158"/>
                  <a:pt x="3609837" y="1661169"/>
                  <a:pt x="3604907" y="1669221"/>
                </a:cubicBezTo>
                <a:lnTo>
                  <a:pt x="3782138" y="1669221"/>
                </a:lnTo>
                <a:lnTo>
                  <a:pt x="3782138" y="1711865"/>
                </a:lnTo>
                <a:lnTo>
                  <a:pt x="3543283" y="1711865"/>
                </a:lnTo>
                <a:cubicBezTo>
                  <a:pt x="3542954" y="1701184"/>
                  <a:pt x="3544679" y="1690913"/>
                  <a:pt x="3548459" y="1681053"/>
                </a:cubicBezTo>
                <a:cubicBezTo>
                  <a:pt x="3554539" y="1664784"/>
                  <a:pt x="3564276" y="1648762"/>
                  <a:pt x="3577669" y="1632986"/>
                </a:cubicBezTo>
                <a:cubicBezTo>
                  <a:pt x="3591062" y="1617210"/>
                  <a:pt x="3610412" y="1598970"/>
                  <a:pt x="3635719" y="1578264"/>
                </a:cubicBezTo>
                <a:cubicBezTo>
                  <a:pt x="3674994" y="1546055"/>
                  <a:pt x="3701533" y="1520543"/>
                  <a:pt x="3715337" y="1501727"/>
                </a:cubicBezTo>
                <a:cubicBezTo>
                  <a:pt x="3729141" y="1482911"/>
                  <a:pt x="3736043" y="1465122"/>
                  <a:pt x="3736043" y="1448360"/>
                </a:cubicBezTo>
                <a:cubicBezTo>
                  <a:pt x="3736043" y="1430777"/>
                  <a:pt x="3729757" y="1415946"/>
                  <a:pt x="3717186" y="1403868"/>
                </a:cubicBezTo>
                <a:cubicBezTo>
                  <a:pt x="3704615" y="1391789"/>
                  <a:pt x="3688223" y="1385750"/>
                  <a:pt x="3668010" y="1385750"/>
                </a:cubicBezTo>
                <a:cubicBezTo>
                  <a:pt x="3646647" y="1385750"/>
                  <a:pt x="3629556" y="1392159"/>
                  <a:pt x="3616739" y="1404977"/>
                </a:cubicBezTo>
                <a:cubicBezTo>
                  <a:pt x="3603921" y="1417795"/>
                  <a:pt x="3597430" y="1435542"/>
                  <a:pt x="3597265" y="1458220"/>
                </a:cubicBezTo>
                <a:lnTo>
                  <a:pt x="3551663" y="1453537"/>
                </a:lnTo>
                <a:cubicBezTo>
                  <a:pt x="3554786" y="1419520"/>
                  <a:pt x="3566535" y="1393597"/>
                  <a:pt x="3586912" y="1375767"/>
                </a:cubicBezTo>
                <a:cubicBezTo>
                  <a:pt x="3607289" y="1357937"/>
                  <a:pt x="3634651" y="1349022"/>
                  <a:pt x="3668996" y="1349022"/>
                </a:cubicBezTo>
                <a:close/>
                <a:moveTo>
                  <a:pt x="1094490" y="1349022"/>
                </a:moveTo>
                <a:cubicBezTo>
                  <a:pt x="1113881" y="1349022"/>
                  <a:pt x="1130890" y="1352925"/>
                  <a:pt x="1145515" y="1360731"/>
                </a:cubicBezTo>
                <a:cubicBezTo>
                  <a:pt x="1160141" y="1368536"/>
                  <a:pt x="1172219" y="1379793"/>
                  <a:pt x="1181750" y="1394501"/>
                </a:cubicBezTo>
                <a:cubicBezTo>
                  <a:pt x="1191281" y="1409208"/>
                  <a:pt x="1198758" y="1427121"/>
                  <a:pt x="1204181" y="1448237"/>
                </a:cubicBezTo>
                <a:cubicBezTo>
                  <a:pt x="1209604" y="1469354"/>
                  <a:pt x="1212316" y="1497824"/>
                  <a:pt x="1212316" y="1533648"/>
                </a:cubicBezTo>
                <a:cubicBezTo>
                  <a:pt x="1212316" y="1576046"/>
                  <a:pt x="1207961" y="1610267"/>
                  <a:pt x="1199251" y="1636314"/>
                </a:cubicBezTo>
                <a:cubicBezTo>
                  <a:pt x="1190542" y="1662360"/>
                  <a:pt x="1177519" y="1682491"/>
                  <a:pt x="1160182" y="1696706"/>
                </a:cubicBezTo>
                <a:cubicBezTo>
                  <a:pt x="1142845" y="1710920"/>
                  <a:pt x="1120948" y="1718028"/>
                  <a:pt x="1094490" y="1718028"/>
                </a:cubicBezTo>
                <a:cubicBezTo>
                  <a:pt x="1059652" y="1718028"/>
                  <a:pt x="1032291" y="1705538"/>
                  <a:pt x="1012407" y="1680560"/>
                </a:cubicBezTo>
                <a:cubicBezTo>
                  <a:pt x="988579" y="1650487"/>
                  <a:pt x="976665" y="1601517"/>
                  <a:pt x="976665" y="1533648"/>
                </a:cubicBezTo>
                <a:cubicBezTo>
                  <a:pt x="976665" y="1490922"/>
                  <a:pt x="981061" y="1456536"/>
                  <a:pt x="989853" y="1430489"/>
                </a:cubicBezTo>
                <a:cubicBezTo>
                  <a:pt x="998644" y="1404443"/>
                  <a:pt x="1011709" y="1384353"/>
                  <a:pt x="1029045" y="1370221"/>
                </a:cubicBezTo>
                <a:cubicBezTo>
                  <a:pt x="1046382" y="1356088"/>
                  <a:pt x="1068197" y="1349022"/>
                  <a:pt x="1094490" y="1349022"/>
                </a:cubicBezTo>
                <a:close/>
                <a:moveTo>
                  <a:pt x="838971" y="1349022"/>
                </a:moveTo>
                <a:lnTo>
                  <a:pt x="867565" y="1349022"/>
                </a:lnTo>
                <a:lnTo>
                  <a:pt x="867565" y="1711865"/>
                </a:lnTo>
                <a:lnTo>
                  <a:pt x="823195" y="1711865"/>
                </a:lnTo>
                <a:lnTo>
                  <a:pt x="823195" y="1429134"/>
                </a:lnTo>
                <a:cubicBezTo>
                  <a:pt x="812514" y="1439322"/>
                  <a:pt x="798505" y="1449511"/>
                  <a:pt x="781168" y="1459699"/>
                </a:cubicBezTo>
                <a:cubicBezTo>
                  <a:pt x="763831" y="1469888"/>
                  <a:pt x="748260" y="1477529"/>
                  <a:pt x="734456" y="1482623"/>
                </a:cubicBezTo>
                <a:lnTo>
                  <a:pt x="734456" y="1439733"/>
                </a:lnTo>
                <a:cubicBezTo>
                  <a:pt x="759270" y="1428065"/>
                  <a:pt x="780962" y="1413933"/>
                  <a:pt x="799532" y="1397335"/>
                </a:cubicBezTo>
                <a:cubicBezTo>
                  <a:pt x="818101" y="1380738"/>
                  <a:pt x="831247" y="1364634"/>
                  <a:pt x="838971" y="1349022"/>
                </a:cubicBezTo>
                <a:close/>
                <a:moveTo>
                  <a:pt x="3115715" y="777254"/>
                </a:moveTo>
                <a:lnTo>
                  <a:pt x="3144309" y="777254"/>
                </a:lnTo>
                <a:lnTo>
                  <a:pt x="3144309" y="1140097"/>
                </a:lnTo>
                <a:lnTo>
                  <a:pt x="3099939" y="1140097"/>
                </a:lnTo>
                <a:lnTo>
                  <a:pt x="3099939" y="857366"/>
                </a:lnTo>
                <a:cubicBezTo>
                  <a:pt x="3089258" y="867554"/>
                  <a:pt x="3075249" y="877743"/>
                  <a:pt x="3057912" y="887931"/>
                </a:cubicBezTo>
                <a:cubicBezTo>
                  <a:pt x="3040575" y="898120"/>
                  <a:pt x="3025004" y="905761"/>
                  <a:pt x="3011200" y="910855"/>
                </a:cubicBezTo>
                <a:lnTo>
                  <a:pt x="3011200" y="867965"/>
                </a:lnTo>
                <a:cubicBezTo>
                  <a:pt x="3036014" y="856297"/>
                  <a:pt x="3057706" y="842165"/>
                  <a:pt x="3076276" y="825568"/>
                </a:cubicBezTo>
                <a:cubicBezTo>
                  <a:pt x="3094845" y="808970"/>
                  <a:pt x="3107991" y="792866"/>
                  <a:pt x="3115715" y="777254"/>
                </a:cubicBezTo>
                <a:close/>
                <a:moveTo>
                  <a:pt x="1667915" y="777254"/>
                </a:moveTo>
                <a:lnTo>
                  <a:pt x="1696508" y="777254"/>
                </a:lnTo>
                <a:lnTo>
                  <a:pt x="1696508" y="1140097"/>
                </a:lnTo>
                <a:lnTo>
                  <a:pt x="1652139" y="1140097"/>
                </a:lnTo>
                <a:lnTo>
                  <a:pt x="1652139" y="857366"/>
                </a:lnTo>
                <a:cubicBezTo>
                  <a:pt x="1641457" y="867554"/>
                  <a:pt x="1627448" y="877743"/>
                  <a:pt x="1610111" y="887931"/>
                </a:cubicBezTo>
                <a:cubicBezTo>
                  <a:pt x="1592774" y="898120"/>
                  <a:pt x="1577204" y="905761"/>
                  <a:pt x="1563400" y="910856"/>
                </a:cubicBezTo>
                <a:lnTo>
                  <a:pt x="1563400" y="867965"/>
                </a:lnTo>
                <a:cubicBezTo>
                  <a:pt x="1588214" y="856297"/>
                  <a:pt x="1609906" y="842165"/>
                  <a:pt x="1628475" y="825568"/>
                </a:cubicBezTo>
                <a:cubicBezTo>
                  <a:pt x="1647045" y="808970"/>
                  <a:pt x="1660191" y="792866"/>
                  <a:pt x="1667915" y="777254"/>
                </a:cubicBezTo>
                <a:close/>
                <a:moveTo>
                  <a:pt x="1429790" y="777254"/>
                </a:moveTo>
                <a:lnTo>
                  <a:pt x="1458383" y="777254"/>
                </a:lnTo>
                <a:lnTo>
                  <a:pt x="1458383" y="1140097"/>
                </a:lnTo>
                <a:lnTo>
                  <a:pt x="1414014" y="1140097"/>
                </a:lnTo>
                <a:lnTo>
                  <a:pt x="1414014" y="857366"/>
                </a:lnTo>
                <a:cubicBezTo>
                  <a:pt x="1403332" y="867554"/>
                  <a:pt x="1389323" y="877743"/>
                  <a:pt x="1371986" y="887931"/>
                </a:cubicBezTo>
                <a:cubicBezTo>
                  <a:pt x="1354649" y="898120"/>
                  <a:pt x="1339079" y="905761"/>
                  <a:pt x="1325275" y="910856"/>
                </a:cubicBezTo>
                <a:lnTo>
                  <a:pt x="1325275" y="867965"/>
                </a:lnTo>
                <a:cubicBezTo>
                  <a:pt x="1350089" y="856297"/>
                  <a:pt x="1371781" y="842165"/>
                  <a:pt x="1390350" y="825568"/>
                </a:cubicBezTo>
                <a:cubicBezTo>
                  <a:pt x="1408919" y="808970"/>
                  <a:pt x="1422066" y="792866"/>
                  <a:pt x="1429790" y="777254"/>
                </a:cubicBezTo>
                <a:close/>
                <a:moveTo>
                  <a:pt x="2449527" y="567973"/>
                </a:moveTo>
                <a:cubicBezTo>
                  <a:pt x="2484201" y="567973"/>
                  <a:pt x="2511644" y="577587"/>
                  <a:pt x="2531857" y="596813"/>
                </a:cubicBezTo>
                <a:cubicBezTo>
                  <a:pt x="2552070" y="616040"/>
                  <a:pt x="2562176" y="639868"/>
                  <a:pt x="2562176" y="668297"/>
                </a:cubicBezTo>
                <a:cubicBezTo>
                  <a:pt x="2562176" y="682759"/>
                  <a:pt x="2559218" y="696973"/>
                  <a:pt x="2553302" y="710941"/>
                </a:cubicBezTo>
                <a:cubicBezTo>
                  <a:pt x="2547386" y="724909"/>
                  <a:pt x="2537568" y="739617"/>
                  <a:pt x="2523846" y="755064"/>
                </a:cubicBezTo>
                <a:cubicBezTo>
                  <a:pt x="2510124" y="770511"/>
                  <a:pt x="2487323" y="791710"/>
                  <a:pt x="2455443" y="818660"/>
                </a:cubicBezTo>
                <a:cubicBezTo>
                  <a:pt x="2428822" y="841009"/>
                  <a:pt x="2411731" y="856169"/>
                  <a:pt x="2404172" y="864139"/>
                </a:cubicBezTo>
                <a:cubicBezTo>
                  <a:pt x="2396613" y="872109"/>
                  <a:pt x="2390368" y="880120"/>
                  <a:pt x="2385438" y="888172"/>
                </a:cubicBezTo>
                <a:lnTo>
                  <a:pt x="2562669" y="888172"/>
                </a:lnTo>
                <a:lnTo>
                  <a:pt x="2562669" y="930816"/>
                </a:lnTo>
                <a:lnTo>
                  <a:pt x="2323814" y="930816"/>
                </a:lnTo>
                <a:cubicBezTo>
                  <a:pt x="2323485" y="920135"/>
                  <a:pt x="2325211" y="909864"/>
                  <a:pt x="2328990" y="900004"/>
                </a:cubicBezTo>
                <a:cubicBezTo>
                  <a:pt x="2335071" y="883735"/>
                  <a:pt x="2344807" y="867713"/>
                  <a:pt x="2358200" y="851937"/>
                </a:cubicBezTo>
                <a:cubicBezTo>
                  <a:pt x="2371593" y="836161"/>
                  <a:pt x="2390943" y="817921"/>
                  <a:pt x="2416250" y="797215"/>
                </a:cubicBezTo>
                <a:cubicBezTo>
                  <a:pt x="2455525" y="765006"/>
                  <a:pt x="2482065" y="739494"/>
                  <a:pt x="2495869" y="720678"/>
                </a:cubicBezTo>
                <a:cubicBezTo>
                  <a:pt x="2509672" y="701862"/>
                  <a:pt x="2516574" y="684073"/>
                  <a:pt x="2516574" y="667311"/>
                </a:cubicBezTo>
                <a:cubicBezTo>
                  <a:pt x="2516574" y="649728"/>
                  <a:pt x="2510289" y="634897"/>
                  <a:pt x="2497717" y="622819"/>
                </a:cubicBezTo>
                <a:cubicBezTo>
                  <a:pt x="2485146" y="610740"/>
                  <a:pt x="2468754" y="604701"/>
                  <a:pt x="2448541" y="604701"/>
                </a:cubicBezTo>
                <a:cubicBezTo>
                  <a:pt x="2427178" y="604701"/>
                  <a:pt x="2410088" y="611110"/>
                  <a:pt x="2397270" y="623928"/>
                </a:cubicBezTo>
                <a:cubicBezTo>
                  <a:pt x="2384452" y="636746"/>
                  <a:pt x="2377961" y="654494"/>
                  <a:pt x="2377797" y="677171"/>
                </a:cubicBezTo>
                <a:lnTo>
                  <a:pt x="2332195" y="672488"/>
                </a:lnTo>
                <a:cubicBezTo>
                  <a:pt x="2335317" y="638471"/>
                  <a:pt x="2347067" y="612548"/>
                  <a:pt x="2367444" y="594718"/>
                </a:cubicBezTo>
                <a:cubicBezTo>
                  <a:pt x="2387821" y="576888"/>
                  <a:pt x="2415182" y="567973"/>
                  <a:pt x="2449527" y="567973"/>
                </a:cubicBezTo>
                <a:close/>
                <a:moveTo>
                  <a:pt x="2191790" y="567973"/>
                </a:moveTo>
                <a:lnTo>
                  <a:pt x="2220383" y="567973"/>
                </a:lnTo>
                <a:lnTo>
                  <a:pt x="2220383" y="930816"/>
                </a:lnTo>
                <a:lnTo>
                  <a:pt x="2176014" y="930816"/>
                </a:lnTo>
                <a:lnTo>
                  <a:pt x="2176014" y="648084"/>
                </a:lnTo>
                <a:cubicBezTo>
                  <a:pt x="2165332" y="658273"/>
                  <a:pt x="2151323" y="668462"/>
                  <a:pt x="2133986" y="678650"/>
                </a:cubicBezTo>
                <a:cubicBezTo>
                  <a:pt x="2116649" y="688839"/>
                  <a:pt x="2101079" y="696480"/>
                  <a:pt x="2087275" y="701574"/>
                </a:cubicBezTo>
                <a:lnTo>
                  <a:pt x="2087275" y="658684"/>
                </a:lnTo>
                <a:cubicBezTo>
                  <a:pt x="2112089" y="647016"/>
                  <a:pt x="2133781" y="632884"/>
                  <a:pt x="2152350" y="616287"/>
                </a:cubicBezTo>
                <a:cubicBezTo>
                  <a:pt x="2170919" y="599689"/>
                  <a:pt x="2184066" y="583585"/>
                  <a:pt x="2191790" y="567973"/>
                </a:cubicBezTo>
                <a:close/>
                <a:moveTo>
                  <a:pt x="2298700" y="288925"/>
                </a:moveTo>
                <a:lnTo>
                  <a:pt x="2197100" y="292100"/>
                </a:lnTo>
                <a:lnTo>
                  <a:pt x="2092325" y="298450"/>
                </a:lnTo>
                <a:lnTo>
                  <a:pt x="1993900" y="311150"/>
                </a:lnTo>
                <a:lnTo>
                  <a:pt x="1892300" y="330200"/>
                </a:lnTo>
                <a:lnTo>
                  <a:pt x="1797050" y="352425"/>
                </a:lnTo>
                <a:lnTo>
                  <a:pt x="1701800" y="377825"/>
                </a:lnTo>
                <a:lnTo>
                  <a:pt x="1606550" y="409575"/>
                </a:lnTo>
                <a:lnTo>
                  <a:pt x="1514475" y="447675"/>
                </a:lnTo>
                <a:lnTo>
                  <a:pt x="1425575" y="485775"/>
                </a:lnTo>
                <a:lnTo>
                  <a:pt x="1339850" y="530225"/>
                </a:lnTo>
                <a:lnTo>
                  <a:pt x="1254125" y="581025"/>
                </a:lnTo>
                <a:lnTo>
                  <a:pt x="1174750" y="631825"/>
                </a:lnTo>
                <a:lnTo>
                  <a:pt x="1095375" y="688975"/>
                </a:lnTo>
                <a:lnTo>
                  <a:pt x="1019175" y="746125"/>
                </a:lnTo>
                <a:lnTo>
                  <a:pt x="946150" y="809625"/>
                </a:lnTo>
                <a:lnTo>
                  <a:pt x="876300" y="876300"/>
                </a:lnTo>
                <a:lnTo>
                  <a:pt x="809625" y="946150"/>
                </a:lnTo>
                <a:lnTo>
                  <a:pt x="746125" y="1019175"/>
                </a:lnTo>
                <a:lnTo>
                  <a:pt x="685800" y="1095375"/>
                </a:lnTo>
                <a:lnTo>
                  <a:pt x="631825" y="1174750"/>
                </a:lnTo>
                <a:lnTo>
                  <a:pt x="577850" y="1257300"/>
                </a:lnTo>
                <a:lnTo>
                  <a:pt x="530225" y="1339850"/>
                </a:lnTo>
                <a:lnTo>
                  <a:pt x="485775" y="1428750"/>
                </a:lnTo>
                <a:lnTo>
                  <a:pt x="444500" y="1517650"/>
                </a:lnTo>
                <a:lnTo>
                  <a:pt x="409575" y="1609725"/>
                </a:lnTo>
                <a:lnTo>
                  <a:pt x="377825" y="1701800"/>
                </a:lnTo>
                <a:lnTo>
                  <a:pt x="349250" y="1797050"/>
                </a:lnTo>
                <a:lnTo>
                  <a:pt x="327025" y="1895475"/>
                </a:lnTo>
                <a:lnTo>
                  <a:pt x="311150" y="1993900"/>
                </a:lnTo>
                <a:lnTo>
                  <a:pt x="298450" y="2095500"/>
                </a:lnTo>
                <a:lnTo>
                  <a:pt x="288925" y="2197100"/>
                </a:lnTo>
                <a:lnTo>
                  <a:pt x="285750" y="2301875"/>
                </a:lnTo>
                <a:lnTo>
                  <a:pt x="288925" y="2403475"/>
                </a:lnTo>
                <a:lnTo>
                  <a:pt x="298450" y="2505075"/>
                </a:lnTo>
                <a:lnTo>
                  <a:pt x="311150" y="2606675"/>
                </a:lnTo>
                <a:lnTo>
                  <a:pt x="327025" y="2705100"/>
                </a:lnTo>
                <a:lnTo>
                  <a:pt x="349250" y="2803525"/>
                </a:lnTo>
                <a:lnTo>
                  <a:pt x="377825" y="2898775"/>
                </a:lnTo>
                <a:lnTo>
                  <a:pt x="409575" y="2990850"/>
                </a:lnTo>
                <a:lnTo>
                  <a:pt x="444500" y="3082925"/>
                </a:lnTo>
                <a:lnTo>
                  <a:pt x="485775" y="3171825"/>
                </a:lnTo>
                <a:lnTo>
                  <a:pt x="530225" y="3260725"/>
                </a:lnTo>
                <a:lnTo>
                  <a:pt x="577850" y="3343275"/>
                </a:lnTo>
                <a:lnTo>
                  <a:pt x="631825" y="3425825"/>
                </a:lnTo>
                <a:lnTo>
                  <a:pt x="685800" y="3505200"/>
                </a:lnTo>
                <a:lnTo>
                  <a:pt x="746125" y="3581400"/>
                </a:lnTo>
                <a:lnTo>
                  <a:pt x="809625" y="3654425"/>
                </a:lnTo>
                <a:lnTo>
                  <a:pt x="876300" y="3724275"/>
                </a:lnTo>
                <a:lnTo>
                  <a:pt x="946150" y="3790950"/>
                </a:lnTo>
                <a:lnTo>
                  <a:pt x="1019175" y="3854450"/>
                </a:lnTo>
                <a:lnTo>
                  <a:pt x="1095375" y="3911600"/>
                </a:lnTo>
                <a:lnTo>
                  <a:pt x="1174750" y="3968750"/>
                </a:lnTo>
                <a:lnTo>
                  <a:pt x="1254125" y="4022725"/>
                </a:lnTo>
                <a:lnTo>
                  <a:pt x="1339850" y="4070350"/>
                </a:lnTo>
                <a:lnTo>
                  <a:pt x="1425575" y="4114800"/>
                </a:lnTo>
                <a:lnTo>
                  <a:pt x="1514475" y="4156075"/>
                </a:lnTo>
                <a:lnTo>
                  <a:pt x="1606550" y="4191000"/>
                </a:lnTo>
                <a:lnTo>
                  <a:pt x="1701800" y="4222750"/>
                </a:lnTo>
                <a:lnTo>
                  <a:pt x="1797050" y="4248150"/>
                </a:lnTo>
                <a:lnTo>
                  <a:pt x="1892300" y="4270375"/>
                </a:lnTo>
                <a:lnTo>
                  <a:pt x="1993900" y="4289425"/>
                </a:lnTo>
                <a:lnTo>
                  <a:pt x="2092325" y="4302125"/>
                </a:lnTo>
                <a:lnTo>
                  <a:pt x="2197100" y="4311650"/>
                </a:lnTo>
                <a:lnTo>
                  <a:pt x="2298700" y="4311650"/>
                </a:lnTo>
                <a:lnTo>
                  <a:pt x="2403475" y="4311650"/>
                </a:lnTo>
                <a:lnTo>
                  <a:pt x="2505075" y="4302125"/>
                </a:lnTo>
                <a:lnTo>
                  <a:pt x="2606675" y="4289425"/>
                </a:lnTo>
                <a:lnTo>
                  <a:pt x="2705100" y="4270375"/>
                </a:lnTo>
                <a:lnTo>
                  <a:pt x="2803525" y="4248150"/>
                </a:lnTo>
                <a:lnTo>
                  <a:pt x="2898775" y="4222750"/>
                </a:lnTo>
                <a:lnTo>
                  <a:pt x="2990850" y="4191000"/>
                </a:lnTo>
                <a:lnTo>
                  <a:pt x="3082925" y="4156075"/>
                </a:lnTo>
                <a:lnTo>
                  <a:pt x="3171825" y="4114800"/>
                </a:lnTo>
                <a:lnTo>
                  <a:pt x="3257550" y="4070350"/>
                </a:lnTo>
                <a:lnTo>
                  <a:pt x="3343275" y="4022725"/>
                </a:lnTo>
                <a:lnTo>
                  <a:pt x="3425825" y="3968750"/>
                </a:lnTo>
                <a:lnTo>
                  <a:pt x="3502025" y="3911600"/>
                </a:lnTo>
                <a:lnTo>
                  <a:pt x="3578225" y="3854450"/>
                </a:lnTo>
                <a:lnTo>
                  <a:pt x="3651250" y="3790950"/>
                </a:lnTo>
                <a:lnTo>
                  <a:pt x="3721100" y="3724275"/>
                </a:lnTo>
                <a:lnTo>
                  <a:pt x="3787775" y="3654425"/>
                </a:lnTo>
                <a:lnTo>
                  <a:pt x="3851275" y="3581400"/>
                </a:lnTo>
                <a:lnTo>
                  <a:pt x="3911600" y="3505200"/>
                </a:lnTo>
                <a:lnTo>
                  <a:pt x="3968750" y="3425825"/>
                </a:lnTo>
                <a:lnTo>
                  <a:pt x="4019550" y="3343275"/>
                </a:lnTo>
                <a:lnTo>
                  <a:pt x="4067175" y="3260725"/>
                </a:lnTo>
                <a:lnTo>
                  <a:pt x="4111625" y="3171825"/>
                </a:lnTo>
                <a:lnTo>
                  <a:pt x="4152900" y="3082925"/>
                </a:lnTo>
                <a:lnTo>
                  <a:pt x="4187825" y="2990850"/>
                </a:lnTo>
                <a:lnTo>
                  <a:pt x="4219575" y="2898775"/>
                </a:lnTo>
                <a:lnTo>
                  <a:pt x="4248150" y="2803525"/>
                </a:lnTo>
                <a:lnTo>
                  <a:pt x="4270375" y="2705100"/>
                </a:lnTo>
                <a:lnTo>
                  <a:pt x="4289425" y="2606675"/>
                </a:lnTo>
                <a:lnTo>
                  <a:pt x="4302125" y="2505075"/>
                </a:lnTo>
                <a:lnTo>
                  <a:pt x="4308475" y="2403475"/>
                </a:lnTo>
                <a:lnTo>
                  <a:pt x="4311650" y="2301875"/>
                </a:lnTo>
                <a:lnTo>
                  <a:pt x="4308475" y="2197100"/>
                </a:lnTo>
                <a:lnTo>
                  <a:pt x="4302125" y="2095500"/>
                </a:lnTo>
                <a:lnTo>
                  <a:pt x="4289425" y="1993900"/>
                </a:lnTo>
                <a:lnTo>
                  <a:pt x="4270375" y="1895475"/>
                </a:lnTo>
                <a:lnTo>
                  <a:pt x="4248150" y="1797050"/>
                </a:lnTo>
                <a:lnTo>
                  <a:pt x="4219575" y="1701800"/>
                </a:lnTo>
                <a:lnTo>
                  <a:pt x="4187825" y="1609725"/>
                </a:lnTo>
                <a:lnTo>
                  <a:pt x="4152900" y="1517650"/>
                </a:lnTo>
                <a:lnTo>
                  <a:pt x="4111625" y="1428750"/>
                </a:lnTo>
                <a:lnTo>
                  <a:pt x="4067175" y="1339850"/>
                </a:lnTo>
                <a:lnTo>
                  <a:pt x="4019550" y="1257300"/>
                </a:lnTo>
                <a:lnTo>
                  <a:pt x="3968750" y="1174750"/>
                </a:lnTo>
                <a:lnTo>
                  <a:pt x="3911600" y="1095375"/>
                </a:lnTo>
                <a:lnTo>
                  <a:pt x="3851275" y="1019175"/>
                </a:lnTo>
                <a:lnTo>
                  <a:pt x="3787775" y="946150"/>
                </a:lnTo>
                <a:lnTo>
                  <a:pt x="3721100" y="876300"/>
                </a:lnTo>
                <a:lnTo>
                  <a:pt x="3651250" y="809625"/>
                </a:lnTo>
                <a:lnTo>
                  <a:pt x="3578225" y="746125"/>
                </a:lnTo>
                <a:lnTo>
                  <a:pt x="3502025" y="688975"/>
                </a:lnTo>
                <a:lnTo>
                  <a:pt x="3425825" y="631825"/>
                </a:lnTo>
                <a:lnTo>
                  <a:pt x="3343275" y="581025"/>
                </a:lnTo>
                <a:lnTo>
                  <a:pt x="3257550" y="530225"/>
                </a:lnTo>
                <a:lnTo>
                  <a:pt x="3171825" y="485775"/>
                </a:lnTo>
                <a:lnTo>
                  <a:pt x="3082925" y="447675"/>
                </a:lnTo>
                <a:lnTo>
                  <a:pt x="2990850" y="409575"/>
                </a:lnTo>
                <a:lnTo>
                  <a:pt x="2898775" y="377825"/>
                </a:lnTo>
                <a:lnTo>
                  <a:pt x="2803525" y="352425"/>
                </a:lnTo>
                <a:lnTo>
                  <a:pt x="2705100" y="330200"/>
                </a:lnTo>
                <a:lnTo>
                  <a:pt x="2606675" y="311150"/>
                </a:lnTo>
                <a:lnTo>
                  <a:pt x="2505075" y="298450"/>
                </a:lnTo>
                <a:lnTo>
                  <a:pt x="2403475" y="292100"/>
                </a:lnTo>
                <a:lnTo>
                  <a:pt x="2298700" y="288925"/>
                </a:lnTo>
                <a:close/>
                <a:moveTo>
                  <a:pt x="1146175" y="0"/>
                </a:moveTo>
                <a:lnTo>
                  <a:pt x="1285875" y="0"/>
                </a:lnTo>
                <a:lnTo>
                  <a:pt x="1454150" y="0"/>
                </a:lnTo>
                <a:lnTo>
                  <a:pt x="3175000" y="0"/>
                </a:lnTo>
                <a:lnTo>
                  <a:pt x="3343275" y="0"/>
                </a:lnTo>
                <a:lnTo>
                  <a:pt x="3482975" y="0"/>
                </a:lnTo>
                <a:lnTo>
                  <a:pt x="3562350" y="3175"/>
                </a:lnTo>
                <a:lnTo>
                  <a:pt x="3638550" y="9525"/>
                </a:lnTo>
                <a:lnTo>
                  <a:pt x="3714750" y="15875"/>
                </a:lnTo>
                <a:lnTo>
                  <a:pt x="3787775" y="28575"/>
                </a:lnTo>
                <a:lnTo>
                  <a:pt x="3860800" y="44450"/>
                </a:lnTo>
                <a:lnTo>
                  <a:pt x="3933825" y="63500"/>
                </a:lnTo>
                <a:lnTo>
                  <a:pt x="4003675" y="88900"/>
                </a:lnTo>
                <a:lnTo>
                  <a:pt x="4076700" y="120650"/>
                </a:lnTo>
                <a:lnTo>
                  <a:pt x="4108450" y="139700"/>
                </a:lnTo>
                <a:lnTo>
                  <a:pt x="4143375" y="158750"/>
                </a:lnTo>
                <a:lnTo>
                  <a:pt x="4206875" y="203200"/>
                </a:lnTo>
                <a:lnTo>
                  <a:pt x="4267200" y="254000"/>
                </a:lnTo>
                <a:lnTo>
                  <a:pt x="4324350" y="304800"/>
                </a:lnTo>
                <a:lnTo>
                  <a:pt x="4375150" y="361950"/>
                </a:lnTo>
                <a:lnTo>
                  <a:pt x="4425950" y="422275"/>
                </a:lnTo>
                <a:lnTo>
                  <a:pt x="4470400" y="485775"/>
                </a:lnTo>
                <a:lnTo>
                  <a:pt x="4489450" y="517525"/>
                </a:lnTo>
                <a:lnTo>
                  <a:pt x="4508500" y="552450"/>
                </a:lnTo>
                <a:lnTo>
                  <a:pt x="4540250" y="622300"/>
                </a:lnTo>
                <a:lnTo>
                  <a:pt x="4565650" y="695325"/>
                </a:lnTo>
                <a:lnTo>
                  <a:pt x="4584700" y="768350"/>
                </a:lnTo>
                <a:lnTo>
                  <a:pt x="4600575" y="841375"/>
                </a:lnTo>
                <a:lnTo>
                  <a:pt x="4613275" y="914400"/>
                </a:lnTo>
                <a:lnTo>
                  <a:pt x="4619625" y="990600"/>
                </a:lnTo>
                <a:lnTo>
                  <a:pt x="4625975" y="1066800"/>
                </a:lnTo>
                <a:lnTo>
                  <a:pt x="4625975" y="1146175"/>
                </a:lnTo>
                <a:lnTo>
                  <a:pt x="4629150" y="1282700"/>
                </a:lnTo>
                <a:lnTo>
                  <a:pt x="4629150" y="1454150"/>
                </a:lnTo>
                <a:lnTo>
                  <a:pt x="4629150" y="3175000"/>
                </a:lnTo>
                <a:lnTo>
                  <a:pt x="4629150" y="3343275"/>
                </a:lnTo>
                <a:lnTo>
                  <a:pt x="4625975" y="3482975"/>
                </a:lnTo>
                <a:lnTo>
                  <a:pt x="4625975" y="3562350"/>
                </a:lnTo>
                <a:lnTo>
                  <a:pt x="4619625" y="3638550"/>
                </a:lnTo>
                <a:lnTo>
                  <a:pt x="4613275" y="3714750"/>
                </a:lnTo>
                <a:lnTo>
                  <a:pt x="4600575" y="3787775"/>
                </a:lnTo>
                <a:lnTo>
                  <a:pt x="4584700" y="3860800"/>
                </a:lnTo>
                <a:lnTo>
                  <a:pt x="4565650" y="3933825"/>
                </a:lnTo>
                <a:lnTo>
                  <a:pt x="4540250" y="4003675"/>
                </a:lnTo>
                <a:lnTo>
                  <a:pt x="4508500" y="4073525"/>
                </a:lnTo>
                <a:lnTo>
                  <a:pt x="4489450" y="4108450"/>
                </a:lnTo>
                <a:lnTo>
                  <a:pt x="4470400" y="4143375"/>
                </a:lnTo>
                <a:lnTo>
                  <a:pt x="4425950" y="4206875"/>
                </a:lnTo>
                <a:lnTo>
                  <a:pt x="4375150" y="4267200"/>
                </a:lnTo>
                <a:lnTo>
                  <a:pt x="4324350" y="4324350"/>
                </a:lnTo>
                <a:lnTo>
                  <a:pt x="4267200" y="4375150"/>
                </a:lnTo>
                <a:lnTo>
                  <a:pt x="4206875" y="4425950"/>
                </a:lnTo>
                <a:lnTo>
                  <a:pt x="4143375" y="4470400"/>
                </a:lnTo>
                <a:lnTo>
                  <a:pt x="4108450" y="4489450"/>
                </a:lnTo>
                <a:lnTo>
                  <a:pt x="4076700" y="4508500"/>
                </a:lnTo>
                <a:lnTo>
                  <a:pt x="4003675" y="4540250"/>
                </a:lnTo>
                <a:lnTo>
                  <a:pt x="3933825" y="4565650"/>
                </a:lnTo>
                <a:lnTo>
                  <a:pt x="3860800" y="4584700"/>
                </a:lnTo>
                <a:lnTo>
                  <a:pt x="3787775" y="4600575"/>
                </a:lnTo>
                <a:lnTo>
                  <a:pt x="3714750" y="4613275"/>
                </a:lnTo>
                <a:lnTo>
                  <a:pt x="3638550" y="4619625"/>
                </a:lnTo>
                <a:lnTo>
                  <a:pt x="3562350" y="4625975"/>
                </a:lnTo>
                <a:lnTo>
                  <a:pt x="3482975" y="4625975"/>
                </a:lnTo>
                <a:lnTo>
                  <a:pt x="3343275" y="4629150"/>
                </a:lnTo>
                <a:lnTo>
                  <a:pt x="3175000" y="4629150"/>
                </a:lnTo>
                <a:lnTo>
                  <a:pt x="1454150" y="4629150"/>
                </a:lnTo>
                <a:lnTo>
                  <a:pt x="1285875" y="4629150"/>
                </a:lnTo>
                <a:lnTo>
                  <a:pt x="1146175" y="4625975"/>
                </a:lnTo>
                <a:lnTo>
                  <a:pt x="1066800" y="4625975"/>
                </a:lnTo>
                <a:lnTo>
                  <a:pt x="990600" y="4619625"/>
                </a:lnTo>
                <a:lnTo>
                  <a:pt x="914400" y="4613275"/>
                </a:lnTo>
                <a:lnTo>
                  <a:pt x="841375" y="4600575"/>
                </a:lnTo>
                <a:lnTo>
                  <a:pt x="768350" y="4584700"/>
                </a:lnTo>
                <a:lnTo>
                  <a:pt x="695325" y="4565650"/>
                </a:lnTo>
                <a:lnTo>
                  <a:pt x="625475" y="4540250"/>
                </a:lnTo>
                <a:lnTo>
                  <a:pt x="555625" y="4508500"/>
                </a:lnTo>
                <a:lnTo>
                  <a:pt x="520700" y="4489450"/>
                </a:lnTo>
                <a:lnTo>
                  <a:pt x="485775" y="4470400"/>
                </a:lnTo>
                <a:lnTo>
                  <a:pt x="422275" y="4425950"/>
                </a:lnTo>
                <a:lnTo>
                  <a:pt x="361950" y="4375150"/>
                </a:lnTo>
                <a:lnTo>
                  <a:pt x="304800" y="4324350"/>
                </a:lnTo>
                <a:lnTo>
                  <a:pt x="254000" y="4267200"/>
                </a:lnTo>
                <a:lnTo>
                  <a:pt x="203200" y="4206875"/>
                </a:lnTo>
                <a:lnTo>
                  <a:pt x="158750" y="4143375"/>
                </a:lnTo>
                <a:lnTo>
                  <a:pt x="139700" y="4108450"/>
                </a:lnTo>
                <a:lnTo>
                  <a:pt x="120650" y="4073525"/>
                </a:lnTo>
                <a:lnTo>
                  <a:pt x="88900" y="4003675"/>
                </a:lnTo>
                <a:lnTo>
                  <a:pt x="63500" y="3933825"/>
                </a:lnTo>
                <a:lnTo>
                  <a:pt x="44450" y="3860800"/>
                </a:lnTo>
                <a:lnTo>
                  <a:pt x="28575" y="3787775"/>
                </a:lnTo>
                <a:lnTo>
                  <a:pt x="15875" y="3714750"/>
                </a:lnTo>
                <a:lnTo>
                  <a:pt x="9525" y="3638550"/>
                </a:lnTo>
                <a:lnTo>
                  <a:pt x="3175" y="3562350"/>
                </a:lnTo>
                <a:lnTo>
                  <a:pt x="3175" y="3482975"/>
                </a:lnTo>
                <a:lnTo>
                  <a:pt x="0" y="3343275"/>
                </a:lnTo>
                <a:lnTo>
                  <a:pt x="0" y="3175000"/>
                </a:lnTo>
                <a:lnTo>
                  <a:pt x="0" y="1454150"/>
                </a:lnTo>
                <a:lnTo>
                  <a:pt x="0" y="1282700"/>
                </a:lnTo>
                <a:lnTo>
                  <a:pt x="3175" y="1146175"/>
                </a:lnTo>
                <a:lnTo>
                  <a:pt x="3175" y="1066800"/>
                </a:lnTo>
                <a:lnTo>
                  <a:pt x="9525" y="990600"/>
                </a:lnTo>
                <a:lnTo>
                  <a:pt x="15875" y="914400"/>
                </a:lnTo>
                <a:lnTo>
                  <a:pt x="28575" y="841375"/>
                </a:lnTo>
                <a:lnTo>
                  <a:pt x="44450" y="768350"/>
                </a:lnTo>
                <a:lnTo>
                  <a:pt x="63500" y="695325"/>
                </a:lnTo>
                <a:lnTo>
                  <a:pt x="88900" y="622300"/>
                </a:lnTo>
                <a:lnTo>
                  <a:pt x="120650" y="552450"/>
                </a:lnTo>
                <a:lnTo>
                  <a:pt x="139700" y="517525"/>
                </a:lnTo>
                <a:lnTo>
                  <a:pt x="158750" y="485775"/>
                </a:lnTo>
                <a:lnTo>
                  <a:pt x="203200" y="422275"/>
                </a:lnTo>
                <a:lnTo>
                  <a:pt x="254000" y="361950"/>
                </a:lnTo>
                <a:lnTo>
                  <a:pt x="304800" y="304800"/>
                </a:lnTo>
                <a:lnTo>
                  <a:pt x="361950" y="254000"/>
                </a:lnTo>
                <a:lnTo>
                  <a:pt x="422275" y="203200"/>
                </a:lnTo>
                <a:lnTo>
                  <a:pt x="485775" y="158750"/>
                </a:lnTo>
                <a:lnTo>
                  <a:pt x="520700" y="139700"/>
                </a:lnTo>
                <a:lnTo>
                  <a:pt x="555625" y="120650"/>
                </a:lnTo>
                <a:lnTo>
                  <a:pt x="625475" y="88900"/>
                </a:lnTo>
                <a:lnTo>
                  <a:pt x="695325" y="63500"/>
                </a:lnTo>
                <a:lnTo>
                  <a:pt x="768350" y="44450"/>
                </a:lnTo>
                <a:lnTo>
                  <a:pt x="841375" y="28575"/>
                </a:lnTo>
                <a:lnTo>
                  <a:pt x="914400" y="15875"/>
                </a:lnTo>
                <a:lnTo>
                  <a:pt x="990600" y="9525"/>
                </a:lnTo>
                <a:lnTo>
                  <a:pt x="1066800" y="3175"/>
                </a:lnTo>
                <a:lnTo>
                  <a:pt x="114617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ïSľiďê">
            <a:extLst>
              <a:ext uri="{FF2B5EF4-FFF2-40B4-BE49-F238E27FC236}">
                <a16:creationId xmlns="" xmlns:p14="http://schemas.microsoft.com/office/powerpoint/2010/main" xmlns:a16="http://schemas.microsoft.com/office/drawing/2014/main" id="{E5384B8E-8733-4DEB-AC22-2E2D368A685F}"/>
              </a:ext>
            </a:extLst>
          </p:cNvPr>
          <p:cNvSpPr txBox="1"/>
          <p:nvPr/>
        </p:nvSpPr>
        <p:spPr>
          <a:xfrm>
            <a:off x="714322" y="4353822"/>
            <a:ext cx="2299974" cy="338554"/>
          </a:xfrm>
          <a:prstGeom prst="rect">
            <a:avLst/>
          </a:prstGeom>
          <a:noFill/>
        </p:spPr>
        <p:txBody>
          <a:bodyPr wrap="none" anchor="b" anchorCtr="1">
            <a:normAutofit/>
          </a:bodyPr>
          <a:lstStyle/>
          <a:p>
            <a:pPr algn="ctr"/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32" name="ïṥḷíďe">
            <a:extLst>
              <a:ext uri="{FF2B5EF4-FFF2-40B4-BE49-F238E27FC236}">
                <a16:creationId xmlns="" xmlns:p14="http://schemas.microsoft.com/office/powerpoint/2010/main" xmlns:a16="http://schemas.microsoft.com/office/drawing/2014/main" id="{DDEA9B12-415C-4C18-93DF-177AF145A6AE}"/>
              </a:ext>
            </a:extLst>
          </p:cNvPr>
          <p:cNvSpPr txBox="1"/>
          <p:nvPr/>
        </p:nvSpPr>
        <p:spPr>
          <a:xfrm>
            <a:off x="714322" y="4692376"/>
            <a:ext cx="2299974" cy="577081"/>
          </a:xfrm>
          <a:prstGeom prst="rect">
            <a:avLst/>
          </a:prstGeom>
          <a:noFill/>
        </p:spPr>
        <p:txBody>
          <a:bodyPr wrap="square" anchor="t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50" dirty="0"/>
              <a:t>Copy paste fonts. Choose the only option to retain text.</a:t>
            </a:r>
          </a:p>
        </p:txBody>
      </p:sp>
      <p:sp>
        <p:nvSpPr>
          <p:cNvPr id="28" name="îŝľîḑê">
            <a:extLst>
              <a:ext uri="{FF2B5EF4-FFF2-40B4-BE49-F238E27FC236}">
                <a16:creationId xmlns="" xmlns:p14="http://schemas.microsoft.com/office/powerpoint/2010/main" xmlns:a16="http://schemas.microsoft.com/office/drawing/2014/main" id="{2AEC152B-490B-4330-8CD6-61974DFE2A57}"/>
              </a:ext>
            </a:extLst>
          </p:cNvPr>
          <p:cNvSpPr/>
          <p:nvPr/>
        </p:nvSpPr>
        <p:spPr bwMode="auto">
          <a:xfrm>
            <a:off x="4116485" y="3136815"/>
            <a:ext cx="1137902" cy="1137902"/>
          </a:xfrm>
          <a:prstGeom prst="ellipse">
            <a:avLst/>
          </a:prstGeom>
          <a:solidFill>
            <a:schemeClr val="accent2">
              <a:lumMod val="10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íšḻiďê">
            <a:extLst>
              <a:ext uri="{FF2B5EF4-FFF2-40B4-BE49-F238E27FC236}">
                <a16:creationId xmlns="" xmlns:p14="http://schemas.microsoft.com/office/powerpoint/2010/main" xmlns:a16="http://schemas.microsoft.com/office/drawing/2014/main" id="{68C81C49-FE34-46FA-A286-E4F7914D7398}"/>
              </a:ext>
            </a:extLst>
          </p:cNvPr>
          <p:cNvSpPr/>
          <p:nvPr/>
        </p:nvSpPr>
        <p:spPr bwMode="auto">
          <a:xfrm>
            <a:off x="4417446" y="3450730"/>
            <a:ext cx="535980" cy="510073"/>
          </a:xfrm>
          <a:custGeom>
            <a:avLst/>
            <a:gdLst>
              <a:gd name="T0" fmla="*/ 2147483646 w 5871"/>
              <a:gd name="T1" fmla="*/ 2147483646 h 5585"/>
              <a:gd name="T2" fmla="*/ 2147483646 w 5871"/>
              <a:gd name="T3" fmla="*/ 2147483646 h 5585"/>
              <a:gd name="T4" fmla="*/ 2147483646 w 5871"/>
              <a:gd name="T5" fmla="*/ 2147483646 h 5585"/>
              <a:gd name="T6" fmla="*/ 2147483646 w 5871"/>
              <a:gd name="T7" fmla="*/ 2147483646 h 5585"/>
              <a:gd name="T8" fmla="*/ 2147483646 w 5871"/>
              <a:gd name="T9" fmla="*/ 2147483646 h 5585"/>
              <a:gd name="T10" fmla="*/ 2147483646 w 5871"/>
              <a:gd name="T11" fmla="*/ 2147483646 h 5585"/>
              <a:gd name="T12" fmla="*/ 2147483646 w 5871"/>
              <a:gd name="T13" fmla="*/ 2147483646 h 5585"/>
              <a:gd name="T14" fmla="*/ 2147483646 w 5871"/>
              <a:gd name="T15" fmla="*/ 2147483646 h 5585"/>
              <a:gd name="T16" fmla="*/ 2147483646 w 5871"/>
              <a:gd name="T17" fmla="*/ 2147483646 h 5585"/>
              <a:gd name="T18" fmla="*/ 2147483646 w 5871"/>
              <a:gd name="T19" fmla="*/ 2147483646 h 5585"/>
              <a:gd name="T20" fmla="*/ 2147483646 w 5871"/>
              <a:gd name="T21" fmla="*/ 2147483646 h 5585"/>
              <a:gd name="T22" fmla="*/ 2147483646 w 5871"/>
              <a:gd name="T23" fmla="*/ 2147483646 h 5585"/>
              <a:gd name="T24" fmla="*/ 2147483646 w 5871"/>
              <a:gd name="T25" fmla="*/ 2147483646 h 5585"/>
              <a:gd name="T26" fmla="*/ 2147483646 w 5871"/>
              <a:gd name="T27" fmla="*/ 2147483646 h 5585"/>
              <a:gd name="T28" fmla="*/ 2147483646 w 5871"/>
              <a:gd name="T29" fmla="*/ 2147483646 h 5585"/>
              <a:gd name="T30" fmla="*/ 2147483646 w 5871"/>
              <a:gd name="T31" fmla="*/ 2147483646 h 5585"/>
              <a:gd name="T32" fmla="*/ 2147483646 w 5871"/>
              <a:gd name="T33" fmla="*/ 2147483646 h 5585"/>
              <a:gd name="T34" fmla="*/ 2147483646 w 5871"/>
              <a:gd name="T35" fmla="*/ 2147483646 h 5585"/>
              <a:gd name="T36" fmla="*/ 2147483646 w 5871"/>
              <a:gd name="T37" fmla="*/ 2147483646 h 5585"/>
              <a:gd name="T38" fmla="*/ 2147483646 w 5871"/>
              <a:gd name="T39" fmla="*/ 2147483646 h 5585"/>
              <a:gd name="T40" fmla="*/ 2147483646 w 5871"/>
              <a:gd name="T41" fmla="*/ 2147483646 h 5585"/>
              <a:gd name="T42" fmla="*/ 2147483646 w 5871"/>
              <a:gd name="T43" fmla="*/ 2147483646 h 5585"/>
              <a:gd name="T44" fmla="*/ 2147483646 w 5871"/>
              <a:gd name="T45" fmla="*/ 2147483646 h 5585"/>
              <a:gd name="T46" fmla="*/ 2147483646 w 5871"/>
              <a:gd name="T47" fmla="*/ 2147483646 h 5585"/>
              <a:gd name="T48" fmla="*/ 2147483646 w 5871"/>
              <a:gd name="T49" fmla="*/ 2147483646 h 5585"/>
              <a:gd name="T50" fmla="*/ 2147483646 w 5871"/>
              <a:gd name="T51" fmla="*/ 2147483646 h 5585"/>
              <a:gd name="T52" fmla="*/ 2147483646 w 5871"/>
              <a:gd name="T53" fmla="*/ 2147483646 h 5585"/>
              <a:gd name="T54" fmla="*/ 2147483646 w 5871"/>
              <a:gd name="T55" fmla="*/ 2147483646 h 5585"/>
              <a:gd name="T56" fmla="*/ 2147483646 w 5871"/>
              <a:gd name="T57" fmla="*/ 2147483646 h 5585"/>
              <a:gd name="T58" fmla="*/ 2147483646 w 5871"/>
              <a:gd name="T59" fmla="*/ 2147483646 h 5585"/>
              <a:gd name="T60" fmla="*/ 2147483646 w 5871"/>
              <a:gd name="T61" fmla="*/ 2147483646 h 5585"/>
              <a:gd name="T62" fmla="*/ 2147483646 w 5871"/>
              <a:gd name="T63" fmla="*/ 2147483646 h 5585"/>
              <a:gd name="T64" fmla="*/ 2147483646 w 5871"/>
              <a:gd name="T65" fmla="*/ 2147483646 h 5585"/>
              <a:gd name="T66" fmla="*/ 2147483646 w 5871"/>
              <a:gd name="T67" fmla="*/ 2147483646 h 5585"/>
              <a:gd name="T68" fmla="*/ 2147483646 w 5871"/>
              <a:gd name="T69" fmla="*/ 2147483646 h 5585"/>
              <a:gd name="T70" fmla="*/ 2147483646 w 5871"/>
              <a:gd name="T71" fmla="*/ 2147483646 h 5585"/>
              <a:gd name="T72" fmla="*/ 2147483646 w 5871"/>
              <a:gd name="T73" fmla="*/ 2147483646 h 5585"/>
              <a:gd name="T74" fmla="*/ 2147483646 w 5871"/>
              <a:gd name="T75" fmla="*/ 2147483646 h 5585"/>
              <a:gd name="T76" fmla="*/ 2147483646 w 5871"/>
              <a:gd name="T77" fmla="*/ 2147483646 h 5585"/>
              <a:gd name="T78" fmla="*/ 2147483646 w 5871"/>
              <a:gd name="T79" fmla="*/ 2147483646 h 5585"/>
              <a:gd name="T80" fmla="*/ 2147483646 w 5871"/>
              <a:gd name="T81" fmla="*/ 2147483646 h 5585"/>
              <a:gd name="T82" fmla="*/ 2147483646 w 5871"/>
              <a:gd name="T83" fmla="*/ 2147483646 h 5585"/>
              <a:gd name="T84" fmla="*/ 2147483646 w 5871"/>
              <a:gd name="T85" fmla="*/ 2147483646 h 5585"/>
              <a:gd name="T86" fmla="*/ 2147483646 w 5871"/>
              <a:gd name="T87" fmla="*/ 2147483646 h 5585"/>
              <a:gd name="T88" fmla="*/ 2147483646 w 5871"/>
              <a:gd name="T89" fmla="*/ 2147483646 h 5585"/>
              <a:gd name="T90" fmla="*/ 2147483646 w 5871"/>
              <a:gd name="T91" fmla="*/ 2147483646 h 5585"/>
              <a:gd name="T92" fmla="*/ 2147483646 w 5871"/>
              <a:gd name="T93" fmla="*/ 2147483646 h 5585"/>
              <a:gd name="T94" fmla="*/ 2147483646 w 5871"/>
              <a:gd name="T95" fmla="*/ 2147483646 h 5585"/>
              <a:gd name="T96" fmla="*/ 2147483646 w 5871"/>
              <a:gd name="T97" fmla="*/ 2147483646 h 5585"/>
              <a:gd name="T98" fmla="*/ 2147483646 w 5871"/>
              <a:gd name="T99" fmla="*/ 2147483646 h 5585"/>
              <a:gd name="T100" fmla="*/ 2147483646 w 5871"/>
              <a:gd name="T101" fmla="*/ 2147483646 h 5585"/>
              <a:gd name="T102" fmla="*/ 2147483646 w 5871"/>
              <a:gd name="T103" fmla="*/ 2147483646 h 5585"/>
              <a:gd name="T104" fmla="*/ 0 w 5871"/>
              <a:gd name="T105" fmla="*/ 2147483646 h 5585"/>
              <a:gd name="T106" fmla="*/ 2147483646 w 5871"/>
              <a:gd name="T107" fmla="*/ 0 h 5585"/>
              <a:gd name="T108" fmla="*/ 2147483646 w 5871"/>
              <a:gd name="T109" fmla="*/ 2147483646 h 5585"/>
              <a:gd name="T110" fmla="*/ 2147483646 w 5871"/>
              <a:gd name="T111" fmla="*/ 2147483646 h 558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5871" h="5585">
                <a:moveTo>
                  <a:pt x="774" y="374"/>
                </a:moveTo>
                <a:lnTo>
                  <a:pt x="774" y="1910"/>
                </a:lnTo>
                <a:lnTo>
                  <a:pt x="5107" y="1910"/>
                </a:lnTo>
                <a:lnTo>
                  <a:pt x="5107" y="374"/>
                </a:lnTo>
                <a:lnTo>
                  <a:pt x="774" y="374"/>
                </a:lnTo>
                <a:close/>
                <a:moveTo>
                  <a:pt x="1597" y="3265"/>
                </a:moveTo>
                <a:lnTo>
                  <a:pt x="1597" y="3265"/>
                </a:lnTo>
                <a:lnTo>
                  <a:pt x="1591" y="3265"/>
                </a:lnTo>
                <a:lnTo>
                  <a:pt x="1587" y="3265"/>
                </a:lnTo>
                <a:lnTo>
                  <a:pt x="1586" y="3265"/>
                </a:lnTo>
                <a:lnTo>
                  <a:pt x="1581" y="3265"/>
                </a:lnTo>
                <a:lnTo>
                  <a:pt x="1576" y="3265"/>
                </a:lnTo>
                <a:lnTo>
                  <a:pt x="1571" y="3265"/>
                </a:lnTo>
                <a:lnTo>
                  <a:pt x="1570" y="3265"/>
                </a:lnTo>
                <a:lnTo>
                  <a:pt x="1566" y="3265"/>
                </a:lnTo>
                <a:lnTo>
                  <a:pt x="1560" y="3265"/>
                </a:lnTo>
                <a:lnTo>
                  <a:pt x="1555" y="3265"/>
                </a:lnTo>
                <a:lnTo>
                  <a:pt x="1550" y="3265"/>
                </a:lnTo>
                <a:lnTo>
                  <a:pt x="1545" y="3265"/>
                </a:lnTo>
                <a:lnTo>
                  <a:pt x="1540" y="3265"/>
                </a:lnTo>
                <a:lnTo>
                  <a:pt x="1539" y="3265"/>
                </a:lnTo>
                <a:lnTo>
                  <a:pt x="1535" y="3265"/>
                </a:lnTo>
                <a:lnTo>
                  <a:pt x="1529" y="3265"/>
                </a:lnTo>
                <a:lnTo>
                  <a:pt x="1525" y="3265"/>
                </a:lnTo>
                <a:lnTo>
                  <a:pt x="1524" y="3265"/>
                </a:lnTo>
                <a:lnTo>
                  <a:pt x="1519" y="3265"/>
                </a:lnTo>
                <a:lnTo>
                  <a:pt x="1514" y="3265"/>
                </a:lnTo>
                <a:lnTo>
                  <a:pt x="1509" y="3265"/>
                </a:lnTo>
                <a:lnTo>
                  <a:pt x="1508" y="3265"/>
                </a:lnTo>
                <a:lnTo>
                  <a:pt x="1504" y="3265"/>
                </a:lnTo>
                <a:lnTo>
                  <a:pt x="1498" y="3265"/>
                </a:lnTo>
                <a:lnTo>
                  <a:pt x="1494" y="3265"/>
                </a:lnTo>
                <a:lnTo>
                  <a:pt x="1493" y="3265"/>
                </a:lnTo>
                <a:lnTo>
                  <a:pt x="1488" y="3265"/>
                </a:lnTo>
                <a:lnTo>
                  <a:pt x="1483" y="3265"/>
                </a:lnTo>
                <a:lnTo>
                  <a:pt x="1478" y="3265"/>
                </a:lnTo>
                <a:lnTo>
                  <a:pt x="1477" y="3265"/>
                </a:lnTo>
                <a:lnTo>
                  <a:pt x="1473" y="3265"/>
                </a:lnTo>
                <a:lnTo>
                  <a:pt x="1467" y="3265"/>
                </a:lnTo>
                <a:lnTo>
                  <a:pt x="1463" y="3265"/>
                </a:lnTo>
                <a:lnTo>
                  <a:pt x="1462" y="3265"/>
                </a:lnTo>
                <a:lnTo>
                  <a:pt x="1457" y="3265"/>
                </a:lnTo>
                <a:lnTo>
                  <a:pt x="1452" y="3265"/>
                </a:lnTo>
                <a:lnTo>
                  <a:pt x="1446" y="3265"/>
                </a:lnTo>
                <a:lnTo>
                  <a:pt x="1442" y="3265"/>
                </a:lnTo>
                <a:lnTo>
                  <a:pt x="1266" y="3265"/>
                </a:lnTo>
                <a:lnTo>
                  <a:pt x="1345" y="3830"/>
                </a:lnTo>
                <a:lnTo>
                  <a:pt x="1294" y="3911"/>
                </a:lnTo>
                <a:lnTo>
                  <a:pt x="1345" y="3977"/>
                </a:lnTo>
                <a:lnTo>
                  <a:pt x="1117" y="4116"/>
                </a:lnTo>
                <a:lnTo>
                  <a:pt x="1112" y="4144"/>
                </a:lnTo>
                <a:lnTo>
                  <a:pt x="1106" y="4173"/>
                </a:lnTo>
                <a:lnTo>
                  <a:pt x="1103" y="4201"/>
                </a:lnTo>
                <a:lnTo>
                  <a:pt x="1099" y="4228"/>
                </a:lnTo>
                <a:lnTo>
                  <a:pt x="1097" y="4255"/>
                </a:lnTo>
                <a:lnTo>
                  <a:pt x="1096" y="4281"/>
                </a:lnTo>
                <a:lnTo>
                  <a:pt x="1096" y="4308"/>
                </a:lnTo>
                <a:lnTo>
                  <a:pt x="1096" y="4333"/>
                </a:lnTo>
                <a:lnTo>
                  <a:pt x="1097" y="4359"/>
                </a:lnTo>
                <a:lnTo>
                  <a:pt x="1098" y="4383"/>
                </a:lnTo>
                <a:lnTo>
                  <a:pt x="1100" y="4407"/>
                </a:lnTo>
                <a:lnTo>
                  <a:pt x="1104" y="4432"/>
                </a:lnTo>
                <a:lnTo>
                  <a:pt x="1112" y="4478"/>
                </a:lnTo>
                <a:lnTo>
                  <a:pt x="1121" y="4523"/>
                </a:lnTo>
                <a:lnTo>
                  <a:pt x="1133" y="4568"/>
                </a:lnTo>
                <a:lnTo>
                  <a:pt x="1147" y="4611"/>
                </a:lnTo>
                <a:lnTo>
                  <a:pt x="1162" y="4653"/>
                </a:lnTo>
                <a:lnTo>
                  <a:pt x="1179" y="4694"/>
                </a:lnTo>
                <a:lnTo>
                  <a:pt x="1198" y="4733"/>
                </a:lnTo>
                <a:lnTo>
                  <a:pt x="1218" y="4772"/>
                </a:lnTo>
                <a:lnTo>
                  <a:pt x="1238" y="4812"/>
                </a:lnTo>
                <a:lnTo>
                  <a:pt x="1259" y="4849"/>
                </a:lnTo>
                <a:lnTo>
                  <a:pt x="774" y="4849"/>
                </a:lnTo>
                <a:lnTo>
                  <a:pt x="774" y="2135"/>
                </a:lnTo>
                <a:lnTo>
                  <a:pt x="2185" y="2135"/>
                </a:lnTo>
                <a:lnTo>
                  <a:pt x="2185" y="4849"/>
                </a:lnTo>
                <a:lnTo>
                  <a:pt x="1780" y="4849"/>
                </a:lnTo>
                <a:lnTo>
                  <a:pt x="1801" y="4812"/>
                </a:lnTo>
                <a:lnTo>
                  <a:pt x="1821" y="4772"/>
                </a:lnTo>
                <a:lnTo>
                  <a:pt x="1841" y="4733"/>
                </a:lnTo>
                <a:lnTo>
                  <a:pt x="1859" y="4694"/>
                </a:lnTo>
                <a:lnTo>
                  <a:pt x="1876" y="4653"/>
                </a:lnTo>
                <a:lnTo>
                  <a:pt x="1892" y="4611"/>
                </a:lnTo>
                <a:lnTo>
                  <a:pt x="1905" y="4568"/>
                </a:lnTo>
                <a:lnTo>
                  <a:pt x="1917" y="4523"/>
                </a:lnTo>
                <a:lnTo>
                  <a:pt x="1927" y="4478"/>
                </a:lnTo>
                <a:lnTo>
                  <a:pt x="1935" y="4432"/>
                </a:lnTo>
                <a:lnTo>
                  <a:pt x="1938" y="4407"/>
                </a:lnTo>
                <a:lnTo>
                  <a:pt x="1941" y="4383"/>
                </a:lnTo>
                <a:lnTo>
                  <a:pt x="1942" y="4359"/>
                </a:lnTo>
                <a:lnTo>
                  <a:pt x="1943" y="4333"/>
                </a:lnTo>
                <a:lnTo>
                  <a:pt x="1943" y="4308"/>
                </a:lnTo>
                <a:lnTo>
                  <a:pt x="1942" y="4281"/>
                </a:lnTo>
                <a:lnTo>
                  <a:pt x="1941" y="4255"/>
                </a:lnTo>
                <a:lnTo>
                  <a:pt x="1938" y="4228"/>
                </a:lnTo>
                <a:lnTo>
                  <a:pt x="1936" y="4201"/>
                </a:lnTo>
                <a:lnTo>
                  <a:pt x="1932" y="4173"/>
                </a:lnTo>
                <a:lnTo>
                  <a:pt x="1927" y="4144"/>
                </a:lnTo>
                <a:lnTo>
                  <a:pt x="1922" y="4116"/>
                </a:lnTo>
                <a:lnTo>
                  <a:pt x="1694" y="3977"/>
                </a:lnTo>
                <a:lnTo>
                  <a:pt x="1745" y="3911"/>
                </a:lnTo>
                <a:lnTo>
                  <a:pt x="1694" y="3830"/>
                </a:lnTo>
                <a:lnTo>
                  <a:pt x="1771" y="3265"/>
                </a:lnTo>
                <a:lnTo>
                  <a:pt x="1597" y="3265"/>
                </a:lnTo>
                <a:close/>
                <a:moveTo>
                  <a:pt x="4819" y="863"/>
                </a:moveTo>
                <a:lnTo>
                  <a:pt x="4819" y="1057"/>
                </a:lnTo>
                <a:lnTo>
                  <a:pt x="3585" y="1057"/>
                </a:lnTo>
                <a:lnTo>
                  <a:pt x="3585" y="863"/>
                </a:lnTo>
                <a:lnTo>
                  <a:pt x="4819" y="863"/>
                </a:lnTo>
                <a:close/>
                <a:moveTo>
                  <a:pt x="5002" y="1108"/>
                </a:moveTo>
                <a:lnTo>
                  <a:pt x="5002" y="1379"/>
                </a:lnTo>
                <a:lnTo>
                  <a:pt x="3769" y="1379"/>
                </a:lnTo>
                <a:lnTo>
                  <a:pt x="3769" y="1108"/>
                </a:lnTo>
                <a:lnTo>
                  <a:pt x="5002" y="1108"/>
                </a:lnTo>
                <a:close/>
                <a:moveTo>
                  <a:pt x="4891" y="1429"/>
                </a:moveTo>
                <a:lnTo>
                  <a:pt x="4891" y="1623"/>
                </a:lnTo>
                <a:lnTo>
                  <a:pt x="3657" y="1623"/>
                </a:lnTo>
                <a:lnTo>
                  <a:pt x="3657" y="1429"/>
                </a:lnTo>
                <a:lnTo>
                  <a:pt x="4891" y="1429"/>
                </a:lnTo>
                <a:close/>
                <a:moveTo>
                  <a:pt x="4977" y="1659"/>
                </a:moveTo>
                <a:lnTo>
                  <a:pt x="4977" y="1853"/>
                </a:lnTo>
                <a:lnTo>
                  <a:pt x="3743" y="1853"/>
                </a:lnTo>
                <a:lnTo>
                  <a:pt x="3743" y="1659"/>
                </a:lnTo>
                <a:lnTo>
                  <a:pt x="4977" y="1659"/>
                </a:lnTo>
                <a:close/>
                <a:moveTo>
                  <a:pt x="1643" y="596"/>
                </a:moveTo>
                <a:lnTo>
                  <a:pt x="1833" y="561"/>
                </a:lnTo>
                <a:lnTo>
                  <a:pt x="2061" y="1773"/>
                </a:lnTo>
                <a:lnTo>
                  <a:pt x="1871" y="1809"/>
                </a:lnTo>
                <a:lnTo>
                  <a:pt x="1643" y="596"/>
                </a:lnTo>
                <a:close/>
                <a:moveTo>
                  <a:pt x="1388" y="596"/>
                </a:moveTo>
                <a:lnTo>
                  <a:pt x="1579" y="561"/>
                </a:lnTo>
                <a:lnTo>
                  <a:pt x="1807" y="1773"/>
                </a:lnTo>
                <a:lnTo>
                  <a:pt x="1616" y="1809"/>
                </a:lnTo>
                <a:lnTo>
                  <a:pt x="1388" y="596"/>
                </a:lnTo>
                <a:close/>
                <a:moveTo>
                  <a:pt x="1134" y="596"/>
                </a:moveTo>
                <a:lnTo>
                  <a:pt x="1324" y="561"/>
                </a:lnTo>
                <a:lnTo>
                  <a:pt x="1551" y="1773"/>
                </a:lnTo>
                <a:lnTo>
                  <a:pt x="1361" y="1809"/>
                </a:lnTo>
                <a:lnTo>
                  <a:pt x="1134" y="596"/>
                </a:lnTo>
                <a:close/>
                <a:moveTo>
                  <a:pt x="884" y="568"/>
                </a:moveTo>
                <a:lnTo>
                  <a:pt x="1077" y="568"/>
                </a:lnTo>
                <a:lnTo>
                  <a:pt x="1077" y="1802"/>
                </a:lnTo>
                <a:lnTo>
                  <a:pt x="884" y="1802"/>
                </a:lnTo>
                <a:lnTo>
                  <a:pt x="884" y="568"/>
                </a:lnTo>
                <a:close/>
                <a:moveTo>
                  <a:pt x="3540" y="2418"/>
                </a:moveTo>
                <a:lnTo>
                  <a:pt x="3807" y="2354"/>
                </a:lnTo>
                <a:lnTo>
                  <a:pt x="4033" y="3306"/>
                </a:lnTo>
                <a:lnTo>
                  <a:pt x="3765" y="3369"/>
                </a:lnTo>
                <a:lnTo>
                  <a:pt x="3540" y="2418"/>
                </a:lnTo>
                <a:close/>
                <a:moveTo>
                  <a:pt x="3622" y="2531"/>
                </a:moveTo>
                <a:lnTo>
                  <a:pt x="3639" y="2606"/>
                </a:lnTo>
                <a:lnTo>
                  <a:pt x="3791" y="2570"/>
                </a:lnTo>
                <a:lnTo>
                  <a:pt x="3773" y="2496"/>
                </a:lnTo>
                <a:lnTo>
                  <a:pt x="3622" y="2531"/>
                </a:lnTo>
                <a:close/>
                <a:moveTo>
                  <a:pt x="3739" y="3028"/>
                </a:moveTo>
                <a:lnTo>
                  <a:pt x="3776" y="3184"/>
                </a:lnTo>
                <a:lnTo>
                  <a:pt x="3928" y="3148"/>
                </a:lnTo>
                <a:lnTo>
                  <a:pt x="3890" y="2991"/>
                </a:lnTo>
                <a:lnTo>
                  <a:pt x="3739" y="3028"/>
                </a:lnTo>
                <a:close/>
                <a:moveTo>
                  <a:pt x="3193" y="2418"/>
                </a:moveTo>
                <a:lnTo>
                  <a:pt x="3418" y="3369"/>
                </a:lnTo>
                <a:lnTo>
                  <a:pt x="3687" y="3306"/>
                </a:lnTo>
                <a:lnTo>
                  <a:pt x="3461" y="2354"/>
                </a:lnTo>
                <a:lnTo>
                  <a:pt x="3193" y="2418"/>
                </a:lnTo>
                <a:close/>
                <a:moveTo>
                  <a:pt x="3276" y="2531"/>
                </a:moveTo>
                <a:lnTo>
                  <a:pt x="3426" y="2496"/>
                </a:lnTo>
                <a:lnTo>
                  <a:pt x="3444" y="2570"/>
                </a:lnTo>
                <a:lnTo>
                  <a:pt x="3292" y="2606"/>
                </a:lnTo>
                <a:lnTo>
                  <a:pt x="3276" y="2531"/>
                </a:lnTo>
                <a:close/>
                <a:moveTo>
                  <a:pt x="3393" y="3028"/>
                </a:moveTo>
                <a:lnTo>
                  <a:pt x="3429" y="3184"/>
                </a:lnTo>
                <a:lnTo>
                  <a:pt x="3581" y="3148"/>
                </a:lnTo>
                <a:lnTo>
                  <a:pt x="3544" y="2991"/>
                </a:lnTo>
                <a:lnTo>
                  <a:pt x="3393" y="3028"/>
                </a:lnTo>
                <a:close/>
                <a:moveTo>
                  <a:pt x="2841" y="2418"/>
                </a:moveTo>
                <a:lnTo>
                  <a:pt x="3109" y="2354"/>
                </a:lnTo>
                <a:lnTo>
                  <a:pt x="3335" y="3306"/>
                </a:lnTo>
                <a:lnTo>
                  <a:pt x="3067" y="3369"/>
                </a:lnTo>
                <a:lnTo>
                  <a:pt x="2841" y="2418"/>
                </a:lnTo>
                <a:close/>
                <a:moveTo>
                  <a:pt x="2923" y="2531"/>
                </a:moveTo>
                <a:lnTo>
                  <a:pt x="2941" y="2606"/>
                </a:lnTo>
                <a:lnTo>
                  <a:pt x="3092" y="2570"/>
                </a:lnTo>
                <a:lnTo>
                  <a:pt x="3075" y="2496"/>
                </a:lnTo>
                <a:lnTo>
                  <a:pt x="2923" y="2531"/>
                </a:lnTo>
                <a:close/>
                <a:moveTo>
                  <a:pt x="3041" y="3028"/>
                </a:moveTo>
                <a:lnTo>
                  <a:pt x="3192" y="2991"/>
                </a:lnTo>
                <a:lnTo>
                  <a:pt x="3229" y="3148"/>
                </a:lnTo>
                <a:lnTo>
                  <a:pt x="3078" y="3184"/>
                </a:lnTo>
                <a:lnTo>
                  <a:pt x="3041" y="3028"/>
                </a:lnTo>
                <a:close/>
                <a:moveTo>
                  <a:pt x="2553" y="2372"/>
                </a:moveTo>
                <a:lnTo>
                  <a:pt x="2828" y="2372"/>
                </a:lnTo>
                <a:lnTo>
                  <a:pt x="2828" y="3352"/>
                </a:lnTo>
                <a:lnTo>
                  <a:pt x="2553" y="3352"/>
                </a:lnTo>
                <a:lnTo>
                  <a:pt x="2553" y="2372"/>
                </a:lnTo>
                <a:close/>
                <a:moveTo>
                  <a:pt x="2606" y="2503"/>
                </a:moveTo>
                <a:lnTo>
                  <a:pt x="2606" y="2579"/>
                </a:lnTo>
                <a:lnTo>
                  <a:pt x="2762" y="2579"/>
                </a:lnTo>
                <a:lnTo>
                  <a:pt x="2762" y="2503"/>
                </a:lnTo>
                <a:lnTo>
                  <a:pt x="2606" y="2503"/>
                </a:lnTo>
                <a:close/>
                <a:moveTo>
                  <a:pt x="2606" y="3012"/>
                </a:moveTo>
                <a:lnTo>
                  <a:pt x="2606" y="3173"/>
                </a:lnTo>
                <a:lnTo>
                  <a:pt x="2762" y="3173"/>
                </a:lnTo>
                <a:lnTo>
                  <a:pt x="2762" y="3012"/>
                </a:lnTo>
                <a:lnTo>
                  <a:pt x="2606" y="3012"/>
                </a:lnTo>
                <a:close/>
                <a:moveTo>
                  <a:pt x="5555" y="151"/>
                </a:moveTo>
                <a:lnTo>
                  <a:pt x="5555" y="374"/>
                </a:lnTo>
                <a:lnTo>
                  <a:pt x="5555" y="4849"/>
                </a:lnTo>
                <a:lnTo>
                  <a:pt x="5871" y="4849"/>
                </a:lnTo>
                <a:lnTo>
                  <a:pt x="5871" y="5585"/>
                </a:lnTo>
                <a:lnTo>
                  <a:pt x="0" y="5585"/>
                </a:lnTo>
                <a:lnTo>
                  <a:pt x="0" y="4849"/>
                </a:lnTo>
                <a:lnTo>
                  <a:pt x="326" y="4849"/>
                </a:lnTo>
                <a:lnTo>
                  <a:pt x="326" y="374"/>
                </a:lnTo>
                <a:lnTo>
                  <a:pt x="326" y="151"/>
                </a:lnTo>
                <a:lnTo>
                  <a:pt x="326" y="0"/>
                </a:lnTo>
                <a:lnTo>
                  <a:pt x="5555" y="0"/>
                </a:lnTo>
                <a:lnTo>
                  <a:pt x="5555" y="151"/>
                </a:lnTo>
                <a:close/>
                <a:moveTo>
                  <a:pt x="2409" y="2135"/>
                </a:moveTo>
                <a:lnTo>
                  <a:pt x="2409" y="3385"/>
                </a:lnTo>
                <a:lnTo>
                  <a:pt x="5107" y="3385"/>
                </a:lnTo>
                <a:lnTo>
                  <a:pt x="5107" y="2135"/>
                </a:lnTo>
                <a:lnTo>
                  <a:pt x="2409" y="2135"/>
                </a:lnTo>
                <a:close/>
                <a:moveTo>
                  <a:pt x="2409" y="3609"/>
                </a:moveTo>
                <a:lnTo>
                  <a:pt x="2409" y="4849"/>
                </a:lnTo>
                <a:lnTo>
                  <a:pt x="5107" y="4849"/>
                </a:lnTo>
                <a:lnTo>
                  <a:pt x="5107" y="3609"/>
                </a:lnTo>
                <a:lnTo>
                  <a:pt x="2409" y="36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íśḻïḋe">
            <a:extLst>
              <a:ext uri="{FF2B5EF4-FFF2-40B4-BE49-F238E27FC236}">
                <a16:creationId xmlns="" xmlns:p14="http://schemas.microsoft.com/office/powerpoint/2010/main" xmlns:a16="http://schemas.microsoft.com/office/drawing/2014/main" id="{5AB8BB21-479D-4D60-8B1F-117A6A1DC213}"/>
              </a:ext>
            </a:extLst>
          </p:cNvPr>
          <p:cNvSpPr txBox="1"/>
          <p:nvPr/>
        </p:nvSpPr>
        <p:spPr>
          <a:xfrm>
            <a:off x="3535449" y="4353822"/>
            <a:ext cx="2299974" cy="338554"/>
          </a:xfrm>
          <a:prstGeom prst="rect">
            <a:avLst/>
          </a:prstGeom>
          <a:noFill/>
        </p:spPr>
        <p:txBody>
          <a:bodyPr wrap="none" anchor="b" anchorCtr="1">
            <a:normAutofit/>
          </a:bodyPr>
          <a:lstStyle/>
          <a:p>
            <a:pPr algn="ctr"/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27" name="i$ļiḓe">
            <a:extLst>
              <a:ext uri="{FF2B5EF4-FFF2-40B4-BE49-F238E27FC236}">
                <a16:creationId xmlns="" xmlns:p14="http://schemas.microsoft.com/office/powerpoint/2010/main" xmlns:a16="http://schemas.microsoft.com/office/drawing/2014/main" id="{03A472C4-3BB0-4FA0-B643-E8D50DFC4D97}"/>
              </a:ext>
            </a:extLst>
          </p:cNvPr>
          <p:cNvSpPr txBox="1"/>
          <p:nvPr/>
        </p:nvSpPr>
        <p:spPr>
          <a:xfrm>
            <a:off x="3535449" y="4692376"/>
            <a:ext cx="2299974" cy="577081"/>
          </a:xfrm>
          <a:prstGeom prst="rect">
            <a:avLst/>
          </a:prstGeom>
          <a:noFill/>
        </p:spPr>
        <p:txBody>
          <a:bodyPr wrap="square" anchor="t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50" dirty="0"/>
              <a:t>Copy paste fonts. Choose the only option to retain text.</a:t>
            </a:r>
          </a:p>
        </p:txBody>
      </p:sp>
      <p:sp>
        <p:nvSpPr>
          <p:cNvPr id="23" name="îsľiďè">
            <a:extLst>
              <a:ext uri="{FF2B5EF4-FFF2-40B4-BE49-F238E27FC236}">
                <a16:creationId xmlns="" xmlns:p14="http://schemas.microsoft.com/office/powerpoint/2010/main" xmlns:a16="http://schemas.microsoft.com/office/drawing/2014/main" id="{F0777051-ACC9-49E2-A6A4-63D35C4C5329}"/>
              </a:ext>
            </a:extLst>
          </p:cNvPr>
          <p:cNvSpPr/>
          <p:nvPr/>
        </p:nvSpPr>
        <p:spPr bwMode="auto">
          <a:xfrm>
            <a:off x="6937612" y="3136815"/>
            <a:ext cx="1137902" cy="1137902"/>
          </a:xfrm>
          <a:prstGeom prst="ellipse">
            <a:avLst/>
          </a:prstGeom>
          <a:solidFill>
            <a:schemeClr val="accent3">
              <a:lumMod val="10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iṥļïḓê">
            <a:extLst>
              <a:ext uri="{FF2B5EF4-FFF2-40B4-BE49-F238E27FC236}">
                <a16:creationId xmlns="" xmlns:p14="http://schemas.microsoft.com/office/powerpoint/2010/main" xmlns:a16="http://schemas.microsoft.com/office/drawing/2014/main" id="{43F5AB36-4330-457E-8E93-1F734C96F341}"/>
              </a:ext>
            </a:extLst>
          </p:cNvPr>
          <p:cNvSpPr/>
          <p:nvPr/>
        </p:nvSpPr>
        <p:spPr bwMode="auto">
          <a:xfrm>
            <a:off x="7238573" y="3478868"/>
            <a:ext cx="535980" cy="453796"/>
          </a:xfrm>
          <a:custGeom>
            <a:avLst/>
            <a:gdLst>
              <a:gd name="T0" fmla="*/ 294416 w 1263650"/>
              <a:gd name="T1" fmla="*/ 1098599 h 1069975"/>
              <a:gd name="T2" fmla="*/ 1320142 w 1263650"/>
              <a:gd name="T3" fmla="*/ 878240 h 1069975"/>
              <a:gd name="T4" fmla="*/ 1613379 w 1263650"/>
              <a:gd name="T5" fmla="*/ 878240 h 1069975"/>
              <a:gd name="T6" fmla="*/ 74190 w 1263650"/>
              <a:gd name="T7" fmla="*/ 1612900 h 1069975"/>
              <a:gd name="T8" fmla="*/ 1538839 w 1263650"/>
              <a:gd name="T9" fmla="*/ 732266 h 1069975"/>
              <a:gd name="T10" fmla="*/ 1392852 w 1263650"/>
              <a:gd name="T11" fmla="*/ 732266 h 1069975"/>
              <a:gd name="T12" fmla="*/ 514542 w 1263650"/>
              <a:gd name="T13" fmla="*/ 1026609 h 1069975"/>
              <a:gd name="T14" fmla="*/ 725543 w 1263650"/>
              <a:gd name="T15" fmla="*/ 146518 h 1069975"/>
              <a:gd name="T16" fmla="*/ 708392 w 1263650"/>
              <a:gd name="T17" fmla="*/ 149712 h 1069975"/>
              <a:gd name="T18" fmla="*/ 694033 w 1263650"/>
              <a:gd name="T19" fmla="*/ 155302 h 1069975"/>
              <a:gd name="T20" fmla="*/ 683263 w 1263650"/>
              <a:gd name="T21" fmla="*/ 163287 h 1069975"/>
              <a:gd name="T22" fmla="*/ 674487 w 1263650"/>
              <a:gd name="T23" fmla="*/ 172868 h 1069975"/>
              <a:gd name="T24" fmla="*/ 665314 w 1263650"/>
              <a:gd name="T25" fmla="*/ 189636 h 1069975"/>
              <a:gd name="T26" fmla="*/ 660528 w 1263650"/>
              <a:gd name="T27" fmla="*/ 208399 h 1069975"/>
              <a:gd name="T28" fmla="*/ 659331 w 1263650"/>
              <a:gd name="T29" fmla="*/ 293036 h 1069975"/>
              <a:gd name="T30" fmla="*/ 1245270 w 1263650"/>
              <a:gd name="T31" fmla="*/ 213190 h 1069975"/>
              <a:gd name="T32" fmla="*/ 1242078 w 1263650"/>
              <a:gd name="T33" fmla="*/ 195624 h 1069975"/>
              <a:gd name="T34" fmla="*/ 1236494 w 1263650"/>
              <a:gd name="T35" fmla="*/ 181252 h 1069975"/>
              <a:gd name="T36" fmla="*/ 1228517 w 1263650"/>
              <a:gd name="T37" fmla="*/ 170472 h 1069975"/>
              <a:gd name="T38" fmla="*/ 1219343 w 1263650"/>
              <a:gd name="T39" fmla="*/ 161689 h 1069975"/>
              <a:gd name="T40" fmla="*/ 1201792 w 1263650"/>
              <a:gd name="T41" fmla="*/ 152507 h 1069975"/>
              <a:gd name="T42" fmla="*/ 1183446 w 1263650"/>
              <a:gd name="T43" fmla="*/ 147716 h 1069975"/>
              <a:gd name="T44" fmla="*/ 732324 w 1263650"/>
              <a:gd name="T45" fmla="*/ 146518 h 1069975"/>
              <a:gd name="T46" fmla="*/ 1172276 w 1263650"/>
              <a:gd name="T47" fmla="*/ 0 h 1069975"/>
              <a:gd name="T48" fmla="*/ 1202192 w 1263650"/>
              <a:gd name="T49" fmla="*/ 1996 h 1069975"/>
              <a:gd name="T50" fmla="*/ 1232108 w 1263650"/>
              <a:gd name="T51" fmla="*/ 7985 h 1069975"/>
              <a:gd name="T52" fmla="*/ 1260826 w 1263650"/>
              <a:gd name="T53" fmla="*/ 17566 h 1069975"/>
              <a:gd name="T54" fmla="*/ 1288348 w 1263650"/>
              <a:gd name="T55" fmla="*/ 31939 h 1069975"/>
              <a:gd name="T56" fmla="*/ 1313875 w 1263650"/>
              <a:gd name="T57" fmla="*/ 49106 h 1069975"/>
              <a:gd name="T58" fmla="*/ 1337010 w 1263650"/>
              <a:gd name="T59" fmla="*/ 70665 h 1069975"/>
              <a:gd name="T60" fmla="*/ 1356953 w 1263650"/>
              <a:gd name="T61" fmla="*/ 96216 h 1069975"/>
              <a:gd name="T62" fmla="*/ 1372509 w 1263650"/>
              <a:gd name="T63" fmla="*/ 124960 h 1069975"/>
              <a:gd name="T64" fmla="*/ 1384076 w 1263650"/>
              <a:gd name="T65" fmla="*/ 157697 h 1069975"/>
              <a:gd name="T66" fmla="*/ 1390857 w 1263650"/>
              <a:gd name="T67" fmla="*/ 194027 h 1069975"/>
              <a:gd name="T68" fmla="*/ 1392054 w 1263650"/>
              <a:gd name="T69" fmla="*/ 283854 h 1069975"/>
              <a:gd name="T70" fmla="*/ 1905000 w 1263650"/>
              <a:gd name="T71" fmla="*/ 806451 h 1069975"/>
              <a:gd name="T72" fmla="*/ 1318661 w 1263650"/>
              <a:gd name="T73" fmla="*/ 659931 h 1069975"/>
              <a:gd name="T74" fmla="*/ 585939 w 1263650"/>
              <a:gd name="T75" fmla="*/ 659931 h 1069975"/>
              <a:gd name="T76" fmla="*/ 0 w 1263650"/>
              <a:gd name="T77" fmla="*/ 806451 h 1069975"/>
              <a:gd name="T78" fmla="*/ 512946 w 1263650"/>
              <a:gd name="T79" fmla="*/ 219578 h 1069975"/>
              <a:gd name="T80" fmla="*/ 514940 w 1263650"/>
              <a:gd name="T81" fmla="*/ 189636 h 1069975"/>
              <a:gd name="T82" fmla="*/ 520924 w 1263650"/>
              <a:gd name="T83" fmla="*/ 159693 h 1069975"/>
              <a:gd name="T84" fmla="*/ 530496 w 1263650"/>
              <a:gd name="T85" fmla="*/ 130548 h 1069975"/>
              <a:gd name="T86" fmla="*/ 544856 w 1263650"/>
              <a:gd name="T87" fmla="*/ 103002 h 1069975"/>
              <a:gd name="T88" fmla="*/ 562007 w 1263650"/>
              <a:gd name="T89" fmla="*/ 77451 h 1069975"/>
              <a:gd name="T90" fmla="*/ 583545 w 1263650"/>
              <a:gd name="T91" fmla="*/ 55095 h 1069975"/>
              <a:gd name="T92" fmla="*/ 609074 w 1263650"/>
              <a:gd name="T93" fmla="*/ 35132 h 1069975"/>
              <a:gd name="T94" fmla="*/ 637792 w 1263650"/>
              <a:gd name="T95" fmla="*/ 19162 h 1069975"/>
              <a:gd name="T96" fmla="*/ 670498 w 1263650"/>
              <a:gd name="T97" fmla="*/ 7585 h 1069975"/>
              <a:gd name="T98" fmla="*/ 706795 w 1263650"/>
              <a:gd name="T99" fmla="*/ 1197 h 10699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263650" h="1069975">
                <a:moveTo>
                  <a:pt x="49213" y="582612"/>
                </a:moveTo>
                <a:lnTo>
                  <a:pt x="195296" y="582612"/>
                </a:lnTo>
                <a:lnTo>
                  <a:pt x="195296" y="728795"/>
                </a:lnTo>
                <a:lnTo>
                  <a:pt x="389544" y="728795"/>
                </a:lnTo>
                <a:lnTo>
                  <a:pt x="389544" y="582612"/>
                </a:lnTo>
                <a:lnTo>
                  <a:pt x="875694" y="582612"/>
                </a:lnTo>
                <a:lnTo>
                  <a:pt x="875694" y="728795"/>
                </a:lnTo>
                <a:lnTo>
                  <a:pt x="1070208" y="728795"/>
                </a:lnTo>
                <a:lnTo>
                  <a:pt x="1070208" y="582612"/>
                </a:lnTo>
                <a:lnTo>
                  <a:pt x="1216026" y="582612"/>
                </a:lnTo>
                <a:lnTo>
                  <a:pt x="1216026" y="1069975"/>
                </a:lnTo>
                <a:lnTo>
                  <a:pt x="49213" y="1069975"/>
                </a:lnTo>
                <a:lnTo>
                  <a:pt x="49213" y="582612"/>
                </a:lnTo>
                <a:close/>
                <a:moveTo>
                  <a:pt x="923925" y="485775"/>
                </a:moveTo>
                <a:lnTo>
                  <a:pt x="1020763" y="485775"/>
                </a:lnTo>
                <a:lnTo>
                  <a:pt x="1020763" y="681038"/>
                </a:lnTo>
                <a:lnTo>
                  <a:pt x="923925" y="681038"/>
                </a:lnTo>
                <a:lnTo>
                  <a:pt x="923925" y="485775"/>
                </a:lnTo>
                <a:close/>
                <a:moveTo>
                  <a:pt x="244475" y="485775"/>
                </a:moveTo>
                <a:lnTo>
                  <a:pt x="341313" y="485775"/>
                </a:lnTo>
                <a:lnTo>
                  <a:pt x="341313" y="681038"/>
                </a:lnTo>
                <a:lnTo>
                  <a:pt x="244475" y="681038"/>
                </a:lnTo>
                <a:lnTo>
                  <a:pt x="244475" y="485775"/>
                </a:lnTo>
                <a:close/>
                <a:moveTo>
                  <a:pt x="481277" y="97198"/>
                </a:moveTo>
                <a:lnTo>
                  <a:pt x="477308" y="97728"/>
                </a:lnTo>
                <a:lnTo>
                  <a:pt x="473604" y="98258"/>
                </a:lnTo>
                <a:lnTo>
                  <a:pt x="469900" y="99317"/>
                </a:lnTo>
                <a:lnTo>
                  <a:pt x="466460" y="100376"/>
                </a:lnTo>
                <a:lnTo>
                  <a:pt x="463285" y="101701"/>
                </a:lnTo>
                <a:lnTo>
                  <a:pt x="460375" y="103025"/>
                </a:lnTo>
                <a:lnTo>
                  <a:pt x="457729" y="104614"/>
                </a:lnTo>
                <a:lnTo>
                  <a:pt x="455348" y="106468"/>
                </a:lnTo>
                <a:lnTo>
                  <a:pt x="453231" y="108322"/>
                </a:lnTo>
                <a:lnTo>
                  <a:pt x="451114" y="110440"/>
                </a:lnTo>
                <a:lnTo>
                  <a:pt x="448998" y="112559"/>
                </a:lnTo>
                <a:lnTo>
                  <a:pt x="447410" y="114678"/>
                </a:lnTo>
                <a:lnTo>
                  <a:pt x="445823" y="117062"/>
                </a:lnTo>
                <a:lnTo>
                  <a:pt x="443441" y="121299"/>
                </a:lnTo>
                <a:lnTo>
                  <a:pt x="441325" y="125802"/>
                </a:lnTo>
                <a:lnTo>
                  <a:pt x="439737" y="130569"/>
                </a:lnTo>
                <a:lnTo>
                  <a:pt x="438679" y="134541"/>
                </a:lnTo>
                <a:lnTo>
                  <a:pt x="438150" y="138249"/>
                </a:lnTo>
                <a:lnTo>
                  <a:pt x="437356" y="143546"/>
                </a:lnTo>
                <a:lnTo>
                  <a:pt x="437356" y="145665"/>
                </a:lnTo>
                <a:lnTo>
                  <a:pt x="437356" y="194396"/>
                </a:lnTo>
                <a:lnTo>
                  <a:pt x="826294" y="194396"/>
                </a:lnTo>
                <a:lnTo>
                  <a:pt x="826294" y="145665"/>
                </a:lnTo>
                <a:lnTo>
                  <a:pt x="826029" y="141427"/>
                </a:lnTo>
                <a:lnTo>
                  <a:pt x="825764" y="137190"/>
                </a:lnTo>
                <a:lnTo>
                  <a:pt x="824706" y="133482"/>
                </a:lnTo>
                <a:lnTo>
                  <a:pt x="823912" y="129774"/>
                </a:lnTo>
                <a:lnTo>
                  <a:pt x="822854" y="126331"/>
                </a:lnTo>
                <a:lnTo>
                  <a:pt x="821531" y="123153"/>
                </a:lnTo>
                <a:lnTo>
                  <a:pt x="820208" y="120240"/>
                </a:lnTo>
                <a:lnTo>
                  <a:pt x="818621" y="117591"/>
                </a:lnTo>
                <a:lnTo>
                  <a:pt x="816769" y="115208"/>
                </a:lnTo>
                <a:lnTo>
                  <a:pt x="814916" y="113089"/>
                </a:lnTo>
                <a:lnTo>
                  <a:pt x="812800" y="110970"/>
                </a:lnTo>
                <a:lnTo>
                  <a:pt x="810948" y="108851"/>
                </a:lnTo>
                <a:lnTo>
                  <a:pt x="808831" y="107262"/>
                </a:lnTo>
                <a:lnTo>
                  <a:pt x="806450" y="105673"/>
                </a:lnTo>
                <a:lnTo>
                  <a:pt x="801687" y="103290"/>
                </a:lnTo>
                <a:lnTo>
                  <a:pt x="797189" y="101171"/>
                </a:lnTo>
                <a:lnTo>
                  <a:pt x="792956" y="99582"/>
                </a:lnTo>
                <a:lnTo>
                  <a:pt x="788987" y="98522"/>
                </a:lnTo>
                <a:lnTo>
                  <a:pt x="785019" y="97993"/>
                </a:lnTo>
                <a:lnTo>
                  <a:pt x="779727" y="97198"/>
                </a:lnTo>
                <a:lnTo>
                  <a:pt x="777610" y="97198"/>
                </a:lnTo>
                <a:lnTo>
                  <a:pt x="485775" y="97198"/>
                </a:lnTo>
                <a:lnTo>
                  <a:pt x="481277" y="97198"/>
                </a:lnTo>
                <a:close/>
                <a:moveTo>
                  <a:pt x="485775" y="0"/>
                </a:moveTo>
                <a:lnTo>
                  <a:pt x="777610" y="0"/>
                </a:lnTo>
                <a:lnTo>
                  <a:pt x="784225" y="0"/>
                </a:lnTo>
                <a:lnTo>
                  <a:pt x="790839" y="530"/>
                </a:lnTo>
                <a:lnTo>
                  <a:pt x="797454" y="1324"/>
                </a:lnTo>
                <a:lnTo>
                  <a:pt x="804069" y="2383"/>
                </a:lnTo>
                <a:lnTo>
                  <a:pt x="810683" y="3708"/>
                </a:lnTo>
                <a:lnTo>
                  <a:pt x="817298" y="5297"/>
                </a:lnTo>
                <a:lnTo>
                  <a:pt x="823648" y="7151"/>
                </a:lnTo>
                <a:lnTo>
                  <a:pt x="830262" y="9269"/>
                </a:lnTo>
                <a:lnTo>
                  <a:pt x="836348" y="11653"/>
                </a:lnTo>
                <a:lnTo>
                  <a:pt x="842433" y="14566"/>
                </a:lnTo>
                <a:lnTo>
                  <a:pt x="848783" y="17745"/>
                </a:lnTo>
                <a:lnTo>
                  <a:pt x="854604" y="21188"/>
                </a:lnTo>
                <a:lnTo>
                  <a:pt x="860425" y="24631"/>
                </a:lnTo>
                <a:lnTo>
                  <a:pt x="866246" y="28603"/>
                </a:lnTo>
                <a:lnTo>
                  <a:pt x="871537" y="32576"/>
                </a:lnTo>
                <a:lnTo>
                  <a:pt x="876829" y="37343"/>
                </a:lnTo>
                <a:lnTo>
                  <a:pt x="882121" y="42110"/>
                </a:lnTo>
                <a:lnTo>
                  <a:pt x="886883" y="46878"/>
                </a:lnTo>
                <a:lnTo>
                  <a:pt x="891381" y="52174"/>
                </a:lnTo>
                <a:lnTo>
                  <a:pt x="895879" y="58001"/>
                </a:lnTo>
                <a:lnTo>
                  <a:pt x="900112" y="63828"/>
                </a:lnTo>
                <a:lnTo>
                  <a:pt x="903816" y="69919"/>
                </a:lnTo>
                <a:lnTo>
                  <a:pt x="907256" y="76275"/>
                </a:lnTo>
                <a:lnTo>
                  <a:pt x="910431" y="82897"/>
                </a:lnTo>
                <a:lnTo>
                  <a:pt x="913341" y="89783"/>
                </a:lnTo>
                <a:lnTo>
                  <a:pt x="915987" y="97198"/>
                </a:lnTo>
                <a:lnTo>
                  <a:pt x="918104" y="104614"/>
                </a:lnTo>
                <a:lnTo>
                  <a:pt x="920221" y="112294"/>
                </a:lnTo>
                <a:lnTo>
                  <a:pt x="921544" y="120240"/>
                </a:lnTo>
                <a:lnTo>
                  <a:pt x="922602" y="128715"/>
                </a:lnTo>
                <a:lnTo>
                  <a:pt x="923131" y="136925"/>
                </a:lnTo>
                <a:lnTo>
                  <a:pt x="923396" y="145665"/>
                </a:lnTo>
                <a:lnTo>
                  <a:pt x="923396" y="188305"/>
                </a:lnTo>
                <a:lnTo>
                  <a:pt x="923396" y="194396"/>
                </a:lnTo>
                <a:lnTo>
                  <a:pt x="1263650" y="194396"/>
                </a:lnTo>
                <a:lnTo>
                  <a:pt x="1263650" y="534988"/>
                </a:lnTo>
                <a:lnTo>
                  <a:pt x="1069181" y="534988"/>
                </a:lnTo>
                <a:lnTo>
                  <a:pt x="1069181" y="437789"/>
                </a:lnTo>
                <a:lnTo>
                  <a:pt x="874712" y="437789"/>
                </a:lnTo>
                <a:lnTo>
                  <a:pt x="874712" y="534988"/>
                </a:lnTo>
                <a:lnTo>
                  <a:pt x="388673" y="534988"/>
                </a:lnTo>
                <a:lnTo>
                  <a:pt x="388673" y="437789"/>
                </a:lnTo>
                <a:lnTo>
                  <a:pt x="194469" y="437789"/>
                </a:lnTo>
                <a:lnTo>
                  <a:pt x="194469" y="534988"/>
                </a:lnTo>
                <a:lnTo>
                  <a:pt x="0" y="534988"/>
                </a:lnTo>
                <a:lnTo>
                  <a:pt x="0" y="194396"/>
                </a:lnTo>
                <a:lnTo>
                  <a:pt x="340254" y="194396"/>
                </a:lnTo>
                <a:lnTo>
                  <a:pt x="340254" y="145665"/>
                </a:lnTo>
                <a:lnTo>
                  <a:pt x="340254" y="139044"/>
                </a:lnTo>
                <a:lnTo>
                  <a:pt x="340783" y="132687"/>
                </a:lnTo>
                <a:lnTo>
                  <a:pt x="341577" y="125802"/>
                </a:lnTo>
                <a:lnTo>
                  <a:pt x="342635" y="119180"/>
                </a:lnTo>
                <a:lnTo>
                  <a:pt x="343958" y="112559"/>
                </a:lnTo>
                <a:lnTo>
                  <a:pt x="345546" y="105938"/>
                </a:lnTo>
                <a:lnTo>
                  <a:pt x="347398" y="99582"/>
                </a:lnTo>
                <a:lnTo>
                  <a:pt x="349514" y="93226"/>
                </a:lnTo>
                <a:lnTo>
                  <a:pt x="351896" y="86604"/>
                </a:lnTo>
                <a:lnTo>
                  <a:pt x="354806" y="80513"/>
                </a:lnTo>
                <a:lnTo>
                  <a:pt x="357981" y="74686"/>
                </a:lnTo>
                <a:lnTo>
                  <a:pt x="361421" y="68330"/>
                </a:lnTo>
                <a:lnTo>
                  <a:pt x="364860" y="62768"/>
                </a:lnTo>
                <a:lnTo>
                  <a:pt x="368829" y="57207"/>
                </a:lnTo>
                <a:lnTo>
                  <a:pt x="372798" y="51380"/>
                </a:lnTo>
                <a:lnTo>
                  <a:pt x="377560" y="46348"/>
                </a:lnTo>
                <a:lnTo>
                  <a:pt x="382323" y="41316"/>
                </a:lnTo>
                <a:lnTo>
                  <a:pt x="387085" y="36549"/>
                </a:lnTo>
                <a:lnTo>
                  <a:pt x="392377" y="31516"/>
                </a:lnTo>
                <a:lnTo>
                  <a:pt x="398198" y="27279"/>
                </a:lnTo>
                <a:lnTo>
                  <a:pt x="404019" y="23306"/>
                </a:lnTo>
                <a:lnTo>
                  <a:pt x="410104" y="19598"/>
                </a:lnTo>
                <a:lnTo>
                  <a:pt x="416454" y="16155"/>
                </a:lnTo>
                <a:lnTo>
                  <a:pt x="423069" y="12712"/>
                </a:lnTo>
                <a:lnTo>
                  <a:pt x="429948" y="9799"/>
                </a:lnTo>
                <a:lnTo>
                  <a:pt x="437356" y="7151"/>
                </a:lnTo>
                <a:lnTo>
                  <a:pt x="444764" y="5032"/>
                </a:lnTo>
                <a:lnTo>
                  <a:pt x="452437" y="3178"/>
                </a:lnTo>
                <a:lnTo>
                  <a:pt x="460375" y="1854"/>
                </a:lnTo>
                <a:lnTo>
                  <a:pt x="468841" y="794"/>
                </a:lnTo>
                <a:lnTo>
                  <a:pt x="477044" y="265"/>
                </a:lnTo>
                <a:lnTo>
                  <a:pt x="48577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íšḻîḋe">
            <a:extLst>
              <a:ext uri="{FF2B5EF4-FFF2-40B4-BE49-F238E27FC236}">
                <a16:creationId xmlns="" xmlns:p14="http://schemas.microsoft.com/office/powerpoint/2010/main" xmlns:a16="http://schemas.microsoft.com/office/drawing/2014/main" id="{3FD4F7BB-D4ED-459B-A908-A636F8666C18}"/>
              </a:ext>
            </a:extLst>
          </p:cNvPr>
          <p:cNvSpPr txBox="1"/>
          <p:nvPr/>
        </p:nvSpPr>
        <p:spPr>
          <a:xfrm>
            <a:off x="6356576" y="4353822"/>
            <a:ext cx="2299974" cy="338554"/>
          </a:xfrm>
          <a:prstGeom prst="rect">
            <a:avLst/>
          </a:prstGeom>
          <a:noFill/>
        </p:spPr>
        <p:txBody>
          <a:bodyPr wrap="none" anchor="b" anchorCtr="1">
            <a:normAutofit/>
          </a:bodyPr>
          <a:lstStyle/>
          <a:p>
            <a:pPr algn="ctr"/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22" name="íŝ1îḓé">
            <a:extLst>
              <a:ext uri="{FF2B5EF4-FFF2-40B4-BE49-F238E27FC236}">
                <a16:creationId xmlns="" xmlns:p14="http://schemas.microsoft.com/office/powerpoint/2010/main" xmlns:a16="http://schemas.microsoft.com/office/drawing/2014/main" id="{54B8B814-5EDC-450C-8FD7-A952BA727FEC}"/>
              </a:ext>
            </a:extLst>
          </p:cNvPr>
          <p:cNvSpPr txBox="1"/>
          <p:nvPr/>
        </p:nvSpPr>
        <p:spPr>
          <a:xfrm>
            <a:off x="6356576" y="4692376"/>
            <a:ext cx="2299974" cy="577081"/>
          </a:xfrm>
          <a:prstGeom prst="rect">
            <a:avLst/>
          </a:prstGeom>
          <a:noFill/>
        </p:spPr>
        <p:txBody>
          <a:bodyPr wrap="square" anchor="t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50" dirty="0"/>
              <a:t>Copy paste fonts. Choose the only option to retain text.</a:t>
            </a:r>
          </a:p>
        </p:txBody>
      </p:sp>
      <p:sp>
        <p:nvSpPr>
          <p:cNvPr id="18" name="ïšlîdé">
            <a:extLst>
              <a:ext uri="{FF2B5EF4-FFF2-40B4-BE49-F238E27FC236}">
                <a16:creationId xmlns="" xmlns:p14="http://schemas.microsoft.com/office/powerpoint/2010/main" xmlns:a16="http://schemas.microsoft.com/office/drawing/2014/main" id="{EDDA3DE5-1407-4626-9D60-892BFF00B2C3}"/>
              </a:ext>
            </a:extLst>
          </p:cNvPr>
          <p:cNvSpPr/>
          <p:nvPr/>
        </p:nvSpPr>
        <p:spPr bwMode="auto">
          <a:xfrm>
            <a:off x="9758741" y="3136815"/>
            <a:ext cx="1137902" cy="1137902"/>
          </a:xfrm>
          <a:prstGeom prst="ellipse">
            <a:avLst/>
          </a:prstGeom>
          <a:solidFill>
            <a:schemeClr val="accent4">
              <a:lumMod val="10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íṥḻidè">
            <a:extLst>
              <a:ext uri="{FF2B5EF4-FFF2-40B4-BE49-F238E27FC236}">
                <a16:creationId xmlns="" xmlns:p14="http://schemas.microsoft.com/office/powerpoint/2010/main" xmlns:a16="http://schemas.microsoft.com/office/drawing/2014/main" id="{A7FABAE0-F575-4C47-990F-711BC1C6B824}"/>
              </a:ext>
            </a:extLst>
          </p:cNvPr>
          <p:cNvSpPr/>
          <p:nvPr/>
        </p:nvSpPr>
        <p:spPr bwMode="auto">
          <a:xfrm>
            <a:off x="10059702" y="3437776"/>
            <a:ext cx="535980" cy="535980"/>
          </a:xfrm>
          <a:custGeom>
            <a:avLst/>
            <a:gdLst/>
            <a:ahLst/>
            <a:cxnLst/>
            <a:rect l="0" t="0" r="r" b="b"/>
            <a:pathLst>
              <a:path w="14245316" h="14255088">
                <a:moveTo>
                  <a:pt x="7593642" y="12119807"/>
                </a:moveTo>
                <a:lnTo>
                  <a:pt x="7662036" y="12774427"/>
                </a:lnTo>
                <a:lnTo>
                  <a:pt x="7564332" y="12784197"/>
                </a:lnTo>
                <a:lnTo>
                  <a:pt x="7505708" y="12129577"/>
                </a:lnTo>
                <a:lnTo>
                  <a:pt x="7593642" y="12119807"/>
                </a:lnTo>
                <a:close/>
                <a:moveTo>
                  <a:pt x="6626368" y="12119807"/>
                </a:moveTo>
                <a:lnTo>
                  <a:pt x="6714302" y="12129577"/>
                </a:lnTo>
                <a:lnTo>
                  <a:pt x="6665448" y="12784197"/>
                </a:lnTo>
                <a:lnTo>
                  <a:pt x="6567744" y="12774427"/>
                </a:lnTo>
                <a:lnTo>
                  <a:pt x="6626368" y="12119807"/>
                </a:lnTo>
                <a:close/>
                <a:moveTo>
                  <a:pt x="8463212" y="11963479"/>
                </a:moveTo>
                <a:lnTo>
                  <a:pt x="8639080" y="12598559"/>
                </a:lnTo>
                <a:lnTo>
                  <a:pt x="8541376" y="12618100"/>
                </a:lnTo>
                <a:lnTo>
                  <a:pt x="8375278" y="11983020"/>
                </a:lnTo>
                <a:lnTo>
                  <a:pt x="8463212" y="11963479"/>
                </a:lnTo>
                <a:close/>
                <a:moveTo>
                  <a:pt x="5756798" y="11953709"/>
                </a:moveTo>
                <a:lnTo>
                  <a:pt x="5844732" y="11983020"/>
                </a:lnTo>
                <a:lnTo>
                  <a:pt x="5678634" y="12618100"/>
                </a:lnTo>
                <a:lnTo>
                  <a:pt x="5590700" y="12598559"/>
                </a:lnTo>
                <a:lnTo>
                  <a:pt x="5756798" y="11953709"/>
                </a:lnTo>
                <a:close/>
                <a:moveTo>
                  <a:pt x="7085580" y="11728989"/>
                </a:moveTo>
                <a:lnTo>
                  <a:pt x="7173512" y="11728989"/>
                </a:lnTo>
                <a:lnTo>
                  <a:pt x="7173512" y="12803738"/>
                </a:lnTo>
                <a:lnTo>
                  <a:pt x="7085580" y="12803738"/>
                </a:lnTo>
                <a:lnTo>
                  <a:pt x="7085580" y="11728989"/>
                </a:lnTo>
                <a:close/>
                <a:moveTo>
                  <a:pt x="6264860" y="11650825"/>
                </a:moveTo>
                <a:lnTo>
                  <a:pt x="6352796" y="11660595"/>
                </a:lnTo>
                <a:lnTo>
                  <a:pt x="6167156" y="12725575"/>
                </a:lnTo>
                <a:lnTo>
                  <a:pt x="6079222" y="12706034"/>
                </a:lnTo>
                <a:lnTo>
                  <a:pt x="6264860" y="11650825"/>
                </a:lnTo>
                <a:close/>
                <a:moveTo>
                  <a:pt x="4936080" y="11650825"/>
                </a:moveTo>
                <a:lnTo>
                  <a:pt x="5014244" y="11689907"/>
                </a:lnTo>
                <a:lnTo>
                  <a:pt x="4740672" y="12285904"/>
                </a:lnTo>
                <a:lnTo>
                  <a:pt x="4652736" y="12246823"/>
                </a:lnTo>
                <a:lnTo>
                  <a:pt x="4936080" y="11650825"/>
                </a:lnTo>
                <a:close/>
                <a:moveTo>
                  <a:pt x="9303472" y="11641055"/>
                </a:moveTo>
                <a:lnTo>
                  <a:pt x="9596584" y="12237052"/>
                </a:lnTo>
                <a:lnTo>
                  <a:pt x="9508650" y="12276134"/>
                </a:lnTo>
                <a:lnTo>
                  <a:pt x="9225308" y="11680136"/>
                </a:lnTo>
                <a:lnTo>
                  <a:pt x="9303472" y="11641055"/>
                </a:lnTo>
                <a:close/>
                <a:moveTo>
                  <a:pt x="7974690" y="11641055"/>
                </a:moveTo>
                <a:lnTo>
                  <a:pt x="8160328" y="12706034"/>
                </a:lnTo>
                <a:lnTo>
                  <a:pt x="8072394" y="12725575"/>
                </a:lnTo>
                <a:lnTo>
                  <a:pt x="7886756" y="11660595"/>
                </a:lnTo>
                <a:lnTo>
                  <a:pt x="7974690" y="11641055"/>
                </a:lnTo>
                <a:close/>
                <a:moveTo>
                  <a:pt x="5492996" y="11435875"/>
                </a:moveTo>
                <a:lnTo>
                  <a:pt x="5580928" y="11465186"/>
                </a:lnTo>
                <a:lnTo>
                  <a:pt x="5209652" y="12481313"/>
                </a:lnTo>
                <a:lnTo>
                  <a:pt x="5121718" y="12452002"/>
                </a:lnTo>
                <a:lnTo>
                  <a:pt x="5492996" y="11435875"/>
                </a:lnTo>
                <a:close/>
                <a:moveTo>
                  <a:pt x="8756326" y="11426105"/>
                </a:moveTo>
                <a:lnTo>
                  <a:pt x="9127604" y="12442232"/>
                </a:lnTo>
                <a:lnTo>
                  <a:pt x="9039668" y="12471543"/>
                </a:lnTo>
                <a:lnTo>
                  <a:pt x="8668392" y="11455416"/>
                </a:lnTo>
                <a:lnTo>
                  <a:pt x="8756326" y="11426105"/>
                </a:lnTo>
                <a:close/>
                <a:moveTo>
                  <a:pt x="10065566" y="11191614"/>
                </a:moveTo>
                <a:lnTo>
                  <a:pt x="10446612" y="11738759"/>
                </a:lnTo>
                <a:lnTo>
                  <a:pt x="10368450" y="11787611"/>
                </a:lnTo>
                <a:lnTo>
                  <a:pt x="9987402" y="11250237"/>
                </a:lnTo>
                <a:lnTo>
                  <a:pt x="10065566" y="11191614"/>
                </a:lnTo>
                <a:close/>
                <a:moveTo>
                  <a:pt x="4154444" y="11191614"/>
                </a:moveTo>
                <a:lnTo>
                  <a:pt x="4232608" y="11240466"/>
                </a:lnTo>
                <a:lnTo>
                  <a:pt x="3851560" y="11787611"/>
                </a:lnTo>
                <a:lnTo>
                  <a:pt x="3773396" y="11728989"/>
                </a:lnTo>
                <a:lnTo>
                  <a:pt x="4154444" y="11191614"/>
                </a:lnTo>
                <a:close/>
                <a:moveTo>
                  <a:pt x="4760212" y="11084139"/>
                </a:moveTo>
                <a:lnTo>
                  <a:pt x="4838376" y="11132991"/>
                </a:lnTo>
                <a:lnTo>
                  <a:pt x="4301000" y="12070954"/>
                </a:lnTo>
                <a:lnTo>
                  <a:pt x="4222836" y="12022102"/>
                </a:lnTo>
                <a:lnTo>
                  <a:pt x="4760212" y="11084139"/>
                </a:lnTo>
                <a:close/>
                <a:moveTo>
                  <a:pt x="9489108" y="11074368"/>
                </a:moveTo>
                <a:lnTo>
                  <a:pt x="10026484" y="12012332"/>
                </a:lnTo>
                <a:lnTo>
                  <a:pt x="9948320" y="12051414"/>
                </a:lnTo>
                <a:lnTo>
                  <a:pt x="9401176" y="11123221"/>
                </a:lnTo>
                <a:lnTo>
                  <a:pt x="9489108" y="11074368"/>
                </a:lnTo>
                <a:close/>
                <a:moveTo>
                  <a:pt x="10739728" y="10615157"/>
                </a:moveTo>
                <a:lnTo>
                  <a:pt x="11208708" y="11084139"/>
                </a:lnTo>
                <a:lnTo>
                  <a:pt x="11140316" y="11152532"/>
                </a:lnTo>
                <a:lnTo>
                  <a:pt x="10671334" y="10683550"/>
                </a:lnTo>
                <a:lnTo>
                  <a:pt x="10739728" y="10615157"/>
                </a:lnTo>
                <a:close/>
                <a:moveTo>
                  <a:pt x="4095820" y="10615157"/>
                </a:moveTo>
                <a:lnTo>
                  <a:pt x="4164214" y="10673780"/>
                </a:lnTo>
                <a:lnTo>
                  <a:pt x="3470512" y="11504268"/>
                </a:lnTo>
                <a:lnTo>
                  <a:pt x="3402120" y="11435875"/>
                </a:lnTo>
                <a:lnTo>
                  <a:pt x="4095820" y="10615157"/>
                </a:lnTo>
                <a:close/>
                <a:moveTo>
                  <a:pt x="10133960" y="10605387"/>
                </a:moveTo>
                <a:lnTo>
                  <a:pt x="10827660" y="11435875"/>
                </a:lnTo>
                <a:lnTo>
                  <a:pt x="10759268" y="11494498"/>
                </a:lnTo>
                <a:lnTo>
                  <a:pt x="10065566" y="10664009"/>
                </a:lnTo>
                <a:lnTo>
                  <a:pt x="10133960" y="10605387"/>
                </a:lnTo>
                <a:close/>
                <a:moveTo>
                  <a:pt x="3529136" y="10038701"/>
                </a:moveTo>
                <a:lnTo>
                  <a:pt x="3587758" y="10116864"/>
                </a:lnTo>
                <a:lnTo>
                  <a:pt x="2767040" y="10810566"/>
                </a:lnTo>
                <a:lnTo>
                  <a:pt x="2708416" y="10732403"/>
                </a:lnTo>
                <a:lnTo>
                  <a:pt x="3529136" y="10038701"/>
                </a:lnTo>
                <a:close/>
                <a:moveTo>
                  <a:pt x="10710416" y="10019160"/>
                </a:moveTo>
                <a:lnTo>
                  <a:pt x="11540904" y="10712862"/>
                </a:lnTo>
                <a:lnTo>
                  <a:pt x="11482280" y="10781255"/>
                </a:lnTo>
                <a:lnTo>
                  <a:pt x="10651792" y="10087553"/>
                </a:lnTo>
                <a:lnTo>
                  <a:pt x="10710416" y="10019160"/>
                </a:lnTo>
                <a:close/>
                <a:moveTo>
                  <a:pt x="11296644" y="9940996"/>
                </a:moveTo>
                <a:lnTo>
                  <a:pt x="11843788" y="10312273"/>
                </a:lnTo>
                <a:lnTo>
                  <a:pt x="11785164" y="10390437"/>
                </a:lnTo>
                <a:lnTo>
                  <a:pt x="11238020" y="10009389"/>
                </a:lnTo>
                <a:lnTo>
                  <a:pt x="11296644" y="9940996"/>
                </a:lnTo>
                <a:close/>
                <a:moveTo>
                  <a:pt x="2933136" y="9940996"/>
                </a:moveTo>
                <a:lnTo>
                  <a:pt x="2981990" y="10009389"/>
                </a:lnTo>
                <a:lnTo>
                  <a:pt x="2444616" y="10400207"/>
                </a:lnTo>
                <a:lnTo>
                  <a:pt x="2385992" y="10322044"/>
                </a:lnTo>
                <a:lnTo>
                  <a:pt x="2933136" y="9940996"/>
                </a:lnTo>
                <a:close/>
                <a:moveTo>
                  <a:pt x="3069924" y="9364540"/>
                </a:moveTo>
                <a:lnTo>
                  <a:pt x="3109006" y="9442703"/>
                </a:lnTo>
                <a:lnTo>
                  <a:pt x="2180812" y="9989848"/>
                </a:lnTo>
                <a:lnTo>
                  <a:pt x="2131960" y="9901914"/>
                </a:lnTo>
                <a:lnTo>
                  <a:pt x="3069924" y="9364540"/>
                </a:lnTo>
                <a:close/>
                <a:moveTo>
                  <a:pt x="11159856" y="9354769"/>
                </a:moveTo>
                <a:lnTo>
                  <a:pt x="12097820" y="9892144"/>
                </a:lnTo>
                <a:lnTo>
                  <a:pt x="12048968" y="9980078"/>
                </a:lnTo>
                <a:lnTo>
                  <a:pt x="11120774" y="9432933"/>
                </a:lnTo>
                <a:lnTo>
                  <a:pt x="11159856" y="9354769"/>
                </a:lnTo>
                <a:close/>
                <a:moveTo>
                  <a:pt x="2513008" y="9208213"/>
                </a:moveTo>
                <a:lnTo>
                  <a:pt x="2552090" y="9286376"/>
                </a:lnTo>
                <a:lnTo>
                  <a:pt x="1965864" y="9589260"/>
                </a:lnTo>
                <a:lnTo>
                  <a:pt x="1917012" y="9501326"/>
                </a:lnTo>
                <a:lnTo>
                  <a:pt x="2513008" y="9208213"/>
                </a:lnTo>
                <a:close/>
                <a:moveTo>
                  <a:pt x="11726542" y="9169131"/>
                </a:moveTo>
                <a:lnTo>
                  <a:pt x="12332310" y="9442703"/>
                </a:lnTo>
                <a:lnTo>
                  <a:pt x="12283458" y="9530637"/>
                </a:lnTo>
                <a:lnTo>
                  <a:pt x="11687460" y="9257065"/>
                </a:lnTo>
                <a:lnTo>
                  <a:pt x="11726542" y="9169131"/>
                </a:lnTo>
                <a:close/>
                <a:moveTo>
                  <a:pt x="2737728" y="8641526"/>
                </a:moveTo>
                <a:lnTo>
                  <a:pt x="2767040" y="8719690"/>
                </a:lnTo>
                <a:lnTo>
                  <a:pt x="1750912" y="9100738"/>
                </a:lnTo>
                <a:lnTo>
                  <a:pt x="1721602" y="9003033"/>
                </a:lnTo>
                <a:lnTo>
                  <a:pt x="2737728" y="8641526"/>
                </a:lnTo>
                <a:close/>
                <a:moveTo>
                  <a:pt x="11462740" y="8612215"/>
                </a:moveTo>
                <a:lnTo>
                  <a:pt x="12517948" y="8983492"/>
                </a:lnTo>
                <a:lnTo>
                  <a:pt x="12478868" y="9071426"/>
                </a:lnTo>
                <a:lnTo>
                  <a:pt x="11433428" y="8690379"/>
                </a:lnTo>
                <a:lnTo>
                  <a:pt x="11462740" y="8612215"/>
                </a:lnTo>
                <a:close/>
                <a:moveTo>
                  <a:pt x="2219896" y="8377724"/>
                </a:moveTo>
                <a:lnTo>
                  <a:pt x="2239436" y="8465658"/>
                </a:lnTo>
                <a:lnTo>
                  <a:pt x="1604356" y="8661067"/>
                </a:lnTo>
                <a:lnTo>
                  <a:pt x="1584816" y="8563363"/>
                </a:lnTo>
                <a:lnTo>
                  <a:pt x="2219896" y="8377724"/>
                </a:lnTo>
                <a:close/>
                <a:moveTo>
                  <a:pt x="12019656" y="8319101"/>
                </a:moveTo>
                <a:lnTo>
                  <a:pt x="12664506" y="8485199"/>
                </a:lnTo>
                <a:lnTo>
                  <a:pt x="12644964" y="8573133"/>
                </a:lnTo>
                <a:lnTo>
                  <a:pt x="12000116" y="8407036"/>
                </a:lnTo>
                <a:lnTo>
                  <a:pt x="12019656" y="8319101"/>
                </a:lnTo>
                <a:close/>
                <a:moveTo>
                  <a:pt x="2532548" y="7859890"/>
                </a:moveTo>
                <a:lnTo>
                  <a:pt x="2542320" y="7947824"/>
                </a:lnTo>
                <a:lnTo>
                  <a:pt x="1487112" y="8133463"/>
                </a:lnTo>
                <a:lnTo>
                  <a:pt x="1467570" y="8045529"/>
                </a:lnTo>
                <a:lnTo>
                  <a:pt x="2532548" y="7859890"/>
                </a:lnTo>
                <a:close/>
                <a:moveTo>
                  <a:pt x="11667920" y="7830579"/>
                </a:moveTo>
                <a:lnTo>
                  <a:pt x="12762210" y="8016218"/>
                </a:lnTo>
                <a:lnTo>
                  <a:pt x="12742668" y="8113922"/>
                </a:lnTo>
                <a:lnTo>
                  <a:pt x="11648380" y="7918513"/>
                </a:lnTo>
                <a:lnTo>
                  <a:pt x="11667920" y="7830579"/>
                </a:lnTo>
                <a:close/>
                <a:moveTo>
                  <a:pt x="2063568" y="7488613"/>
                </a:moveTo>
                <a:lnTo>
                  <a:pt x="2073338" y="7586318"/>
                </a:lnTo>
                <a:lnTo>
                  <a:pt x="1408948" y="7654711"/>
                </a:lnTo>
                <a:lnTo>
                  <a:pt x="1408948" y="7566777"/>
                </a:lnTo>
                <a:lnTo>
                  <a:pt x="2063568" y="7488613"/>
                </a:lnTo>
                <a:close/>
                <a:moveTo>
                  <a:pt x="12166212" y="7459302"/>
                </a:moveTo>
                <a:lnTo>
                  <a:pt x="12830604" y="7508154"/>
                </a:lnTo>
                <a:lnTo>
                  <a:pt x="12820832" y="7596088"/>
                </a:lnTo>
                <a:lnTo>
                  <a:pt x="12156442" y="7547236"/>
                </a:lnTo>
                <a:lnTo>
                  <a:pt x="12166212" y="7459302"/>
                </a:lnTo>
                <a:close/>
                <a:moveTo>
                  <a:pt x="1379636" y="7039172"/>
                </a:moveTo>
                <a:lnTo>
                  <a:pt x="2464156" y="7039172"/>
                </a:lnTo>
                <a:lnTo>
                  <a:pt x="2464156" y="7127106"/>
                </a:lnTo>
                <a:lnTo>
                  <a:pt x="1379636" y="7136877"/>
                </a:lnTo>
                <a:lnTo>
                  <a:pt x="1379636" y="7039172"/>
                </a:lnTo>
                <a:close/>
                <a:moveTo>
                  <a:pt x="11726542" y="7019632"/>
                </a:moveTo>
                <a:lnTo>
                  <a:pt x="12840374" y="7019632"/>
                </a:lnTo>
                <a:lnTo>
                  <a:pt x="12840374" y="7107566"/>
                </a:lnTo>
                <a:lnTo>
                  <a:pt x="11726542" y="7117336"/>
                </a:lnTo>
                <a:lnTo>
                  <a:pt x="11726542" y="7019632"/>
                </a:lnTo>
                <a:close/>
                <a:moveTo>
                  <a:pt x="1408948" y="6550650"/>
                </a:moveTo>
                <a:lnTo>
                  <a:pt x="2063568" y="6599502"/>
                </a:lnTo>
                <a:lnTo>
                  <a:pt x="2063568" y="6687436"/>
                </a:lnTo>
                <a:lnTo>
                  <a:pt x="1399176" y="6648354"/>
                </a:lnTo>
                <a:lnTo>
                  <a:pt x="1408948" y="6550650"/>
                </a:lnTo>
                <a:close/>
                <a:moveTo>
                  <a:pt x="12811062" y="6492028"/>
                </a:moveTo>
                <a:lnTo>
                  <a:pt x="12820832" y="6589732"/>
                </a:lnTo>
                <a:lnTo>
                  <a:pt x="12166212" y="6648354"/>
                </a:lnTo>
                <a:lnTo>
                  <a:pt x="12156442" y="6560420"/>
                </a:lnTo>
                <a:lnTo>
                  <a:pt x="12811062" y="6492028"/>
                </a:lnTo>
                <a:close/>
                <a:moveTo>
                  <a:pt x="1477340" y="6032816"/>
                </a:moveTo>
                <a:lnTo>
                  <a:pt x="2542320" y="6228225"/>
                </a:lnTo>
                <a:lnTo>
                  <a:pt x="2522778" y="6316159"/>
                </a:lnTo>
                <a:lnTo>
                  <a:pt x="1457800" y="6130520"/>
                </a:lnTo>
                <a:lnTo>
                  <a:pt x="1477340" y="6032816"/>
                </a:lnTo>
                <a:close/>
                <a:moveTo>
                  <a:pt x="12742668" y="6013276"/>
                </a:moveTo>
                <a:lnTo>
                  <a:pt x="12762210" y="6110980"/>
                </a:lnTo>
                <a:lnTo>
                  <a:pt x="11658148" y="6306389"/>
                </a:lnTo>
                <a:lnTo>
                  <a:pt x="11648380" y="6218455"/>
                </a:lnTo>
                <a:lnTo>
                  <a:pt x="12742668" y="6013276"/>
                </a:lnTo>
                <a:close/>
                <a:moveTo>
                  <a:pt x="1584816" y="5573605"/>
                </a:moveTo>
                <a:lnTo>
                  <a:pt x="2229664" y="5729932"/>
                </a:lnTo>
                <a:lnTo>
                  <a:pt x="2200354" y="5817866"/>
                </a:lnTo>
                <a:lnTo>
                  <a:pt x="1555504" y="5661539"/>
                </a:lnTo>
                <a:lnTo>
                  <a:pt x="1584816" y="5573605"/>
                </a:lnTo>
                <a:close/>
                <a:moveTo>
                  <a:pt x="12615652" y="5495441"/>
                </a:moveTo>
                <a:lnTo>
                  <a:pt x="12644964" y="5583375"/>
                </a:lnTo>
                <a:lnTo>
                  <a:pt x="12009884" y="5759243"/>
                </a:lnTo>
                <a:lnTo>
                  <a:pt x="11980574" y="5671309"/>
                </a:lnTo>
                <a:lnTo>
                  <a:pt x="12615652" y="5495441"/>
                </a:lnTo>
                <a:close/>
                <a:moveTo>
                  <a:pt x="1741144" y="5075312"/>
                </a:moveTo>
                <a:lnTo>
                  <a:pt x="2757268" y="5446589"/>
                </a:lnTo>
                <a:lnTo>
                  <a:pt x="2727958" y="5534523"/>
                </a:lnTo>
                <a:lnTo>
                  <a:pt x="1711832" y="5163246"/>
                </a:lnTo>
                <a:lnTo>
                  <a:pt x="1741144" y="5075312"/>
                </a:lnTo>
                <a:close/>
                <a:moveTo>
                  <a:pt x="12469096" y="5055771"/>
                </a:moveTo>
                <a:lnTo>
                  <a:pt x="12508178" y="5143705"/>
                </a:lnTo>
                <a:lnTo>
                  <a:pt x="11462740" y="5524752"/>
                </a:lnTo>
                <a:lnTo>
                  <a:pt x="11423658" y="5446589"/>
                </a:lnTo>
                <a:lnTo>
                  <a:pt x="12469096" y="5055771"/>
                </a:lnTo>
                <a:close/>
                <a:moveTo>
                  <a:pt x="1936552" y="4616101"/>
                </a:moveTo>
                <a:lnTo>
                  <a:pt x="2542320" y="4889673"/>
                </a:lnTo>
                <a:lnTo>
                  <a:pt x="2503238" y="4967837"/>
                </a:lnTo>
                <a:lnTo>
                  <a:pt x="1897470" y="4704035"/>
                </a:lnTo>
                <a:lnTo>
                  <a:pt x="1936552" y="4616101"/>
                </a:lnTo>
                <a:close/>
                <a:moveTo>
                  <a:pt x="12263916" y="4567248"/>
                </a:moveTo>
                <a:lnTo>
                  <a:pt x="12303000" y="4645412"/>
                </a:lnTo>
                <a:lnTo>
                  <a:pt x="11707000" y="4938527"/>
                </a:lnTo>
                <a:lnTo>
                  <a:pt x="11667920" y="4850592"/>
                </a:lnTo>
                <a:lnTo>
                  <a:pt x="12263916" y="4567248"/>
                </a:lnTo>
                <a:close/>
                <a:moveTo>
                  <a:pt x="12048968" y="4166660"/>
                </a:moveTo>
                <a:lnTo>
                  <a:pt x="12097820" y="4244824"/>
                </a:lnTo>
                <a:lnTo>
                  <a:pt x="11130544" y="4801739"/>
                </a:lnTo>
                <a:lnTo>
                  <a:pt x="11081692" y="4723576"/>
                </a:lnTo>
                <a:lnTo>
                  <a:pt x="12048968" y="4166660"/>
                </a:lnTo>
                <a:close/>
                <a:moveTo>
                  <a:pt x="2171042" y="4166660"/>
                </a:moveTo>
                <a:lnTo>
                  <a:pt x="3138316" y="4723576"/>
                </a:lnTo>
                <a:lnTo>
                  <a:pt x="3099236" y="4811510"/>
                </a:lnTo>
                <a:lnTo>
                  <a:pt x="2122190" y="4254594"/>
                </a:lnTo>
                <a:lnTo>
                  <a:pt x="2171042" y="4166660"/>
                </a:lnTo>
                <a:close/>
                <a:moveTo>
                  <a:pt x="11785164" y="3756301"/>
                </a:moveTo>
                <a:lnTo>
                  <a:pt x="11834016" y="3834465"/>
                </a:lnTo>
                <a:lnTo>
                  <a:pt x="11296644" y="4215512"/>
                </a:lnTo>
                <a:lnTo>
                  <a:pt x="11247790" y="4147119"/>
                </a:lnTo>
                <a:lnTo>
                  <a:pt x="11785164" y="3756301"/>
                </a:lnTo>
                <a:close/>
                <a:moveTo>
                  <a:pt x="2444616" y="3756301"/>
                </a:moveTo>
                <a:lnTo>
                  <a:pt x="2991760" y="4127578"/>
                </a:lnTo>
                <a:lnTo>
                  <a:pt x="2933136" y="4205742"/>
                </a:lnTo>
                <a:lnTo>
                  <a:pt x="2385992" y="3834465"/>
                </a:lnTo>
                <a:lnTo>
                  <a:pt x="2444616" y="3756301"/>
                </a:lnTo>
                <a:close/>
                <a:moveTo>
                  <a:pt x="2747500" y="3365483"/>
                </a:moveTo>
                <a:lnTo>
                  <a:pt x="3607300" y="4078726"/>
                </a:lnTo>
                <a:lnTo>
                  <a:pt x="3548676" y="4147119"/>
                </a:lnTo>
                <a:lnTo>
                  <a:pt x="2688876" y="3433876"/>
                </a:lnTo>
                <a:lnTo>
                  <a:pt x="2747500" y="3365483"/>
                </a:lnTo>
                <a:close/>
                <a:moveTo>
                  <a:pt x="11462740" y="3336172"/>
                </a:moveTo>
                <a:lnTo>
                  <a:pt x="11521364" y="3414335"/>
                </a:lnTo>
                <a:lnTo>
                  <a:pt x="10671334" y="4137349"/>
                </a:lnTo>
                <a:lnTo>
                  <a:pt x="10602940" y="4059185"/>
                </a:lnTo>
                <a:lnTo>
                  <a:pt x="11462740" y="3336172"/>
                </a:lnTo>
                <a:close/>
                <a:moveTo>
                  <a:pt x="3079694" y="3003979"/>
                </a:moveTo>
                <a:lnTo>
                  <a:pt x="3558446" y="3463187"/>
                </a:lnTo>
                <a:lnTo>
                  <a:pt x="3490052" y="3521810"/>
                </a:lnTo>
                <a:lnTo>
                  <a:pt x="3021072" y="3072369"/>
                </a:lnTo>
                <a:lnTo>
                  <a:pt x="3079694" y="3003979"/>
                </a:lnTo>
                <a:close/>
                <a:moveTo>
                  <a:pt x="11391810" y="2760793"/>
                </a:moveTo>
                <a:lnTo>
                  <a:pt x="7705476" y="7719161"/>
                </a:lnTo>
                <a:lnTo>
                  <a:pt x="7706432" y="7720110"/>
                </a:lnTo>
                <a:lnTo>
                  <a:pt x="7702608" y="7723017"/>
                </a:lnTo>
                <a:lnTo>
                  <a:pt x="7699740" y="7726874"/>
                </a:lnTo>
                <a:lnTo>
                  <a:pt x="7698782" y="7725925"/>
                </a:lnTo>
                <a:lnTo>
                  <a:pt x="2779492" y="11464244"/>
                </a:lnTo>
                <a:lnTo>
                  <a:pt x="2968736" y="11644670"/>
                </a:lnTo>
                <a:cubicBezTo>
                  <a:pt x="4056068" y="12632934"/>
                  <a:pt x="5500482" y="13235266"/>
                  <a:pt x="7085580" y="13235266"/>
                </a:cubicBezTo>
                <a:cubicBezTo>
                  <a:pt x="10467116" y="13235266"/>
                  <a:pt x="13208396" y="10493988"/>
                  <a:pt x="13208396" y="7112449"/>
                </a:cubicBezTo>
                <a:cubicBezTo>
                  <a:pt x="13208396" y="5421680"/>
                  <a:pt x="12523076" y="3890975"/>
                  <a:pt x="11415064" y="2782964"/>
                </a:cubicBezTo>
                <a:lnTo>
                  <a:pt x="11391810" y="2760793"/>
                </a:lnTo>
                <a:close/>
                <a:moveTo>
                  <a:pt x="10749496" y="2652240"/>
                </a:moveTo>
                <a:lnTo>
                  <a:pt x="10827660" y="2710863"/>
                </a:lnTo>
                <a:lnTo>
                  <a:pt x="10104648" y="3570662"/>
                </a:lnTo>
                <a:lnTo>
                  <a:pt x="10036254" y="3512040"/>
                </a:lnTo>
                <a:lnTo>
                  <a:pt x="10749496" y="2652240"/>
                </a:lnTo>
                <a:close/>
                <a:moveTo>
                  <a:pt x="3470512" y="2652240"/>
                </a:moveTo>
                <a:lnTo>
                  <a:pt x="4183756" y="3512040"/>
                </a:lnTo>
                <a:lnTo>
                  <a:pt x="4115362" y="3570662"/>
                </a:lnTo>
                <a:lnTo>
                  <a:pt x="3392348" y="2710863"/>
                </a:lnTo>
                <a:lnTo>
                  <a:pt x="3470512" y="2652240"/>
                </a:lnTo>
                <a:close/>
                <a:moveTo>
                  <a:pt x="10368450" y="2359126"/>
                </a:moveTo>
                <a:lnTo>
                  <a:pt x="10446612" y="2417749"/>
                </a:lnTo>
                <a:lnTo>
                  <a:pt x="10075336" y="2964894"/>
                </a:lnTo>
                <a:lnTo>
                  <a:pt x="9997172" y="2906275"/>
                </a:lnTo>
                <a:lnTo>
                  <a:pt x="10368450" y="2359126"/>
                </a:lnTo>
                <a:close/>
                <a:moveTo>
                  <a:pt x="3861330" y="2359126"/>
                </a:moveTo>
                <a:lnTo>
                  <a:pt x="4242378" y="2896501"/>
                </a:lnTo>
                <a:lnTo>
                  <a:pt x="4173984" y="2945353"/>
                </a:lnTo>
                <a:lnTo>
                  <a:pt x="3783168" y="2417749"/>
                </a:lnTo>
                <a:lnTo>
                  <a:pt x="3861330" y="2359126"/>
                </a:lnTo>
                <a:close/>
                <a:moveTo>
                  <a:pt x="4281460" y="2095324"/>
                </a:moveTo>
                <a:lnTo>
                  <a:pt x="4838376" y="3062599"/>
                </a:lnTo>
                <a:lnTo>
                  <a:pt x="4760212" y="3101681"/>
                </a:lnTo>
                <a:lnTo>
                  <a:pt x="4203296" y="2144177"/>
                </a:lnTo>
                <a:lnTo>
                  <a:pt x="4281460" y="2095324"/>
                </a:lnTo>
                <a:close/>
                <a:moveTo>
                  <a:pt x="9919008" y="2075783"/>
                </a:moveTo>
                <a:lnTo>
                  <a:pt x="10006944" y="2124636"/>
                </a:lnTo>
                <a:lnTo>
                  <a:pt x="9450028" y="3091910"/>
                </a:lnTo>
                <a:lnTo>
                  <a:pt x="9371864" y="3052828"/>
                </a:lnTo>
                <a:lnTo>
                  <a:pt x="9919008" y="2075783"/>
                </a:lnTo>
                <a:close/>
                <a:moveTo>
                  <a:pt x="4721130" y="1870604"/>
                </a:moveTo>
                <a:lnTo>
                  <a:pt x="5004472" y="2466601"/>
                </a:lnTo>
                <a:lnTo>
                  <a:pt x="4926308" y="2505683"/>
                </a:lnTo>
                <a:lnTo>
                  <a:pt x="4633196" y="1909686"/>
                </a:lnTo>
                <a:lnTo>
                  <a:pt x="4721130" y="1870604"/>
                </a:lnTo>
                <a:close/>
                <a:moveTo>
                  <a:pt x="9479340" y="1860833"/>
                </a:moveTo>
                <a:lnTo>
                  <a:pt x="9567272" y="1899915"/>
                </a:lnTo>
                <a:lnTo>
                  <a:pt x="9303472" y="2505683"/>
                </a:lnTo>
                <a:lnTo>
                  <a:pt x="9215536" y="2466601"/>
                </a:lnTo>
                <a:lnTo>
                  <a:pt x="9479340" y="1860833"/>
                </a:lnTo>
                <a:close/>
                <a:moveTo>
                  <a:pt x="5190112" y="1675195"/>
                </a:moveTo>
                <a:lnTo>
                  <a:pt x="5571160" y="2730403"/>
                </a:lnTo>
                <a:lnTo>
                  <a:pt x="5483224" y="2759715"/>
                </a:lnTo>
                <a:lnTo>
                  <a:pt x="5102176" y="1714277"/>
                </a:lnTo>
                <a:lnTo>
                  <a:pt x="5190112" y="1675195"/>
                </a:lnTo>
                <a:close/>
                <a:moveTo>
                  <a:pt x="9010356" y="1665425"/>
                </a:moveTo>
                <a:lnTo>
                  <a:pt x="9098292" y="1704506"/>
                </a:lnTo>
                <a:lnTo>
                  <a:pt x="8727014" y="2749944"/>
                </a:lnTo>
                <a:lnTo>
                  <a:pt x="8639080" y="2720633"/>
                </a:lnTo>
                <a:lnTo>
                  <a:pt x="9010356" y="1665425"/>
                </a:lnTo>
                <a:close/>
                <a:moveTo>
                  <a:pt x="8551146" y="1528638"/>
                </a:moveTo>
                <a:lnTo>
                  <a:pt x="8639080" y="1548179"/>
                </a:lnTo>
                <a:lnTo>
                  <a:pt x="8472984" y="2193029"/>
                </a:lnTo>
                <a:lnTo>
                  <a:pt x="8385048" y="2173488"/>
                </a:lnTo>
                <a:lnTo>
                  <a:pt x="8551146" y="1528638"/>
                </a:lnTo>
                <a:close/>
                <a:moveTo>
                  <a:pt x="5678634" y="1528638"/>
                </a:moveTo>
                <a:lnTo>
                  <a:pt x="5864272" y="2163717"/>
                </a:lnTo>
                <a:lnTo>
                  <a:pt x="5766568" y="2183261"/>
                </a:lnTo>
                <a:lnTo>
                  <a:pt x="5590700" y="1548179"/>
                </a:lnTo>
                <a:lnTo>
                  <a:pt x="5678634" y="1528638"/>
                </a:lnTo>
                <a:close/>
                <a:moveTo>
                  <a:pt x="8052852" y="1421164"/>
                </a:moveTo>
                <a:lnTo>
                  <a:pt x="8150558" y="1440704"/>
                </a:lnTo>
                <a:lnTo>
                  <a:pt x="7955148" y="2534995"/>
                </a:lnTo>
                <a:lnTo>
                  <a:pt x="7867216" y="2525224"/>
                </a:lnTo>
                <a:lnTo>
                  <a:pt x="8052852" y="1421164"/>
                </a:lnTo>
                <a:close/>
                <a:moveTo>
                  <a:pt x="6157386" y="1421164"/>
                </a:moveTo>
                <a:lnTo>
                  <a:pt x="6352796" y="2525224"/>
                </a:lnTo>
                <a:lnTo>
                  <a:pt x="6264860" y="2544768"/>
                </a:lnTo>
                <a:lnTo>
                  <a:pt x="6059680" y="1440704"/>
                </a:lnTo>
                <a:lnTo>
                  <a:pt x="6157386" y="1421164"/>
                </a:lnTo>
                <a:close/>
                <a:moveTo>
                  <a:pt x="7564332" y="1362543"/>
                </a:moveTo>
                <a:lnTo>
                  <a:pt x="7652264" y="1372311"/>
                </a:lnTo>
                <a:lnTo>
                  <a:pt x="7603412" y="2026931"/>
                </a:lnTo>
                <a:lnTo>
                  <a:pt x="7515480" y="2026931"/>
                </a:lnTo>
                <a:lnTo>
                  <a:pt x="7564332" y="1362543"/>
                </a:lnTo>
                <a:close/>
                <a:moveTo>
                  <a:pt x="6655680" y="1362543"/>
                </a:moveTo>
                <a:lnTo>
                  <a:pt x="6724072" y="2017164"/>
                </a:lnTo>
                <a:lnTo>
                  <a:pt x="6636138" y="2026931"/>
                </a:lnTo>
                <a:lnTo>
                  <a:pt x="6567744" y="1372311"/>
                </a:lnTo>
                <a:lnTo>
                  <a:pt x="6655680" y="1362543"/>
                </a:lnTo>
                <a:close/>
                <a:moveTo>
                  <a:pt x="7046496" y="1342999"/>
                </a:moveTo>
                <a:lnTo>
                  <a:pt x="7144200" y="1342999"/>
                </a:lnTo>
                <a:lnTo>
                  <a:pt x="7144200" y="2466601"/>
                </a:lnTo>
                <a:lnTo>
                  <a:pt x="7056268" y="2466601"/>
                </a:lnTo>
                <a:lnTo>
                  <a:pt x="7046496" y="1342999"/>
                </a:lnTo>
                <a:close/>
                <a:moveTo>
                  <a:pt x="7085580" y="989632"/>
                </a:moveTo>
                <a:cubicBezTo>
                  <a:pt x="3704040" y="989632"/>
                  <a:pt x="962764" y="3730910"/>
                  <a:pt x="962764" y="7112449"/>
                </a:cubicBezTo>
                <a:cubicBezTo>
                  <a:pt x="962764" y="8803219"/>
                  <a:pt x="1648082" y="10333923"/>
                  <a:pt x="2756092" y="11441934"/>
                </a:cubicBezTo>
                <a:lnTo>
                  <a:pt x="2779362" y="11464120"/>
                </a:lnTo>
                <a:lnTo>
                  <a:pt x="6588734" y="6627501"/>
                </a:lnTo>
                <a:lnTo>
                  <a:pt x="6587966" y="6626741"/>
                </a:lnTo>
                <a:lnTo>
                  <a:pt x="6591696" y="6623740"/>
                </a:lnTo>
                <a:lnTo>
                  <a:pt x="6594660" y="6619978"/>
                </a:lnTo>
                <a:lnTo>
                  <a:pt x="6595428" y="6620737"/>
                </a:lnTo>
                <a:lnTo>
                  <a:pt x="11391680" y="2760668"/>
                </a:lnTo>
                <a:lnTo>
                  <a:pt x="11202422" y="2580229"/>
                </a:lnTo>
                <a:cubicBezTo>
                  <a:pt x="10115088" y="1591964"/>
                  <a:pt x="8670676" y="989632"/>
                  <a:pt x="7085580" y="989632"/>
                </a:cubicBezTo>
                <a:close/>
                <a:moveTo>
                  <a:pt x="4474866" y="0"/>
                </a:moveTo>
                <a:lnTo>
                  <a:pt x="9770450" y="0"/>
                </a:lnTo>
                <a:lnTo>
                  <a:pt x="10288284" y="9771"/>
                </a:lnTo>
                <a:lnTo>
                  <a:pt x="10718184" y="9771"/>
                </a:lnTo>
                <a:lnTo>
                  <a:pt x="10962444" y="19541"/>
                </a:lnTo>
                <a:lnTo>
                  <a:pt x="11196936" y="29312"/>
                </a:lnTo>
                <a:lnTo>
                  <a:pt x="11431426" y="58623"/>
                </a:lnTo>
                <a:lnTo>
                  <a:pt x="11656148" y="87934"/>
                </a:lnTo>
                <a:lnTo>
                  <a:pt x="11880868" y="136787"/>
                </a:lnTo>
                <a:lnTo>
                  <a:pt x="12105588" y="205180"/>
                </a:lnTo>
                <a:lnTo>
                  <a:pt x="12330308" y="283343"/>
                </a:lnTo>
                <a:lnTo>
                  <a:pt x="12545258" y="381048"/>
                </a:lnTo>
                <a:lnTo>
                  <a:pt x="12652732" y="439671"/>
                </a:lnTo>
                <a:lnTo>
                  <a:pt x="12750436" y="498293"/>
                </a:lnTo>
                <a:lnTo>
                  <a:pt x="12945846" y="635080"/>
                </a:lnTo>
                <a:lnTo>
                  <a:pt x="13131484" y="781636"/>
                </a:lnTo>
                <a:lnTo>
                  <a:pt x="13307352" y="947734"/>
                </a:lnTo>
                <a:lnTo>
                  <a:pt x="13463680" y="1113832"/>
                </a:lnTo>
                <a:lnTo>
                  <a:pt x="13620008" y="1299470"/>
                </a:lnTo>
                <a:lnTo>
                  <a:pt x="13756792" y="1504650"/>
                </a:lnTo>
                <a:lnTo>
                  <a:pt x="13815416" y="1602354"/>
                </a:lnTo>
                <a:lnTo>
                  <a:pt x="13874040" y="1709829"/>
                </a:lnTo>
                <a:lnTo>
                  <a:pt x="13971744" y="1924779"/>
                </a:lnTo>
                <a:lnTo>
                  <a:pt x="14049908" y="2139729"/>
                </a:lnTo>
                <a:lnTo>
                  <a:pt x="14108530" y="2364450"/>
                </a:lnTo>
                <a:lnTo>
                  <a:pt x="14157382" y="2598940"/>
                </a:lnTo>
                <a:lnTo>
                  <a:pt x="14196464" y="2823661"/>
                </a:lnTo>
                <a:lnTo>
                  <a:pt x="14216004" y="3058152"/>
                </a:lnTo>
                <a:lnTo>
                  <a:pt x="14235546" y="3292642"/>
                </a:lnTo>
                <a:lnTo>
                  <a:pt x="14245316" y="3527133"/>
                </a:lnTo>
                <a:lnTo>
                  <a:pt x="14245316" y="3957033"/>
                </a:lnTo>
                <a:lnTo>
                  <a:pt x="14245316" y="4484637"/>
                </a:lnTo>
                <a:lnTo>
                  <a:pt x="14245316" y="9770451"/>
                </a:lnTo>
                <a:lnTo>
                  <a:pt x="14245316" y="10298055"/>
                </a:lnTo>
                <a:lnTo>
                  <a:pt x="14245316" y="10727955"/>
                </a:lnTo>
                <a:lnTo>
                  <a:pt x="14235546" y="10962446"/>
                </a:lnTo>
                <a:lnTo>
                  <a:pt x="14216004" y="11206707"/>
                </a:lnTo>
                <a:lnTo>
                  <a:pt x="14196464" y="11431428"/>
                </a:lnTo>
                <a:lnTo>
                  <a:pt x="14157382" y="11656148"/>
                </a:lnTo>
                <a:lnTo>
                  <a:pt x="14108530" y="11890639"/>
                </a:lnTo>
                <a:lnTo>
                  <a:pt x="14049908" y="12115359"/>
                </a:lnTo>
                <a:lnTo>
                  <a:pt x="13971744" y="12330309"/>
                </a:lnTo>
                <a:lnTo>
                  <a:pt x="13874040" y="12545259"/>
                </a:lnTo>
                <a:lnTo>
                  <a:pt x="13815416" y="12652734"/>
                </a:lnTo>
                <a:lnTo>
                  <a:pt x="13756792" y="12760209"/>
                </a:lnTo>
                <a:lnTo>
                  <a:pt x="13620008" y="12955618"/>
                </a:lnTo>
                <a:lnTo>
                  <a:pt x="13463680" y="13141257"/>
                </a:lnTo>
                <a:lnTo>
                  <a:pt x="13307352" y="13317125"/>
                </a:lnTo>
                <a:lnTo>
                  <a:pt x="13131484" y="13473452"/>
                </a:lnTo>
                <a:lnTo>
                  <a:pt x="12945846" y="13620009"/>
                </a:lnTo>
                <a:lnTo>
                  <a:pt x="12750436" y="13756795"/>
                </a:lnTo>
                <a:lnTo>
                  <a:pt x="12652732" y="13825188"/>
                </a:lnTo>
                <a:lnTo>
                  <a:pt x="12545258" y="13883811"/>
                </a:lnTo>
                <a:lnTo>
                  <a:pt x="12330308" y="13981515"/>
                </a:lnTo>
                <a:lnTo>
                  <a:pt x="12105588" y="14059679"/>
                </a:lnTo>
                <a:lnTo>
                  <a:pt x="11880868" y="14118302"/>
                </a:lnTo>
                <a:lnTo>
                  <a:pt x="11656148" y="14167154"/>
                </a:lnTo>
                <a:lnTo>
                  <a:pt x="11431426" y="14196465"/>
                </a:lnTo>
                <a:lnTo>
                  <a:pt x="11196936" y="14225777"/>
                </a:lnTo>
                <a:lnTo>
                  <a:pt x="10962444" y="14235547"/>
                </a:lnTo>
                <a:lnTo>
                  <a:pt x="10718184" y="14245318"/>
                </a:lnTo>
                <a:lnTo>
                  <a:pt x="10288284" y="14255088"/>
                </a:lnTo>
                <a:lnTo>
                  <a:pt x="9770450" y="14255088"/>
                </a:lnTo>
                <a:lnTo>
                  <a:pt x="4474866" y="14255088"/>
                </a:lnTo>
                <a:lnTo>
                  <a:pt x="3957032" y="14255088"/>
                </a:lnTo>
                <a:lnTo>
                  <a:pt x="3527132" y="14245318"/>
                </a:lnTo>
                <a:lnTo>
                  <a:pt x="3282870" y="14235547"/>
                </a:lnTo>
                <a:lnTo>
                  <a:pt x="3048380" y="14225777"/>
                </a:lnTo>
                <a:lnTo>
                  <a:pt x="2813888" y="14196465"/>
                </a:lnTo>
                <a:lnTo>
                  <a:pt x="2589168" y="14167154"/>
                </a:lnTo>
                <a:lnTo>
                  <a:pt x="2364448" y="14118302"/>
                </a:lnTo>
                <a:lnTo>
                  <a:pt x="2139728" y="14059679"/>
                </a:lnTo>
                <a:lnTo>
                  <a:pt x="1924778" y="13981515"/>
                </a:lnTo>
                <a:lnTo>
                  <a:pt x="1709828" y="13883811"/>
                </a:lnTo>
                <a:lnTo>
                  <a:pt x="1602352" y="13825188"/>
                </a:lnTo>
                <a:lnTo>
                  <a:pt x="1494878" y="13756795"/>
                </a:lnTo>
                <a:lnTo>
                  <a:pt x="1299468" y="13620009"/>
                </a:lnTo>
                <a:lnTo>
                  <a:pt x="1113832" y="13473452"/>
                </a:lnTo>
                <a:lnTo>
                  <a:pt x="937964" y="13317125"/>
                </a:lnTo>
                <a:lnTo>
                  <a:pt x="781636" y="13141257"/>
                </a:lnTo>
                <a:lnTo>
                  <a:pt x="625308" y="12955618"/>
                </a:lnTo>
                <a:lnTo>
                  <a:pt x="488520" y="12760209"/>
                </a:lnTo>
                <a:lnTo>
                  <a:pt x="429900" y="12652734"/>
                </a:lnTo>
                <a:lnTo>
                  <a:pt x="371276" y="12545259"/>
                </a:lnTo>
                <a:lnTo>
                  <a:pt x="273572" y="12330309"/>
                </a:lnTo>
                <a:lnTo>
                  <a:pt x="195408" y="12115359"/>
                </a:lnTo>
                <a:lnTo>
                  <a:pt x="136784" y="11890639"/>
                </a:lnTo>
                <a:lnTo>
                  <a:pt x="87932" y="11656148"/>
                </a:lnTo>
                <a:lnTo>
                  <a:pt x="48852" y="11431428"/>
                </a:lnTo>
                <a:lnTo>
                  <a:pt x="29312" y="11206707"/>
                </a:lnTo>
                <a:lnTo>
                  <a:pt x="9768" y="10962446"/>
                </a:lnTo>
                <a:lnTo>
                  <a:pt x="9768" y="10727955"/>
                </a:lnTo>
                <a:lnTo>
                  <a:pt x="0" y="10298055"/>
                </a:lnTo>
                <a:lnTo>
                  <a:pt x="0" y="9770451"/>
                </a:lnTo>
                <a:lnTo>
                  <a:pt x="0" y="4484637"/>
                </a:lnTo>
                <a:lnTo>
                  <a:pt x="0" y="3957033"/>
                </a:lnTo>
                <a:lnTo>
                  <a:pt x="9768" y="3527133"/>
                </a:lnTo>
                <a:lnTo>
                  <a:pt x="9768" y="3292642"/>
                </a:lnTo>
                <a:lnTo>
                  <a:pt x="29312" y="3058152"/>
                </a:lnTo>
                <a:lnTo>
                  <a:pt x="48852" y="2823661"/>
                </a:lnTo>
                <a:lnTo>
                  <a:pt x="87932" y="2598940"/>
                </a:lnTo>
                <a:lnTo>
                  <a:pt x="136784" y="2364450"/>
                </a:lnTo>
                <a:lnTo>
                  <a:pt x="195408" y="2139729"/>
                </a:lnTo>
                <a:lnTo>
                  <a:pt x="273572" y="1924779"/>
                </a:lnTo>
                <a:lnTo>
                  <a:pt x="371276" y="1709829"/>
                </a:lnTo>
                <a:lnTo>
                  <a:pt x="429900" y="1602354"/>
                </a:lnTo>
                <a:lnTo>
                  <a:pt x="488520" y="1504650"/>
                </a:lnTo>
                <a:lnTo>
                  <a:pt x="625308" y="1299470"/>
                </a:lnTo>
                <a:lnTo>
                  <a:pt x="781636" y="1113832"/>
                </a:lnTo>
                <a:lnTo>
                  <a:pt x="937964" y="947734"/>
                </a:lnTo>
                <a:lnTo>
                  <a:pt x="1113832" y="781636"/>
                </a:lnTo>
                <a:lnTo>
                  <a:pt x="1299468" y="635080"/>
                </a:lnTo>
                <a:lnTo>
                  <a:pt x="1494878" y="498293"/>
                </a:lnTo>
                <a:lnTo>
                  <a:pt x="1602352" y="439671"/>
                </a:lnTo>
                <a:lnTo>
                  <a:pt x="1709828" y="381048"/>
                </a:lnTo>
                <a:lnTo>
                  <a:pt x="1924778" y="283343"/>
                </a:lnTo>
                <a:lnTo>
                  <a:pt x="2139728" y="205180"/>
                </a:lnTo>
                <a:lnTo>
                  <a:pt x="2364448" y="136787"/>
                </a:lnTo>
                <a:lnTo>
                  <a:pt x="2589168" y="87934"/>
                </a:lnTo>
                <a:lnTo>
                  <a:pt x="2813888" y="58623"/>
                </a:lnTo>
                <a:lnTo>
                  <a:pt x="3048380" y="29312"/>
                </a:lnTo>
                <a:lnTo>
                  <a:pt x="3282870" y="19541"/>
                </a:lnTo>
                <a:lnTo>
                  <a:pt x="3527132" y="9771"/>
                </a:lnTo>
                <a:lnTo>
                  <a:pt x="3957032" y="9771"/>
                </a:lnTo>
                <a:lnTo>
                  <a:pt x="44748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îśḻîďè">
            <a:extLst>
              <a:ext uri="{FF2B5EF4-FFF2-40B4-BE49-F238E27FC236}">
                <a16:creationId xmlns="" xmlns:p14="http://schemas.microsoft.com/office/powerpoint/2010/main" xmlns:a16="http://schemas.microsoft.com/office/drawing/2014/main" id="{BF640198-2BA2-47D3-BEC5-6E6229B238C3}"/>
              </a:ext>
            </a:extLst>
          </p:cNvPr>
          <p:cNvSpPr txBox="1"/>
          <p:nvPr/>
        </p:nvSpPr>
        <p:spPr>
          <a:xfrm>
            <a:off x="9177704" y="4353822"/>
            <a:ext cx="2299974" cy="338554"/>
          </a:xfrm>
          <a:prstGeom prst="rect">
            <a:avLst/>
          </a:prstGeom>
          <a:noFill/>
        </p:spPr>
        <p:txBody>
          <a:bodyPr wrap="none" anchor="b" anchorCtr="1">
            <a:normAutofit/>
          </a:bodyPr>
          <a:lstStyle/>
          <a:p>
            <a:pPr algn="ctr"/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17" name="íṣľiḍè">
            <a:extLst>
              <a:ext uri="{FF2B5EF4-FFF2-40B4-BE49-F238E27FC236}">
                <a16:creationId xmlns="" xmlns:p14="http://schemas.microsoft.com/office/powerpoint/2010/main" xmlns:a16="http://schemas.microsoft.com/office/drawing/2014/main" id="{91D4301E-BCE0-4BBB-B754-BAAF96C10EE6}"/>
              </a:ext>
            </a:extLst>
          </p:cNvPr>
          <p:cNvSpPr txBox="1"/>
          <p:nvPr/>
        </p:nvSpPr>
        <p:spPr>
          <a:xfrm>
            <a:off x="9177704" y="4692376"/>
            <a:ext cx="2299974" cy="577081"/>
          </a:xfrm>
          <a:prstGeom prst="rect">
            <a:avLst/>
          </a:prstGeom>
          <a:noFill/>
        </p:spPr>
        <p:txBody>
          <a:bodyPr wrap="square" anchor="t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50" dirty="0"/>
              <a:t>Copy paste fonts. Choose the only option to retain text.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p14="http://schemas.microsoft.com/office/powerpoint/2010/main" xmlns:a16="http://schemas.microsoft.com/office/drawing/2014/main" id="{DC17DE78-6EB8-433D-9A90-CA2C856D452F}"/>
              </a:ext>
            </a:extLst>
          </p:cNvPr>
          <p:cNvCxnSpPr/>
          <p:nvPr/>
        </p:nvCxnSpPr>
        <p:spPr>
          <a:xfrm>
            <a:off x="3306000" y="4353822"/>
            <a:ext cx="0" cy="178980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p14="http://schemas.microsoft.com/office/powerpoint/2010/main" xmlns:a16="http://schemas.microsoft.com/office/drawing/2014/main" id="{DD2EE7CC-B1D7-4DB3-868A-1F319503C616}"/>
              </a:ext>
            </a:extLst>
          </p:cNvPr>
          <p:cNvCxnSpPr/>
          <p:nvPr/>
        </p:nvCxnSpPr>
        <p:spPr>
          <a:xfrm>
            <a:off x="6096000" y="4353822"/>
            <a:ext cx="0" cy="178980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p14="http://schemas.microsoft.com/office/powerpoint/2010/main" xmlns:a16="http://schemas.microsoft.com/office/drawing/2014/main" id="{780EBC2D-3D40-4A06-A6A9-946D9E8FBF08}"/>
              </a:ext>
            </a:extLst>
          </p:cNvPr>
          <p:cNvCxnSpPr/>
          <p:nvPr/>
        </p:nvCxnSpPr>
        <p:spPr>
          <a:xfrm>
            <a:off x="8886000" y="4353822"/>
            <a:ext cx="0" cy="178980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2D23A59F-955C-45B1-8018-D0E465D47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429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F77C1450-DB19-4ABF-81B7-C3B3962429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8992147E-4C0A-40A0-BD2A-96F1422DF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E80DFCAF-5193-4810-B91B-61F5B4939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19" name="íšḷïḋe">
            <a:extLst>
              <a:ext uri="{FF2B5EF4-FFF2-40B4-BE49-F238E27FC236}">
                <a16:creationId xmlns="" xmlns:p14="http://schemas.microsoft.com/office/powerpoint/2010/main" xmlns:a16="http://schemas.microsoft.com/office/drawing/2014/main" id="{6A332470-4CDC-48F1-98BA-ABE6D669796D}"/>
              </a:ext>
            </a:extLst>
          </p:cNvPr>
          <p:cNvSpPr/>
          <p:nvPr/>
        </p:nvSpPr>
        <p:spPr bwMode="auto">
          <a:xfrm>
            <a:off x="5774205" y="2164587"/>
            <a:ext cx="1081598" cy="778501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i$ļíḑe">
            <a:extLst>
              <a:ext uri="{FF2B5EF4-FFF2-40B4-BE49-F238E27FC236}">
                <a16:creationId xmlns="" xmlns:p14="http://schemas.microsoft.com/office/powerpoint/2010/main" xmlns:a16="http://schemas.microsoft.com/office/drawing/2014/main" id="{74C09D94-580C-4176-8A00-4BBE685969A5}"/>
              </a:ext>
            </a:extLst>
          </p:cNvPr>
          <p:cNvSpPr/>
          <p:nvPr/>
        </p:nvSpPr>
        <p:spPr bwMode="auto">
          <a:xfrm>
            <a:off x="6316041" y="2164587"/>
            <a:ext cx="539761" cy="778501"/>
          </a:xfrm>
          <a:prstGeom prst="rect">
            <a:avLst/>
          </a:pr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îslidé">
            <a:extLst>
              <a:ext uri="{FF2B5EF4-FFF2-40B4-BE49-F238E27FC236}">
                <a16:creationId xmlns="" xmlns:p14="http://schemas.microsoft.com/office/powerpoint/2010/main" xmlns:a16="http://schemas.microsoft.com/office/drawing/2014/main" id="{D9D7B51F-EFC3-4BDA-97AF-636CC5F29EB1}"/>
              </a:ext>
            </a:extLst>
          </p:cNvPr>
          <p:cNvSpPr/>
          <p:nvPr/>
        </p:nvSpPr>
        <p:spPr bwMode="auto">
          <a:xfrm>
            <a:off x="5576985" y="1222082"/>
            <a:ext cx="1079520" cy="683005"/>
          </a:xfrm>
          <a:custGeom>
            <a:avLst/>
            <a:gdLst>
              <a:gd name="T0" fmla="*/ 218 w 218"/>
              <a:gd name="T1" fmla="*/ 139 h 139"/>
              <a:gd name="T2" fmla="*/ 0 w 218"/>
              <a:gd name="T3" fmla="*/ 139 h 139"/>
              <a:gd name="T4" fmla="*/ 0 w 218"/>
              <a:gd name="T5" fmla="*/ 109 h 139"/>
              <a:gd name="T6" fmla="*/ 109 w 218"/>
              <a:gd name="T7" fmla="*/ 0 h 139"/>
              <a:gd name="T8" fmla="*/ 109 w 218"/>
              <a:gd name="T9" fmla="*/ 0 h 139"/>
              <a:gd name="T10" fmla="*/ 218 w 218"/>
              <a:gd name="T11" fmla="*/ 109 h 139"/>
              <a:gd name="T12" fmla="*/ 218 w 218"/>
              <a:gd name="T13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8" h="139">
                <a:moveTo>
                  <a:pt x="218" y="139"/>
                </a:moveTo>
                <a:cubicBezTo>
                  <a:pt x="0" y="139"/>
                  <a:pt x="0" y="139"/>
                  <a:pt x="0" y="139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49"/>
                  <a:pt x="49" y="0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69" y="0"/>
                  <a:pt x="218" y="49"/>
                  <a:pt x="218" y="109"/>
                </a:cubicBezTo>
                <a:lnTo>
                  <a:pt x="218" y="1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îšlîḍe">
            <a:extLst>
              <a:ext uri="{FF2B5EF4-FFF2-40B4-BE49-F238E27FC236}">
                <a16:creationId xmlns="" xmlns:p14="http://schemas.microsoft.com/office/powerpoint/2010/main" xmlns:a16="http://schemas.microsoft.com/office/drawing/2014/main" id="{96434F17-670E-4043-B3E6-2B3016A00287}"/>
              </a:ext>
            </a:extLst>
          </p:cNvPr>
          <p:cNvSpPr/>
          <p:nvPr/>
        </p:nvSpPr>
        <p:spPr bwMode="auto">
          <a:xfrm>
            <a:off x="5576985" y="1851112"/>
            <a:ext cx="1079520" cy="24496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ïṡ1îďê">
            <a:extLst>
              <a:ext uri="{FF2B5EF4-FFF2-40B4-BE49-F238E27FC236}">
                <a16:creationId xmlns="" xmlns:p14="http://schemas.microsoft.com/office/powerpoint/2010/main" xmlns:a16="http://schemas.microsoft.com/office/drawing/2014/main" id="{4FE67B32-97E9-4651-AD0B-6009AFA28A9B}"/>
              </a:ext>
            </a:extLst>
          </p:cNvPr>
          <p:cNvSpPr/>
          <p:nvPr/>
        </p:nvSpPr>
        <p:spPr bwMode="auto">
          <a:xfrm>
            <a:off x="6116744" y="1222082"/>
            <a:ext cx="539761" cy="869845"/>
          </a:xfrm>
          <a:custGeom>
            <a:avLst/>
            <a:gdLst>
              <a:gd name="T0" fmla="*/ 0 w 109"/>
              <a:gd name="T1" fmla="*/ 0 h 177"/>
              <a:gd name="T2" fmla="*/ 0 w 109"/>
              <a:gd name="T3" fmla="*/ 177 h 177"/>
              <a:gd name="T4" fmla="*/ 109 w 109"/>
              <a:gd name="T5" fmla="*/ 177 h 177"/>
              <a:gd name="T6" fmla="*/ 109 w 109"/>
              <a:gd name="T7" fmla="*/ 139 h 177"/>
              <a:gd name="T8" fmla="*/ 109 w 109"/>
              <a:gd name="T9" fmla="*/ 128 h 177"/>
              <a:gd name="T10" fmla="*/ 109 w 109"/>
              <a:gd name="T11" fmla="*/ 109 h 177"/>
              <a:gd name="T12" fmla="*/ 0 w 109"/>
              <a:gd name="T13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" h="177">
                <a:moveTo>
                  <a:pt x="0" y="0"/>
                </a:moveTo>
                <a:cubicBezTo>
                  <a:pt x="0" y="177"/>
                  <a:pt x="0" y="177"/>
                  <a:pt x="0" y="177"/>
                </a:cubicBezTo>
                <a:cubicBezTo>
                  <a:pt x="109" y="177"/>
                  <a:pt x="109" y="177"/>
                  <a:pt x="109" y="177"/>
                </a:cubicBezTo>
                <a:cubicBezTo>
                  <a:pt x="109" y="139"/>
                  <a:pt x="109" y="139"/>
                  <a:pt x="109" y="139"/>
                </a:cubicBezTo>
                <a:cubicBezTo>
                  <a:pt x="109" y="128"/>
                  <a:pt x="109" y="128"/>
                  <a:pt x="109" y="128"/>
                </a:cubicBezTo>
                <a:cubicBezTo>
                  <a:pt x="109" y="109"/>
                  <a:pt x="109" y="109"/>
                  <a:pt x="109" y="109"/>
                </a:cubicBezTo>
                <a:cubicBezTo>
                  <a:pt x="109" y="49"/>
                  <a:pt x="60" y="0"/>
                  <a:pt x="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ïSļíḍè">
            <a:extLst>
              <a:ext uri="{FF2B5EF4-FFF2-40B4-BE49-F238E27FC236}">
                <a16:creationId xmlns="" xmlns:p14="http://schemas.microsoft.com/office/powerpoint/2010/main" xmlns:a16="http://schemas.microsoft.com/office/drawing/2014/main" id="{4A0ECA6F-7DAF-411F-9F8D-08A1998202F7}"/>
              </a:ext>
            </a:extLst>
          </p:cNvPr>
          <p:cNvSpPr/>
          <p:nvPr/>
        </p:nvSpPr>
        <p:spPr bwMode="auto">
          <a:xfrm>
            <a:off x="5377689" y="3011596"/>
            <a:ext cx="1081598" cy="776424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îṧļîďê">
            <a:extLst>
              <a:ext uri="{FF2B5EF4-FFF2-40B4-BE49-F238E27FC236}">
                <a16:creationId xmlns="" xmlns:p14="http://schemas.microsoft.com/office/powerpoint/2010/main" xmlns:a16="http://schemas.microsoft.com/office/drawing/2014/main" id="{77772117-1DAA-49FB-9D75-F0357B9AD528}"/>
              </a:ext>
            </a:extLst>
          </p:cNvPr>
          <p:cNvSpPr/>
          <p:nvPr/>
        </p:nvSpPr>
        <p:spPr bwMode="auto">
          <a:xfrm>
            <a:off x="5919526" y="3011596"/>
            <a:ext cx="539761" cy="776424"/>
          </a:xfrm>
          <a:prstGeom prst="rect">
            <a:avLst/>
          </a:pr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îṣlïḋè">
            <a:extLst>
              <a:ext uri="{FF2B5EF4-FFF2-40B4-BE49-F238E27FC236}">
                <a16:creationId xmlns="" xmlns:p14="http://schemas.microsoft.com/office/powerpoint/2010/main" xmlns:a16="http://schemas.microsoft.com/office/drawing/2014/main" id="{F2338479-3F0C-4255-8185-F179C90D021F}"/>
              </a:ext>
            </a:extLst>
          </p:cNvPr>
          <p:cNvSpPr/>
          <p:nvPr/>
        </p:nvSpPr>
        <p:spPr bwMode="auto">
          <a:xfrm>
            <a:off x="5576985" y="3856529"/>
            <a:ext cx="1079520" cy="776424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išľîḑè">
            <a:extLst>
              <a:ext uri="{FF2B5EF4-FFF2-40B4-BE49-F238E27FC236}">
                <a16:creationId xmlns="" xmlns:p14="http://schemas.microsoft.com/office/powerpoint/2010/main" xmlns:a16="http://schemas.microsoft.com/office/drawing/2014/main" id="{2A1ED8C4-CC7A-475D-BAAB-02ED890DD9B5}"/>
              </a:ext>
            </a:extLst>
          </p:cNvPr>
          <p:cNvSpPr/>
          <p:nvPr/>
        </p:nvSpPr>
        <p:spPr bwMode="auto">
          <a:xfrm>
            <a:off x="6116744" y="3856529"/>
            <a:ext cx="539761" cy="776424"/>
          </a:xfrm>
          <a:prstGeom prst="rect">
            <a:avLst/>
          </a:pr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ïṧľîḋê">
            <a:extLst>
              <a:ext uri="{FF2B5EF4-FFF2-40B4-BE49-F238E27FC236}">
                <a16:creationId xmlns="" xmlns:p14="http://schemas.microsoft.com/office/powerpoint/2010/main" xmlns:a16="http://schemas.microsoft.com/office/drawing/2014/main" id="{EBFD6734-F704-463A-BCE3-730F72D662B8}"/>
              </a:ext>
            </a:extLst>
          </p:cNvPr>
          <p:cNvSpPr/>
          <p:nvPr/>
        </p:nvSpPr>
        <p:spPr bwMode="auto">
          <a:xfrm>
            <a:off x="5576985" y="4703538"/>
            <a:ext cx="1079520" cy="776424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iṣlîḑé">
            <a:extLst>
              <a:ext uri="{FF2B5EF4-FFF2-40B4-BE49-F238E27FC236}">
                <a16:creationId xmlns="" xmlns:p14="http://schemas.microsoft.com/office/powerpoint/2010/main" xmlns:a16="http://schemas.microsoft.com/office/drawing/2014/main" id="{8294D3E1-293F-4C33-B4BC-40CFB799CEEB}"/>
              </a:ext>
            </a:extLst>
          </p:cNvPr>
          <p:cNvSpPr/>
          <p:nvPr/>
        </p:nvSpPr>
        <p:spPr bwMode="auto">
          <a:xfrm>
            <a:off x="6116744" y="4703538"/>
            <a:ext cx="539761" cy="776424"/>
          </a:xfrm>
          <a:prstGeom prst="rect">
            <a:avLst/>
          </a:pr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îṡḷïḍè">
            <a:extLst>
              <a:ext uri="{FF2B5EF4-FFF2-40B4-BE49-F238E27FC236}">
                <a16:creationId xmlns="" xmlns:p14="http://schemas.microsoft.com/office/powerpoint/2010/main" xmlns:a16="http://schemas.microsoft.com/office/drawing/2014/main" id="{7018CF9E-CA32-4FD8-B4A8-8AF1F99737DB}"/>
              </a:ext>
            </a:extLst>
          </p:cNvPr>
          <p:cNvSpPr/>
          <p:nvPr/>
        </p:nvSpPr>
        <p:spPr bwMode="auto">
          <a:xfrm>
            <a:off x="5576985" y="5546394"/>
            <a:ext cx="1079520" cy="541837"/>
          </a:xfrm>
          <a:custGeom>
            <a:avLst/>
            <a:gdLst>
              <a:gd name="T0" fmla="*/ 260 w 520"/>
              <a:gd name="T1" fmla="*/ 261 h 261"/>
              <a:gd name="T2" fmla="*/ 0 w 520"/>
              <a:gd name="T3" fmla="*/ 0 h 261"/>
              <a:gd name="T4" fmla="*/ 520 w 520"/>
              <a:gd name="T5" fmla="*/ 0 h 261"/>
              <a:gd name="T6" fmla="*/ 260 w 520"/>
              <a:gd name="T7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0" h="261">
                <a:moveTo>
                  <a:pt x="260" y="261"/>
                </a:moveTo>
                <a:lnTo>
                  <a:pt x="0" y="0"/>
                </a:lnTo>
                <a:lnTo>
                  <a:pt x="520" y="0"/>
                </a:lnTo>
                <a:lnTo>
                  <a:pt x="260" y="2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išḻídê">
            <a:extLst>
              <a:ext uri="{FF2B5EF4-FFF2-40B4-BE49-F238E27FC236}">
                <a16:creationId xmlns="" xmlns:p14="http://schemas.microsoft.com/office/powerpoint/2010/main" xmlns:a16="http://schemas.microsoft.com/office/drawing/2014/main" id="{DBDCB02A-0F1F-405E-8297-4BC0685341FA}"/>
              </a:ext>
            </a:extLst>
          </p:cNvPr>
          <p:cNvSpPr/>
          <p:nvPr/>
        </p:nvSpPr>
        <p:spPr bwMode="auto">
          <a:xfrm>
            <a:off x="5958969" y="5926302"/>
            <a:ext cx="315552" cy="161928"/>
          </a:xfrm>
          <a:custGeom>
            <a:avLst/>
            <a:gdLst>
              <a:gd name="T0" fmla="*/ 76 w 152"/>
              <a:gd name="T1" fmla="*/ 78 h 78"/>
              <a:gd name="T2" fmla="*/ 152 w 152"/>
              <a:gd name="T3" fmla="*/ 0 h 78"/>
              <a:gd name="T4" fmla="*/ 0 w 152"/>
              <a:gd name="T5" fmla="*/ 0 h 78"/>
              <a:gd name="T6" fmla="*/ 0 w 152"/>
              <a:gd name="T7" fmla="*/ 0 h 78"/>
              <a:gd name="T8" fmla="*/ 76 w 152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78">
                <a:moveTo>
                  <a:pt x="76" y="78"/>
                </a:moveTo>
                <a:lnTo>
                  <a:pt x="152" y="0"/>
                </a:lnTo>
                <a:lnTo>
                  <a:pt x="0" y="0"/>
                </a:lnTo>
                <a:lnTo>
                  <a:pt x="0" y="0"/>
                </a:lnTo>
                <a:lnTo>
                  <a:pt x="76" y="7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ïšlîḑe">
            <a:extLst>
              <a:ext uri="{FF2B5EF4-FFF2-40B4-BE49-F238E27FC236}">
                <a16:creationId xmlns="" xmlns:p14="http://schemas.microsoft.com/office/powerpoint/2010/main" xmlns:a16="http://schemas.microsoft.com/office/drawing/2014/main" id="{718E140F-0118-4BA6-8EC3-7383E94E1CB9}"/>
              </a:ext>
            </a:extLst>
          </p:cNvPr>
          <p:cNvSpPr/>
          <p:nvPr/>
        </p:nvSpPr>
        <p:spPr bwMode="auto">
          <a:xfrm>
            <a:off x="6116744" y="5546394"/>
            <a:ext cx="539761" cy="541837"/>
          </a:xfrm>
          <a:custGeom>
            <a:avLst/>
            <a:gdLst>
              <a:gd name="T0" fmla="*/ 0 w 260"/>
              <a:gd name="T1" fmla="*/ 261 h 261"/>
              <a:gd name="T2" fmla="*/ 260 w 260"/>
              <a:gd name="T3" fmla="*/ 0 h 261"/>
              <a:gd name="T4" fmla="*/ 0 w 260"/>
              <a:gd name="T5" fmla="*/ 0 h 261"/>
              <a:gd name="T6" fmla="*/ 0 w 260"/>
              <a:gd name="T7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0" h="261">
                <a:moveTo>
                  <a:pt x="0" y="261"/>
                </a:moveTo>
                <a:lnTo>
                  <a:pt x="260" y="0"/>
                </a:lnTo>
                <a:lnTo>
                  <a:pt x="0" y="0"/>
                </a:lnTo>
                <a:lnTo>
                  <a:pt x="0" y="261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7" name="肘形连接符 3">
            <a:extLst>
              <a:ext uri="{FF2B5EF4-FFF2-40B4-BE49-F238E27FC236}">
                <a16:creationId xmlns="" xmlns:p14="http://schemas.microsoft.com/office/powerpoint/2010/main" xmlns:a16="http://schemas.microsoft.com/office/drawing/2014/main" id="{A0CCBBE3-6578-4956-A6B1-68BD77D19AA8}"/>
              </a:ext>
            </a:extLst>
          </p:cNvPr>
          <p:cNvCxnSpPr/>
          <p:nvPr/>
        </p:nvCxnSpPr>
        <p:spPr>
          <a:xfrm rot="10800000">
            <a:off x="4211559" y="2036367"/>
            <a:ext cx="976485" cy="1323289"/>
          </a:xfrm>
          <a:prstGeom prst="bentConnector3">
            <a:avLst>
              <a:gd name="adj1" fmla="val 50000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肘形连接符 4">
            <a:extLst>
              <a:ext uri="{FF2B5EF4-FFF2-40B4-BE49-F238E27FC236}">
                <a16:creationId xmlns="" xmlns:p14="http://schemas.microsoft.com/office/powerpoint/2010/main" xmlns:a16="http://schemas.microsoft.com/office/drawing/2014/main" id="{4D50B8D2-CB20-4F8B-A695-457559CF489C}"/>
              </a:ext>
            </a:extLst>
          </p:cNvPr>
          <p:cNvCxnSpPr/>
          <p:nvPr/>
        </p:nvCxnSpPr>
        <p:spPr>
          <a:xfrm rot="10800000">
            <a:off x="4211560" y="4723740"/>
            <a:ext cx="1166128" cy="347935"/>
          </a:xfrm>
          <a:prstGeom prst="bentConnector3">
            <a:avLst>
              <a:gd name="adj1" fmla="val 50000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肘形连接符 5">
            <a:extLst>
              <a:ext uri="{FF2B5EF4-FFF2-40B4-BE49-F238E27FC236}">
                <a16:creationId xmlns="" xmlns:p14="http://schemas.microsoft.com/office/powerpoint/2010/main" xmlns:a16="http://schemas.microsoft.com/office/drawing/2014/main" id="{ABFEF3E7-E404-4D2C-9D81-B1AE6AD416E8}"/>
              </a:ext>
            </a:extLst>
          </p:cNvPr>
          <p:cNvCxnSpPr/>
          <p:nvPr/>
        </p:nvCxnSpPr>
        <p:spPr>
          <a:xfrm flipV="1">
            <a:off x="7113141" y="2036368"/>
            <a:ext cx="734731" cy="514181"/>
          </a:xfrm>
          <a:prstGeom prst="bentConnector3">
            <a:avLst>
              <a:gd name="adj1" fmla="val 50000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肘形连接符 6">
            <a:extLst>
              <a:ext uri="{FF2B5EF4-FFF2-40B4-BE49-F238E27FC236}">
                <a16:creationId xmlns="" xmlns:p14="http://schemas.microsoft.com/office/powerpoint/2010/main" xmlns:a16="http://schemas.microsoft.com/office/drawing/2014/main" id="{209492FE-27B5-4392-B7DB-ED0E81AD5749}"/>
              </a:ext>
            </a:extLst>
          </p:cNvPr>
          <p:cNvCxnSpPr/>
          <p:nvPr/>
        </p:nvCxnSpPr>
        <p:spPr>
          <a:xfrm>
            <a:off x="6848229" y="4227493"/>
            <a:ext cx="962785" cy="618720"/>
          </a:xfrm>
          <a:prstGeom prst="bentConnector3">
            <a:avLst>
              <a:gd name="adj1" fmla="val 50000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í$ľíḍé">
            <a:extLst>
              <a:ext uri="{FF2B5EF4-FFF2-40B4-BE49-F238E27FC236}">
                <a16:creationId xmlns="" xmlns:p14="http://schemas.microsoft.com/office/powerpoint/2010/main" xmlns:a16="http://schemas.microsoft.com/office/drawing/2014/main" id="{F1658A92-62E4-4C34-A912-5DB1E35F1504}"/>
              </a:ext>
            </a:extLst>
          </p:cNvPr>
          <p:cNvSpPr txBox="1"/>
          <p:nvPr/>
        </p:nvSpPr>
        <p:spPr>
          <a:xfrm>
            <a:off x="8148228" y="1764001"/>
            <a:ext cx="3373846" cy="422902"/>
          </a:xfrm>
          <a:prstGeom prst="rect">
            <a:avLst/>
          </a:prstGeom>
          <a:noFill/>
        </p:spPr>
        <p:txBody>
          <a:bodyPr vert="horz" wrap="none" lIns="90000" tIns="46800" rIns="90000" bIns="46800" anchor="ctr">
            <a:normAutofit/>
          </a:bodyPr>
          <a:lstStyle/>
          <a:p>
            <a:pPr algn="l"/>
            <a:r>
              <a:rPr lang="en-US" altLang="zh-CN" sz="1400" b="1" dirty="0"/>
              <a:t>Text here</a:t>
            </a:r>
            <a:endParaRPr lang="zh-CN" altLang="en-US" sz="1400" b="1" dirty="0"/>
          </a:p>
        </p:txBody>
      </p:sp>
      <p:sp>
        <p:nvSpPr>
          <p:cNvPr id="12" name="iSļîḑè">
            <a:extLst>
              <a:ext uri="{FF2B5EF4-FFF2-40B4-BE49-F238E27FC236}">
                <a16:creationId xmlns="" xmlns:p14="http://schemas.microsoft.com/office/powerpoint/2010/main" xmlns:a16="http://schemas.microsoft.com/office/drawing/2014/main" id="{CB495440-0D56-4DD1-A131-9394E17D970C}"/>
              </a:ext>
            </a:extLst>
          </p:cNvPr>
          <p:cNvSpPr txBox="1"/>
          <p:nvPr/>
        </p:nvSpPr>
        <p:spPr>
          <a:xfrm>
            <a:off x="8148228" y="2186902"/>
            <a:ext cx="3373846" cy="914362"/>
          </a:xfrm>
          <a:prstGeom prst="rect">
            <a:avLst/>
          </a:prstGeom>
          <a:noFill/>
        </p:spPr>
        <p:txBody>
          <a:bodyPr wrap="square" lIns="90000" tIns="46800" rIns="90000" bIns="4680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13" name="îşḻîḍê">
            <a:extLst>
              <a:ext uri="{FF2B5EF4-FFF2-40B4-BE49-F238E27FC236}">
                <a16:creationId xmlns="" xmlns:p14="http://schemas.microsoft.com/office/powerpoint/2010/main" xmlns:a16="http://schemas.microsoft.com/office/drawing/2014/main" id="{5F50850A-C849-4672-A08A-C2A9347E6E9A}"/>
              </a:ext>
            </a:extLst>
          </p:cNvPr>
          <p:cNvSpPr txBox="1"/>
          <p:nvPr/>
        </p:nvSpPr>
        <p:spPr>
          <a:xfrm>
            <a:off x="669926" y="1764001"/>
            <a:ext cx="3342752" cy="422902"/>
          </a:xfrm>
          <a:prstGeom prst="rect">
            <a:avLst/>
          </a:prstGeom>
          <a:noFill/>
        </p:spPr>
        <p:txBody>
          <a:bodyPr vert="horz" wrap="none" lIns="90000" tIns="46800" rIns="90000" bIns="46800" anchor="ctr">
            <a:normAutofit/>
          </a:bodyPr>
          <a:lstStyle/>
          <a:p>
            <a:pPr algn="r"/>
            <a:r>
              <a:rPr lang="en-US" altLang="zh-CN" sz="1400" b="1" dirty="0"/>
              <a:t>Text here</a:t>
            </a:r>
            <a:endParaRPr lang="zh-CN" altLang="en-US" sz="1400" b="1" dirty="0"/>
          </a:p>
        </p:txBody>
      </p:sp>
      <p:sp>
        <p:nvSpPr>
          <p:cNvPr id="14" name="î$ļiḍê">
            <a:extLst>
              <a:ext uri="{FF2B5EF4-FFF2-40B4-BE49-F238E27FC236}">
                <a16:creationId xmlns="" xmlns:p14="http://schemas.microsoft.com/office/powerpoint/2010/main" xmlns:a16="http://schemas.microsoft.com/office/drawing/2014/main" id="{6F426C80-BAF0-46BE-A080-8823128872D5}"/>
              </a:ext>
            </a:extLst>
          </p:cNvPr>
          <p:cNvSpPr txBox="1"/>
          <p:nvPr/>
        </p:nvSpPr>
        <p:spPr>
          <a:xfrm>
            <a:off x="669926" y="2186901"/>
            <a:ext cx="3342752" cy="914363"/>
          </a:xfrm>
          <a:prstGeom prst="rect">
            <a:avLst/>
          </a:prstGeom>
          <a:noFill/>
        </p:spPr>
        <p:txBody>
          <a:bodyPr wrap="square" lIns="90000" tIns="46800" rIns="90000" bIns="46800">
            <a:normAutofit/>
          </a:bodyPr>
          <a:lstStyle/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15" name="íṥḷîḓè">
            <a:extLst>
              <a:ext uri="{FF2B5EF4-FFF2-40B4-BE49-F238E27FC236}">
                <a16:creationId xmlns="" xmlns:p14="http://schemas.microsoft.com/office/powerpoint/2010/main" xmlns:a16="http://schemas.microsoft.com/office/drawing/2014/main" id="{B22E4758-B9C6-46E0-92AD-E83CD1054CD0}"/>
              </a:ext>
            </a:extLst>
          </p:cNvPr>
          <p:cNvSpPr txBox="1"/>
          <p:nvPr/>
        </p:nvSpPr>
        <p:spPr>
          <a:xfrm>
            <a:off x="669926" y="4440816"/>
            <a:ext cx="3342752" cy="422902"/>
          </a:xfrm>
          <a:prstGeom prst="rect">
            <a:avLst/>
          </a:prstGeom>
          <a:noFill/>
        </p:spPr>
        <p:txBody>
          <a:bodyPr vert="horz" wrap="none" lIns="90000" tIns="46800" rIns="90000" bIns="46800" anchor="ctr">
            <a:normAutofit/>
          </a:bodyPr>
          <a:lstStyle/>
          <a:p>
            <a:pPr algn="r"/>
            <a:r>
              <a:rPr lang="en-US" altLang="zh-CN" sz="1400" b="1" dirty="0"/>
              <a:t>Text here</a:t>
            </a:r>
            <a:endParaRPr lang="zh-CN" altLang="en-US" sz="1400" b="1" dirty="0"/>
          </a:p>
        </p:txBody>
      </p:sp>
      <p:sp>
        <p:nvSpPr>
          <p:cNvPr id="16" name="îṩ1iḋè">
            <a:extLst>
              <a:ext uri="{FF2B5EF4-FFF2-40B4-BE49-F238E27FC236}">
                <a16:creationId xmlns="" xmlns:p14="http://schemas.microsoft.com/office/powerpoint/2010/main" xmlns:a16="http://schemas.microsoft.com/office/drawing/2014/main" id="{75FB21F1-4AC9-48D9-B264-FF13563A0217}"/>
              </a:ext>
            </a:extLst>
          </p:cNvPr>
          <p:cNvSpPr txBox="1"/>
          <p:nvPr/>
        </p:nvSpPr>
        <p:spPr>
          <a:xfrm>
            <a:off x="669926" y="4863716"/>
            <a:ext cx="3342752" cy="914400"/>
          </a:xfrm>
          <a:prstGeom prst="rect">
            <a:avLst/>
          </a:prstGeom>
          <a:noFill/>
        </p:spPr>
        <p:txBody>
          <a:bodyPr wrap="square" lIns="90000" tIns="46800" rIns="90000" bIns="46800">
            <a:normAutofit/>
          </a:bodyPr>
          <a:lstStyle/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17" name="iśḻiḓè">
            <a:extLst>
              <a:ext uri="{FF2B5EF4-FFF2-40B4-BE49-F238E27FC236}">
                <a16:creationId xmlns="" xmlns:p14="http://schemas.microsoft.com/office/powerpoint/2010/main" xmlns:a16="http://schemas.microsoft.com/office/drawing/2014/main" id="{7F2637DD-B518-4151-BA54-76AFBE1AD414}"/>
              </a:ext>
            </a:extLst>
          </p:cNvPr>
          <p:cNvSpPr txBox="1"/>
          <p:nvPr/>
        </p:nvSpPr>
        <p:spPr>
          <a:xfrm>
            <a:off x="8148228" y="4440816"/>
            <a:ext cx="3372260" cy="422902"/>
          </a:xfrm>
          <a:prstGeom prst="rect">
            <a:avLst/>
          </a:prstGeom>
          <a:noFill/>
        </p:spPr>
        <p:txBody>
          <a:bodyPr vert="horz" wrap="none" lIns="90000" tIns="46800" rIns="90000" bIns="46800" anchor="ctr">
            <a:normAutofit/>
          </a:bodyPr>
          <a:lstStyle/>
          <a:p>
            <a:pPr algn="l"/>
            <a:r>
              <a:rPr lang="en-US" altLang="zh-CN" sz="1400" b="1" dirty="0"/>
              <a:t>Text here</a:t>
            </a:r>
            <a:endParaRPr lang="zh-CN" altLang="en-US" sz="1400" b="1" dirty="0"/>
          </a:p>
        </p:txBody>
      </p:sp>
      <p:sp>
        <p:nvSpPr>
          <p:cNvPr id="18" name="îṥlîḑe">
            <a:extLst>
              <a:ext uri="{FF2B5EF4-FFF2-40B4-BE49-F238E27FC236}">
                <a16:creationId xmlns="" xmlns:p14="http://schemas.microsoft.com/office/powerpoint/2010/main" xmlns:a16="http://schemas.microsoft.com/office/drawing/2014/main" id="{59008B4B-28C6-4730-9516-D169A5BBA837}"/>
              </a:ext>
            </a:extLst>
          </p:cNvPr>
          <p:cNvSpPr txBox="1"/>
          <p:nvPr/>
        </p:nvSpPr>
        <p:spPr>
          <a:xfrm>
            <a:off x="8148228" y="4863716"/>
            <a:ext cx="3372260" cy="914400"/>
          </a:xfrm>
          <a:prstGeom prst="rect">
            <a:avLst/>
          </a:prstGeom>
          <a:noFill/>
        </p:spPr>
        <p:txBody>
          <a:bodyPr wrap="square" lIns="90000" tIns="46800" rIns="90000" bIns="4680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</p:spTree>
    <p:extLst>
      <p:ext uri="{BB962C8B-B14F-4D97-AF65-F5344CB8AC3E}">
        <p14:creationId xmlns:p14="http://schemas.microsoft.com/office/powerpoint/2010/main" val="218610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740E2452-1FFF-430B-907B-BE99B54F6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07F28FC4-C429-40C4-B9E3-E220E275B8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66DBFCCC-ED0C-40E9-9D5B-D1416F333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sp>
        <p:nvSpPr>
          <p:cNvPr id="6" name="íṥliḋè">
            <a:extLst>
              <a:ext uri="{FF2B5EF4-FFF2-40B4-BE49-F238E27FC236}">
                <a16:creationId xmlns="" xmlns:p14="http://schemas.microsoft.com/office/powerpoint/2010/main" xmlns:a16="http://schemas.microsoft.com/office/drawing/2014/main" id="{219110E2-6DA9-4AFE-88E1-A0CB5074C4CF}"/>
              </a:ext>
            </a:extLst>
          </p:cNvPr>
          <p:cNvSpPr/>
          <p:nvPr/>
        </p:nvSpPr>
        <p:spPr>
          <a:xfrm>
            <a:off x="1588" y="5647247"/>
            <a:ext cx="4020794" cy="121075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cubicBezTo>
                  <a:pt x="19999" y="93262"/>
                  <a:pt x="50023" y="546"/>
                  <a:pt x="60626" y="2"/>
                </a:cubicBezTo>
                <a:cubicBezTo>
                  <a:pt x="71229" y="-542"/>
                  <a:pt x="100000" y="93262"/>
                  <a:pt x="120000" y="120000"/>
                </a:cubicBezTo>
                <a:lnTo>
                  <a:pt x="0" y="120000"/>
                </a:lnTo>
                <a:close/>
              </a:path>
            </a:pathLst>
          </a:custGeom>
          <a:solidFill>
            <a:schemeClr val="tx2">
              <a:alpha val="80000"/>
            </a:schemeClr>
          </a:solidFill>
          <a:ln>
            <a:noFill/>
          </a:ln>
          <a:effectLst>
            <a:outerShdw blurRad="38100" dist="38100" algn="ctr" rotWithShape="0">
              <a:srgbClr val="000000">
                <a:alpha val="23000"/>
              </a:srgbClr>
            </a:outerShdw>
          </a:effec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íṥ1îḋe">
            <a:extLst>
              <a:ext uri="{FF2B5EF4-FFF2-40B4-BE49-F238E27FC236}">
                <a16:creationId xmlns="" xmlns:p14="http://schemas.microsoft.com/office/powerpoint/2010/main" xmlns:a16="http://schemas.microsoft.com/office/drawing/2014/main" id="{4C9E5084-0554-4001-A15E-A87DAEA60E00}"/>
              </a:ext>
            </a:extLst>
          </p:cNvPr>
          <p:cNvSpPr/>
          <p:nvPr/>
        </p:nvSpPr>
        <p:spPr>
          <a:xfrm>
            <a:off x="1635194" y="4928478"/>
            <a:ext cx="4020794" cy="192952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cubicBezTo>
                  <a:pt x="19999" y="93262"/>
                  <a:pt x="50023" y="546"/>
                  <a:pt x="60626" y="2"/>
                </a:cubicBezTo>
                <a:cubicBezTo>
                  <a:pt x="71229" y="-542"/>
                  <a:pt x="100000" y="93262"/>
                  <a:pt x="120000" y="120000"/>
                </a:cubicBez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iṣḻîḍè">
            <a:extLst>
              <a:ext uri="{FF2B5EF4-FFF2-40B4-BE49-F238E27FC236}">
                <a16:creationId xmlns="" xmlns:p14="http://schemas.microsoft.com/office/powerpoint/2010/main" xmlns:a16="http://schemas.microsoft.com/office/drawing/2014/main" id="{AE194EB3-9F77-49E5-B682-C5404C2FC464}"/>
              </a:ext>
            </a:extLst>
          </p:cNvPr>
          <p:cNvSpPr/>
          <p:nvPr/>
        </p:nvSpPr>
        <p:spPr>
          <a:xfrm>
            <a:off x="3268800" y="5253753"/>
            <a:ext cx="4020794" cy="160424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cubicBezTo>
                  <a:pt x="19999" y="93262"/>
                  <a:pt x="50023" y="546"/>
                  <a:pt x="60626" y="2"/>
                </a:cubicBezTo>
                <a:cubicBezTo>
                  <a:pt x="71229" y="-542"/>
                  <a:pt x="100000" y="93262"/>
                  <a:pt x="120000" y="120000"/>
                </a:cubicBezTo>
                <a:lnTo>
                  <a:pt x="0" y="120000"/>
                </a:lnTo>
                <a:close/>
              </a:path>
            </a:pathLst>
          </a:custGeom>
          <a:solidFill>
            <a:schemeClr val="tx2">
              <a:alpha val="80000"/>
            </a:schemeClr>
          </a:solidFill>
          <a:ln>
            <a:noFill/>
          </a:ln>
          <a:effectLst>
            <a:outerShdw blurRad="38100" dist="38100" algn="ctr" rotWithShape="0">
              <a:srgbClr val="000000">
                <a:alpha val="23000"/>
              </a:srgbClr>
            </a:outerShdw>
          </a:effec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ï$ľíḓè">
            <a:extLst>
              <a:ext uri="{FF2B5EF4-FFF2-40B4-BE49-F238E27FC236}">
                <a16:creationId xmlns="" xmlns:p14="http://schemas.microsoft.com/office/powerpoint/2010/main" xmlns:a16="http://schemas.microsoft.com/office/drawing/2014/main" id="{344CF7AD-2C91-4FA3-BC7B-1D34877A697F}"/>
              </a:ext>
            </a:extLst>
          </p:cNvPr>
          <p:cNvSpPr/>
          <p:nvPr/>
        </p:nvSpPr>
        <p:spPr>
          <a:xfrm>
            <a:off x="4902406" y="4501901"/>
            <a:ext cx="4020794" cy="235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cubicBezTo>
                  <a:pt x="19999" y="93262"/>
                  <a:pt x="50023" y="546"/>
                  <a:pt x="60626" y="2"/>
                </a:cubicBezTo>
                <a:cubicBezTo>
                  <a:pt x="71229" y="-542"/>
                  <a:pt x="100000" y="93262"/>
                  <a:pt x="120000" y="120000"/>
                </a:cubicBezTo>
                <a:lnTo>
                  <a:pt x="0" y="12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65100" dist="38100" algn="ctr" rotWithShape="0">
              <a:srgbClr val="000000">
                <a:alpha val="23000"/>
              </a:srgbClr>
            </a:outerShdw>
          </a:effec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ïṡľidê">
            <a:extLst>
              <a:ext uri="{FF2B5EF4-FFF2-40B4-BE49-F238E27FC236}">
                <a16:creationId xmlns="" xmlns:p14="http://schemas.microsoft.com/office/powerpoint/2010/main" xmlns:a16="http://schemas.microsoft.com/office/drawing/2014/main" id="{32BA9F45-4141-4C8B-AA09-9C4E4DA4F48B}"/>
              </a:ext>
            </a:extLst>
          </p:cNvPr>
          <p:cNvSpPr/>
          <p:nvPr/>
        </p:nvSpPr>
        <p:spPr>
          <a:xfrm>
            <a:off x="6536012" y="5418281"/>
            <a:ext cx="4020794" cy="14397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cubicBezTo>
                  <a:pt x="19999" y="93262"/>
                  <a:pt x="50023" y="546"/>
                  <a:pt x="60626" y="2"/>
                </a:cubicBezTo>
                <a:cubicBezTo>
                  <a:pt x="71229" y="-542"/>
                  <a:pt x="100000" y="93262"/>
                  <a:pt x="120000" y="120000"/>
                </a:cubicBezTo>
                <a:lnTo>
                  <a:pt x="0" y="1200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outerShdw blurRad="38100" dist="38100" algn="ctr" rotWithShape="0">
              <a:srgbClr val="000000">
                <a:alpha val="23000"/>
              </a:srgbClr>
            </a:outerShdw>
          </a:effec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î$liďe">
            <a:extLst>
              <a:ext uri="{FF2B5EF4-FFF2-40B4-BE49-F238E27FC236}">
                <a16:creationId xmlns="" xmlns:p14="http://schemas.microsoft.com/office/powerpoint/2010/main" xmlns:a16="http://schemas.microsoft.com/office/drawing/2014/main" id="{C0488373-1C47-412D-B012-CE60BC340E2D}"/>
              </a:ext>
            </a:extLst>
          </p:cNvPr>
          <p:cNvSpPr/>
          <p:nvPr/>
        </p:nvSpPr>
        <p:spPr>
          <a:xfrm>
            <a:off x="8169619" y="5537913"/>
            <a:ext cx="4020794" cy="13200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cubicBezTo>
                  <a:pt x="19999" y="93262"/>
                  <a:pt x="50023" y="546"/>
                  <a:pt x="60626" y="2"/>
                </a:cubicBezTo>
                <a:cubicBezTo>
                  <a:pt x="71229" y="-542"/>
                  <a:pt x="100000" y="93262"/>
                  <a:pt x="120000" y="120000"/>
                </a:cubicBezTo>
                <a:lnTo>
                  <a:pt x="0" y="12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38100" dist="38100" algn="ctr" rotWithShape="0">
              <a:srgbClr val="000000">
                <a:alpha val="23000"/>
              </a:srgbClr>
            </a:outerShdw>
          </a:effec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ïṥḻïḑè">
            <a:extLst>
              <a:ext uri="{FF2B5EF4-FFF2-40B4-BE49-F238E27FC236}">
                <a16:creationId xmlns="" xmlns:p14="http://schemas.microsoft.com/office/powerpoint/2010/main" xmlns:a16="http://schemas.microsoft.com/office/drawing/2014/main" id="{DB7329C4-A795-42CC-BEF2-ACE72E4327B7}"/>
              </a:ext>
            </a:extLst>
          </p:cNvPr>
          <p:cNvSpPr/>
          <p:nvPr/>
        </p:nvSpPr>
        <p:spPr>
          <a:xfrm rot="8100000">
            <a:off x="1644829" y="3538282"/>
            <a:ext cx="772411" cy="772411"/>
          </a:xfrm>
          <a:prstGeom prst="teardrop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ïsļïḓê">
            <a:extLst>
              <a:ext uri="{FF2B5EF4-FFF2-40B4-BE49-F238E27FC236}">
                <a16:creationId xmlns="" xmlns:p14="http://schemas.microsoft.com/office/powerpoint/2010/main" xmlns:a16="http://schemas.microsoft.com/office/drawing/2014/main" id="{EA0A1066-2FFE-4F17-A137-94754BAC1BB7}"/>
              </a:ext>
            </a:extLst>
          </p:cNvPr>
          <p:cNvSpPr/>
          <p:nvPr/>
        </p:nvSpPr>
        <p:spPr>
          <a:xfrm rot="8100000">
            <a:off x="3274134" y="2823527"/>
            <a:ext cx="772411" cy="772411"/>
          </a:xfrm>
          <a:prstGeom prst="teardrop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íŝļïdê">
            <a:extLst>
              <a:ext uri="{FF2B5EF4-FFF2-40B4-BE49-F238E27FC236}">
                <a16:creationId xmlns="" xmlns:p14="http://schemas.microsoft.com/office/powerpoint/2010/main" xmlns:a16="http://schemas.microsoft.com/office/drawing/2014/main" id="{8456B670-68D7-4467-A7F2-D1E543C663BE}"/>
              </a:ext>
            </a:extLst>
          </p:cNvPr>
          <p:cNvSpPr/>
          <p:nvPr/>
        </p:nvSpPr>
        <p:spPr>
          <a:xfrm rot="8100000">
            <a:off x="4902516" y="3172981"/>
            <a:ext cx="772411" cy="772411"/>
          </a:xfrm>
          <a:prstGeom prst="teardrop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ïşḷïḋê">
            <a:extLst>
              <a:ext uri="{FF2B5EF4-FFF2-40B4-BE49-F238E27FC236}">
                <a16:creationId xmlns="" xmlns:p14="http://schemas.microsoft.com/office/powerpoint/2010/main" xmlns:a16="http://schemas.microsoft.com/office/drawing/2014/main" id="{7D045CEB-D0DB-4CF2-A53D-1579F30AB90B}"/>
              </a:ext>
            </a:extLst>
          </p:cNvPr>
          <p:cNvSpPr/>
          <p:nvPr/>
        </p:nvSpPr>
        <p:spPr>
          <a:xfrm rot="8100000">
            <a:off x="6545646" y="2428329"/>
            <a:ext cx="772411" cy="772411"/>
          </a:xfrm>
          <a:prstGeom prst="teardrop">
            <a:avLst/>
          </a:prstGeom>
          <a:solidFill>
            <a:schemeClr val="accent2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iSľiḋê">
            <a:extLst>
              <a:ext uri="{FF2B5EF4-FFF2-40B4-BE49-F238E27FC236}">
                <a16:creationId xmlns="" xmlns:p14="http://schemas.microsoft.com/office/powerpoint/2010/main" xmlns:a16="http://schemas.microsoft.com/office/drawing/2014/main" id="{19182A42-333A-4196-86BC-A4C6C26A5DF0}"/>
              </a:ext>
            </a:extLst>
          </p:cNvPr>
          <p:cNvSpPr/>
          <p:nvPr/>
        </p:nvSpPr>
        <p:spPr>
          <a:xfrm rot="8100000">
            <a:off x="8188778" y="3350444"/>
            <a:ext cx="772411" cy="772411"/>
          </a:xfrm>
          <a:prstGeom prst="teardrop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ïšḷîḑê">
            <a:extLst>
              <a:ext uri="{FF2B5EF4-FFF2-40B4-BE49-F238E27FC236}">
                <a16:creationId xmlns="" xmlns:p14="http://schemas.microsoft.com/office/powerpoint/2010/main" xmlns:a16="http://schemas.microsoft.com/office/drawing/2014/main" id="{1C00A32F-5055-4D1F-8938-3E901C6E03A7}"/>
              </a:ext>
            </a:extLst>
          </p:cNvPr>
          <p:cNvSpPr/>
          <p:nvPr/>
        </p:nvSpPr>
        <p:spPr>
          <a:xfrm rot="8100000">
            <a:off x="9822386" y="3486111"/>
            <a:ext cx="772411" cy="772411"/>
          </a:xfrm>
          <a:prstGeom prst="teardrop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îšļïḍé">
            <a:extLst>
              <a:ext uri="{FF2B5EF4-FFF2-40B4-BE49-F238E27FC236}">
                <a16:creationId xmlns="" xmlns:p14="http://schemas.microsoft.com/office/powerpoint/2010/main" xmlns:a16="http://schemas.microsoft.com/office/drawing/2014/main" id="{FB2E17EC-A8C8-4FA1-9589-ED5D34A2D251}"/>
              </a:ext>
            </a:extLst>
          </p:cNvPr>
          <p:cNvSpPr/>
          <p:nvPr/>
        </p:nvSpPr>
        <p:spPr>
          <a:xfrm>
            <a:off x="3531338" y="3117429"/>
            <a:ext cx="258003" cy="26411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3008" y="78181"/>
                </a:moveTo>
                <a:lnTo>
                  <a:pt x="73008" y="78181"/>
                </a:lnTo>
                <a:cubicBezTo>
                  <a:pt x="73008" y="78181"/>
                  <a:pt x="119734" y="43896"/>
                  <a:pt x="115221" y="6753"/>
                </a:cubicBezTo>
                <a:lnTo>
                  <a:pt x="115221" y="4675"/>
                </a:lnTo>
                <a:cubicBezTo>
                  <a:pt x="112831" y="4675"/>
                  <a:pt x="112831" y="4675"/>
                  <a:pt x="112831" y="4675"/>
                </a:cubicBezTo>
                <a:cubicBezTo>
                  <a:pt x="75398" y="0"/>
                  <a:pt x="42212" y="46233"/>
                  <a:pt x="42212" y="46233"/>
                </a:cubicBezTo>
                <a:cubicBezTo>
                  <a:pt x="14070" y="41298"/>
                  <a:pt x="16460" y="48311"/>
                  <a:pt x="2389" y="78181"/>
                </a:cubicBezTo>
                <a:cubicBezTo>
                  <a:pt x="0" y="85194"/>
                  <a:pt x="4778" y="85194"/>
                  <a:pt x="9292" y="85194"/>
                </a:cubicBezTo>
                <a:cubicBezTo>
                  <a:pt x="14070" y="82857"/>
                  <a:pt x="23362" y="80519"/>
                  <a:pt x="23362" y="80519"/>
                </a:cubicBezTo>
                <a:cubicBezTo>
                  <a:pt x="40088" y="96623"/>
                  <a:pt x="40088" y="96623"/>
                  <a:pt x="40088" y="96623"/>
                </a:cubicBezTo>
                <a:cubicBezTo>
                  <a:pt x="40088" y="96623"/>
                  <a:pt x="37433" y="105714"/>
                  <a:pt x="35309" y="110389"/>
                </a:cubicBezTo>
                <a:cubicBezTo>
                  <a:pt x="32920" y="115064"/>
                  <a:pt x="35309" y="119740"/>
                  <a:pt x="40088" y="117402"/>
                </a:cubicBezTo>
                <a:cubicBezTo>
                  <a:pt x="70619" y="103376"/>
                  <a:pt x="77522" y="105714"/>
                  <a:pt x="73008" y="78181"/>
                </a:cubicBezTo>
                <a:close/>
                <a:moveTo>
                  <a:pt x="79911" y="38961"/>
                </a:moveTo>
                <a:lnTo>
                  <a:pt x="79911" y="38961"/>
                </a:lnTo>
                <a:cubicBezTo>
                  <a:pt x="75398" y="34545"/>
                  <a:pt x="75398" y="29870"/>
                  <a:pt x="79911" y="25194"/>
                </a:cubicBezTo>
                <a:cubicBezTo>
                  <a:pt x="84690" y="20779"/>
                  <a:pt x="91592" y="20779"/>
                  <a:pt x="93982" y="25194"/>
                </a:cubicBezTo>
                <a:cubicBezTo>
                  <a:pt x="98761" y="29870"/>
                  <a:pt x="98761" y="34545"/>
                  <a:pt x="93982" y="38961"/>
                </a:cubicBezTo>
                <a:cubicBezTo>
                  <a:pt x="91592" y="43896"/>
                  <a:pt x="84690" y="43896"/>
                  <a:pt x="79911" y="389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p14="http://schemas.microsoft.com/office/powerpoint/2010/main" xmlns:a16="http://schemas.microsoft.com/office/drawing/2014/main" id="{199782A4-6266-4FB3-B69E-4B239DA9966F}"/>
              </a:ext>
            </a:extLst>
          </p:cNvPr>
          <p:cNvCxnSpPr/>
          <p:nvPr/>
        </p:nvCxnSpPr>
        <p:spPr>
          <a:xfrm>
            <a:off x="6928296" y="3360712"/>
            <a:ext cx="0" cy="86668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p14="http://schemas.microsoft.com/office/powerpoint/2010/main" xmlns:a16="http://schemas.microsoft.com/office/drawing/2014/main" id="{F692AAC2-A1C1-459A-A3E8-2704B6EC613D}"/>
              </a:ext>
            </a:extLst>
          </p:cNvPr>
          <p:cNvCxnSpPr/>
          <p:nvPr/>
        </p:nvCxnSpPr>
        <p:spPr>
          <a:xfrm>
            <a:off x="5289996" y="4105364"/>
            <a:ext cx="0" cy="86668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p14="http://schemas.microsoft.com/office/powerpoint/2010/main" xmlns:a16="http://schemas.microsoft.com/office/drawing/2014/main" id="{4EF1B87B-3C04-411D-8EEF-B112C5B91229}"/>
              </a:ext>
            </a:extLst>
          </p:cNvPr>
          <p:cNvCxnSpPr/>
          <p:nvPr/>
        </p:nvCxnSpPr>
        <p:spPr>
          <a:xfrm>
            <a:off x="3661221" y="3755910"/>
            <a:ext cx="0" cy="86668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p14="http://schemas.microsoft.com/office/powerpoint/2010/main" xmlns:a16="http://schemas.microsoft.com/office/drawing/2014/main" id="{976A0451-D8F2-4DB8-841C-D28D5ED1452C}"/>
              </a:ext>
            </a:extLst>
          </p:cNvPr>
          <p:cNvCxnSpPr/>
          <p:nvPr/>
        </p:nvCxnSpPr>
        <p:spPr>
          <a:xfrm>
            <a:off x="2022921" y="4470665"/>
            <a:ext cx="0" cy="86668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p14="http://schemas.microsoft.com/office/powerpoint/2010/main" xmlns:a16="http://schemas.microsoft.com/office/drawing/2014/main" id="{1C83B83A-188C-415F-B97F-F0979F3235A0}"/>
              </a:ext>
            </a:extLst>
          </p:cNvPr>
          <p:cNvCxnSpPr/>
          <p:nvPr/>
        </p:nvCxnSpPr>
        <p:spPr>
          <a:xfrm>
            <a:off x="8566596" y="4273301"/>
            <a:ext cx="0" cy="86668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="" xmlns:p14="http://schemas.microsoft.com/office/powerpoint/2010/main" xmlns:a16="http://schemas.microsoft.com/office/drawing/2014/main" id="{654C052C-2235-4094-93B6-B2E5F8ED14A8}"/>
              </a:ext>
            </a:extLst>
          </p:cNvPr>
          <p:cNvCxnSpPr/>
          <p:nvPr/>
        </p:nvCxnSpPr>
        <p:spPr>
          <a:xfrm>
            <a:off x="10204896" y="4399183"/>
            <a:ext cx="0" cy="866686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ïsḷîḓè">
            <a:extLst>
              <a:ext uri="{FF2B5EF4-FFF2-40B4-BE49-F238E27FC236}">
                <a16:creationId xmlns="" xmlns:p14="http://schemas.microsoft.com/office/powerpoint/2010/main" xmlns:a16="http://schemas.microsoft.com/office/drawing/2014/main" id="{DF6336DC-FF13-4A32-A219-E349F4F78F23}"/>
              </a:ext>
            </a:extLst>
          </p:cNvPr>
          <p:cNvSpPr/>
          <p:nvPr/>
        </p:nvSpPr>
        <p:spPr>
          <a:xfrm>
            <a:off x="1251223" y="2774690"/>
            <a:ext cx="1489840" cy="308470"/>
          </a:xfrm>
          <a:prstGeom prst="rect">
            <a:avLst/>
          </a:prstGeom>
          <a:noFill/>
          <a:ln>
            <a:noFill/>
          </a:ln>
        </p:spPr>
        <p:txBody>
          <a:bodyPr wrap="none" lIns="90000" tIns="46800" rIns="90000" bIns="46800" anchor="t" anchorCtr="0">
            <a:normAutofit/>
          </a:bodyPr>
          <a:lstStyle/>
          <a:p>
            <a:pPr algn="ctr">
              <a:buSzPct val="25000"/>
            </a:pPr>
            <a:r>
              <a:rPr lang="en-US" altLang="zh-CN" sz="1200" b="1" dirty="0">
                <a:solidFill>
                  <a:schemeClr val="dk1">
                    <a:lumMod val="100000"/>
                  </a:schemeClr>
                </a:solidFill>
              </a:rPr>
              <a:t>Keyword</a:t>
            </a:r>
            <a:endParaRPr lang="zh-CN" altLang="en-US" sz="1200" b="1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26" name="íṣlíḍê">
            <a:extLst>
              <a:ext uri="{FF2B5EF4-FFF2-40B4-BE49-F238E27FC236}">
                <a16:creationId xmlns="" xmlns:p14="http://schemas.microsoft.com/office/powerpoint/2010/main" xmlns:a16="http://schemas.microsoft.com/office/drawing/2014/main" id="{9FBA97C9-6E1E-4359-AFE2-C6ECA3FA8564}"/>
              </a:ext>
            </a:extLst>
          </p:cNvPr>
          <p:cNvSpPr/>
          <p:nvPr/>
        </p:nvSpPr>
        <p:spPr>
          <a:xfrm>
            <a:off x="1251223" y="3083162"/>
            <a:ext cx="1490813" cy="400999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 algn="ctr">
              <a:buSzPct val="25000"/>
            </a:pPr>
            <a:r>
              <a:rPr lang="de-DE" sz="1200" dirty="0">
                <a:solidFill>
                  <a:schemeClr val="dk1">
                    <a:lumMod val="100000"/>
                  </a:schemeClr>
                </a:solidFill>
                <a:latin typeface="Impact" panose="020B0806030902050204" pitchFamily="34" charset="0"/>
              </a:rPr>
              <a:t>4.531 | 62 %</a:t>
            </a:r>
          </a:p>
        </p:txBody>
      </p:sp>
      <p:sp>
        <p:nvSpPr>
          <p:cNvPr id="27" name="íSlïďé">
            <a:extLst>
              <a:ext uri="{FF2B5EF4-FFF2-40B4-BE49-F238E27FC236}">
                <a16:creationId xmlns="" xmlns:p14="http://schemas.microsoft.com/office/powerpoint/2010/main" xmlns:a16="http://schemas.microsoft.com/office/drawing/2014/main" id="{F1AF7242-EE14-4830-AD9B-0E06A4EA5E2C}"/>
              </a:ext>
            </a:extLst>
          </p:cNvPr>
          <p:cNvSpPr/>
          <p:nvPr/>
        </p:nvSpPr>
        <p:spPr>
          <a:xfrm>
            <a:off x="2871569" y="2020395"/>
            <a:ext cx="1489840" cy="308470"/>
          </a:xfrm>
          <a:prstGeom prst="rect">
            <a:avLst/>
          </a:prstGeom>
          <a:noFill/>
          <a:ln>
            <a:noFill/>
          </a:ln>
        </p:spPr>
        <p:txBody>
          <a:bodyPr wrap="none" lIns="90000" tIns="46800" rIns="90000" bIns="46800" anchor="t" anchorCtr="0">
            <a:normAutofit/>
          </a:bodyPr>
          <a:lstStyle/>
          <a:p>
            <a:pPr algn="ctr">
              <a:buSzPct val="25000"/>
            </a:pPr>
            <a:r>
              <a:rPr lang="en-US" altLang="zh-CN" sz="1200" b="1" dirty="0">
                <a:solidFill>
                  <a:schemeClr val="dk1">
                    <a:lumMod val="100000"/>
                  </a:schemeClr>
                </a:solidFill>
              </a:rPr>
              <a:t>Keyword</a:t>
            </a:r>
            <a:endParaRPr lang="zh-CN" altLang="en-US" sz="1200" b="1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28" name="ïṧḻîdê">
            <a:extLst>
              <a:ext uri="{FF2B5EF4-FFF2-40B4-BE49-F238E27FC236}">
                <a16:creationId xmlns="" xmlns:p14="http://schemas.microsoft.com/office/powerpoint/2010/main" xmlns:a16="http://schemas.microsoft.com/office/drawing/2014/main" id="{E18645D6-F4E4-4CA3-B01A-CE2E3AF9AFDC}"/>
              </a:ext>
            </a:extLst>
          </p:cNvPr>
          <p:cNvSpPr/>
          <p:nvPr/>
        </p:nvSpPr>
        <p:spPr>
          <a:xfrm>
            <a:off x="2871569" y="2328867"/>
            <a:ext cx="1490813" cy="400999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 algn="ctr">
              <a:buSzPct val="25000"/>
            </a:pPr>
            <a:r>
              <a:rPr lang="de-DE" sz="1200">
                <a:solidFill>
                  <a:schemeClr val="accent1"/>
                </a:solidFill>
                <a:latin typeface="Impact" panose="020B0806030902050204" pitchFamily="34" charset="0"/>
              </a:rPr>
              <a:t>4.531 | 62 %</a:t>
            </a:r>
          </a:p>
        </p:txBody>
      </p:sp>
      <p:sp>
        <p:nvSpPr>
          <p:cNvPr id="29" name="iṧ1ïḋe">
            <a:extLst>
              <a:ext uri="{FF2B5EF4-FFF2-40B4-BE49-F238E27FC236}">
                <a16:creationId xmlns="" xmlns:p14="http://schemas.microsoft.com/office/powerpoint/2010/main" xmlns:a16="http://schemas.microsoft.com/office/drawing/2014/main" id="{E89EFFF0-B3BA-4264-96FC-C96C150828E2}"/>
              </a:ext>
            </a:extLst>
          </p:cNvPr>
          <p:cNvSpPr/>
          <p:nvPr/>
        </p:nvSpPr>
        <p:spPr>
          <a:xfrm>
            <a:off x="4521762" y="2344806"/>
            <a:ext cx="1490813" cy="308470"/>
          </a:xfrm>
          <a:prstGeom prst="rect">
            <a:avLst/>
          </a:prstGeom>
          <a:noFill/>
          <a:ln>
            <a:noFill/>
          </a:ln>
        </p:spPr>
        <p:txBody>
          <a:bodyPr wrap="none" lIns="90000" tIns="46800" rIns="90000" bIns="46800" anchor="t" anchorCtr="0">
            <a:normAutofit/>
          </a:bodyPr>
          <a:lstStyle/>
          <a:p>
            <a:pPr algn="ctr">
              <a:buSzPct val="25000"/>
            </a:pPr>
            <a:r>
              <a:rPr lang="en-US" altLang="zh-CN" sz="1200" b="1" dirty="0">
                <a:solidFill>
                  <a:schemeClr val="dk1">
                    <a:lumMod val="100000"/>
                  </a:schemeClr>
                </a:solidFill>
              </a:rPr>
              <a:t>Keyword</a:t>
            </a:r>
            <a:endParaRPr lang="zh-CN" altLang="en-US" sz="1200" b="1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30" name="išļide">
            <a:extLst>
              <a:ext uri="{FF2B5EF4-FFF2-40B4-BE49-F238E27FC236}">
                <a16:creationId xmlns="" xmlns:p14="http://schemas.microsoft.com/office/powerpoint/2010/main" xmlns:a16="http://schemas.microsoft.com/office/drawing/2014/main" id="{287FFF9A-AFCD-4B6B-897A-E12146FD61D9}"/>
              </a:ext>
            </a:extLst>
          </p:cNvPr>
          <p:cNvSpPr/>
          <p:nvPr/>
        </p:nvSpPr>
        <p:spPr>
          <a:xfrm>
            <a:off x="4521762" y="2653277"/>
            <a:ext cx="1490813" cy="400999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 algn="ctr">
              <a:buSzPct val="25000"/>
            </a:pPr>
            <a:r>
              <a:rPr lang="de-DE" sz="1200">
                <a:solidFill>
                  <a:schemeClr val="dk1">
                    <a:lumMod val="100000"/>
                  </a:schemeClr>
                </a:solidFill>
                <a:latin typeface="Impact" panose="020B0806030902050204" pitchFamily="34" charset="0"/>
              </a:rPr>
              <a:t>4.531 | 62 %</a:t>
            </a:r>
          </a:p>
        </p:txBody>
      </p:sp>
      <p:sp>
        <p:nvSpPr>
          <p:cNvPr id="31" name="iśľiďé">
            <a:extLst>
              <a:ext uri="{FF2B5EF4-FFF2-40B4-BE49-F238E27FC236}">
                <a16:creationId xmlns="" xmlns:p14="http://schemas.microsoft.com/office/powerpoint/2010/main" xmlns:a16="http://schemas.microsoft.com/office/drawing/2014/main" id="{04F2F6A8-924B-4A1F-9130-78E6FE5FEFCC}"/>
              </a:ext>
            </a:extLst>
          </p:cNvPr>
          <p:cNvSpPr/>
          <p:nvPr/>
        </p:nvSpPr>
        <p:spPr>
          <a:xfrm>
            <a:off x="6153393" y="1592721"/>
            <a:ext cx="1490813" cy="308470"/>
          </a:xfrm>
          <a:prstGeom prst="rect">
            <a:avLst/>
          </a:prstGeom>
          <a:noFill/>
          <a:ln>
            <a:noFill/>
          </a:ln>
        </p:spPr>
        <p:txBody>
          <a:bodyPr wrap="none" lIns="90000" tIns="46800" rIns="90000" bIns="46800" anchor="t" anchorCtr="0">
            <a:normAutofit/>
          </a:bodyPr>
          <a:lstStyle/>
          <a:p>
            <a:pPr algn="ctr">
              <a:buSzPct val="25000"/>
            </a:pPr>
            <a:r>
              <a:rPr lang="en-US" altLang="zh-CN" sz="1200" b="1" dirty="0">
                <a:solidFill>
                  <a:schemeClr val="dk1">
                    <a:lumMod val="100000"/>
                  </a:schemeClr>
                </a:solidFill>
              </a:rPr>
              <a:t>Keyword</a:t>
            </a:r>
            <a:endParaRPr lang="zh-CN" altLang="en-US" sz="1200" b="1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32" name="îśļïḋé">
            <a:extLst>
              <a:ext uri="{FF2B5EF4-FFF2-40B4-BE49-F238E27FC236}">
                <a16:creationId xmlns="" xmlns:p14="http://schemas.microsoft.com/office/powerpoint/2010/main" xmlns:a16="http://schemas.microsoft.com/office/drawing/2014/main" id="{F984D68E-A82E-4FF7-8174-5B83CBC8B5C2}"/>
              </a:ext>
            </a:extLst>
          </p:cNvPr>
          <p:cNvSpPr/>
          <p:nvPr/>
        </p:nvSpPr>
        <p:spPr>
          <a:xfrm>
            <a:off x="6153393" y="1901193"/>
            <a:ext cx="1490813" cy="400999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 algn="ctr">
              <a:buSzPct val="25000"/>
            </a:pPr>
            <a:r>
              <a:rPr lang="de-DE" sz="1200" dirty="0">
                <a:solidFill>
                  <a:schemeClr val="accent2">
                    <a:lumMod val="100000"/>
                  </a:schemeClr>
                </a:solidFill>
                <a:latin typeface="Impact" panose="020B0806030902050204" pitchFamily="34" charset="0"/>
              </a:rPr>
              <a:t>4.531 | 62 %</a:t>
            </a:r>
          </a:p>
        </p:txBody>
      </p:sp>
      <p:sp>
        <p:nvSpPr>
          <p:cNvPr id="33" name="îṥḻidé">
            <a:extLst>
              <a:ext uri="{FF2B5EF4-FFF2-40B4-BE49-F238E27FC236}">
                <a16:creationId xmlns="" xmlns:p14="http://schemas.microsoft.com/office/powerpoint/2010/main" xmlns:a16="http://schemas.microsoft.com/office/drawing/2014/main" id="{27054A4B-2F1B-4675-BF43-590CE530C78B}"/>
              </a:ext>
            </a:extLst>
          </p:cNvPr>
          <p:cNvSpPr/>
          <p:nvPr/>
        </p:nvSpPr>
        <p:spPr>
          <a:xfrm>
            <a:off x="7789577" y="2521297"/>
            <a:ext cx="1490813" cy="308470"/>
          </a:xfrm>
          <a:prstGeom prst="rect">
            <a:avLst/>
          </a:prstGeom>
          <a:noFill/>
          <a:ln>
            <a:noFill/>
          </a:ln>
        </p:spPr>
        <p:txBody>
          <a:bodyPr wrap="none" lIns="90000" tIns="46800" rIns="90000" bIns="46800" anchor="t" anchorCtr="0">
            <a:normAutofit/>
          </a:bodyPr>
          <a:lstStyle/>
          <a:p>
            <a:pPr algn="ctr">
              <a:buSzPct val="25000"/>
            </a:pPr>
            <a:r>
              <a:rPr lang="en-US" altLang="zh-CN" sz="1200" b="1" dirty="0">
                <a:solidFill>
                  <a:schemeClr val="dk1">
                    <a:lumMod val="100000"/>
                  </a:schemeClr>
                </a:solidFill>
              </a:rPr>
              <a:t>Keyword</a:t>
            </a:r>
            <a:endParaRPr lang="zh-CN" altLang="en-US" sz="1200" b="1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34" name="îs1ïḓê">
            <a:extLst>
              <a:ext uri="{FF2B5EF4-FFF2-40B4-BE49-F238E27FC236}">
                <a16:creationId xmlns="" xmlns:p14="http://schemas.microsoft.com/office/powerpoint/2010/main" xmlns:a16="http://schemas.microsoft.com/office/drawing/2014/main" id="{560B89AE-9FAF-4223-BE79-189517B5846C}"/>
              </a:ext>
            </a:extLst>
          </p:cNvPr>
          <p:cNvSpPr/>
          <p:nvPr/>
        </p:nvSpPr>
        <p:spPr>
          <a:xfrm>
            <a:off x="7789577" y="2829769"/>
            <a:ext cx="1490813" cy="400999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 algn="ctr">
              <a:buSzPct val="25000"/>
            </a:pPr>
            <a:r>
              <a:rPr lang="de-DE" sz="1200" dirty="0">
                <a:solidFill>
                  <a:schemeClr val="dk1">
                    <a:lumMod val="100000"/>
                  </a:schemeClr>
                </a:solidFill>
                <a:latin typeface="Impact" panose="020B0806030902050204" pitchFamily="34" charset="0"/>
              </a:rPr>
              <a:t>4.531 | 62 %</a:t>
            </a:r>
          </a:p>
        </p:txBody>
      </p:sp>
      <p:sp>
        <p:nvSpPr>
          <p:cNvPr id="35" name="iṥľiḋé">
            <a:extLst>
              <a:ext uri="{FF2B5EF4-FFF2-40B4-BE49-F238E27FC236}">
                <a16:creationId xmlns="" xmlns:p14="http://schemas.microsoft.com/office/powerpoint/2010/main" xmlns:a16="http://schemas.microsoft.com/office/drawing/2014/main" id="{D5BED2C4-3927-4A28-BD6C-C2A94E5A0CE3}"/>
              </a:ext>
            </a:extLst>
          </p:cNvPr>
          <p:cNvSpPr/>
          <p:nvPr/>
        </p:nvSpPr>
        <p:spPr>
          <a:xfrm>
            <a:off x="9418222" y="2653277"/>
            <a:ext cx="1489840" cy="308470"/>
          </a:xfrm>
          <a:prstGeom prst="rect">
            <a:avLst/>
          </a:prstGeom>
          <a:noFill/>
          <a:ln>
            <a:noFill/>
          </a:ln>
        </p:spPr>
        <p:txBody>
          <a:bodyPr wrap="none" lIns="90000" tIns="46800" rIns="90000" bIns="46800" anchor="t" anchorCtr="0">
            <a:normAutofit/>
          </a:bodyPr>
          <a:lstStyle/>
          <a:p>
            <a:pPr algn="ctr">
              <a:buSzPct val="25000"/>
            </a:pPr>
            <a:r>
              <a:rPr lang="en-US" altLang="zh-CN" sz="1200" b="1" dirty="0">
                <a:solidFill>
                  <a:schemeClr val="dk1">
                    <a:lumMod val="100000"/>
                  </a:schemeClr>
                </a:solidFill>
              </a:rPr>
              <a:t>Keyword</a:t>
            </a:r>
            <a:endParaRPr lang="zh-CN" altLang="en-US" sz="1200" b="1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36" name="íśḻiḓé">
            <a:extLst>
              <a:ext uri="{FF2B5EF4-FFF2-40B4-BE49-F238E27FC236}">
                <a16:creationId xmlns="" xmlns:p14="http://schemas.microsoft.com/office/powerpoint/2010/main" xmlns:a16="http://schemas.microsoft.com/office/drawing/2014/main" id="{7EF02048-D73C-412C-989E-4B4F0218FA4A}"/>
              </a:ext>
            </a:extLst>
          </p:cNvPr>
          <p:cNvSpPr/>
          <p:nvPr/>
        </p:nvSpPr>
        <p:spPr>
          <a:xfrm>
            <a:off x="9418222" y="2961748"/>
            <a:ext cx="1490813" cy="400999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 algn="ctr">
              <a:buSzPct val="25000"/>
            </a:pPr>
            <a:r>
              <a:rPr lang="de-DE" sz="1200">
                <a:solidFill>
                  <a:schemeClr val="accent3">
                    <a:lumMod val="100000"/>
                  </a:schemeClr>
                </a:solidFill>
                <a:latin typeface="Impact" panose="020B0806030902050204" pitchFamily="34" charset="0"/>
              </a:rPr>
              <a:t>4.531 | 62 %</a:t>
            </a:r>
          </a:p>
        </p:txBody>
      </p:sp>
      <p:sp>
        <p:nvSpPr>
          <p:cNvPr id="37" name="išḻíďé">
            <a:extLst>
              <a:ext uri="{FF2B5EF4-FFF2-40B4-BE49-F238E27FC236}">
                <a16:creationId xmlns="" xmlns:p14="http://schemas.microsoft.com/office/powerpoint/2010/main" xmlns:a16="http://schemas.microsoft.com/office/drawing/2014/main" id="{FDABC176-7D35-4CFA-880F-FCA7D2905E54}"/>
              </a:ext>
            </a:extLst>
          </p:cNvPr>
          <p:cNvSpPr/>
          <p:nvPr/>
        </p:nvSpPr>
        <p:spPr>
          <a:xfrm>
            <a:off x="5262867" y="4945034"/>
            <a:ext cx="83231" cy="8323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8" name="í$ļîḋé">
            <a:extLst>
              <a:ext uri="{FF2B5EF4-FFF2-40B4-BE49-F238E27FC236}">
                <a16:creationId xmlns="" xmlns:p14="http://schemas.microsoft.com/office/powerpoint/2010/main" xmlns:a16="http://schemas.microsoft.com/office/drawing/2014/main" id="{43BFFC7D-6FE7-4DA6-B303-084A82D2BF28}"/>
              </a:ext>
            </a:extLst>
          </p:cNvPr>
          <p:cNvSpPr/>
          <p:nvPr/>
        </p:nvSpPr>
        <p:spPr>
          <a:xfrm>
            <a:off x="6901429" y="4202441"/>
            <a:ext cx="83231" cy="8323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9" name="isḷïḑê">
            <a:extLst>
              <a:ext uri="{FF2B5EF4-FFF2-40B4-BE49-F238E27FC236}">
                <a16:creationId xmlns="" xmlns:p14="http://schemas.microsoft.com/office/powerpoint/2010/main" xmlns:a16="http://schemas.microsoft.com/office/drawing/2014/main" id="{BD6D6F78-8286-46DB-9D41-31FB7259769C}"/>
              </a:ext>
            </a:extLst>
          </p:cNvPr>
          <p:cNvSpPr/>
          <p:nvPr/>
        </p:nvSpPr>
        <p:spPr>
          <a:xfrm>
            <a:off x="8524981" y="5105050"/>
            <a:ext cx="83231" cy="8323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0" name="iṡļíďè">
            <a:extLst>
              <a:ext uri="{FF2B5EF4-FFF2-40B4-BE49-F238E27FC236}">
                <a16:creationId xmlns="" xmlns:p14="http://schemas.microsoft.com/office/powerpoint/2010/main" xmlns:a16="http://schemas.microsoft.com/office/drawing/2014/main" id="{064FBDC3-A0C8-4BD5-864F-120967E84399}"/>
              </a:ext>
            </a:extLst>
          </p:cNvPr>
          <p:cNvSpPr/>
          <p:nvPr/>
        </p:nvSpPr>
        <p:spPr>
          <a:xfrm>
            <a:off x="10169078" y="5249825"/>
            <a:ext cx="83231" cy="8323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1" name="iṣḻiḋê">
            <a:extLst>
              <a:ext uri="{FF2B5EF4-FFF2-40B4-BE49-F238E27FC236}">
                <a16:creationId xmlns="" xmlns:p14="http://schemas.microsoft.com/office/powerpoint/2010/main" xmlns:a16="http://schemas.microsoft.com/office/drawing/2014/main" id="{6300647A-D2E0-4166-BD5B-F33AD257A6AE}"/>
              </a:ext>
            </a:extLst>
          </p:cNvPr>
          <p:cNvSpPr/>
          <p:nvPr/>
        </p:nvSpPr>
        <p:spPr>
          <a:xfrm>
            <a:off x="3620710" y="4580981"/>
            <a:ext cx="83231" cy="832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2" name="îṩḷíďe">
            <a:extLst>
              <a:ext uri="{FF2B5EF4-FFF2-40B4-BE49-F238E27FC236}">
                <a16:creationId xmlns="" xmlns:p14="http://schemas.microsoft.com/office/powerpoint/2010/main" xmlns:a16="http://schemas.microsoft.com/office/drawing/2014/main" id="{ECDF43B2-EA21-4D02-9ED6-7B3B229B3B13}"/>
              </a:ext>
            </a:extLst>
          </p:cNvPr>
          <p:cNvSpPr/>
          <p:nvPr/>
        </p:nvSpPr>
        <p:spPr>
          <a:xfrm>
            <a:off x="1983424" y="5302558"/>
            <a:ext cx="83231" cy="8323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53049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DB23044-55D4-4C5E-A0D9-EB044CC3A2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B142E1D-FC8E-4277-A422-05C6F7F77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3BF94C5-52BD-4111-BA8E-F4000B3A8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sp>
        <p:nvSpPr>
          <p:cNvPr id="6" name="ïS1i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1E0A4C2-E7DE-40C4-8A4B-CECDB3F1C343}"/>
              </a:ext>
            </a:extLst>
          </p:cNvPr>
          <p:cNvSpPr/>
          <p:nvPr/>
        </p:nvSpPr>
        <p:spPr>
          <a:xfrm>
            <a:off x="-1" y="1120106"/>
            <a:ext cx="12188945" cy="2550771"/>
          </a:xfrm>
          <a:custGeom>
            <a:avLst/>
            <a:gdLst>
              <a:gd name="connsiteX0" fmla="*/ 0 w 12188945"/>
              <a:gd name="connsiteY0" fmla="*/ 0 h 2550771"/>
              <a:gd name="connsiteX1" fmla="*/ 12188945 w 12188945"/>
              <a:gd name="connsiteY1" fmla="*/ 0 h 2550771"/>
              <a:gd name="connsiteX2" fmla="*/ 12188945 w 12188945"/>
              <a:gd name="connsiteY2" fmla="*/ 1317140 h 2550771"/>
              <a:gd name="connsiteX3" fmla="*/ 6463532 w 12188945"/>
              <a:gd name="connsiteY3" fmla="*/ 2244361 h 2550771"/>
              <a:gd name="connsiteX4" fmla="*/ 3760419 w 12188945"/>
              <a:gd name="connsiteY4" fmla="*/ 2550771 h 2550771"/>
              <a:gd name="connsiteX5" fmla="*/ 0 w 12188945"/>
              <a:gd name="connsiteY5" fmla="*/ 2148442 h 2550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8945" h="2550771">
                <a:moveTo>
                  <a:pt x="0" y="0"/>
                </a:moveTo>
                <a:lnTo>
                  <a:pt x="12188945" y="0"/>
                </a:lnTo>
                <a:lnTo>
                  <a:pt x="12188945" y="1317140"/>
                </a:lnTo>
                <a:cubicBezTo>
                  <a:pt x="9854891" y="1317140"/>
                  <a:pt x="9376111" y="1482335"/>
                  <a:pt x="6463532" y="2244361"/>
                </a:cubicBezTo>
                <a:cubicBezTo>
                  <a:pt x="5595743" y="2470838"/>
                  <a:pt x="4653144" y="2550771"/>
                  <a:pt x="3760419" y="2550771"/>
                </a:cubicBezTo>
                <a:cubicBezTo>
                  <a:pt x="1750540" y="2550771"/>
                  <a:pt x="0" y="2148442"/>
                  <a:pt x="0" y="2148442"/>
                </a:cubicBezTo>
                <a:close/>
              </a:path>
            </a:pathLst>
          </a:custGeom>
          <a:blipFill>
            <a:blip r:embed="rId3"/>
            <a:srcRect/>
            <a:stretch>
              <a:fillRect t="-104868" b="-104265"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iş1í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59535AB-2396-4922-A239-084434D4E24B}"/>
              </a:ext>
            </a:extLst>
          </p:cNvPr>
          <p:cNvSpPr/>
          <p:nvPr/>
        </p:nvSpPr>
        <p:spPr>
          <a:xfrm>
            <a:off x="685484" y="1145178"/>
            <a:ext cx="10850564" cy="1781329"/>
          </a:xfrm>
          <a:custGeom>
            <a:avLst/>
            <a:gdLst>
              <a:gd name="connsiteX0" fmla="*/ 0 w 12188945"/>
              <a:gd name="connsiteY0" fmla="*/ 0 h 2550771"/>
              <a:gd name="connsiteX1" fmla="*/ 12188945 w 12188945"/>
              <a:gd name="connsiteY1" fmla="*/ 0 h 2550771"/>
              <a:gd name="connsiteX2" fmla="*/ 12188945 w 12188945"/>
              <a:gd name="connsiteY2" fmla="*/ 1317140 h 2550771"/>
              <a:gd name="connsiteX3" fmla="*/ 6463532 w 12188945"/>
              <a:gd name="connsiteY3" fmla="*/ 2244361 h 2550771"/>
              <a:gd name="connsiteX4" fmla="*/ 3760419 w 12188945"/>
              <a:gd name="connsiteY4" fmla="*/ 2550771 h 2550771"/>
              <a:gd name="connsiteX5" fmla="*/ 0 w 12188945"/>
              <a:gd name="connsiteY5" fmla="*/ 2148442 h 2550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8945" h="2550771">
                <a:moveTo>
                  <a:pt x="0" y="0"/>
                </a:moveTo>
                <a:lnTo>
                  <a:pt x="12188945" y="0"/>
                </a:lnTo>
                <a:lnTo>
                  <a:pt x="12188945" y="1317140"/>
                </a:lnTo>
                <a:cubicBezTo>
                  <a:pt x="9854891" y="1317140"/>
                  <a:pt x="9376111" y="1482335"/>
                  <a:pt x="6463532" y="2244361"/>
                </a:cubicBezTo>
                <a:cubicBezTo>
                  <a:pt x="5595743" y="2470838"/>
                  <a:pt x="4653144" y="2550771"/>
                  <a:pt x="3760419" y="2550771"/>
                </a:cubicBezTo>
                <a:cubicBezTo>
                  <a:pt x="1750540" y="2550771"/>
                  <a:pt x="0" y="2148442"/>
                  <a:pt x="0" y="214844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>
              <a:solidFill>
                <a:schemeClr val="dk1"/>
              </a:solidFill>
            </a:endParaRPr>
          </a:p>
        </p:txBody>
      </p:sp>
      <p:sp>
        <p:nvSpPr>
          <p:cNvPr id="35" name="iṧḷi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E21702D-BD10-4C6F-A021-2459D7718FF8}"/>
              </a:ext>
            </a:extLst>
          </p:cNvPr>
          <p:cNvSpPr/>
          <p:nvPr/>
        </p:nvSpPr>
        <p:spPr>
          <a:xfrm>
            <a:off x="1343471" y="3150555"/>
            <a:ext cx="792088" cy="79208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íṧḻîde" title="ry6MHxwOH8WsTKLSa514qPVJnvhhWFnRDjZGIbRZNsFBp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5A0F92B-4FA1-41A5-86BD-EC9DE4C2F15B}"/>
              </a:ext>
            </a:extLst>
          </p:cNvPr>
          <p:cNvSpPr/>
          <p:nvPr/>
        </p:nvSpPr>
        <p:spPr bwMode="auto">
          <a:xfrm>
            <a:off x="1528160" y="3402368"/>
            <a:ext cx="422711" cy="288450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82270 w 607639"/>
              <a:gd name="connsiteY14" fmla="*/ 262926 h 414642"/>
              <a:gd name="connsiteX15" fmla="*/ 192432 w 607639"/>
              <a:gd name="connsiteY15" fmla="*/ 262926 h 414642"/>
              <a:gd name="connsiteX16" fmla="*/ 202593 w 607639"/>
              <a:gd name="connsiteY16" fmla="*/ 273052 h 414642"/>
              <a:gd name="connsiteX17" fmla="*/ 192432 w 607639"/>
              <a:gd name="connsiteY17" fmla="*/ 283178 h 414642"/>
              <a:gd name="connsiteX18" fmla="*/ 182270 w 607639"/>
              <a:gd name="connsiteY18" fmla="*/ 283178 h 414642"/>
              <a:gd name="connsiteX19" fmla="*/ 172109 w 607639"/>
              <a:gd name="connsiteY19" fmla="*/ 273052 h 414642"/>
              <a:gd name="connsiteX20" fmla="*/ 182270 w 607639"/>
              <a:gd name="connsiteY20" fmla="*/ 262926 h 414642"/>
              <a:gd name="connsiteX21" fmla="*/ 91153 w 607639"/>
              <a:gd name="connsiteY21" fmla="*/ 262926 h 414642"/>
              <a:gd name="connsiteX22" fmla="*/ 141783 w 607639"/>
              <a:gd name="connsiteY22" fmla="*/ 262926 h 414642"/>
              <a:gd name="connsiteX23" fmla="*/ 151927 w 607639"/>
              <a:gd name="connsiteY23" fmla="*/ 273052 h 414642"/>
              <a:gd name="connsiteX24" fmla="*/ 141783 w 607639"/>
              <a:gd name="connsiteY24" fmla="*/ 283178 h 414642"/>
              <a:gd name="connsiteX25" fmla="*/ 91153 w 607639"/>
              <a:gd name="connsiteY25" fmla="*/ 283178 h 414642"/>
              <a:gd name="connsiteX26" fmla="*/ 81009 w 607639"/>
              <a:gd name="connsiteY26" fmla="*/ 273052 h 414642"/>
              <a:gd name="connsiteX27" fmla="*/ 91153 w 607639"/>
              <a:gd name="connsiteY27" fmla="*/ 262926 h 414642"/>
              <a:gd name="connsiteX28" fmla="*/ 161988 w 607639"/>
              <a:gd name="connsiteY28" fmla="*/ 222493 h 414642"/>
              <a:gd name="connsiteX29" fmla="*/ 232948 w 607639"/>
              <a:gd name="connsiteY29" fmla="*/ 222493 h 414642"/>
              <a:gd name="connsiteX30" fmla="*/ 243098 w 607639"/>
              <a:gd name="connsiteY30" fmla="*/ 232619 h 414642"/>
              <a:gd name="connsiteX31" fmla="*/ 232948 w 607639"/>
              <a:gd name="connsiteY31" fmla="*/ 242745 h 414642"/>
              <a:gd name="connsiteX32" fmla="*/ 161988 w 607639"/>
              <a:gd name="connsiteY32" fmla="*/ 242745 h 414642"/>
              <a:gd name="connsiteX33" fmla="*/ 151927 w 607639"/>
              <a:gd name="connsiteY33" fmla="*/ 232619 h 414642"/>
              <a:gd name="connsiteX34" fmla="*/ 161988 w 607639"/>
              <a:gd name="connsiteY34" fmla="*/ 222493 h 414642"/>
              <a:gd name="connsiteX35" fmla="*/ 91146 w 607639"/>
              <a:gd name="connsiteY35" fmla="*/ 222493 h 414642"/>
              <a:gd name="connsiteX36" fmla="*/ 121467 w 607639"/>
              <a:gd name="connsiteY36" fmla="*/ 222493 h 414642"/>
              <a:gd name="connsiteX37" fmla="*/ 131604 w 607639"/>
              <a:gd name="connsiteY37" fmla="*/ 232619 h 414642"/>
              <a:gd name="connsiteX38" fmla="*/ 121467 w 607639"/>
              <a:gd name="connsiteY38" fmla="*/ 242745 h 414642"/>
              <a:gd name="connsiteX39" fmla="*/ 91146 w 607639"/>
              <a:gd name="connsiteY39" fmla="*/ 242745 h 414642"/>
              <a:gd name="connsiteX40" fmla="*/ 81009 w 607639"/>
              <a:gd name="connsiteY40" fmla="*/ 232619 h 414642"/>
              <a:gd name="connsiteX41" fmla="*/ 91146 w 607639"/>
              <a:gd name="connsiteY41" fmla="*/ 222493 h 414642"/>
              <a:gd name="connsiteX42" fmla="*/ 182270 w 607639"/>
              <a:gd name="connsiteY42" fmla="*/ 182059 h 414642"/>
              <a:gd name="connsiteX43" fmla="*/ 192432 w 607639"/>
              <a:gd name="connsiteY43" fmla="*/ 182059 h 414642"/>
              <a:gd name="connsiteX44" fmla="*/ 202593 w 607639"/>
              <a:gd name="connsiteY44" fmla="*/ 192195 h 414642"/>
              <a:gd name="connsiteX45" fmla="*/ 192432 w 607639"/>
              <a:gd name="connsiteY45" fmla="*/ 202241 h 414642"/>
              <a:gd name="connsiteX46" fmla="*/ 182270 w 607639"/>
              <a:gd name="connsiteY46" fmla="*/ 202241 h 414642"/>
              <a:gd name="connsiteX47" fmla="*/ 172109 w 607639"/>
              <a:gd name="connsiteY47" fmla="*/ 192195 h 414642"/>
              <a:gd name="connsiteX48" fmla="*/ 182270 w 607639"/>
              <a:gd name="connsiteY48" fmla="*/ 182059 h 414642"/>
              <a:gd name="connsiteX49" fmla="*/ 91153 w 607639"/>
              <a:gd name="connsiteY49" fmla="*/ 182059 h 414642"/>
              <a:gd name="connsiteX50" fmla="*/ 141783 w 607639"/>
              <a:gd name="connsiteY50" fmla="*/ 182059 h 414642"/>
              <a:gd name="connsiteX51" fmla="*/ 151927 w 607639"/>
              <a:gd name="connsiteY51" fmla="*/ 192195 h 414642"/>
              <a:gd name="connsiteX52" fmla="*/ 141783 w 607639"/>
              <a:gd name="connsiteY52" fmla="*/ 202241 h 414642"/>
              <a:gd name="connsiteX53" fmla="*/ 91153 w 607639"/>
              <a:gd name="connsiteY53" fmla="*/ 202241 h 414642"/>
              <a:gd name="connsiteX54" fmla="*/ 81009 w 607639"/>
              <a:gd name="connsiteY54" fmla="*/ 192195 h 414642"/>
              <a:gd name="connsiteX55" fmla="*/ 91153 w 607639"/>
              <a:gd name="connsiteY55" fmla="*/ 182059 h 414642"/>
              <a:gd name="connsiteX56" fmla="*/ 161988 w 607639"/>
              <a:gd name="connsiteY56" fmla="*/ 141625 h 414642"/>
              <a:gd name="connsiteX57" fmla="*/ 232948 w 607639"/>
              <a:gd name="connsiteY57" fmla="*/ 141625 h 414642"/>
              <a:gd name="connsiteX58" fmla="*/ 243098 w 607639"/>
              <a:gd name="connsiteY58" fmla="*/ 151761 h 414642"/>
              <a:gd name="connsiteX59" fmla="*/ 232948 w 607639"/>
              <a:gd name="connsiteY59" fmla="*/ 161807 h 414642"/>
              <a:gd name="connsiteX60" fmla="*/ 161988 w 607639"/>
              <a:gd name="connsiteY60" fmla="*/ 161807 h 414642"/>
              <a:gd name="connsiteX61" fmla="*/ 151927 w 607639"/>
              <a:gd name="connsiteY61" fmla="*/ 151761 h 414642"/>
              <a:gd name="connsiteX62" fmla="*/ 161988 w 607639"/>
              <a:gd name="connsiteY62" fmla="*/ 141625 h 414642"/>
              <a:gd name="connsiteX63" fmla="*/ 91146 w 607639"/>
              <a:gd name="connsiteY63" fmla="*/ 141625 h 414642"/>
              <a:gd name="connsiteX64" fmla="*/ 121467 w 607639"/>
              <a:gd name="connsiteY64" fmla="*/ 141625 h 414642"/>
              <a:gd name="connsiteX65" fmla="*/ 131604 w 607639"/>
              <a:gd name="connsiteY65" fmla="*/ 151761 h 414642"/>
              <a:gd name="connsiteX66" fmla="*/ 121467 w 607639"/>
              <a:gd name="connsiteY66" fmla="*/ 161807 h 414642"/>
              <a:gd name="connsiteX67" fmla="*/ 91146 w 607639"/>
              <a:gd name="connsiteY67" fmla="*/ 161807 h 414642"/>
              <a:gd name="connsiteX68" fmla="*/ 81009 w 607639"/>
              <a:gd name="connsiteY68" fmla="*/ 151761 h 414642"/>
              <a:gd name="connsiteX69" fmla="*/ 91146 w 607639"/>
              <a:gd name="connsiteY69" fmla="*/ 141625 h 414642"/>
              <a:gd name="connsiteX70" fmla="*/ 364566 w 607639"/>
              <a:gd name="connsiteY70" fmla="*/ 102176 h 414642"/>
              <a:gd name="connsiteX71" fmla="*/ 283573 w 607639"/>
              <a:gd name="connsiteY71" fmla="*/ 192194 h 414642"/>
              <a:gd name="connsiteX72" fmla="*/ 374712 w 607639"/>
              <a:gd name="connsiteY72" fmla="*/ 283188 h 414642"/>
              <a:gd name="connsiteX73" fmla="*/ 464783 w 607639"/>
              <a:gd name="connsiteY73" fmla="*/ 202235 h 414642"/>
              <a:gd name="connsiteX74" fmla="*/ 374712 w 607639"/>
              <a:gd name="connsiteY74" fmla="*/ 202235 h 414642"/>
              <a:gd name="connsiteX75" fmla="*/ 364566 w 607639"/>
              <a:gd name="connsiteY75" fmla="*/ 192194 h 414642"/>
              <a:gd name="connsiteX76" fmla="*/ 182270 w 607639"/>
              <a:gd name="connsiteY76" fmla="*/ 101191 h 414642"/>
              <a:gd name="connsiteX77" fmla="*/ 192432 w 607639"/>
              <a:gd name="connsiteY77" fmla="*/ 101191 h 414642"/>
              <a:gd name="connsiteX78" fmla="*/ 202593 w 607639"/>
              <a:gd name="connsiteY78" fmla="*/ 111238 h 414642"/>
              <a:gd name="connsiteX79" fmla="*/ 192432 w 607639"/>
              <a:gd name="connsiteY79" fmla="*/ 121373 h 414642"/>
              <a:gd name="connsiteX80" fmla="*/ 182270 w 607639"/>
              <a:gd name="connsiteY80" fmla="*/ 121373 h 414642"/>
              <a:gd name="connsiteX81" fmla="*/ 172109 w 607639"/>
              <a:gd name="connsiteY81" fmla="*/ 111238 h 414642"/>
              <a:gd name="connsiteX82" fmla="*/ 182270 w 607639"/>
              <a:gd name="connsiteY82" fmla="*/ 101191 h 414642"/>
              <a:gd name="connsiteX83" fmla="*/ 91153 w 607639"/>
              <a:gd name="connsiteY83" fmla="*/ 101191 h 414642"/>
              <a:gd name="connsiteX84" fmla="*/ 141783 w 607639"/>
              <a:gd name="connsiteY84" fmla="*/ 101191 h 414642"/>
              <a:gd name="connsiteX85" fmla="*/ 151927 w 607639"/>
              <a:gd name="connsiteY85" fmla="*/ 111238 h 414642"/>
              <a:gd name="connsiteX86" fmla="*/ 141783 w 607639"/>
              <a:gd name="connsiteY86" fmla="*/ 121373 h 414642"/>
              <a:gd name="connsiteX87" fmla="*/ 91153 w 607639"/>
              <a:gd name="connsiteY87" fmla="*/ 121373 h 414642"/>
              <a:gd name="connsiteX88" fmla="*/ 81009 w 607639"/>
              <a:gd name="connsiteY88" fmla="*/ 111238 h 414642"/>
              <a:gd name="connsiteX89" fmla="*/ 91153 w 607639"/>
              <a:gd name="connsiteY89" fmla="*/ 101191 h 414642"/>
              <a:gd name="connsiteX90" fmla="*/ 374712 w 607639"/>
              <a:gd name="connsiteY90" fmla="*/ 80938 h 414642"/>
              <a:gd name="connsiteX91" fmla="*/ 384858 w 607639"/>
              <a:gd name="connsiteY91" fmla="*/ 91068 h 414642"/>
              <a:gd name="connsiteX92" fmla="*/ 384858 w 607639"/>
              <a:gd name="connsiteY92" fmla="*/ 182063 h 414642"/>
              <a:gd name="connsiteX93" fmla="*/ 475998 w 607639"/>
              <a:gd name="connsiteY93" fmla="*/ 182063 h 414642"/>
              <a:gd name="connsiteX94" fmla="*/ 486055 w 607639"/>
              <a:gd name="connsiteY94" fmla="*/ 192194 h 414642"/>
              <a:gd name="connsiteX95" fmla="*/ 374712 w 607639"/>
              <a:gd name="connsiteY95" fmla="*/ 303360 h 414642"/>
              <a:gd name="connsiteX96" fmla="*/ 263280 w 607639"/>
              <a:gd name="connsiteY96" fmla="*/ 192194 h 414642"/>
              <a:gd name="connsiteX97" fmla="*/ 374712 w 607639"/>
              <a:gd name="connsiteY97" fmla="*/ 80938 h 414642"/>
              <a:gd name="connsiteX98" fmla="*/ 425343 w 607639"/>
              <a:gd name="connsiteY98" fmla="*/ 61744 h 414642"/>
              <a:gd name="connsiteX99" fmla="*/ 425343 w 607639"/>
              <a:gd name="connsiteY99" fmla="*/ 141635 h 414642"/>
              <a:gd name="connsiteX100" fmla="*/ 505373 w 607639"/>
              <a:gd name="connsiteY100" fmla="*/ 141635 h 414642"/>
              <a:gd name="connsiteX101" fmla="*/ 425343 w 607639"/>
              <a:gd name="connsiteY101" fmla="*/ 61744 h 414642"/>
              <a:gd name="connsiteX102" fmla="*/ 161988 w 607639"/>
              <a:gd name="connsiteY102" fmla="*/ 60757 h 414642"/>
              <a:gd name="connsiteX103" fmla="*/ 232948 w 607639"/>
              <a:gd name="connsiteY103" fmla="*/ 60757 h 414642"/>
              <a:gd name="connsiteX104" fmla="*/ 243098 w 607639"/>
              <a:gd name="connsiteY104" fmla="*/ 70804 h 414642"/>
              <a:gd name="connsiteX105" fmla="*/ 232948 w 607639"/>
              <a:gd name="connsiteY105" fmla="*/ 80939 h 414642"/>
              <a:gd name="connsiteX106" fmla="*/ 161988 w 607639"/>
              <a:gd name="connsiteY106" fmla="*/ 80939 h 414642"/>
              <a:gd name="connsiteX107" fmla="*/ 151927 w 607639"/>
              <a:gd name="connsiteY107" fmla="*/ 70804 h 414642"/>
              <a:gd name="connsiteX108" fmla="*/ 161988 w 607639"/>
              <a:gd name="connsiteY108" fmla="*/ 60757 h 414642"/>
              <a:gd name="connsiteX109" fmla="*/ 91146 w 607639"/>
              <a:gd name="connsiteY109" fmla="*/ 60757 h 414642"/>
              <a:gd name="connsiteX110" fmla="*/ 121467 w 607639"/>
              <a:gd name="connsiteY110" fmla="*/ 60757 h 414642"/>
              <a:gd name="connsiteX111" fmla="*/ 131604 w 607639"/>
              <a:gd name="connsiteY111" fmla="*/ 70804 h 414642"/>
              <a:gd name="connsiteX112" fmla="*/ 121467 w 607639"/>
              <a:gd name="connsiteY112" fmla="*/ 80939 h 414642"/>
              <a:gd name="connsiteX113" fmla="*/ 91146 w 607639"/>
              <a:gd name="connsiteY113" fmla="*/ 80939 h 414642"/>
              <a:gd name="connsiteX114" fmla="*/ 81009 w 607639"/>
              <a:gd name="connsiteY114" fmla="*/ 70804 h 414642"/>
              <a:gd name="connsiteX115" fmla="*/ 91146 w 607639"/>
              <a:gd name="connsiteY115" fmla="*/ 60757 h 414642"/>
              <a:gd name="connsiteX116" fmla="*/ 415194 w 607639"/>
              <a:gd name="connsiteY116" fmla="*/ 40505 h 414642"/>
              <a:gd name="connsiteX117" fmla="*/ 526560 w 607639"/>
              <a:gd name="connsiteY117" fmla="*/ 151765 h 414642"/>
              <a:gd name="connsiteX118" fmla="*/ 516501 w 607639"/>
              <a:gd name="connsiteY118" fmla="*/ 161807 h 414642"/>
              <a:gd name="connsiteX119" fmla="*/ 415194 w 607639"/>
              <a:gd name="connsiteY119" fmla="*/ 161807 h 414642"/>
              <a:gd name="connsiteX120" fmla="*/ 405046 w 607639"/>
              <a:gd name="connsiteY120" fmla="*/ 151765 h 414642"/>
              <a:gd name="connsiteX121" fmla="*/ 405046 w 607639"/>
              <a:gd name="connsiteY121" fmla="*/ 50636 h 414642"/>
              <a:gd name="connsiteX122" fmla="*/ 415194 w 607639"/>
              <a:gd name="connsiteY122" fmla="*/ 40505 h 414642"/>
              <a:gd name="connsiteX123" fmla="*/ 70848 w 607639"/>
              <a:gd name="connsiteY123" fmla="*/ 20177 h 414642"/>
              <a:gd name="connsiteX124" fmla="*/ 60791 w 607639"/>
              <a:gd name="connsiteY124" fmla="*/ 30309 h 414642"/>
              <a:gd name="connsiteX125" fmla="*/ 60791 w 607639"/>
              <a:gd name="connsiteY125" fmla="*/ 343802 h 414642"/>
              <a:gd name="connsiteX126" fmla="*/ 222780 w 607639"/>
              <a:gd name="connsiteY126" fmla="*/ 343802 h 414642"/>
              <a:gd name="connsiteX127" fmla="*/ 232927 w 607639"/>
              <a:gd name="connsiteY127" fmla="*/ 353935 h 414642"/>
              <a:gd name="connsiteX128" fmla="*/ 232927 w 607639"/>
              <a:gd name="connsiteY128" fmla="*/ 364067 h 414642"/>
              <a:gd name="connsiteX129" fmla="*/ 374712 w 607639"/>
              <a:gd name="connsiteY129" fmla="*/ 364067 h 414642"/>
              <a:gd name="connsiteX130" fmla="*/ 374712 w 607639"/>
              <a:gd name="connsiteY130" fmla="*/ 353935 h 414642"/>
              <a:gd name="connsiteX131" fmla="*/ 384859 w 607639"/>
              <a:gd name="connsiteY131" fmla="*/ 343802 h 414642"/>
              <a:gd name="connsiteX132" fmla="*/ 546848 w 607639"/>
              <a:gd name="connsiteY132" fmla="*/ 343802 h 414642"/>
              <a:gd name="connsiteX133" fmla="*/ 546848 w 607639"/>
              <a:gd name="connsiteY133" fmla="*/ 30309 h 414642"/>
              <a:gd name="connsiteX134" fmla="*/ 536702 w 607639"/>
              <a:gd name="connsiteY134" fmla="*/ 20177 h 414642"/>
              <a:gd name="connsiteX135" fmla="*/ 70848 w 607639"/>
              <a:gd name="connsiteY135" fmla="*/ 0 h 414642"/>
              <a:gd name="connsiteX136" fmla="*/ 536702 w 607639"/>
              <a:gd name="connsiteY136" fmla="*/ 0 h 414642"/>
              <a:gd name="connsiteX137" fmla="*/ 567142 w 607639"/>
              <a:gd name="connsiteY137" fmla="*/ 30309 h 414642"/>
              <a:gd name="connsiteX138" fmla="*/ 567142 w 607639"/>
              <a:gd name="connsiteY138" fmla="*/ 343802 h 414642"/>
              <a:gd name="connsiteX139" fmla="*/ 597492 w 607639"/>
              <a:gd name="connsiteY139" fmla="*/ 343802 h 414642"/>
              <a:gd name="connsiteX140" fmla="*/ 607639 w 607639"/>
              <a:gd name="connsiteY140" fmla="*/ 353935 h 414642"/>
              <a:gd name="connsiteX141" fmla="*/ 607639 w 607639"/>
              <a:gd name="connsiteY141" fmla="*/ 384244 h 414642"/>
              <a:gd name="connsiteX142" fmla="*/ 577199 w 607639"/>
              <a:gd name="connsiteY142" fmla="*/ 414642 h 414642"/>
              <a:gd name="connsiteX143" fmla="*/ 30351 w 607639"/>
              <a:gd name="connsiteY143" fmla="*/ 414642 h 414642"/>
              <a:gd name="connsiteX144" fmla="*/ 0 w 607639"/>
              <a:gd name="connsiteY144" fmla="*/ 384244 h 414642"/>
              <a:gd name="connsiteX145" fmla="*/ 0 w 607639"/>
              <a:gd name="connsiteY145" fmla="*/ 353935 h 414642"/>
              <a:gd name="connsiteX146" fmla="*/ 10147 w 607639"/>
              <a:gd name="connsiteY146" fmla="*/ 343802 h 414642"/>
              <a:gd name="connsiteX147" fmla="*/ 40497 w 607639"/>
              <a:gd name="connsiteY147" fmla="*/ 343802 h 414642"/>
              <a:gd name="connsiteX148" fmla="*/ 40497 w 607639"/>
              <a:gd name="connsiteY148" fmla="*/ 30309 h 414642"/>
              <a:gd name="connsiteX149" fmla="*/ 70848 w 607639"/>
              <a:gd name="connsiteY149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9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82270" y="262926"/>
                </a:moveTo>
                <a:lnTo>
                  <a:pt x="192432" y="262926"/>
                </a:lnTo>
                <a:cubicBezTo>
                  <a:pt x="198493" y="262926"/>
                  <a:pt x="202593" y="267012"/>
                  <a:pt x="202593" y="273052"/>
                </a:cubicBezTo>
                <a:cubicBezTo>
                  <a:pt x="202593" y="279092"/>
                  <a:pt x="198493" y="283178"/>
                  <a:pt x="192432" y="283178"/>
                </a:cubicBezTo>
                <a:lnTo>
                  <a:pt x="182270" y="283178"/>
                </a:lnTo>
                <a:cubicBezTo>
                  <a:pt x="176209" y="283178"/>
                  <a:pt x="172109" y="279092"/>
                  <a:pt x="172109" y="273052"/>
                </a:cubicBezTo>
                <a:cubicBezTo>
                  <a:pt x="172109" y="267012"/>
                  <a:pt x="176209" y="262926"/>
                  <a:pt x="182270" y="262926"/>
                </a:cubicBezTo>
                <a:close/>
                <a:moveTo>
                  <a:pt x="91153" y="262926"/>
                </a:moveTo>
                <a:lnTo>
                  <a:pt x="141783" y="262926"/>
                </a:lnTo>
                <a:cubicBezTo>
                  <a:pt x="147834" y="262926"/>
                  <a:pt x="151927" y="267012"/>
                  <a:pt x="151927" y="273052"/>
                </a:cubicBezTo>
                <a:cubicBezTo>
                  <a:pt x="151927" y="279092"/>
                  <a:pt x="147834" y="283178"/>
                  <a:pt x="141783" y="283178"/>
                </a:cubicBezTo>
                <a:lnTo>
                  <a:pt x="91153" y="283178"/>
                </a:lnTo>
                <a:cubicBezTo>
                  <a:pt x="85102" y="283178"/>
                  <a:pt x="81009" y="279092"/>
                  <a:pt x="81009" y="273052"/>
                </a:cubicBezTo>
                <a:cubicBezTo>
                  <a:pt x="81009" y="267012"/>
                  <a:pt x="85102" y="262926"/>
                  <a:pt x="91153" y="262926"/>
                </a:cubicBezTo>
                <a:close/>
                <a:moveTo>
                  <a:pt x="161988" y="222493"/>
                </a:moveTo>
                <a:lnTo>
                  <a:pt x="232948" y="222493"/>
                </a:lnTo>
                <a:cubicBezTo>
                  <a:pt x="239002" y="222493"/>
                  <a:pt x="243098" y="226579"/>
                  <a:pt x="243098" y="232619"/>
                </a:cubicBezTo>
                <a:cubicBezTo>
                  <a:pt x="243098" y="238659"/>
                  <a:pt x="239002" y="242745"/>
                  <a:pt x="232948" y="242745"/>
                </a:cubicBezTo>
                <a:lnTo>
                  <a:pt x="161988" y="242745"/>
                </a:lnTo>
                <a:cubicBezTo>
                  <a:pt x="155934" y="242745"/>
                  <a:pt x="151927" y="238659"/>
                  <a:pt x="151927" y="232619"/>
                </a:cubicBezTo>
                <a:cubicBezTo>
                  <a:pt x="151927" y="226579"/>
                  <a:pt x="155934" y="222493"/>
                  <a:pt x="161988" y="222493"/>
                </a:cubicBezTo>
                <a:close/>
                <a:moveTo>
                  <a:pt x="91146" y="222493"/>
                </a:moveTo>
                <a:lnTo>
                  <a:pt x="121467" y="222493"/>
                </a:lnTo>
                <a:cubicBezTo>
                  <a:pt x="127603" y="222493"/>
                  <a:pt x="131604" y="226579"/>
                  <a:pt x="131604" y="232619"/>
                </a:cubicBezTo>
                <a:cubicBezTo>
                  <a:pt x="131604" y="238659"/>
                  <a:pt x="127603" y="242745"/>
                  <a:pt x="121467" y="242745"/>
                </a:cubicBezTo>
                <a:lnTo>
                  <a:pt x="91146" y="242745"/>
                </a:lnTo>
                <a:cubicBezTo>
                  <a:pt x="85099" y="242745"/>
                  <a:pt x="81009" y="238659"/>
                  <a:pt x="81009" y="232619"/>
                </a:cubicBezTo>
                <a:cubicBezTo>
                  <a:pt x="81009" y="226579"/>
                  <a:pt x="85099" y="222493"/>
                  <a:pt x="91146" y="222493"/>
                </a:cubicBezTo>
                <a:close/>
                <a:moveTo>
                  <a:pt x="182270" y="182059"/>
                </a:moveTo>
                <a:lnTo>
                  <a:pt x="192432" y="182059"/>
                </a:lnTo>
                <a:cubicBezTo>
                  <a:pt x="198493" y="182059"/>
                  <a:pt x="202593" y="186060"/>
                  <a:pt x="202593" y="192195"/>
                </a:cubicBezTo>
                <a:cubicBezTo>
                  <a:pt x="202593" y="198240"/>
                  <a:pt x="198493" y="202241"/>
                  <a:pt x="192432" y="202241"/>
                </a:cubicBezTo>
                <a:lnTo>
                  <a:pt x="182270" y="202241"/>
                </a:lnTo>
                <a:cubicBezTo>
                  <a:pt x="176209" y="202241"/>
                  <a:pt x="172109" y="198240"/>
                  <a:pt x="172109" y="192195"/>
                </a:cubicBezTo>
                <a:cubicBezTo>
                  <a:pt x="172109" y="186060"/>
                  <a:pt x="176209" y="182059"/>
                  <a:pt x="182270" y="182059"/>
                </a:cubicBezTo>
                <a:close/>
                <a:moveTo>
                  <a:pt x="91153" y="182059"/>
                </a:moveTo>
                <a:lnTo>
                  <a:pt x="141783" y="182059"/>
                </a:lnTo>
                <a:cubicBezTo>
                  <a:pt x="147834" y="182059"/>
                  <a:pt x="151927" y="186060"/>
                  <a:pt x="151927" y="192195"/>
                </a:cubicBezTo>
                <a:cubicBezTo>
                  <a:pt x="151927" y="198240"/>
                  <a:pt x="147834" y="202241"/>
                  <a:pt x="141783" y="202241"/>
                </a:cubicBezTo>
                <a:lnTo>
                  <a:pt x="91153" y="202241"/>
                </a:lnTo>
                <a:cubicBezTo>
                  <a:pt x="85102" y="202241"/>
                  <a:pt x="81009" y="198240"/>
                  <a:pt x="81009" y="192195"/>
                </a:cubicBezTo>
                <a:cubicBezTo>
                  <a:pt x="81009" y="186060"/>
                  <a:pt x="85102" y="182059"/>
                  <a:pt x="91153" y="182059"/>
                </a:cubicBezTo>
                <a:close/>
                <a:moveTo>
                  <a:pt x="161988" y="141625"/>
                </a:moveTo>
                <a:lnTo>
                  <a:pt x="232948" y="141625"/>
                </a:lnTo>
                <a:cubicBezTo>
                  <a:pt x="239002" y="141625"/>
                  <a:pt x="243098" y="145626"/>
                  <a:pt x="243098" y="151761"/>
                </a:cubicBezTo>
                <a:cubicBezTo>
                  <a:pt x="243098" y="157806"/>
                  <a:pt x="239002" y="161807"/>
                  <a:pt x="232948" y="161807"/>
                </a:cubicBezTo>
                <a:lnTo>
                  <a:pt x="161988" y="161807"/>
                </a:lnTo>
                <a:cubicBezTo>
                  <a:pt x="155934" y="161807"/>
                  <a:pt x="151927" y="157806"/>
                  <a:pt x="151927" y="151761"/>
                </a:cubicBezTo>
                <a:cubicBezTo>
                  <a:pt x="151927" y="145626"/>
                  <a:pt x="155934" y="141625"/>
                  <a:pt x="161988" y="141625"/>
                </a:cubicBezTo>
                <a:close/>
                <a:moveTo>
                  <a:pt x="91146" y="141625"/>
                </a:moveTo>
                <a:lnTo>
                  <a:pt x="121467" y="141625"/>
                </a:lnTo>
                <a:cubicBezTo>
                  <a:pt x="127603" y="141625"/>
                  <a:pt x="131604" y="145626"/>
                  <a:pt x="131604" y="151761"/>
                </a:cubicBezTo>
                <a:cubicBezTo>
                  <a:pt x="131604" y="157806"/>
                  <a:pt x="127603" y="161807"/>
                  <a:pt x="121467" y="161807"/>
                </a:cubicBezTo>
                <a:lnTo>
                  <a:pt x="91146" y="161807"/>
                </a:lnTo>
                <a:cubicBezTo>
                  <a:pt x="85099" y="161807"/>
                  <a:pt x="81009" y="157806"/>
                  <a:pt x="81009" y="151761"/>
                </a:cubicBezTo>
                <a:cubicBezTo>
                  <a:pt x="81009" y="145626"/>
                  <a:pt x="85099" y="141625"/>
                  <a:pt x="91146" y="141625"/>
                </a:cubicBezTo>
                <a:close/>
                <a:moveTo>
                  <a:pt x="364566" y="102176"/>
                </a:moveTo>
                <a:cubicBezTo>
                  <a:pt x="318996" y="107241"/>
                  <a:pt x="283573" y="145630"/>
                  <a:pt x="283573" y="192194"/>
                </a:cubicBezTo>
                <a:cubicBezTo>
                  <a:pt x="283573" y="242756"/>
                  <a:pt x="324069" y="283188"/>
                  <a:pt x="374712" y="283188"/>
                </a:cubicBezTo>
                <a:cubicBezTo>
                  <a:pt x="421261" y="283188"/>
                  <a:pt x="459799" y="247732"/>
                  <a:pt x="464783" y="202235"/>
                </a:cubicBezTo>
                <a:lnTo>
                  <a:pt x="374712" y="202235"/>
                </a:lnTo>
                <a:cubicBezTo>
                  <a:pt x="368660" y="202235"/>
                  <a:pt x="364566" y="198236"/>
                  <a:pt x="364566" y="192194"/>
                </a:cubicBezTo>
                <a:close/>
                <a:moveTo>
                  <a:pt x="182270" y="101191"/>
                </a:moveTo>
                <a:lnTo>
                  <a:pt x="192432" y="101191"/>
                </a:lnTo>
                <a:cubicBezTo>
                  <a:pt x="198493" y="101191"/>
                  <a:pt x="202593" y="105192"/>
                  <a:pt x="202593" y="111238"/>
                </a:cubicBezTo>
                <a:cubicBezTo>
                  <a:pt x="202593" y="117372"/>
                  <a:pt x="198493" y="121373"/>
                  <a:pt x="192432" y="121373"/>
                </a:cubicBezTo>
                <a:lnTo>
                  <a:pt x="182270" y="121373"/>
                </a:lnTo>
                <a:cubicBezTo>
                  <a:pt x="176209" y="121373"/>
                  <a:pt x="172109" y="117372"/>
                  <a:pt x="172109" y="111238"/>
                </a:cubicBezTo>
                <a:cubicBezTo>
                  <a:pt x="172109" y="105192"/>
                  <a:pt x="176209" y="101191"/>
                  <a:pt x="182270" y="101191"/>
                </a:cubicBezTo>
                <a:close/>
                <a:moveTo>
                  <a:pt x="91153" y="101191"/>
                </a:moveTo>
                <a:lnTo>
                  <a:pt x="141783" y="101191"/>
                </a:lnTo>
                <a:cubicBezTo>
                  <a:pt x="147834" y="101191"/>
                  <a:pt x="151927" y="105192"/>
                  <a:pt x="151927" y="111238"/>
                </a:cubicBezTo>
                <a:cubicBezTo>
                  <a:pt x="151927" y="117372"/>
                  <a:pt x="147834" y="121373"/>
                  <a:pt x="141783" y="121373"/>
                </a:cubicBezTo>
                <a:lnTo>
                  <a:pt x="91153" y="121373"/>
                </a:lnTo>
                <a:cubicBezTo>
                  <a:pt x="85102" y="121373"/>
                  <a:pt x="81009" y="117372"/>
                  <a:pt x="81009" y="111238"/>
                </a:cubicBezTo>
                <a:cubicBezTo>
                  <a:pt x="81009" y="105192"/>
                  <a:pt x="85102" y="101191"/>
                  <a:pt x="91153" y="101191"/>
                </a:cubicBezTo>
                <a:close/>
                <a:moveTo>
                  <a:pt x="374712" y="80938"/>
                </a:moveTo>
                <a:cubicBezTo>
                  <a:pt x="380764" y="80938"/>
                  <a:pt x="384858" y="85026"/>
                  <a:pt x="384858" y="91068"/>
                </a:cubicBezTo>
                <a:lnTo>
                  <a:pt x="384858" y="182063"/>
                </a:lnTo>
                <a:lnTo>
                  <a:pt x="475998" y="182063"/>
                </a:lnTo>
                <a:cubicBezTo>
                  <a:pt x="482050" y="182063"/>
                  <a:pt x="486055" y="186062"/>
                  <a:pt x="486055" y="192194"/>
                </a:cubicBezTo>
                <a:cubicBezTo>
                  <a:pt x="486055" y="253864"/>
                  <a:pt x="436480" y="303360"/>
                  <a:pt x="374712" y="303360"/>
                </a:cubicBezTo>
                <a:cubicBezTo>
                  <a:pt x="312944" y="303360"/>
                  <a:pt x="263280" y="253864"/>
                  <a:pt x="263280" y="192194"/>
                </a:cubicBezTo>
                <a:cubicBezTo>
                  <a:pt x="263280" y="130523"/>
                  <a:pt x="312944" y="80938"/>
                  <a:pt x="374712" y="80938"/>
                </a:cubicBezTo>
                <a:close/>
                <a:moveTo>
                  <a:pt x="425343" y="61744"/>
                </a:moveTo>
                <a:lnTo>
                  <a:pt x="425343" y="141635"/>
                </a:lnTo>
                <a:lnTo>
                  <a:pt x="505373" y="141635"/>
                </a:lnTo>
                <a:cubicBezTo>
                  <a:pt x="500299" y="99157"/>
                  <a:pt x="466827" y="65743"/>
                  <a:pt x="425343" y="61744"/>
                </a:cubicBezTo>
                <a:close/>
                <a:moveTo>
                  <a:pt x="161988" y="60757"/>
                </a:moveTo>
                <a:lnTo>
                  <a:pt x="232948" y="60757"/>
                </a:lnTo>
                <a:cubicBezTo>
                  <a:pt x="239002" y="60757"/>
                  <a:pt x="243098" y="64758"/>
                  <a:pt x="243098" y="70804"/>
                </a:cubicBezTo>
                <a:cubicBezTo>
                  <a:pt x="243098" y="76938"/>
                  <a:pt x="239002" y="80939"/>
                  <a:pt x="232948" y="80939"/>
                </a:cubicBezTo>
                <a:lnTo>
                  <a:pt x="161988" y="80939"/>
                </a:lnTo>
                <a:cubicBezTo>
                  <a:pt x="155934" y="80939"/>
                  <a:pt x="151927" y="76938"/>
                  <a:pt x="151927" y="70804"/>
                </a:cubicBezTo>
                <a:cubicBezTo>
                  <a:pt x="151927" y="64758"/>
                  <a:pt x="155934" y="60757"/>
                  <a:pt x="161988" y="60757"/>
                </a:cubicBezTo>
                <a:close/>
                <a:moveTo>
                  <a:pt x="91146" y="60757"/>
                </a:moveTo>
                <a:lnTo>
                  <a:pt x="121467" y="60757"/>
                </a:lnTo>
                <a:cubicBezTo>
                  <a:pt x="127603" y="60757"/>
                  <a:pt x="131604" y="64758"/>
                  <a:pt x="131604" y="70804"/>
                </a:cubicBezTo>
                <a:cubicBezTo>
                  <a:pt x="131604" y="76938"/>
                  <a:pt x="127603" y="80939"/>
                  <a:pt x="121467" y="80939"/>
                </a:cubicBezTo>
                <a:lnTo>
                  <a:pt x="91146" y="80939"/>
                </a:lnTo>
                <a:cubicBezTo>
                  <a:pt x="85099" y="80939"/>
                  <a:pt x="81009" y="76938"/>
                  <a:pt x="81009" y="70804"/>
                </a:cubicBezTo>
                <a:cubicBezTo>
                  <a:pt x="81009" y="64758"/>
                  <a:pt x="85099" y="60757"/>
                  <a:pt x="91146" y="60757"/>
                </a:cubicBezTo>
                <a:close/>
                <a:moveTo>
                  <a:pt x="415194" y="40505"/>
                </a:moveTo>
                <a:cubicBezTo>
                  <a:pt x="476975" y="40505"/>
                  <a:pt x="526560" y="90092"/>
                  <a:pt x="526560" y="151765"/>
                </a:cubicBezTo>
                <a:cubicBezTo>
                  <a:pt x="526560" y="157808"/>
                  <a:pt x="522554" y="161807"/>
                  <a:pt x="516501" y="161807"/>
                </a:cubicBezTo>
                <a:lnTo>
                  <a:pt x="415194" y="161807"/>
                </a:lnTo>
                <a:cubicBezTo>
                  <a:pt x="409141" y="161807"/>
                  <a:pt x="405046" y="157808"/>
                  <a:pt x="405046" y="151765"/>
                </a:cubicBezTo>
                <a:lnTo>
                  <a:pt x="405046" y="50636"/>
                </a:lnTo>
                <a:cubicBezTo>
                  <a:pt x="405046" y="44593"/>
                  <a:pt x="409141" y="40505"/>
                  <a:pt x="415194" y="40505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1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1"/>
                  <a:pt x="378718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1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1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işļï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16A56E1-D4A8-4BA0-92BC-A812807FEF9D}"/>
              </a:ext>
            </a:extLst>
          </p:cNvPr>
          <p:cNvSpPr/>
          <p:nvPr/>
        </p:nvSpPr>
        <p:spPr bwMode="auto">
          <a:xfrm>
            <a:off x="685484" y="4633968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4" name="íṣļí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8AB2829-7FB5-4740-B76F-E9ABC1BCEE00}"/>
              </a:ext>
            </a:extLst>
          </p:cNvPr>
          <p:cNvSpPr txBox="1"/>
          <p:nvPr/>
        </p:nvSpPr>
        <p:spPr bwMode="auto">
          <a:xfrm>
            <a:off x="685484" y="4221088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31" name="íṣḷí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8F997C4-5BFA-4CC7-8B81-A79BCCA21FF4}"/>
              </a:ext>
            </a:extLst>
          </p:cNvPr>
          <p:cNvSpPr/>
          <p:nvPr/>
        </p:nvSpPr>
        <p:spPr>
          <a:xfrm>
            <a:off x="3935760" y="3274834"/>
            <a:ext cx="792088" cy="79208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í$ļïḓê" title="ry6MHxwOH8WsTKLSa514qPVJnvhhWFnRDjZGIbRZNsFBp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0EC49D6-4983-4442-B3B7-79C2E30AE79F}"/>
              </a:ext>
            </a:extLst>
          </p:cNvPr>
          <p:cNvSpPr/>
          <p:nvPr/>
        </p:nvSpPr>
        <p:spPr bwMode="auto">
          <a:xfrm>
            <a:off x="4120449" y="3526647"/>
            <a:ext cx="422711" cy="288449"/>
          </a:xfrm>
          <a:custGeom>
            <a:avLst/>
            <a:gdLst>
              <a:gd name="connsiteX0" fmla="*/ 20293 w 607639"/>
              <a:gd name="connsiteY0" fmla="*/ 364062 h 414642"/>
              <a:gd name="connsiteX1" fmla="*/ 20293 w 607639"/>
              <a:gd name="connsiteY1" fmla="*/ 384241 h 414642"/>
              <a:gd name="connsiteX2" fmla="*/ 30351 w 607639"/>
              <a:gd name="connsiteY2" fmla="*/ 394374 h 414642"/>
              <a:gd name="connsiteX3" fmla="*/ 577199 w 607639"/>
              <a:gd name="connsiteY3" fmla="*/ 394374 h 414642"/>
              <a:gd name="connsiteX4" fmla="*/ 587346 w 607639"/>
              <a:gd name="connsiteY4" fmla="*/ 384241 h 414642"/>
              <a:gd name="connsiteX5" fmla="*/ 587346 w 607639"/>
              <a:gd name="connsiteY5" fmla="*/ 364062 h 414642"/>
              <a:gd name="connsiteX6" fmla="*/ 394917 w 607639"/>
              <a:gd name="connsiteY6" fmla="*/ 364062 h 414642"/>
              <a:gd name="connsiteX7" fmla="*/ 394917 w 607639"/>
              <a:gd name="connsiteY7" fmla="*/ 374196 h 414642"/>
              <a:gd name="connsiteX8" fmla="*/ 384859 w 607639"/>
              <a:gd name="connsiteY8" fmla="*/ 384241 h 414642"/>
              <a:gd name="connsiteX9" fmla="*/ 222780 w 607639"/>
              <a:gd name="connsiteY9" fmla="*/ 384241 h 414642"/>
              <a:gd name="connsiteX10" fmla="*/ 212634 w 607639"/>
              <a:gd name="connsiteY10" fmla="*/ 374196 h 414642"/>
              <a:gd name="connsiteX11" fmla="*/ 212634 w 607639"/>
              <a:gd name="connsiteY11" fmla="*/ 364062 h 414642"/>
              <a:gd name="connsiteX12" fmla="*/ 10146 w 607639"/>
              <a:gd name="connsiteY12" fmla="*/ 343794 h 414642"/>
              <a:gd name="connsiteX13" fmla="*/ 40505 w 607639"/>
              <a:gd name="connsiteY13" fmla="*/ 343794 h 414642"/>
              <a:gd name="connsiteX14" fmla="*/ 40505 w 607639"/>
              <a:gd name="connsiteY14" fmla="*/ 353920 h 414642"/>
              <a:gd name="connsiteX15" fmla="*/ 50652 w 607639"/>
              <a:gd name="connsiteY15" fmla="*/ 364052 h 414642"/>
              <a:gd name="connsiteX16" fmla="*/ 212637 w 607639"/>
              <a:gd name="connsiteY16" fmla="*/ 364052 h 414642"/>
              <a:gd name="connsiteX17" fmla="*/ 212637 w 607639"/>
              <a:gd name="connsiteY17" fmla="*/ 374185 h 414642"/>
              <a:gd name="connsiteX18" fmla="*/ 222783 w 607639"/>
              <a:gd name="connsiteY18" fmla="*/ 384228 h 414642"/>
              <a:gd name="connsiteX19" fmla="*/ 384857 w 607639"/>
              <a:gd name="connsiteY19" fmla="*/ 384228 h 414642"/>
              <a:gd name="connsiteX20" fmla="*/ 394915 w 607639"/>
              <a:gd name="connsiteY20" fmla="*/ 374185 h 414642"/>
              <a:gd name="connsiteX21" fmla="*/ 394915 w 607639"/>
              <a:gd name="connsiteY21" fmla="*/ 364052 h 414642"/>
              <a:gd name="connsiteX22" fmla="*/ 556989 w 607639"/>
              <a:gd name="connsiteY22" fmla="*/ 364052 h 414642"/>
              <a:gd name="connsiteX23" fmla="*/ 567135 w 607639"/>
              <a:gd name="connsiteY23" fmla="*/ 353920 h 414642"/>
              <a:gd name="connsiteX24" fmla="*/ 567135 w 607639"/>
              <a:gd name="connsiteY24" fmla="*/ 343794 h 414642"/>
              <a:gd name="connsiteX25" fmla="*/ 597493 w 607639"/>
              <a:gd name="connsiteY25" fmla="*/ 343794 h 414642"/>
              <a:gd name="connsiteX26" fmla="*/ 607639 w 607639"/>
              <a:gd name="connsiteY26" fmla="*/ 353928 h 414642"/>
              <a:gd name="connsiteX27" fmla="*/ 607639 w 607639"/>
              <a:gd name="connsiteY27" fmla="*/ 384241 h 414642"/>
              <a:gd name="connsiteX28" fmla="*/ 577199 w 607639"/>
              <a:gd name="connsiteY28" fmla="*/ 414642 h 414642"/>
              <a:gd name="connsiteX29" fmla="*/ 30351 w 607639"/>
              <a:gd name="connsiteY29" fmla="*/ 414642 h 414642"/>
              <a:gd name="connsiteX30" fmla="*/ 0 w 607639"/>
              <a:gd name="connsiteY30" fmla="*/ 384241 h 414642"/>
              <a:gd name="connsiteX31" fmla="*/ 0 w 607639"/>
              <a:gd name="connsiteY31" fmla="*/ 353928 h 414642"/>
              <a:gd name="connsiteX32" fmla="*/ 10146 w 607639"/>
              <a:gd name="connsiteY32" fmla="*/ 343794 h 414642"/>
              <a:gd name="connsiteX33" fmla="*/ 354415 w 607639"/>
              <a:gd name="connsiteY33" fmla="*/ 262926 h 414642"/>
              <a:gd name="connsiteX34" fmla="*/ 364541 w 607639"/>
              <a:gd name="connsiteY34" fmla="*/ 273063 h 414642"/>
              <a:gd name="connsiteX35" fmla="*/ 364541 w 607639"/>
              <a:gd name="connsiteY35" fmla="*/ 303384 h 414642"/>
              <a:gd name="connsiteX36" fmla="*/ 354415 w 607639"/>
              <a:gd name="connsiteY36" fmla="*/ 313521 h 414642"/>
              <a:gd name="connsiteX37" fmla="*/ 344289 w 607639"/>
              <a:gd name="connsiteY37" fmla="*/ 303384 h 414642"/>
              <a:gd name="connsiteX38" fmla="*/ 344289 w 607639"/>
              <a:gd name="connsiteY38" fmla="*/ 273063 h 414642"/>
              <a:gd name="connsiteX39" fmla="*/ 354415 w 607639"/>
              <a:gd name="connsiteY39" fmla="*/ 262926 h 414642"/>
              <a:gd name="connsiteX40" fmla="*/ 274426 w 607639"/>
              <a:gd name="connsiteY40" fmla="*/ 252429 h 414642"/>
              <a:gd name="connsiteX41" fmla="*/ 274426 w 607639"/>
              <a:gd name="connsiteY41" fmla="*/ 253836 h 414642"/>
              <a:gd name="connsiteX42" fmla="*/ 268732 w 607639"/>
              <a:gd name="connsiteY42" fmla="*/ 256281 h 414642"/>
              <a:gd name="connsiteX43" fmla="*/ 435415 w 607639"/>
              <a:gd name="connsiteY43" fmla="*/ 242745 h 414642"/>
              <a:gd name="connsiteX44" fmla="*/ 445550 w 607639"/>
              <a:gd name="connsiteY44" fmla="*/ 252793 h 414642"/>
              <a:gd name="connsiteX45" fmla="*/ 445550 w 607639"/>
              <a:gd name="connsiteY45" fmla="*/ 303386 h 414642"/>
              <a:gd name="connsiteX46" fmla="*/ 435415 w 607639"/>
              <a:gd name="connsiteY46" fmla="*/ 313522 h 414642"/>
              <a:gd name="connsiteX47" fmla="*/ 425368 w 607639"/>
              <a:gd name="connsiteY47" fmla="*/ 303386 h 414642"/>
              <a:gd name="connsiteX48" fmla="*/ 425368 w 607639"/>
              <a:gd name="connsiteY48" fmla="*/ 252793 h 414642"/>
              <a:gd name="connsiteX49" fmla="*/ 435415 w 607639"/>
              <a:gd name="connsiteY49" fmla="*/ 242745 h 414642"/>
              <a:gd name="connsiteX50" fmla="*/ 394911 w 607639"/>
              <a:gd name="connsiteY50" fmla="*/ 222493 h 414642"/>
              <a:gd name="connsiteX51" fmla="*/ 405046 w 607639"/>
              <a:gd name="connsiteY51" fmla="*/ 232627 h 414642"/>
              <a:gd name="connsiteX52" fmla="*/ 405046 w 607639"/>
              <a:gd name="connsiteY52" fmla="*/ 303388 h 414642"/>
              <a:gd name="connsiteX53" fmla="*/ 394911 w 607639"/>
              <a:gd name="connsiteY53" fmla="*/ 313522 h 414642"/>
              <a:gd name="connsiteX54" fmla="*/ 384864 w 607639"/>
              <a:gd name="connsiteY54" fmla="*/ 303388 h 414642"/>
              <a:gd name="connsiteX55" fmla="*/ 384864 w 607639"/>
              <a:gd name="connsiteY55" fmla="*/ 232627 h 414642"/>
              <a:gd name="connsiteX56" fmla="*/ 394911 w 607639"/>
              <a:gd name="connsiteY56" fmla="*/ 222493 h 414642"/>
              <a:gd name="connsiteX57" fmla="*/ 516514 w 607639"/>
              <a:gd name="connsiteY57" fmla="*/ 212331 h 414642"/>
              <a:gd name="connsiteX58" fmla="*/ 526560 w 607639"/>
              <a:gd name="connsiteY58" fmla="*/ 222468 h 414642"/>
              <a:gd name="connsiteX59" fmla="*/ 526560 w 607639"/>
              <a:gd name="connsiteY59" fmla="*/ 303385 h 414642"/>
              <a:gd name="connsiteX60" fmla="*/ 516514 w 607639"/>
              <a:gd name="connsiteY60" fmla="*/ 313522 h 414642"/>
              <a:gd name="connsiteX61" fmla="*/ 506378 w 607639"/>
              <a:gd name="connsiteY61" fmla="*/ 303385 h 414642"/>
              <a:gd name="connsiteX62" fmla="*/ 506378 w 607639"/>
              <a:gd name="connsiteY62" fmla="*/ 222468 h 414642"/>
              <a:gd name="connsiteX63" fmla="*/ 516514 w 607639"/>
              <a:gd name="connsiteY63" fmla="*/ 212331 h 414642"/>
              <a:gd name="connsiteX64" fmla="*/ 311213 w 607639"/>
              <a:gd name="connsiteY64" fmla="*/ 180188 h 414642"/>
              <a:gd name="connsiteX65" fmla="*/ 304717 w 607639"/>
              <a:gd name="connsiteY65" fmla="*/ 211903 h 414642"/>
              <a:gd name="connsiteX66" fmla="*/ 279633 w 607639"/>
              <a:gd name="connsiteY66" fmla="*/ 248906 h 414642"/>
              <a:gd name="connsiteX67" fmla="*/ 274426 w 607639"/>
              <a:gd name="connsiteY67" fmla="*/ 252429 h 414642"/>
              <a:gd name="connsiteX68" fmla="*/ 274426 w 607639"/>
              <a:gd name="connsiteY68" fmla="*/ 239622 h 414642"/>
              <a:gd name="connsiteX69" fmla="*/ 266991 w 607639"/>
              <a:gd name="connsiteY69" fmla="*/ 232204 h 414642"/>
              <a:gd name="connsiteX70" fmla="*/ 286105 w 607639"/>
              <a:gd name="connsiteY70" fmla="*/ 204050 h 414642"/>
              <a:gd name="connsiteX71" fmla="*/ 290618 w 607639"/>
              <a:gd name="connsiteY71" fmla="*/ 182059 h 414642"/>
              <a:gd name="connsiteX72" fmla="*/ 303796 w 607639"/>
              <a:gd name="connsiteY72" fmla="*/ 182059 h 414642"/>
              <a:gd name="connsiteX73" fmla="*/ 185290 w 607639"/>
              <a:gd name="connsiteY73" fmla="*/ 178985 h 414642"/>
              <a:gd name="connsiteX74" fmla="*/ 192421 w 607639"/>
              <a:gd name="connsiteY74" fmla="*/ 182059 h 414642"/>
              <a:gd name="connsiteX75" fmla="*/ 216731 w 607639"/>
              <a:gd name="connsiteY75" fmla="*/ 182059 h 414642"/>
              <a:gd name="connsiteX76" fmla="*/ 266991 w 607639"/>
              <a:gd name="connsiteY76" fmla="*/ 232204 h 414642"/>
              <a:gd name="connsiteX77" fmla="*/ 265358 w 607639"/>
              <a:gd name="connsiteY77" fmla="*/ 234609 h 414642"/>
              <a:gd name="connsiteX78" fmla="*/ 250836 w 607639"/>
              <a:gd name="connsiteY78" fmla="*/ 244426 h 414642"/>
              <a:gd name="connsiteX79" fmla="*/ 185290 w 607639"/>
              <a:gd name="connsiteY79" fmla="*/ 179031 h 414642"/>
              <a:gd name="connsiteX80" fmla="*/ 476009 w 607639"/>
              <a:gd name="connsiteY80" fmla="*/ 171897 h 414642"/>
              <a:gd name="connsiteX81" fmla="*/ 486055 w 607639"/>
              <a:gd name="connsiteY81" fmla="*/ 182032 h 414642"/>
              <a:gd name="connsiteX82" fmla="*/ 486055 w 607639"/>
              <a:gd name="connsiteY82" fmla="*/ 303387 h 414642"/>
              <a:gd name="connsiteX83" fmla="*/ 476009 w 607639"/>
              <a:gd name="connsiteY83" fmla="*/ 313522 h 414642"/>
              <a:gd name="connsiteX84" fmla="*/ 465873 w 607639"/>
              <a:gd name="connsiteY84" fmla="*/ 303387 h 414642"/>
              <a:gd name="connsiteX85" fmla="*/ 465873 w 607639"/>
              <a:gd name="connsiteY85" fmla="*/ 182032 h 414642"/>
              <a:gd name="connsiteX86" fmla="*/ 476009 w 607639"/>
              <a:gd name="connsiteY86" fmla="*/ 171897 h 414642"/>
              <a:gd name="connsiteX87" fmla="*/ 313921 w 607639"/>
              <a:gd name="connsiteY87" fmla="*/ 166965 h 414642"/>
              <a:gd name="connsiteX88" fmla="*/ 314925 w 607639"/>
              <a:gd name="connsiteY88" fmla="*/ 172904 h 414642"/>
              <a:gd name="connsiteX89" fmla="*/ 311898 w 607639"/>
              <a:gd name="connsiteY89" fmla="*/ 180015 h 414642"/>
              <a:gd name="connsiteX90" fmla="*/ 311213 w 607639"/>
              <a:gd name="connsiteY90" fmla="*/ 180188 h 414642"/>
              <a:gd name="connsiteX91" fmla="*/ 313685 w 607639"/>
              <a:gd name="connsiteY91" fmla="*/ 165567 h 414642"/>
              <a:gd name="connsiteX92" fmla="*/ 313946 w 607639"/>
              <a:gd name="connsiteY92" fmla="*/ 166842 h 414642"/>
              <a:gd name="connsiteX93" fmla="*/ 313921 w 607639"/>
              <a:gd name="connsiteY93" fmla="*/ 166965 h 414642"/>
              <a:gd name="connsiteX94" fmla="*/ 286557 w 607639"/>
              <a:gd name="connsiteY94" fmla="*/ 131875 h 414642"/>
              <a:gd name="connsiteX95" fmla="*/ 293736 w 607639"/>
              <a:gd name="connsiteY95" fmla="*/ 161794 h 414642"/>
              <a:gd name="connsiteX96" fmla="*/ 292704 w 607639"/>
              <a:gd name="connsiteY96" fmla="*/ 161794 h 414642"/>
              <a:gd name="connsiteX97" fmla="*/ 285987 w 607639"/>
              <a:gd name="connsiteY97" fmla="*/ 129499 h 414642"/>
              <a:gd name="connsiteX98" fmla="*/ 286105 w 607639"/>
              <a:gd name="connsiteY98" fmla="*/ 129672 h 414642"/>
              <a:gd name="connsiteX99" fmla="*/ 286557 w 607639"/>
              <a:gd name="connsiteY99" fmla="*/ 131875 h 414642"/>
              <a:gd name="connsiteX100" fmla="*/ 304744 w 607639"/>
              <a:gd name="connsiteY100" fmla="*/ 121927 h 414642"/>
              <a:gd name="connsiteX101" fmla="*/ 306857 w 607639"/>
              <a:gd name="connsiteY101" fmla="*/ 125153 h 414642"/>
              <a:gd name="connsiteX102" fmla="*/ 313685 w 607639"/>
              <a:gd name="connsiteY102" fmla="*/ 165567 h 414642"/>
              <a:gd name="connsiteX103" fmla="*/ 303006 w 607639"/>
              <a:gd name="connsiteY103" fmla="*/ 119273 h 414642"/>
              <a:gd name="connsiteX104" fmla="*/ 304717 w 607639"/>
              <a:gd name="connsiteY104" fmla="*/ 121796 h 414642"/>
              <a:gd name="connsiteX105" fmla="*/ 304744 w 607639"/>
              <a:gd name="connsiteY105" fmla="*/ 121927 h 414642"/>
              <a:gd name="connsiteX106" fmla="*/ 266335 w 607639"/>
              <a:gd name="connsiteY106" fmla="*/ 100547 h 414642"/>
              <a:gd name="connsiteX107" fmla="*/ 285579 w 607639"/>
              <a:gd name="connsiteY107" fmla="*/ 127797 h 414642"/>
              <a:gd name="connsiteX108" fmla="*/ 285987 w 607639"/>
              <a:gd name="connsiteY108" fmla="*/ 129499 h 414642"/>
              <a:gd name="connsiteX109" fmla="*/ 263955 w 607639"/>
              <a:gd name="connsiteY109" fmla="*/ 98160 h 414642"/>
              <a:gd name="connsiteX110" fmla="*/ 265358 w 607639"/>
              <a:gd name="connsiteY110" fmla="*/ 99109 h 414642"/>
              <a:gd name="connsiteX111" fmla="*/ 266335 w 607639"/>
              <a:gd name="connsiteY111" fmla="*/ 100547 h 414642"/>
              <a:gd name="connsiteX112" fmla="*/ 265336 w 607639"/>
              <a:gd name="connsiteY112" fmla="*/ 99133 h 414642"/>
              <a:gd name="connsiteX113" fmla="*/ 518470 w 607639"/>
              <a:gd name="connsiteY113" fmla="*/ 91029 h 414642"/>
              <a:gd name="connsiteX114" fmla="*/ 520515 w 607639"/>
              <a:gd name="connsiteY114" fmla="*/ 92007 h 414642"/>
              <a:gd name="connsiteX115" fmla="*/ 522559 w 607639"/>
              <a:gd name="connsiteY115" fmla="*/ 93074 h 414642"/>
              <a:gd name="connsiteX116" fmla="*/ 524604 w 607639"/>
              <a:gd name="connsiteY116" fmla="*/ 94052 h 414642"/>
              <a:gd name="connsiteX117" fmla="*/ 526560 w 607639"/>
              <a:gd name="connsiteY117" fmla="*/ 101165 h 414642"/>
              <a:gd name="connsiteX118" fmla="*/ 523537 w 607639"/>
              <a:gd name="connsiteY118" fmla="*/ 108188 h 414642"/>
              <a:gd name="connsiteX119" fmla="*/ 521581 w 607639"/>
              <a:gd name="connsiteY119" fmla="*/ 109255 h 414642"/>
              <a:gd name="connsiteX120" fmla="*/ 519537 w 607639"/>
              <a:gd name="connsiteY120" fmla="*/ 110233 h 414642"/>
              <a:gd name="connsiteX121" fmla="*/ 517492 w 607639"/>
              <a:gd name="connsiteY121" fmla="*/ 111211 h 414642"/>
              <a:gd name="connsiteX122" fmla="*/ 516514 w 607639"/>
              <a:gd name="connsiteY122" fmla="*/ 111211 h 414642"/>
              <a:gd name="connsiteX123" fmla="*/ 509401 w 607639"/>
              <a:gd name="connsiteY123" fmla="*/ 108188 h 414642"/>
              <a:gd name="connsiteX124" fmla="*/ 507356 w 607639"/>
              <a:gd name="connsiteY124" fmla="*/ 105165 h 414642"/>
              <a:gd name="connsiteX125" fmla="*/ 506378 w 607639"/>
              <a:gd name="connsiteY125" fmla="*/ 101165 h 414642"/>
              <a:gd name="connsiteX126" fmla="*/ 509401 w 607639"/>
              <a:gd name="connsiteY126" fmla="*/ 94052 h 414642"/>
              <a:gd name="connsiteX127" fmla="*/ 518470 w 607639"/>
              <a:gd name="connsiteY127" fmla="*/ 91029 h 414642"/>
              <a:gd name="connsiteX128" fmla="*/ 384846 w 607639"/>
              <a:gd name="connsiteY128" fmla="*/ 91029 h 414642"/>
              <a:gd name="connsiteX129" fmla="*/ 465819 w 607639"/>
              <a:gd name="connsiteY129" fmla="*/ 91029 h 414642"/>
              <a:gd name="connsiteX130" fmla="*/ 475963 w 607639"/>
              <a:gd name="connsiteY130" fmla="*/ 101165 h 414642"/>
              <a:gd name="connsiteX131" fmla="*/ 465819 w 607639"/>
              <a:gd name="connsiteY131" fmla="*/ 111211 h 414642"/>
              <a:gd name="connsiteX132" fmla="*/ 384846 w 607639"/>
              <a:gd name="connsiteY132" fmla="*/ 111211 h 414642"/>
              <a:gd name="connsiteX133" fmla="*/ 374702 w 607639"/>
              <a:gd name="connsiteY133" fmla="*/ 101165 h 414642"/>
              <a:gd name="connsiteX134" fmla="*/ 384846 w 607639"/>
              <a:gd name="connsiteY134" fmla="*/ 91029 h 414642"/>
              <a:gd name="connsiteX135" fmla="*/ 234861 w 607639"/>
              <a:gd name="connsiteY135" fmla="*/ 78470 h 414642"/>
              <a:gd name="connsiteX136" fmla="*/ 236624 w 607639"/>
              <a:gd name="connsiteY136" fmla="*/ 78890 h 414642"/>
              <a:gd name="connsiteX137" fmla="*/ 263955 w 607639"/>
              <a:gd name="connsiteY137" fmla="*/ 98160 h 414642"/>
              <a:gd name="connsiteX138" fmla="*/ 233277 w 607639"/>
              <a:gd name="connsiteY138" fmla="*/ 78093 h 414642"/>
              <a:gd name="connsiteX139" fmla="*/ 234749 w 607639"/>
              <a:gd name="connsiteY139" fmla="*/ 78395 h 414642"/>
              <a:gd name="connsiteX140" fmla="*/ 234861 w 607639"/>
              <a:gd name="connsiteY140" fmla="*/ 78470 h 414642"/>
              <a:gd name="connsiteX141" fmla="*/ 264684 w 607639"/>
              <a:gd name="connsiteY141" fmla="*/ 74721 h 414642"/>
              <a:gd name="connsiteX142" fmla="*/ 280560 w 607639"/>
              <a:gd name="connsiteY142" fmla="*/ 85001 h 414642"/>
              <a:gd name="connsiteX143" fmla="*/ 303006 w 607639"/>
              <a:gd name="connsiteY143" fmla="*/ 119273 h 414642"/>
              <a:gd name="connsiteX144" fmla="*/ 279633 w 607639"/>
              <a:gd name="connsiteY144" fmla="*/ 84823 h 414642"/>
              <a:gd name="connsiteX145" fmla="*/ 202570 w 607639"/>
              <a:gd name="connsiteY145" fmla="*/ 70780 h 414642"/>
              <a:gd name="connsiteX146" fmla="*/ 233277 w 607639"/>
              <a:gd name="connsiteY146" fmla="*/ 78093 h 414642"/>
              <a:gd name="connsiteX147" fmla="*/ 202570 w 607639"/>
              <a:gd name="connsiteY147" fmla="*/ 71804 h 414642"/>
              <a:gd name="connsiteX148" fmla="*/ 197522 w 607639"/>
              <a:gd name="connsiteY148" fmla="*/ 70770 h 414642"/>
              <a:gd name="connsiteX149" fmla="*/ 202570 w 607639"/>
              <a:gd name="connsiteY149" fmla="*/ 71804 h 414642"/>
              <a:gd name="connsiteX150" fmla="*/ 202570 w 607639"/>
              <a:gd name="connsiteY150" fmla="*/ 161794 h 414642"/>
              <a:gd name="connsiteX151" fmla="*/ 292704 w 607639"/>
              <a:gd name="connsiteY151" fmla="*/ 161794 h 414642"/>
              <a:gd name="connsiteX152" fmla="*/ 293741 w 607639"/>
              <a:gd name="connsiteY152" fmla="*/ 166842 h 414642"/>
              <a:gd name="connsiteX153" fmla="*/ 290618 w 607639"/>
              <a:gd name="connsiteY153" fmla="*/ 182059 h 414642"/>
              <a:gd name="connsiteX154" fmla="*/ 216731 w 607639"/>
              <a:gd name="connsiteY154" fmla="*/ 182059 h 414642"/>
              <a:gd name="connsiteX155" fmla="*/ 199449 w 607639"/>
              <a:gd name="connsiteY155" fmla="*/ 164816 h 414642"/>
              <a:gd name="connsiteX156" fmla="*/ 185290 w 607639"/>
              <a:gd name="connsiteY156" fmla="*/ 164816 h 414642"/>
              <a:gd name="connsiteX157" fmla="*/ 185290 w 607639"/>
              <a:gd name="connsiteY157" fmla="*/ 178985 h 414642"/>
              <a:gd name="connsiteX158" fmla="*/ 185076 w 607639"/>
              <a:gd name="connsiteY158" fmla="*/ 178893 h 414642"/>
              <a:gd name="connsiteX159" fmla="*/ 182271 w 607639"/>
              <a:gd name="connsiteY159" fmla="*/ 171927 h 414642"/>
              <a:gd name="connsiteX160" fmla="*/ 182271 w 607639"/>
              <a:gd name="connsiteY160" fmla="*/ 73890 h 414642"/>
              <a:gd name="connsiteX161" fmla="*/ 241194 w 607639"/>
              <a:gd name="connsiteY161" fmla="*/ 59511 h 414642"/>
              <a:gd name="connsiteX162" fmla="*/ 242600 w 607639"/>
              <a:gd name="connsiteY162" fmla="*/ 59798 h 414642"/>
              <a:gd name="connsiteX163" fmla="*/ 264684 w 607639"/>
              <a:gd name="connsiteY163" fmla="*/ 74721 h 414642"/>
              <a:gd name="connsiteX164" fmla="*/ 223078 w 607639"/>
              <a:gd name="connsiteY164" fmla="*/ 55812 h 414642"/>
              <a:gd name="connsiteX165" fmla="*/ 239895 w 607639"/>
              <a:gd name="connsiteY165" fmla="*/ 58670 h 414642"/>
              <a:gd name="connsiteX166" fmla="*/ 241194 w 607639"/>
              <a:gd name="connsiteY166" fmla="*/ 59511 h 414642"/>
              <a:gd name="connsiteX167" fmla="*/ 187739 w 607639"/>
              <a:gd name="connsiteY167" fmla="*/ 52590 h 414642"/>
              <a:gd name="connsiteX168" fmla="*/ 185298 w 607639"/>
              <a:gd name="connsiteY168" fmla="*/ 53626 h 414642"/>
              <a:gd name="connsiteX169" fmla="*/ 182271 w 607639"/>
              <a:gd name="connsiteY169" fmla="*/ 60736 h 414642"/>
              <a:gd name="connsiteX170" fmla="*/ 182271 w 607639"/>
              <a:gd name="connsiteY170" fmla="*/ 73890 h 414642"/>
              <a:gd name="connsiteX171" fmla="*/ 160258 w 607639"/>
              <a:gd name="connsiteY171" fmla="*/ 78395 h 414642"/>
              <a:gd name="connsiteX172" fmla="*/ 101303 w 607639"/>
              <a:gd name="connsiteY172" fmla="*/ 166842 h 414642"/>
              <a:gd name="connsiteX173" fmla="*/ 197522 w 607639"/>
              <a:gd name="connsiteY173" fmla="*/ 262915 h 414642"/>
              <a:gd name="connsiteX174" fmla="*/ 234749 w 607639"/>
              <a:gd name="connsiteY174" fmla="*/ 255302 h 414642"/>
              <a:gd name="connsiteX175" fmla="*/ 250836 w 607639"/>
              <a:gd name="connsiteY175" fmla="*/ 244426 h 414642"/>
              <a:gd name="connsiteX176" fmla="*/ 260268 w 607639"/>
              <a:gd name="connsiteY176" fmla="*/ 253836 h 414642"/>
              <a:gd name="connsiteX177" fmla="*/ 267391 w 607639"/>
              <a:gd name="connsiteY177" fmla="*/ 256857 h 414642"/>
              <a:gd name="connsiteX178" fmla="*/ 268732 w 607639"/>
              <a:gd name="connsiteY178" fmla="*/ 256281 h 414642"/>
              <a:gd name="connsiteX179" fmla="*/ 242600 w 607639"/>
              <a:gd name="connsiteY179" fmla="*/ 273962 h 414642"/>
              <a:gd name="connsiteX180" fmla="*/ 197522 w 607639"/>
              <a:gd name="connsiteY180" fmla="*/ 283178 h 414642"/>
              <a:gd name="connsiteX181" fmla="*/ 81009 w 607639"/>
              <a:gd name="connsiteY181" fmla="*/ 166842 h 414642"/>
              <a:gd name="connsiteX182" fmla="*/ 152393 w 607639"/>
              <a:gd name="connsiteY182" fmla="*/ 59798 h 414642"/>
              <a:gd name="connsiteX183" fmla="*/ 192421 w 607639"/>
              <a:gd name="connsiteY183" fmla="*/ 50604 h 414642"/>
              <a:gd name="connsiteX184" fmla="*/ 195181 w 607639"/>
              <a:gd name="connsiteY184" fmla="*/ 51073 h 414642"/>
              <a:gd name="connsiteX185" fmla="*/ 187739 w 607639"/>
              <a:gd name="connsiteY185" fmla="*/ 52590 h 414642"/>
              <a:gd name="connsiteX186" fmla="*/ 197522 w 607639"/>
              <a:gd name="connsiteY186" fmla="*/ 50595 h 414642"/>
              <a:gd name="connsiteX187" fmla="*/ 223078 w 607639"/>
              <a:gd name="connsiteY187" fmla="*/ 55812 h 414642"/>
              <a:gd name="connsiteX188" fmla="*/ 195181 w 607639"/>
              <a:gd name="connsiteY188" fmla="*/ 51073 h 414642"/>
              <a:gd name="connsiteX189" fmla="*/ 449651 w 607639"/>
              <a:gd name="connsiteY189" fmla="*/ 41472 h 414642"/>
              <a:gd name="connsiteX190" fmla="*/ 452682 w 607639"/>
              <a:gd name="connsiteY190" fmla="*/ 43516 h 414642"/>
              <a:gd name="connsiteX191" fmla="*/ 455712 w 607639"/>
              <a:gd name="connsiteY191" fmla="*/ 50626 h 414642"/>
              <a:gd name="connsiteX192" fmla="*/ 452682 w 607639"/>
              <a:gd name="connsiteY192" fmla="*/ 57647 h 414642"/>
              <a:gd name="connsiteX193" fmla="*/ 445551 w 607639"/>
              <a:gd name="connsiteY193" fmla="*/ 60757 h 414642"/>
              <a:gd name="connsiteX194" fmla="*/ 438509 w 607639"/>
              <a:gd name="connsiteY194" fmla="*/ 57647 h 414642"/>
              <a:gd name="connsiteX195" fmla="*/ 435389 w 607639"/>
              <a:gd name="connsiteY195" fmla="*/ 50626 h 414642"/>
              <a:gd name="connsiteX196" fmla="*/ 438509 w 607639"/>
              <a:gd name="connsiteY196" fmla="*/ 43516 h 414642"/>
              <a:gd name="connsiteX197" fmla="*/ 449651 w 607639"/>
              <a:gd name="connsiteY197" fmla="*/ 41472 h 414642"/>
              <a:gd name="connsiteX198" fmla="*/ 486030 w 607639"/>
              <a:gd name="connsiteY198" fmla="*/ 40505 h 414642"/>
              <a:gd name="connsiteX199" fmla="*/ 516494 w 607639"/>
              <a:gd name="connsiteY199" fmla="*/ 40505 h 414642"/>
              <a:gd name="connsiteX200" fmla="*/ 526559 w 607639"/>
              <a:gd name="connsiteY200" fmla="*/ 50631 h 414642"/>
              <a:gd name="connsiteX201" fmla="*/ 516494 w 607639"/>
              <a:gd name="connsiteY201" fmla="*/ 60757 h 414642"/>
              <a:gd name="connsiteX202" fmla="*/ 486030 w 607639"/>
              <a:gd name="connsiteY202" fmla="*/ 60757 h 414642"/>
              <a:gd name="connsiteX203" fmla="*/ 475964 w 607639"/>
              <a:gd name="connsiteY203" fmla="*/ 50631 h 414642"/>
              <a:gd name="connsiteX204" fmla="*/ 486030 w 607639"/>
              <a:gd name="connsiteY204" fmla="*/ 40505 h 414642"/>
              <a:gd name="connsiteX205" fmla="*/ 384851 w 607639"/>
              <a:gd name="connsiteY205" fmla="*/ 40505 h 414642"/>
              <a:gd name="connsiteX206" fmla="*/ 405059 w 607639"/>
              <a:gd name="connsiteY206" fmla="*/ 40505 h 414642"/>
              <a:gd name="connsiteX207" fmla="*/ 415207 w 607639"/>
              <a:gd name="connsiteY207" fmla="*/ 50631 h 414642"/>
              <a:gd name="connsiteX208" fmla="*/ 405059 w 607639"/>
              <a:gd name="connsiteY208" fmla="*/ 60757 h 414642"/>
              <a:gd name="connsiteX209" fmla="*/ 384851 w 607639"/>
              <a:gd name="connsiteY209" fmla="*/ 60757 h 414642"/>
              <a:gd name="connsiteX210" fmla="*/ 374702 w 607639"/>
              <a:gd name="connsiteY210" fmla="*/ 50631 h 414642"/>
              <a:gd name="connsiteX211" fmla="*/ 384851 w 607639"/>
              <a:gd name="connsiteY211" fmla="*/ 40505 h 414642"/>
              <a:gd name="connsiteX212" fmla="*/ 70855 w 607639"/>
              <a:gd name="connsiteY212" fmla="*/ 20176 h 414642"/>
              <a:gd name="connsiteX213" fmla="*/ 60798 w 607639"/>
              <a:gd name="connsiteY213" fmla="*/ 30308 h 414642"/>
              <a:gd name="connsiteX214" fmla="*/ 60798 w 607639"/>
              <a:gd name="connsiteY214" fmla="*/ 343788 h 414642"/>
              <a:gd name="connsiteX215" fmla="*/ 222783 w 607639"/>
              <a:gd name="connsiteY215" fmla="*/ 343788 h 414642"/>
              <a:gd name="connsiteX216" fmla="*/ 232929 w 607639"/>
              <a:gd name="connsiteY216" fmla="*/ 353920 h 414642"/>
              <a:gd name="connsiteX217" fmla="*/ 232929 w 607639"/>
              <a:gd name="connsiteY217" fmla="*/ 364052 h 414642"/>
              <a:gd name="connsiteX218" fmla="*/ 374711 w 607639"/>
              <a:gd name="connsiteY218" fmla="*/ 364052 h 414642"/>
              <a:gd name="connsiteX219" fmla="*/ 374711 w 607639"/>
              <a:gd name="connsiteY219" fmla="*/ 353920 h 414642"/>
              <a:gd name="connsiteX220" fmla="*/ 384857 w 607639"/>
              <a:gd name="connsiteY220" fmla="*/ 343788 h 414642"/>
              <a:gd name="connsiteX221" fmla="*/ 546843 w 607639"/>
              <a:gd name="connsiteY221" fmla="*/ 343788 h 414642"/>
              <a:gd name="connsiteX222" fmla="*/ 546843 w 607639"/>
              <a:gd name="connsiteY222" fmla="*/ 30308 h 414642"/>
              <a:gd name="connsiteX223" fmla="*/ 536696 w 607639"/>
              <a:gd name="connsiteY223" fmla="*/ 20176 h 414642"/>
              <a:gd name="connsiteX224" fmla="*/ 70855 w 607639"/>
              <a:gd name="connsiteY224" fmla="*/ 0 h 414642"/>
              <a:gd name="connsiteX225" fmla="*/ 536696 w 607639"/>
              <a:gd name="connsiteY225" fmla="*/ 0 h 414642"/>
              <a:gd name="connsiteX226" fmla="*/ 567135 w 607639"/>
              <a:gd name="connsiteY226" fmla="*/ 30308 h 414642"/>
              <a:gd name="connsiteX227" fmla="*/ 567135 w 607639"/>
              <a:gd name="connsiteY227" fmla="*/ 343794 h 414642"/>
              <a:gd name="connsiteX228" fmla="*/ 384859 w 607639"/>
              <a:gd name="connsiteY228" fmla="*/ 343794 h 414642"/>
              <a:gd name="connsiteX229" fmla="*/ 374712 w 607639"/>
              <a:gd name="connsiteY229" fmla="*/ 353928 h 414642"/>
              <a:gd name="connsiteX230" fmla="*/ 374712 w 607639"/>
              <a:gd name="connsiteY230" fmla="*/ 364062 h 414642"/>
              <a:gd name="connsiteX231" fmla="*/ 232927 w 607639"/>
              <a:gd name="connsiteY231" fmla="*/ 364062 h 414642"/>
              <a:gd name="connsiteX232" fmla="*/ 232927 w 607639"/>
              <a:gd name="connsiteY232" fmla="*/ 353928 h 414642"/>
              <a:gd name="connsiteX233" fmla="*/ 222780 w 607639"/>
              <a:gd name="connsiteY233" fmla="*/ 343794 h 414642"/>
              <a:gd name="connsiteX234" fmla="*/ 40505 w 607639"/>
              <a:gd name="connsiteY234" fmla="*/ 343794 h 414642"/>
              <a:gd name="connsiteX235" fmla="*/ 40505 w 607639"/>
              <a:gd name="connsiteY235" fmla="*/ 30308 h 414642"/>
              <a:gd name="connsiteX236" fmla="*/ 70855 w 607639"/>
              <a:gd name="connsiteY236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</a:cxnLst>
            <a:rect l="l" t="t" r="r" b="b"/>
            <a:pathLst>
              <a:path w="607639" h="414642">
                <a:moveTo>
                  <a:pt x="20293" y="364062"/>
                </a:moveTo>
                <a:lnTo>
                  <a:pt x="20293" y="384241"/>
                </a:lnTo>
                <a:cubicBezTo>
                  <a:pt x="20293" y="390374"/>
                  <a:pt x="24298" y="394374"/>
                  <a:pt x="30351" y="394374"/>
                </a:cubicBezTo>
                <a:lnTo>
                  <a:pt x="577199" y="394374"/>
                </a:lnTo>
                <a:cubicBezTo>
                  <a:pt x="583341" y="394374"/>
                  <a:pt x="587346" y="390374"/>
                  <a:pt x="587346" y="384241"/>
                </a:cubicBezTo>
                <a:lnTo>
                  <a:pt x="587346" y="364062"/>
                </a:lnTo>
                <a:lnTo>
                  <a:pt x="394917" y="364062"/>
                </a:lnTo>
                <a:lnTo>
                  <a:pt x="394917" y="374196"/>
                </a:lnTo>
                <a:cubicBezTo>
                  <a:pt x="394917" y="380240"/>
                  <a:pt x="390911" y="384241"/>
                  <a:pt x="384859" y="384241"/>
                </a:cubicBezTo>
                <a:lnTo>
                  <a:pt x="222780" y="384241"/>
                </a:lnTo>
                <a:cubicBezTo>
                  <a:pt x="216728" y="384241"/>
                  <a:pt x="212634" y="380240"/>
                  <a:pt x="212634" y="374196"/>
                </a:cubicBezTo>
                <a:lnTo>
                  <a:pt x="212634" y="364062"/>
                </a:lnTo>
                <a:close/>
                <a:moveTo>
                  <a:pt x="10146" y="343794"/>
                </a:moveTo>
                <a:lnTo>
                  <a:pt x="40505" y="343794"/>
                </a:lnTo>
                <a:lnTo>
                  <a:pt x="40505" y="353920"/>
                </a:lnTo>
                <a:cubicBezTo>
                  <a:pt x="40505" y="359964"/>
                  <a:pt x="44599" y="364052"/>
                  <a:pt x="50652" y="364052"/>
                </a:cubicBezTo>
                <a:lnTo>
                  <a:pt x="212637" y="364052"/>
                </a:lnTo>
                <a:lnTo>
                  <a:pt x="212637" y="374185"/>
                </a:lnTo>
                <a:cubicBezTo>
                  <a:pt x="212637" y="380229"/>
                  <a:pt x="216731" y="384228"/>
                  <a:pt x="222783" y="384228"/>
                </a:cubicBezTo>
                <a:lnTo>
                  <a:pt x="384857" y="384228"/>
                </a:lnTo>
                <a:cubicBezTo>
                  <a:pt x="390910" y="384228"/>
                  <a:pt x="394915" y="380229"/>
                  <a:pt x="394915" y="374185"/>
                </a:cubicBezTo>
                <a:lnTo>
                  <a:pt x="394915" y="364052"/>
                </a:lnTo>
                <a:lnTo>
                  <a:pt x="556989" y="364052"/>
                </a:lnTo>
                <a:cubicBezTo>
                  <a:pt x="563041" y="364052"/>
                  <a:pt x="567135" y="359964"/>
                  <a:pt x="567135" y="353920"/>
                </a:cubicBezTo>
                <a:lnTo>
                  <a:pt x="567135" y="343794"/>
                </a:lnTo>
                <a:lnTo>
                  <a:pt x="597493" y="343794"/>
                </a:lnTo>
                <a:cubicBezTo>
                  <a:pt x="603545" y="343794"/>
                  <a:pt x="607639" y="347883"/>
                  <a:pt x="607639" y="353928"/>
                </a:cubicBezTo>
                <a:lnTo>
                  <a:pt x="607639" y="384241"/>
                </a:lnTo>
                <a:cubicBezTo>
                  <a:pt x="607639" y="401486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6"/>
                  <a:pt x="0" y="384241"/>
                </a:cubicBezTo>
                <a:lnTo>
                  <a:pt x="0" y="353928"/>
                </a:lnTo>
                <a:cubicBezTo>
                  <a:pt x="0" y="347883"/>
                  <a:pt x="4094" y="343794"/>
                  <a:pt x="10146" y="343794"/>
                </a:cubicBezTo>
                <a:close/>
                <a:moveTo>
                  <a:pt x="354415" y="262926"/>
                </a:moveTo>
                <a:cubicBezTo>
                  <a:pt x="360455" y="262926"/>
                  <a:pt x="364541" y="267016"/>
                  <a:pt x="364541" y="273063"/>
                </a:cubicBezTo>
                <a:lnTo>
                  <a:pt x="364541" y="303384"/>
                </a:lnTo>
                <a:cubicBezTo>
                  <a:pt x="364541" y="309431"/>
                  <a:pt x="360455" y="313521"/>
                  <a:pt x="354415" y="313521"/>
                </a:cubicBezTo>
                <a:cubicBezTo>
                  <a:pt x="348375" y="313521"/>
                  <a:pt x="344289" y="309431"/>
                  <a:pt x="344289" y="303384"/>
                </a:cubicBezTo>
                <a:lnTo>
                  <a:pt x="344289" y="273063"/>
                </a:lnTo>
                <a:cubicBezTo>
                  <a:pt x="344289" y="267016"/>
                  <a:pt x="348375" y="262926"/>
                  <a:pt x="354415" y="262926"/>
                </a:cubicBezTo>
                <a:close/>
                <a:moveTo>
                  <a:pt x="274426" y="252429"/>
                </a:moveTo>
                <a:lnTo>
                  <a:pt x="274426" y="253836"/>
                </a:lnTo>
                <a:lnTo>
                  <a:pt x="268732" y="256281"/>
                </a:lnTo>
                <a:close/>
                <a:moveTo>
                  <a:pt x="435415" y="242745"/>
                </a:moveTo>
                <a:cubicBezTo>
                  <a:pt x="441549" y="242745"/>
                  <a:pt x="445550" y="246746"/>
                  <a:pt x="445550" y="252793"/>
                </a:cubicBezTo>
                <a:lnTo>
                  <a:pt x="445550" y="303386"/>
                </a:lnTo>
                <a:cubicBezTo>
                  <a:pt x="445550" y="309432"/>
                  <a:pt x="441549" y="313522"/>
                  <a:pt x="435415" y="313522"/>
                </a:cubicBezTo>
                <a:cubicBezTo>
                  <a:pt x="429369" y="313522"/>
                  <a:pt x="425368" y="309432"/>
                  <a:pt x="425368" y="303386"/>
                </a:cubicBezTo>
                <a:lnTo>
                  <a:pt x="425368" y="252793"/>
                </a:lnTo>
                <a:cubicBezTo>
                  <a:pt x="425368" y="246746"/>
                  <a:pt x="429369" y="242745"/>
                  <a:pt x="435415" y="242745"/>
                </a:cubicBezTo>
                <a:close/>
                <a:moveTo>
                  <a:pt x="394911" y="222493"/>
                </a:moveTo>
                <a:cubicBezTo>
                  <a:pt x="401045" y="222493"/>
                  <a:pt x="405046" y="226582"/>
                  <a:pt x="405046" y="232627"/>
                </a:cubicBezTo>
                <a:lnTo>
                  <a:pt x="405046" y="303388"/>
                </a:lnTo>
                <a:cubicBezTo>
                  <a:pt x="405046" y="309433"/>
                  <a:pt x="401045" y="313522"/>
                  <a:pt x="394911" y="313522"/>
                </a:cubicBezTo>
                <a:cubicBezTo>
                  <a:pt x="388865" y="313522"/>
                  <a:pt x="384864" y="309433"/>
                  <a:pt x="384864" y="303388"/>
                </a:cubicBezTo>
                <a:lnTo>
                  <a:pt x="384864" y="232627"/>
                </a:lnTo>
                <a:cubicBezTo>
                  <a:pt x="384864" y="226582"/>
                  <a:pt x="388865" y="222493"/>
                  <a:pt x="394911" y="222493"/>
                </a:cubicBezTo>
                <a:close/>
                <a:moveTo>
                  <a:pt x="516514" y="212331"/>
                </a:moveTo>
                <a:cubicBezTo>
                  <a:pt x="522559" y="212331"/>
                  <a:pt x="526560" y="216421"/>
                  <a:pt x="526560" y="222468"/>
                </a:cubicBezTo>
                <a:lnTo>
                  <a:pt x="526560" y="303385"/>
                </a:lnTo>
                <a:cubicBezTo>
                  <a:pt x="526560" y="309432"/>
                  <a:pt x="522559" y="313522"/>
                  <a:pt x="516514" y="313522"/>
                </a:cubicBezTo>
                <a:cubicBezTo>
                  <a:pt x="510379" y="313522"/>
                  <a:pt x="506378" y="309432"/>
                  <a:pt x="506378" y="303385"/>
                </a:cubicBezTo>
                <a:lnTo>
                  <a:pt x="506378" y="222468"/>
                </a:lnTo>
                <a:cubicBezTo>
                  <a:pt x="506378" y="216421"/>
                  <a:pt x="510379" y="212331"/>
                  <a:pt x="516514" y="212331"/>
                </a:cubicBezTo>
                <a:close/>
                <a:moveTo>
                  <a:pt x="311213" y="180188"/>
                </a:moveTo>
                <a:lnTo>
                  <a:pt x="304717" y="211903"/>
                </a:lnTo>
                <a:cubicBezTo>
                  <a:pt x="298781" y="225796"/>
                  <a:pt x="290203" y="238347"/>
                  <a:pt x="279633" y="248906"/>
                </a:cubicBezTo>
                <a:lnTo>
                  <a:pt x="274426" y="252429"/>
                </a:lnTo>
                <a:lnTo>
                  <a:pt x="274426" y="239622"/>
                </a:lnTo>
                <a:lnTo>
                  <a:pt x="266991" y="232204"/>
                </a:lnTo>
                <a:lnTo>
                  <a:pt x="286105" y="204050"/>
                </a:lnTo>
                <a:lnTo>
                  <a:pt x="290618" y="182059"/>
                </a:lnTo>
                <a:lnTo>
                  <a:pt x="303796" y="182059"/>
                </a:lnTo>
                <a:close/>
                <a:moveTo>
                  <a:pt x="185290" y="178985"/>
                </a:moveTo>
                <a:lnTo>
                  <a:pt x="192421" y="182059"/>
                </a:lnTo>
                <a:lnTo>
                  <a:pt x="216731" y="182059"/>
                </a:lnTo>
                <a:lnTo>
                  <a:pt x="266991" y="232204"/>
                </a:lnTo>
                <a:lnTo>
                  <a:pt x="265358" y="234609"/>
                </a:lnTo>
                <a:lnTo>
                  <a:pt x="250836" y="244426"/>
                </a:lnTo>
                <a:lnTo>
                  <a:pt x="185290" y="179031"/>
                </a:lnTo>
                <a:close/>
                <a:moveTo>
                  <a:pt x="476009" y="171897"/>
                </a:moveTo>
                <a:cubicBezTo>
                  <a:pt x="482054" y="171897"/>
                  <a:pt x="486055" y="175987"/>
                  <a:pt x="486055" y="182032"/>
                </a:cubicBezTo>
                <a:lnTo>
                  <a:pt x="486055" y="303387"/>
                </a:lnTo>
                <a:cubicBezTo>
                  <a:pt x="486055" y="309433"/>
                  <a:pt x="482054" y="313522"/>
                  <a:pt x="476009" y="313522"/>
                </a:cubicBezTo>
                <a:cubicBezTo>
                  <a:pt x="469874" y="313522"/>
                  <a:pt x="465873" y="309433"/>
                  <a:pt x="465873" y="303387"/>
                </a:cubicBezTo>
                <a:lnTo>
                  <a:pt x="465873" y="182032"/>
                </a:lnTo>
                <a:cubicBezTo>
                  <a:pt x="465873" y="175987"/>
                  <a:pt x="469874" y="171897"/>
                  <a:pt x="476009" y="171897"/>
                </a:cubicBezTo>
                <a:close/>
                <a:moveTo>
                  <a:pt x="313921" y="166965"/>
                </a:moveTo>
                <a:lnTo>
                  <a:pt x="314925" y="172904"/>
                </a:lnTo>
                <a:cubicBezTo>
                  <a:pt x="314925" y="176015"/>
                  <a:pt x="313946" y="177971"/>
                  <a:pt x="311898" y="180015"/>
                </a:cubicBezTo>
                <a:lnTo>
                  <a:pt x="311213" y="180188"/>
                </a:lnTo>
                <a:close/>
                <a:moveTo>
                  <a:pt x="313685" y="165567"/>
                </a:moveTo>
                <a:lnTo>
                  <a:pt x="313946" y="166842"/>
                </a:lnTo>
                <a:lnTo>
                  <a:pt x="313921" y="166965"/>
                </a:lnTo>
                <a:close/>
                <a:moveTo>
                  <a:pt x="286557" y="131875"/>
                </a:moveTo>
                <a:lnTo>
                  <a:pt x="293736" y="161794"/>
                </a:lnTo>
                <a:lnTo>
                  <a:pt x="292704" y="161794"/>
                </a:lnTo>
                <a:close/>
                <a:moveTo>
                  <a:pt x="285987" y="129499"/>
                </a:moveTo>
                <a:lnTo>
                  <a:pt x="286105" y="129672"/>
                </a:lnTo>
                <a:lnTo>
                  <a:pt x="286557" y="131875"/>
                </a:lnTo>
                <a:close/>
                <a:moveTo>
                  <a:pt x="304744" y="121927"/>
                </a:moveTo>
                <a:lnTo>
                  <a:pt x="306857" y="125153"/>
                </a:lnTo>
                <a:lnTo>
                  <a:pt x="313685" y="165567"/>
                </a:lnTo>
                <a:close/>
                <a:moveTo>
                  <a:pt x="303006" y="119273"/>
                </a:moveTo>
                <a:lnTo>
                  <a:pt x="304717" y="121796"/>
                </a:lnTo>
                <a:lnTo>
                  <a:pt x="304744" y="121927"/>
                </a:lnTo>
                <a:close/>
                <a:moveTo>
                  <a:pt x="266335" y="100547"/>
                </a:moveTo>
                <a:lnTo>
                  <a:pt x="285579" y="127797"/>
                </a:lnTo>
                <a:lnTo>
                  <a:pt x="285987" y="129499"/>
                </a:lnTo>
                <a:close/>
                <a:moveTo>
                  <a:pt x="263955" y="98160"/>
                </a:moveTo>
                <a:lnTo>
                  <a:pt x="265358" y="99109"/>
                </a:lnTo>
                <a:lnTo>
                  <a:pt x="266335" y="100547"/>
                </a:lnTo>
                <a:lnTo>
                  <a:pt x="265336" y="99133"/>
                </a:lnTo>
                <a:close/>
                <a:moveTo>
                  <a:pt x="518470" y="91029"/>
                </a:moveTo>
                <a:cubicBezTo>
                  <a:pt x="519537" y="91029"/>
                  <a:pt x="519537" y="91029"/>
                  <a:pt x="520515" y="92007"/>
                </a:cubicBezTo>
                <a:cubicBezTo>
                  <a:pt x="521581" y="92007"/>
                  <a:pt x="521581" y="93074"/>
                  <a:pt x="522559" y="93074"/>
                </a:cubicBezTo>
                <a:cubicBezTo>
                  <a:pt x="523537" y="93074"/>
                  <a:pt x="523537" y="94052"/>
                  <a:pt x="524604" y="94052"/>
                </a:cubicBezTo>
                <a:cubicBezTo>
                  <a:pt x="525582" y="96097"/>
                  <a:pt x="526560" y="98142"/>
                  <a:pt x="526560" y="101165"/>
                </a:cubicBezTo>
                <a:cubicBezTo>
                  <a:pt x="526560" y="104187"/>
                  <a:pt x="525582" y="106232"/>
                  <a:pt x="523537" y="108188"/>
                </a:cubicBezTo>
                <a:cubicBezTo>
                  <a:pt x="523537" y="108188"/>
                  <a:pt x="522559" y="109255"/>
                  <a:pt x="521581" y="109255"/>
                </a:cubicBezTo>
                <a:cubicBezTo>
                  <a:pt x="521581" y="109255"/>
                  <a:pt x="520515" y="110233"/>
                  <a:pt x="519537" y="110233"/>
                </a:cubicBezTo>
                <a:cubicBezTo>
                  <a:pt x="518470" y="110233"/>
                  <a:pt x="518470" y="110233"/>
                  <a:pt x="517492" y="111211"/>
                </a:cubicBezTo>
                <a:lnTo>
                  <a:pt x="516514" y="111211"/>
                </a:lnTo>
                <a:cubicBezTo>
                  <a:pt x="513491" y="111211"/>
                  <a:pt x="511446" y="110233"/>
                  <a:pt x="509401" y="108188"/>
                </a:cubicBezTo>
                <a:cubicBezTo>
                  <a:pt x="508423" y="107210"/>
                  <a:pt x="507356" y="106232"/>
                  <a:pt x="507356" y="105165"/>
                </a:cubicBezTo>
                <a:cubicBezTo>
                  <a:pt x="507356" y="104187"/>
                  <a:pt x="506378" y="103121"/>
                  <a:pt x="506378" y="101165"/>
                </a:cubicBezTo>
                <a:cubicBezTo>
                  <a:pt x="506378" y="98142"/>
                  <a:pt x="507356" y="96097"/>
                  <a:pt x="509401" y="94052"/>
                </a:cubicBezTo>
                <a:cubicBezTo>
                  <a:pt x="511446" y="92007"/>
                  <a:pt x="515447" y="91029"/>
                  <a:pt x="518470" y="91029"/>
                </a:cubicBezTo>
                <a:close/>
                <a:moveTo>
                  <a:pt x="384846" y="91029"/>
                </a:moveTo>
                <a:lnTo>
                  <a:pt x="465819" y="91029"/>
                </a:lnTo>
                <a:cubicBezTo>
                  <a:pt x="471870" y="91029"/>
                  <a:pt x="475963" y="95030"/>
                  <a:pt x="475963" y="101165"/>
                </a:cubicBezTo>
                <a:cubicBezTo>
                  <a:pt x="475963" y="107210"/>
                  <a:pt x="471870" y="111211"/>
                  <a:pt x="465819" y="111211"/>
                </a:cubicBezTo>
                <a:lnTo>
                  <a:pt x="384846" y="111211"/>
                </a:lnTo>
                <a:cubicBezTo>
                  <a:pt x="378706" y="111211"/>
                  <a:pt x="374702" y="107210"/>
                  <a:pt x="374702" y="101165"/>
                </a:cubicBezTo>
                <a:cubicBezTo>
                  <a:pt x="374702" y="95030"/>
                  <a:pt x="378706" y="91029"/>
                  <a:pt x="384846" y="91029"/>
                </a:cubicBezTo>
                <a:close/>
                <a:moveTo>
                  <a:pt x="234861" y="78470"/>
                </a:moveTo>
                <a:lnTo>
                  <a:pt x="236624" y="78890"/>
                </a:lnTo>
                <a:lnTo>
                  <a:pt x="263955" y="98160"/>
                </a:lnTo>
                <a:close/>
                <a:moveTo>
                  <a:pt x="233277" y="78093"/>
                </a:moveTo>
                <a:lnTo>
                  <a:pt x="234749" y="78395"/>
                </a:lnTo>
                <a:lnTo>
                  <a:pt x="234861" y="78470"/>
                </a:lnTo>
                <a:close/>
                <a:moveTo>
                  <a:pt x="264684" y="74721"/>
                </a:moveTo>
                <a:lnTo>
                  <a:pt x="280560" y="85001"/>
                </a:lnTo>
                <a:lnTo>
                  <a:pt x="303006" y="119273"/>
                </a:lnTo>
                <a:lnTo>
                  <a:pt x="279633" y="84823"/>
                </a:lnTo>
                <a:close/>
                <a:moveTo>
                  <a:pt x="202570" y="70780"/>
                </a:moveTo>
                <a:lnTo>
                  <a:pt x="233277" y="78093"/>
                </a:lnTo>
                <a:lnTo>
                  <a:pt x="202570" y="71804"/>
                </a:lnTo>
                <a:close/>
                <a:moveTo>
                  <a:pt x="197522" y="70770"/>
                </a:moveTo>
                <a:lnTo>
                  <a:pt x="202570" y="71804"/>
                </a:lnTo>
                <a:lnTo>
                  <a:pt x="202570" y="161794"/>
                </a:lnTo>
                <a:lnTo>
                  <a:pt x="292704" y="161794"/>
                </a:lnTo>
                <a:lnTo>
                  <a:pt x="293741" y="166842"/>
                </a:lnTo>
                <a:lnTo>
                  <a:pt x="290618" y="182059"/>
                </a:lnTo>
                <a:lnTo>
                  <a:pt x="216731" y="182059"/>
                </a:lnTo>
                <a:lnTo>
                  <a:pt x="199449" y="164816"/>
                </a:lnTo>
                <a:cubicBezTo>
                  <a:pt x="195442" y="160818"/>
                  <a:pt x="189386" y="160818"/>
                  <a:pt x="185290" y="164816"/>
                </a:cubicBezTo>
                <a:lnTo>
                  <a:pt x="185290" y="178985"/>
                </a:lnTo>
                <a:lnTo>
                  <a:pt x="185076" y="178893"/>
                </a:lnTo>
                <a:cubicBezTo>
                  <a:pt x="183295" y="176993"/>
                  <a:pt x="182271" y="174460"/>
                  <a:pt x="182271" y="171927"/>
                </a:cubicBezTo>
                <a:lnTo>
                  <a:pt x="182271" y="73890"/>
                </a:lnTo>
                <a:close/>
                <a:moveTo>
                  <a:pt x="241194" y="59511"/>
                </a:moveTo>
                <a:lnTo>
                  <a:pt x="242600" y="59798"/>
                </a:lnTo>
                <a:lnTo>
                  <a:pt x="264684" y="74721"/>
                </a:lnTo>
                <a:close/>
                <a:moveTo>
                  <a:pt x="223078" y="55812"/>
                </a:moveTo>
                <a:lnTo>
                  <a:pt x="239895" y="58670"/>
                </a:lnTo>
                <a:lnTo>
                  <a:pt x="241194" y="59511"/>
                </a:lnTo>
                <a:close/>
                <a:moveTo>
                  <a:pt x="187739" y="52590"/>
                </a:moveTo>
                <a:lnTo>
                  <a:pt x="185298" y="53626"/>
                </a:lnTo>
                <a:cubicBezTo>
                  <a:pt x="183251" y="55670"/>
                  <a:pt x="182271" y="57625"/>
                  <a:pt x="182271" y="60736"/>
                </a:cubicBezTo>
                <a:lnTo>
                  <a:pt x="182271" y="73890"/>
                </a:lnTo>
                <a:lnTo>
                  <a:pt x="160258" y="78395"/>
                </a:lnTo>
                <a:cubicBezTo>
                  <a:pt x="125786" y="93105"/>
                  <a:pt x="101303" y="127449"/>
                  <a:pt x="101303" y="166842"/>
                </a:cubicBezTo>
                <a:cubicBezTo>
                  <a:pt x="101303" y="219456"/>
                  <a:pt x="144829" y="262915"/>
                  <a:pt x="197522" y="262915"/>
                </a:cubicBezTo>
                <a:cubicBezTo>
                  <a:pt x="210673" y="262915"/>
                  <a:pt x="223263" y="260199"/>
                  <a:pt x="234749" y="255302"/>
                </a:cubicBezTo>
                <a:lnTo>
                  <a:pt x="250836" y="244426"/>
                </a:lnTo>
                <a:lnTo>
                  <a:pt x="260268" y="253836"/>
                </a:lnTo>
                <a:cubicBezTo>
                  <a:pt x="262316" y="255791"/>
                  <a:pt x="264364" y="256857"/>
                  <a:pt x="267391" y="256857"/>
                </a:cubicBezTo>
                <a:lnTo>
                  <a:pt x="268732" y="256281"/>
                </a:lnTo>
                <a:lnTo>
                  <a:pt x="242600" y="273962"/>
                </a:lnTo>
                <a:cubicBezTo>
                  <a:pt x="228698" y="279890"/>
                  <a:pt x="213455" y="283178"/>
                  <a:pt x="197522" y="283178"/>
                </a:cubicBezTo>
                <a:cubicBezTo>
                  <a:pt x="133703" y="283178"/>
                  <a:pt x="81009" y="230565"/>
                  <a:pt x="81009" y="166842"/>
                </a:cubicBezTo>
                <a:cubicBezTo>
                  <a:pt x="81009" y="119050"/>
                  <a:pt x="110649" y="77557"/>
                  <a:pt x="152393" y="59798"/>
                </a:cubicBezTo>
                <a:close/>
                <a:moveTo>
                  <a:pt x="192421" y="50604"/>
                </a:moveTo>
                <a:lnTo>
                  <a:pt x="195181" y="51073"/>
                </a:lnTo>
                <a:lnTo>
                  <a:pt x="187739" y="52590"/>
                </a:lnTo>
                <a:close/>
                <a:moveTo>
                  <a:pt x="197522" y="50595"/>
                </a:moveTo>
                <a:lnTo>
                  <a:pt x="223078" y="55812"/>
                </a:lnTo>
                <a:lnTo>
                  <a:pt x="195181" y="51073"/>
                </a:lnTo>
                <a:close/>
                <a:moveTo>
                  <a:pt x="449651" y="41472"/>
                </a:moveTo>
                <a:cubicBezTo>
                  <a:pt x="450631" y="42539"/>
                  <a:pt x="451612" y="42539"/>
                  <a:pt x="452682" y="43516"/>
                </a:cubicBezTo>
                <a:cubicBezTo>
                  <a:pt x="454732" y="45560"/>
                  <a:pt x="455712" y="47604"/>
                  <a:pt x="455712" y="50626"/>
                </a:cubicBezTo>
                <a:cubicBezTo>
                  <a:pt x="455712" y="53648"/>
                  <a:pt x="454732" y="55692"/>
                  <a:pt x="452682" y="57647"/>
                </a:cubicBezTo>
                <a:cubicBezTo>
                  <a:pt x="450631" y="59691"/>
                  <a:pt x="448581" y="60757"/>
                  <a:pt x="445551" y="60757"/>
                </a:cubicBezTo>
                <a:cubicBezTo>
                  <a:pt x="442520" y="60757"/>
                  <a:pt x="440470" y="59691"/>
                  <a:pt x="438509" y="57647"/>
                </a:cubicBezTo>
                <a:cubicBezTo>
                  <a:pt x="436459" y="55692"/>
                  <a:pt x="435389" y="53648"/>
                  <a:pt x="435389" y="50626"/>
                </a:cubicBezTo>
                <a:cubicBezTo>
                  <a:pt x="435389" y="47604"/>
                  <a:pt x="436459" y="45560"/>
                  <a:pt x="438509" y="43516"/>
                </a:cubicBezTo>
                <a:cubicBezTo>
                  <a:pt x="441540" y="40495"/>
                  <a:pt x="445551" y="39517"/>
                  <a:pt x="449651" y="41472"/>
                </a:cubicBezTo>
                <a:close/>
                <a:moveTo>
                  <a:pt x="486030" y="40505"/>
                </a:moveTo>
                <a:lnTo>
                  <a:pt x="516494" y="40505"/>
                </a:lnTo>
                <a:cubicBezTo>
                  <a:pt x="522551" y="40505"/>
                  <a:pt x="526559" y="44591"/>
                  <a:pt x="526559" y="50631"/>
                </a:cubicBezTo>
                <a:cubicBezTo>
                  <a:pt x="526559" y="56671"/>
                  <a:pt x="522551" y="60757"/>
                  <a:pt x="516494" y="60757"/>
                </a:cubicBezTo>
                <a:lnTo>
                  <a:pt x="486030" y="60757"/>
                </a:lnTo>
                <a:cubicBezTo>
                  <a:pt x="479973" y="60757"/>
                  <a:pt x="475964" y="56671"/>
                  <a:pt x="475964" y="50631"/>
                </a:cubicBezTo>
                <a:cubicBezTo>
                  <a:pt x="475964" y="44591"/>
                  <a:pt x="479973" y="40505"/>
                  <a:pt x="486030" y="40505"/>
                </a:cubicBezTo>
                <a:close/>
                <a:moveTo>
                  <a:pt x="384851" y="40505"/>
                </a:moveTo>
                <a:lnTo>
                  <a:pt x="405059" y="40505"/>
                </a:lnTo>
                <a:cubicBezTo>
                  <a:pt x="411112" y="40505"/>
                  <a:pt x="415207" y="44591"/>
                  <a:pt x="415207" y="50631"/>
                </a:cubicBezTo>
                <a:cubicBezTo>
                  <a:pt x="415207" y="56671"/>
                  <a:pt x="411112" y="60757"/>
                  <a:pt x="405059" y="60757"/>
                </a:cubicBezTo>
                <a:lnTo>
                  <a:pt x="384851" y="60757"/>
                </a:lnTo>
                <a:cubicBezTo>
                  <a:pt x="378708" y="60757"/>
                  <a:pt x="374702" y="56671"/>
                  <a:pt x="374702" y="50631"/>
                </a:cubicBezTo>
                <a:cubicBezTo>
                  <a:pt x="374702" y="44591"/>
                  <a:pt x="378708" y="40505"/>
                  <a:pt x="384851" y="40505"/>
                </a:cubicBezTo>
                <a:close/>
                <a:moveTo>
                  <a:pt x="70855" y="20176"/>
                </a:moveTo>
                <a:cubicBezTo>
                  <a:pt x="64803" y="20176"/>
                  <a:pt x="60798" y="24264"/>
                  <a:pt x="60798" y="30308"/>
                </a:cubicBezTo>
                <a:lnTo>
                  <a:pt x="60798" y="343788"/>
                </a:lnTo>
                <a:lnTo>
                  <a:pt x="222783" y="343788"/>
                </a:lnTo>
                <a:cubicBezTo>
                  <a:pt x="228835" y="343788"/>
                  <a:pt x="232929" y="347876"/>
                  <a:pt x="232929" y="353920"/>
                </a:cubicBezTo>
                <a:lnTo>
                  <a:pt x="232929" y="364052"/>
                </a:lnTo>
                <a:lnTo>
                  <a:pt x="374711" y="364052"/>
                </a:lnTo>
                <a:lnTo>
                  <a:pt x="374711" y="353920"/>
                </a:lnTo>
                <a:cubicBezTo>
                  <a:pt x="374711" y="347876"/>
                  <a:pt x="378716" y="343788"/>
                  <a:pt x="384857" y="343788"/>
                </a:cubicBezTo>
                <a:lnTo>
                  <a:pt x="546843" y="343788"/>
                </a:lnTo>
                <a:lnTo>
                  <a:pt x="546843" y="30308"/>
                </a:lnTo>
                <a:cubicBezTo>
                  <a:pt x="546843" y="24264"/>
                  <a:pt x="542748" y="20176"/>
                  <a:pt x="536696" y="20176"/>
                </a:cubicBezTo>
                <a:close/>
                <a:moveTo>
                  <a:pt x="70855" y="0"/>
                </a:moveTo>
                <a:lnTo>
                  <a:pt x="536696" y="0"/>
                </a:lnTo>
                <a:cubicBezTo>
                  <a:pt x="553963" y="0"/>
                  <a:pt x="567135" y="13154"/>
                  <a:pt x="567135" y="30308"/>
                </a:cubicBezTo>
                <a:lnTo>
                  <a:pt x="567135" y="343794"/>
                </a:lnTo>
                <a:lnTo>
                  <a:pt x="384859" y="343794"/>
                </a:lnTo>
                <a:cubicBezTo>
                  <a:pt x="378718" y="343794"/>
                  <a:pt x="374712" y="347883"/>
                  <a:pt x="374712" y="353928"/>
                </a:cubicBezTo>
                <a:lnTo>
                  <a:pt x="374712" y="364062"/>
                </a:lnTo>
                <a:lnTo>
                  <a:pt x="232927" y="364062"/>
                </a:lnTo>
                <a:lnTo>
                  <a:pt x="232927" y="353928"/>
                </a:lnTo>
                <a:cubicBezTo>
                  <a:pt x="232927" y="347883"/>
                  <a:pt x="228833" y="343794"/>
                  <a:pt x="222780" y="343794"/>
                </a:cubicBezTo>
                <a:lnTo>
                  <a:pt x="40505" y="343794"/>
                </a:lnTo>
                <a:lnTo>
                  <a:pt x="40505" y="30308"/>
                </a:lnTo>
                <a:cubicBezTo>
                  <a:pt x="40505" y="13154"/>
                  <a:pt x="53678" y="0"/>
                  <a:pt x="708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iSļi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450BB9B-E418-4491-8E59-F231E2430744}"/>
              </a:ext>
            </a:extLst>
          </p:cNvPr>
          <p:cNvSpPr/>
          <p:nvPr/>
        </p:nvSpPr>
        <p:spPr bwMode="auto">
          <a:xfrm>
            <a:off x="3277772" y="4633968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0" name="i$ḻi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2AD009A-44EB-4409-A659-82B01C9DDBFB}"/>
              </a:ext>
            </a:extLst>
          </p:cNvPr>
          <p:cNvSpPr txBox="1"/>
          <p:nvPr/>
        </p:nvSpPr>
        <p:spPr bwMode="auto">
          <a:xfrm>
            <a:off x="3277772" y="4221088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27" name="î$1í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65B800D-9D31-4C41-BE7C-1EC14FC72C63}"/>
              </a:ext>
            </a:extLst>
          </p:cNvPr>
          <p:cNvSpPr/>
          <p:nvPr/>
        </p:nvSpPr>
        <p:spPr>
          <a:xfrm>
            <a:off x="7391935" y="2628450"/>
            <a:ext cx="792088" cy="792085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îŝ1ïḓe" title="tENvehlOdiZm1Hmry6MHxwOH8WsTKLSa514qPVJnvhhWFnRDjZGIbRZNsFBp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F280703-E9C6-4F28-A487-8D10BC075FF9}"/>
              </a:ext>
            </a:extLst>
          </p:cNvPr>
          <p:cNvSpPr/>
          <p:nvPr/>
        </p:nvSpPr>
        <p:spPr bwMode="auto">
          <a:xfrm>
            <a:off x="7576624" y="2813411"/>
            <a:ext cx="422712" cy="422155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iSḷî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FE20E4C-D9B3-4E8F-BE7C-0B09B9D992DF}"/>
              </a:ext>
            </a:extLst>
          </p:cNvPr>
          <p:cNvSpPr/>
          <p:nvPr/>
        </p:nvSpPr>
        <p:spPr bwMode="auto">
          <a:xfrm>
            <a:off x="6733947" y="3969045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26" name="í$lî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67C5C5D-E366-48CA-95FA-CE41714217F6}"/>
              </a:ext>
            </a:extLst>
          </p:cNvPr>
          <p:cNvSpPr txBox="1"/>
          <p:nvPr/>
        </p:nvSpPr>
        <p:spPr bwMode="auto">
          <a:xfrm>
            <a:off x="6733947" y="3556165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2"/>
                </a:solidFill>
              </a:rPr>
              <a:t>Text here</a:t>
            </a:r>
            <a:endParaRPr lang="zh-CN" altLang="en-US" sz="1800" b="1" dirty="0">
              <a:solidFill>
                <a:schemeClr val="accent2"/>
              </a:solidFill>
            </a:endParaRPr>
          </a:p>
        </p:txBody>
      </p:sp>
      <p:sp>
        <p:nvSpPr>
          <p:cNvPr id="23" name="i$ľi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A47AC20-B393-4D2E-8BA9-67FFC9C97E9B}"/>
              </a:ext>
            </a:extLst>
          </p:cNvPr>
          <p:cNvSpPr/>
          <p:nvPr/>
        </p:nvSpPr>
        <p:spPr>
          <a:xfrm>
            <a:off x="9777181" y="2143311"/>
            <a:ext cx="792088" cy="792085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ïṡḷïḑê" title="ry6MHxwOH8WsTKLSa514qPVJnvhhWFnRDjZGIbRZNsFBp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690180A-224C-4B83-A48F-BA021D203C50}"/>
              </a:ext>
            </a:extLst>
          </p:cNvPr>
          <p:cNvSpPr/>
          <p:nvPr/>
        </p:nvSpPr>
        <p:spPr bwMode="auto">
          <a:xfrm>
            <a:off x="9961870" y="2355653"/>
            <a:ext cx="422712" cy="367392"/>
          </a:xfrm>
          <a:custGeom>
            <a:avLst/>
            <a:gdLst>
              <a:gd name="connsiteX0" fmla="*/ 427885 w 601094"/>
              <a:gd name="connsiteY0" fmla="*/ 274980 h 522431"/>
              <a:gd name="connsiteX1" fmla="*/ 432269 w 601094"/>
              <a:gd name="connsiteY1" fmla="*/ 321660 h 522431"/>
              <a:gd name="connsiteX2" fmla="*/ 431295 w 601094"/>
              <a:gd name="connsiteY2" fmla="*/ 429121 h 522431"/>
              <a:gd name="connsiteX3" fmla="*/ 453455 w 601094"/>
              <a:gd name="connsiteY3" fmla="*/ 417208 h 522431"/>
              <a:gd name="connsiteX4" fmla="*/ 448585 w 601094"/>
              <a:gd name="connsiteY4" fmla="*/ 349619 h 522431"/>
              <a:gd name="connsiteX5" fmla="*/ 448585 w 601094"/>
              <a:gd name="connsiteY5" fmla="*/ 301238 h 522431"/>
              <a:gd name="connsiteX6" fmla="*/ 427885 w 601094"/>
              <a:gd name="connsiteY6" fmla="*/ 274980 h 522431"/>
              <a:gd name="connsiteX7" fmla="*/ 352921 w 601094"/>
              <a:gd name="connsiteY7" fmla="*/ 272822 h 522431"/>
              <a:gd name="connsiteX8" fmla="*/ 354868 w 601094"/>
              <a:gd name="connsiteY8" fmla="*/ 371774 h 522431"/>
              <a:gd name="connsiteX9" fmla="*/ 351947 w 601094"/>
              <a:gd name="connsiteY9" fmla="*/ 423317 h 522431"/>
              <a:gd name="connsiteX10" fmla="*/ 378481 w 601094"/>
              <a:gd name="connsiteY10" fmla="*/ 441065 h 522431"/>
              <a:gd name="connsiteX11" fmla="*/ 386514 w 601094"/>
              <a:gd name="connsiteY11" fmla="*/ 411647 h 522431"/>
              <a:gd name="connsiteX12" fmla="*/ 385297 w 601094"/>
              <a:gd name="connsiteY12" fmla="*/ 362535 h 522431"/>
              <a:gd name="connsiteX13" fmla="*/ 388461 w 601094"/>
              <a:gd name="connsiteY13" fmla="*/ 301511 h 522431"/>
              <a:gd name="connsiteX14" fmla="*/ 356816 w 601094"/>
              <a:gd name="connsiteY14" fmla="*/ 273795 h 522431"/>
              <a:gd name="connsiteX15" fmla="*/ 352921 w 601094"/>
              <a:gd name="connsiteY15" fmla="*/ 272822 h 522431"/>
              <a:gd name="connsiteX16" fmla="*/ 276425 w 601094"/>
              <a:gd name="connsiteY16" fmla="*/ 271096 h 522431"/>
              <a:gd name="connsiteX17" fmla="*/ 279350 w 601094"/>
              <a:gd name="connsiteY17" fmla="*/ 382676 h 522431"/>
              <a:gd name="connsiteX18" fmla="*/ 278131 w 601094"/>
              <a:gd name="connsiteY18" fmla="*/ 427892 h 522431"/>
              <a:gd name="connsiteX19" fmla="*/ 302017 w 601094"/>
              <a:gd name="connsiteY19" fmla="*/ 447096 h 522431"/>
              <a:gd name="connsiteX20" fmla="*/ 308841 w 601094"/>
              <a:gd name="connsiteY20" fmla="*/ 393859 h 522431"/>
              <a:gd name="connsiteX21" fmla="*/ 309816 w 601094"/>
              <a:gd name="connsiteY21" fmla="*/ 321660 h 522431"/>
              <a:gd name="connsiteX22" fmla="*/ 313472 w 601094"/>
              <a:gd name="connsiteY22" fmla="*/ 278875 h 522431"/>
              <a:gd name="connsiteX23" fmla="*/ 281787 w 601094"/>
              <a:gd name="connsiteY23" fmla="*/ 273041 h 522431"/>
              <a:gd name="connsiteX24" fmla="*/ 276425 w 601094"/>
              <a:gd name="connsiteY24" fmla="*/ 271096 h 522431"/>
              <a:gd name="connsiteX25" fmla="*/ 207982 w 601094"/>
              <a:gd name="connsiteY25" fmla="*/ 270139 h 522431"/>
              <a:gd name="connsiteX26" fmla="*/ 212122 w 601094"/>
              <a:gd name="connsiteY26" fmla="*/ 371024 h 522431"/>
              <a:gd name="connsiteX27" fmla="*/ 213826 w 601094"/>
              <a:gd name="connsiteY27" fmla="*/ 428880 h 522431"/>
              <a:gd name="connsiteX28" fmla="*/ 219427 w 601094"/>
              <a:gd name="connsiteY28" fmla="*/ 447842 h 522431"/>
              <a:gd name="connsiteX29" fmla="*/ 237689 w 601094"/>
              <a:gd name="connsiteY29" fmla="*/ 443709 h 522431"/>
              <a:gd name="connsiteX30" fmla="*/ 236472 w 601094"/>
              <a:gd name="connsiteY30" fmla="*/ 345013 h 522431"/>
              <a:gd name="connsiteX31" fmla="*/ 237446 w 601094"/>
              <a:gd name="connsiteY31" fmla="*/ 302228 h 522431"/>
              <a:gd name="connsiteX32" fmla="*/ 213339 w 601094"/>
              <a:gd name="connsiteY32" fmla="*/ 272570 h 522431"/>
              <a:gd name="connsiteX33" fmla="*/ 207982 w 601094"/>
              <a:gd name="connsiteY33" fmla="*/ 270139 h 522431"/>
              <a:gd name="connsiteX34" fmla="*/ 167332 w 601094"/>
              <a:gd name="connsiteY34" fmla="*/ 268198 h 522431"/>
              <a:gd name="connsiteX35" fmla="*/ 141519 w 601094"/>
              <a:gd name="connsiteY35" fmla="*/ 270872 h 522431"/>
              <a:gd name="connsiteX36" fmla="*/ 136893 w 601094"/>
              <a:gd name="connsiteY36" fmla="*/ 269657 h 522431"/>
              <a:gd name="connsiteX37" fmla="*/ 141032 w 601094"/>
              <a:gd name="connsiteY37" fmla="*/ 391464 h 522431"/>
              <a:gd name="connsiteX38" fmla="*/ 138354 w 601094"/>
              <a:gd name="connsiteY38" fmla="*/ 445924 h 522431"/>
              <a:gd name="connsiteX39" fmla="*/ 167332 w 601094"/>
              <a:gd name="connsiteY39" fmla="*/ 431823 h 522431"/>
              <a:gd name="connsiteX40" fmla="*/ 168793 w 601094"/>
              <a:gd name="connsiteY40" fmla="*/ 322172 h 522431"/>
              <a:gd name="connsiteX41" fmla="*/ 167332 w 601094"/>
              <a:gd name="connsiteY41" fmla="*/ 268198 h 522431"/>
              <a:gd name="connsiteX42" fmla="*/ 424963 w 601094"/>
              <a:gd name="connsiteY42" fmla="*/ 258205 h 522431"/>
              <a:gd name="connsiteX43" fmla="*/ 470015 w 601094"/>
              <a:gd name="connsiteY43" fmla="*/ 309504 h 522431"/>
              <a:gd name="connsiteX44" fmla="*/ 468797 w 601094"/>
              <a:gd name="connsiteY44" fmla="*/ 403836 h 522431"/>
              <a:gd name="connsiteX45" fmla="*/ 467336 w 601094"/>
              <a:gd name="connsiteY45" fmla="*/ 447112 h 522431"/>
              <a:gd name="connsiteX46" fmla="*/ 417658 w 601094"/>
              <a:gd name="connsiteY46" fmla="*/ 434469 h 522431"/>
              <a:gd name="connsiteX47" fmla="*/ 418632 w 601094"/>
              <a:gd name="connsiteY47" fmla="*/ 335761 h 522431"/>
              <a:gd name="connsiteX48" fmla="*/ 415222 w 601094"/>
              <a:gd name="connsiteY48" fmla="*/ 267687 h 522431"/>
              <a:gd name="connsiteX49" fmla="*/ 419362 w 601094"/>
              <a:gd name="connsiteY49" fmla="*/ 262824 h 522431"/>
              <a:gd name="connsiteX50" fmla="*/ 424963 w 601094"/>
              <a:gd name="connsiteY50" fmla="*/ 258205 h 522431"/>
              <a:gd name="connsiteX51" fmla="*/ 356816 w 601094"/>
              <a:gd name="connsiteY51" fmla="*/ 257749 h 522431"/>
              <a:gd name="connsiteX52" fmla="*/ 392356 w 601094"/>
              <a:gd name="connsiteY52" fmla="*/ 258478 h 522431"/>
              <a:gd name="connsiteX53" fmla="*/ 398685 w 601094"/>
              <a:gd name="connsiteY53" fmla="*/ 263340 h 522431"/>
              <a:gd name="connsiteX54" fmla="*/ 400876 w 601094"/>
              <a:gd name="connsiteY54" fmla="*/ 423803 h 522431"/>
              <a:gd name="connsiteX55" fmla="*/ 366066 w 601094"/>
              <a:gd name="connsiteY55" fmla="*/ 455652 h 522431"/>
              <a:gd name="connsiteX56" fmla="*/ 340019 w 601094"/>
              <a:gd name="connsiteY56" fmla="*/ 412133 h 522431"/>
              <a:gd name="connsiteX57" fmla="*/ 344401 w 601094"/>
              <a:gd name="connsiteY57" fmla="*/ 260909 h 522431"/>
              <a:gd name="connsiteX58" fmla="*/ 352434 w 601094"/>
              <a:gd name="connsiteY58" fmla="*/ 258964 h 522431"/>
              <a:gd name="connsiteX59" fmla="*/ 356816 w 601094"/>
              <a:gd name="connsiteY59" fmla="*/ 257749 h 522431"/>
              <a:gd name="connsiteX60" fmla="*/ 213339 w 601094"/>
              <a:gd name="connsiteY60" fmla="*/ 256040 h 522431"/>
              <a:gd name="connsiteX61" fmla="*/ 252787 w 601094"/>
              <a:gd name="connsiteY61" fmla="*/ 302228 h 522431"/>
              <a:gd name="connsiteX62" fmla="*/ 250595 w 601094"/>
              <a:gd name="connsiteY62" fmla="*/ 454405 h 522431"/>
              <a:gd name="connsiteX63" fmla="*/ 243290 w 601094"/>
              <a:gd name="connsiteY63" fmla="*/ 461455 h 522431"/>
              <a:gd name="connsiteX64" fmla="*/ 207738 w 601094"/>
              <a:gd name="connsiteY64" fmla="*/ 461455 h 522431"/>
              <a:gd name="connsiteX65" fmla="*/ 201164 w 601094"/>
              <a:gd name="connsiteY65" fmla="*/ 454891 h 522431"/>
              <a:gd name="connsiteX66" fmla="*/ 199459 w 601094"/>
              <a:gd name="connsiteY66" fmla="*/ 342825 h 522431"/>
              <a:gd name="connsiteX67" fmla="*/ 198972 w 601094"/>
              <a:gd name="connsiteY67" fmla="*/ 265277 h 522431"/>
              <a:gd name="connsiteX68" fmla="*/ 205790 w 601094"/>
              <a:gd name="connsiteY68" fmla="*/ 262360 h 522431"/>
              <a:gd name="connsiteX69" fmla="*/ 213339 w 601094"/>
              <a:gd name="connsiteY69" fmla="*/ 256040 h 522431"/>
              <a:gd name="connsiteX70" fmla="*/ 281787 w 601094"/>
              <a:gd name="connsiteY70" fmla="*/ 255781 h 522431"/>
              <a:gd name="connsiteX71" fmla="*/ 327608 w 601094"/>
              <a:gd name="connsiteY71" fmla="*/ 286897 h 522431"/>
              <a:gd name="connsiteX72" fmla="*/ 323708 w 601094"/>
              <a:gd name="connsiteY72" fmla="*/ 451472 h 522431"/>
              <a:gd name="connsiteX73" fmla="*/ 316884 w 601094"/>
              <a:gd name="connsiteY73" fmla="*/ 458279 h 522431"/>
              <a:gd name="connsiteX74" fmla="*/ 262533 w 601094"/>
              <a:gd name="connsiteY74" fmla="*/ 435914 h 522431"/>
              <a:gd name="connsiteX75" fmla="*/ 267895 w 601094"/>
              <a:gd name="connsiteY75" fmla="*/ 264289 h 522431"/>
              <a:gd name="connsiteX76" fmla="*/ 273744 w 601094"/>
              <a:gd name="connsiteY76" fmla="*/ 262831 h 522431"/>
              <a:gd name="connsiteX77" fmla="*/ 281787 w 601094"/>
              <a:gd name="connsiteY77" fmla="*/ 255781 h 522431"/>
              <a:gd name="connsiteX78" fmla="*/ 163192 w 601094"/>
              <a:gd name="connsiteY78" fmla="*/ 253367 h 522431"/>
              <a:gd name="connsiteX79" fmla="*/ 179751 w 601094"/>
              <a:gd name="connsiteY79" fmla="*/ 264794 h 522431"/>
              <a:gd name="connsiteX80" fmla="*/ 176829 w 601094"/>
              <a:gd name="connsiteY80" fmla="*/ 354508 h 522431"/>
              <a:gd name="connsiteX81" fmla="*/ 177073 w 601094"/>
              <a:gd name="connsiteY81" fmla="*/ 422341 h 522431"/>
              <a:gd name="connsiteX82" fmla="*/ 176099 w 601094"/>
              <a:gd name="connsiteY82" fmla="*/ 457108 h 522431"/>
              <a:gd name="connsiteX83" fmla="*/ 132996 w 601094"/>
              <a:gd name="connsiteY83" fmla="*/ 460755 h 522431"/>
              <a:gd name="connsiteX84" fmla="*/ 130074 w 601094"/>
              <a:gd name="connsiteY84" fmla="*/ 457838 h 522431"/>
              <a:gd name="connsiteX85" fmla="*/ 132266 w 601094"/>
              <a:gd name="connsiteY85" fmla="*/ 255312 h 522431"/>
              <a:gd name="connsiteX86" fmla="*/ 136406 w 601094"/>
              <a:gd name="connsiteY86" fmla="*/ 255798 h 522431"/>
              <a:gd name="connsiteX87" fmla="*/ 141519 w 601094"/>
              <a:gd name="connsiteY87" fmla="*/ 253610 h 522431"/>
              <a:gd name="connsiteX88" fmla="*/ 163192 w 601094"/>
              <a:gd name="connsiteY88" fmla="*/ 253367 h 522431"/>
              <a:gd name="connsiteX89" fmla="*/ 15157 w 601094"/>
              <a:gd name="connsiteY89" fmla="*/ 218612 h 522431"/>
              <a:gd name="connsiteX90" fmla="*/ 20027 w 601094"/>
              <a:gd name="connsiteY90" fmla="*/ 391686 h 522431"/>
              <a:gd name="connsiteX91" fmla="*/ 17592 w 601094"/>
              <a:gd name="connsiteY91" fmla="*/ 493293 h 522431"/>
              <a:gd name="connsiteX92" fmla="*/ 79445 w 601094"/>
              <a:gd name="connsiteY92" fmla="*/ 475791 h 522431"/>
              <a:gd name="connsiteX93" fmla="*/ 83585 w 601094"/>
              <a:gd name="connsiteY93" fmla="*/ 475548 h 522431"/>
              <a:gd name="connsiteX94" fmla="*/ 373855 w 601094"/>
              <a:gd name="connsiteY94" fmla="*/ 479438 h 522431"/>
              <a:gd name="connsiteX95" fmla="*/ 582061 w 601094"/>
              <a:gd name="connsiteY95" fmla="*/ 507149 h 522431"/>
              <a:gd name="connsiteX96" fmla="*/ 588879 w 601094"/>
              <a:gd name="connsiteY96" fmla="*/ 508607 h 522431"/>
              <a:gd name="connsiteX97" fmla="*/ 582791 w 601094"/>
              <a:gd name="connsiteY97" fmla="*/ 365433 h 522431"/>
              <a:gd name="connsiteX98" fmla="*/ 581817 w 601094"/>
              <a:gd name="connsiteY98" fmla="*/ 243893 h 522431"/>
              <a:gd name="connsiteX99" fmla="*/ 479541 w 601094"/>
              <a:gd name="connsiteY99" fmla="*/ 244622 h 522431"/>
              <a:gd name="connsiteX100" fmla="*/ 471505 w 601094"/>
              <a:gd name="connsiteY100" fmla="*/ 233683 h 522431"/>
              <a:gd name="connsiteX101" fmla="*/ 471992 w 601094"/>
              <a:gd name="connsiteY101" fmla="*/ 232711 h 522431"/>
              <a:gd name="connsiteX102" fmla="*/ 265734 w 601094"/>
              <a:gd name="connsiteY102" fmla="*/ 227849 h 522431"/>
              <a:gd name="connsiteX103" fmla="*/ 119138 w 601094"/>
              <a:gd name="connsiteY103" fmla="*/ 222988 h 522431"/>
              <a:gd name="connsiteX104" fmla="*/ 126200 w 601094"/>
              <a:gd name="connsiteY104" fmla="*/ 240003 h 522431"/>
              <a:gd name="connsiteX105" fmla="*/ 126687 w 601094"/>
              <a:gd name="connsiteY105" fmla="*/ 242920 h 522431"/>
              <a:gd name="connsiteX106" fmla="*/ 126200 w 601094"/>
              <a:gd name="connsiteY106" fmla="*/ 248268 h 522431"/>
              <a:gd name="connsiteX107" fmla="*/ 69461 w 601094"/>
              <a:gd name="connsiteY107" fmla="*/ 258721 h 522431"/>
              <a:gd name="connsiteX108" fmla="*/ 15157 w 601094"/>
              <a:gd name="connsiteY108" fmla="*/ 218612 h 522431"/>
              <a:gd name="connsiteX109" fmla="*/ 300922 w 601094"/>
              <a:gd name="connsiteY109" fmla="*/ 127898 h 522431"/>
              <a:gd name="connsiteX110" fmla="*/ 259890 w 601094"/>
              <a:gd name="connsiteY110" fmla="*/ 137666 h 522431"/>
              <a:gd name="connsiteX111" fmla="*/ 169546 w 601094"/>
              <a:gd name="connsiteY111" fmla="*/ 180449 h 522431"/>
              <a:gd name="connsiteX112" fmla="*/ 119138 w 601094"/>
              <a:gd name="connsiteY112" fmla="*/ 208160 h 522431"/>
              <a:gd name="connsiteX113" fmla="*/ 288868 w 601094"/>
              <a:gd name="connsiteY113" fmla="*/ 212292 h 522431"/>
              <a:gd name="connsiteX114" fmla="*/ 479541 w 601094"/>
              <a:gd name="connsiteY114" fmla="*/ 214966 h 522431"/>
              <a:gd name="connsiteX115" fmla="*/ 420367 w 601094"/>
              <a:gd name="connsiteY115" fmla="*/ 166593 h 522431"/>
              <a:gd name="connsiteX116" fmla="*/ 300922 w 601094"/>
              <a:gd name="connsiteY116" fmla="*/ 127898 h 522431"/>
              <a:gd name="connsiteX117" fmla="*/ 304940 w 601094"/>
              <a:gd name="connsiteY117" fmla="*/ 19043 h 522431"/>
              <a:gd name="connsiteX118" fmla="*/ 305671 w 601094"/>
              <a:gd name="connsiteY118" fmla="*/ 25606 h 522431"/>
              <a:gd name="connsiteX119" fmla="*/ 320282 w 601094"/>
              <a:gd name="connsiteY119" fmla="*/ 28766 h 522431"/>
              <a:gd name="connsiteX120" fmla="*/ 311271 w 601094"/>
              <a:gd name="connsiteY120" fmla="*/ 22932 h 522431"/>
              <a:gd name="connsiteX121" fmla="*/ 304940 w 601094"/>
              <a:gd name="connsiteY121" fmla="*/ 19043 h 522431"/>
              <a:gd name="connsiteX122" fmla="*/ 296417 w 601094"/>
              <a:gd name="connsiteY122" fmla="*/ 113 h 522431"/>
              <a:gd name="connsiteX123" fmla="*/ 302992 w 601094"/>
              <a:gd name="connsiteY123" fmla="*/ 4458 h 522431"/>
              <a:gd name="connsiteX124" fmla="*/ 302992 w 601094"/>
              <a:gd name="connsiteY124" fmla="*/ 4701 h 522431"/>
              <a:gd name="connsiteX125" fmla="*/ 323691 w 601094"/>
              <a:gd name="connsiteY125" fmla="*/ 12723 h 522431"/>
              <a:gd name="connsiteX126" fmla="*/ 355835 w 601094"/>
              <a:gd name="connsiteY126" fmla="*/ 31197 h 522431"/>
              <a:gd name="connsiteX127" fmla="*/ 351451 w 601094"/>
              <a:gd name="connsiteY127" fmla="*/ 47727 h 522431"/>
              <a:gd name="connsiteX128" fmla="*/ 306888 w 601094"/>
              <a:gd name="connsiteY128" fmla="*/ 47970 h 522431"/>
              <a:gd name="connsiteX129" fmla="*/ 302018 w 601094"/>
              <a:gd name="connsiteY129" fmla="*/ 104851 h 522431"/>
              <a:gd name="connsiteX130" fmla="*/ 388222 w 601094"/>
              <a:gd name="connsiteY130" fmla="*/ 131832 h 522431"/>
              <a:gd name="connsiteX131" fmla="*/ 491960 w 601094"/>
              <a:gd name="connsiteY131" fmla="*/ 235385 h 522431"/>
              <a:gd name="connsiteX132" fmla="*/ 583035 w 601094"/>
              <a:gd name="connsiteY132" fmla="*/ 217640 h 522431"/>
              <a:gd name="connsiteX133" fmla="*/ 596185 w 601094"/>
              <a:gd name="connsiteY133" fmla="*/ 224203 h 522431"/>
              <a:gd name="connsiteX134" fmla="*/ 598376 w 601094"/>
              <a:gd name="connsiteY134" fmla="*/ 229551 h 522431"/>
              <a:gd name="connsiteX135" fmla="*/ 599107 w 601094"/>
              <a:gd name="connsiteY135" fmla="*/ 403840 h 522431"/>
              <a:gd name="connsiteX136" fmla="*/ 591558 w 601094"/>
              <a:gd name="connsiteY136" fmla="*/ 516629 h 522431"/>
              <a:gd name="connsiteX137" fmla="*/ 585470 w 601094"/>
              <a:gd name="connsiteY137" fmla="*/ 519546 h 522431"/>
              <a:gd name="connsiteX138" fmla="*/ 577677 w 601094"/>
              <a:gd name="connsiteY138" fmla="*/ 522220 h 522431"/>
              <a:gd name="connsiteX139" fmla="*/ 449101 w 601094"/>
              <a:gd name="connsiteY139" fmla="*/ 489890 h 522431"/>
              <a:gd name="connsiteX140" fmla="*/ 323934 w 601094"/>
              <a:gd name="connsiteY140" fmla="*/ 501558 h 522431"/>
              <a:gd name="connsiteX141" fmla="*/ 89429 w 601094"/>
              <a:gd name="connsiteY141" fmla="*/ 487459 h 522431"/>
              <a:gd name="connsiteX142" fmla="*/ 84072 w 601094"/>
              <a:gd name="connsiteY142" fmla="*/ 492564 h 522431"/>
              <a:gd name="connsiteX143" fmla="*/ 12966 w 601094"/>
              <a:gd name="connsiteY143" fmla="*/ 518817 h 522431"/>
              <a:gd name="connsiteX144" fmla="*/ 4686 w 601094"/>
              <a:gd name="connsiteY144" fmla="*/ 512497 h 522431"/>
              <a:gd name="connsiteX145" fmla="*/ 7121 w 601094"/>
              <a:gd name="connsiteY145" fmla="*/ 310497 h 522431"/>
              <a:gd name="connsiteX146" fmla="*/ 6878 w 601094"/>
              <a:gd name="connsiteY146" fmla="*/ 210834 h 522431"/>
              <a:gd name="connsiteX147" fmla="*/ 15888 w 601094"/>
              <a:gd name="connsiteY147" fmla="*/ 212535 h 522431"/>
              <a:gd name="connsiteX148" fmla="*/ 66782 w 601094"/>
              <a:gd name="connsiteY148" fmla="*/ 247296 h 522431"/>
              <a:gd name="connsiteX149" fmla="*/ 115485 w 601094"/>
              <a:gd name="connsiteY149" fmla="*/ 242434 h 522431"/>
              <a:gd name="connsiteX150" fmla="*/ 85046 w 601094"/>
              <a:gd name="connsiteY150" fmla="*/ 211806 h 522431"/>
              <a:gd name="connsiteX151" fmla="*/ 88212 w 601094"/>
              <a:gd name="connsiteY151" fmla="*/ 200138 h 522431"/>
              <a:gd name="connsiteX152" fmla="*/ 274014 w 601094"/>
              <a:gd name="connsiteY152" fmla="*/ 111171 h 522431"/>
              <a:gd name="connsiteX153" fmla="*/ 292521 w 601094"/>
              <a:gd name="connsiteY153" fmla="*/ 105580 h 522431"/>
              <a:gd name="connsiteX154" fmla="*/ 290329 w 601094"/>
              <a:gd name="connsiteY154" fmla="*/ 40434 h 522431"/>
              <a:gd name="connsiteX155" fmla="*/ 290086 w 601094"/>
              <a:gd name="connsiteY155" fmla="*/ 29009 h 522431"/>
              <a:gd name="connsiteX156" fmla="*/ 290573 w 601094"/>
              <a:gd name="connsiteY156" fmla="*/ 6160 h 522431"/>
              <a:gd name="connsiteX157" fmla="*/ 296417 w 601094"/>
              <a:gd name="connsiteY157" fmla="*/ 113 h 52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601094" h="522431">
                <a:moveTo>
                  <a:pt x="427885" y="274980"/>
                </a:moveTo>
                <a:cubicBezTo>
                  <a:pt x="432025" y="289568"/>
                  <a:pt x="431782" y="309261"/>
                  <a:pt x="432269" y="321660"/>
                </a:cubicBezTo>
                <a:cubicBezTo>
                  <a:pt x="433730" y="357156"/>
                  <a:pt x="437139" y="394111"/>
                  <a:pt x="431295" y="429121"/>
                </a:cubicBezTo>
                <a:cubicBezTo>
                  <a:pt x="427885" y="449300"/>
                  <a:pt x="455403" y="436171"/>
                  <a:pt x="453455" y="417208"/>
                </a:cubicBezTo>
                <a:cubicBezTo>
                  <a:pt x="451020" y="394840"/>
                  <a:pt x="449802" y="372230"/>
                  <a:pt x="448585" y="349619"/>
                </a:cubicBezTo>
                <a:cubicBezTo>
                  <a:pt x="447611" y="333330"/>
                  <a:pt x="446637" y="317527"/>
                  <a:pt x="448585" y="301238"/>
                </a:cubicBezTo>
                <a:cubicBezTo>
                  <a:pt x="450533" y="282760"/>
                  <a:pt x="446880" y="275224"/>
                  <a:pt x="427885" y="274980"/>
                </a:cubicBezTo>
                <a:close/>
                <a:moveTo>
                  <a:pt x="352921" y="272822"/>
                </a:moveTo>
                <a:cubicBezTo>
                  <a:pt x="351217" y="305158"/>
                  <a:pt x="355112" y="339439"/>
                  <a:pt x="354868" y="371774"/>
                </a:cubicBezTo>
                <a:cubicBezTo>
                  <a:pt x="354868" y="389279"/>
                  <a:pt x="353651" y="405812"/>
                  <a:pt x="351947" y="423317"/>
                </a:cubicBezTo>
                <a:cubicBezTo>
                  <a:pt x="350000" y="446170"/>
                  <a:pt x="359980" y="444468"/>
                  <a:pt x="378481" y="441065"/>
                </a:cubicBezTo>
                <a:cubicBezTo>
                  <a:pt x="393817" y="438390"/>
                  <a:pt x="387488" y="426477"/>
                  <a:pt x="386514" y="411647"/>
                </a:cubicBezTo>
                <a:cubicBezTo>
                  <a:pt x="385540" y="395357"/>
                  <a:pt x="384323" y="378825"/>
                  <a:pt x="385297" y="362535"/>
                </a:cubicBezTo>
                <a:cubicBezTo>
                  <a:pt x="386514" y="342356"/>
                  <a:pt x="388948" y="321690"/>
                  <a:pt x="388461" y="301511"/>
                </a:cubicBezTo>
                <a:cubicBezTo>
                  <a:pt x="387974" y="273552"/>
                  <a:pt x="380428" y="274038"/>
                  <a:pt x="356816" y="273795"/>
                </a:cubicBezTo>
                <a:cubicBezTo>
                  <a:pt x="355112" y="273795"/>
                  <a:pt x="353895" y="273309"/>
                  <a:pt x="352921" y="272822"/>
                </a:cubicBezTo>
                <a:close/>
                <a:moveTo>
                  <a:pt x="276425" y="271096"/>
                </a:moveTo>
                <a:cubicBezTo>
                  <a:pt x="286174" y="306831"/>
                  <a:pt x="280325" y="345969"/>
                  <a:pt x="279350" y="382676"/>
                </a:cubicBezTo>
                <a:cubicBezTo>
                  <a:pt x="278862" y="397748"/>
                  <a:pt x="278131" y="413063"/>
                  <a:pt x="278131" y="427892"/>
                </a:cubicBezTo>
                <a:cubicBezTo>
                  <a:pt x="278131" y="449041"/>
                  <a:pt x="279350" y="450986"/>
                  <a:pt x="302017" y="447096"/>
                </a:cubicBezTo>
                <a:cubicBezTo>
                  <a:pt x="317128" y="444422"/>
                  <a:pt x="309085" y="407715"/>
                  <a:pt x="308841" y="393859"/>
                </a:cubicBezTo>
                <a:cubicBezTo>
                  <a:pt x="308841" y="369792"/>
                  <a:pt x="308353" y="345483"/>
                  <a:pt x="309816" y="321660"/>
                </a:cubicBezTo>
                <a:cubicBezTo>
                  <a:pt x="310547" y="308289"/>
                  <a:pt x="314690" y="291759"/>
                  <a:pt x="313472" y="278875"/>
                </a:cubicBezTo>
                <a:cubicBezTo>
                  <a:pt x="312497" y="266477"/>
                  <a:pt x="288855" y="273041"/>
                  <a:pt x="281787" y="273041"/>
                </a:cubicBezTo>
                <a:cubicBezTo>
                  <a:pt x="279594" y="273041"/>
                  <a:pt x="277888" y="272068"/>
                  <a:pt x="276425" y="271096"/>
                </a:cubicBezTo>
                <a:close/>
                <a:moveTo>
                  <a:pt x="207982" y="270139"/>
                </a:moveTo>
                <a:cubicBezTo>
                  <a:pt x="205060" y="301985"/>
                  <a:pt x="210174" y="339421"/>
                  <a:pt x="212122" y="371024"/>
                </a:cubicBezTo>
                <a:cubicBezTo>
                  <a:pt x="213339" y="390471"/>
                  <a:pt x="214800" y="409433"/>
                  <a:pt x="213826" y="428880"/>
                </a:cubicBezTo>
                <a:cubicBezTo>
                  <a:pt x="209687" y="437632"/>
                  <a:pt x="211635" y="443952"/>
                  <a:pt x="219427" y="447842"/>
                </a:cubicBezTo>
                <a:cubicBezTo>
                  <a:pt x="226732" y="450030"/>
                  <a:pt x="232576" y="448571"/>
                  <a:pt x="237689" y="443709"/>
                </a:cubicBezTo>
                <a:cubicBezTo>
                  <a:pt x="237933" y="410891"/>
                  <a:pt x="236472" y="377830"/>
                  <a:pt x="236472" y="345013"/>
                </a:cubicBezTo>
                <a:cubicBezTo>
                  <a:pt x="236228" y="330670"/>
                  <a:pt x="236715" y="316570"/>
                  <a:pt x="237446" y="302228"/>
                </a:cubicBezTo>
                <a:cubicBezTo>
                  <a:pt x="238663" y="279620"/>
                  <a:pt x="232819" y="274515"/>
                  <a:pt x="213339" y="272570"/>
                </a:cubicBezTo>
                <a:cubicBezTo>
                  <a:pt x="211148" y="272327"/>
                  <a:pt x="209200" y="271355"/>
                  <a:pt x="207982" y="270139"/>
                </a:cubicBezTo>
                <a:close/>
                <a:moveTo>
                  <a:pt x="167332" y="268198"/>
                </a:moveTo>
                <a:cubicBezTo>
                  <a:pt x="169037" y="272817"/>
                  <a:pt x="147120" y="270629"/>
                  <a:pt x="141519" y="270872"/>
                </a:cubicBezTo>
                <a:cubicBezTo>
                  <a:pt x="139571" y="270872"/>
                  <a:pt x="138110" y="270386"/>
                  <a:pt x="136893" y="269657"/>
                </a:cubicBezTo>
                <a:cubicBezTo>
                  <a:pt x="138354" y="310259"/>
                  <a:pt x="141276" y="350861"/>
                  <a:pt x="141032" y="391464"/>
                </a:cubicBezTo>
                <a:cubicBezTo>
                  <a:pt x="141032" y="409698"/>
                  <a:pt x="141763" y="428176"/>
                  <a:pt x="138354" y="445924"/>
                </a:cubicBezTo>
                <a:cubicBezTo>
                  <a:pt x="134701" y="464645"/>
                  <a:pt x="170011" y="452002"/>
                  <a:pt x="167332" y="431823"/>
                </a:cubicBezTo>
                <a:cubicBezTo>
                  <a:pt x="162705" y="395354"/>
                  <a:pt x="165384" y="358641"/>
                  <a:pt x="168793" y="322172"/>
                </a:cubicBezTo>
                <a:cubicBezTo>
                  <a:pt x="170498" y="304910"/>
                  <a:pt x="173907" y="284974"/>
                  <a:pt x="167332" y="268198"/>
                </a:cubicBezTo>
                <a:close/>
                <a:moveTo>
                  <a:pt x="424963" y="258205"/>
                </a:moveTo>
                <a:cubicBezTo>
                  <a:pt x="464414" y="252613"/>
                  <a:pt x="474155" y="272063"/>
                  <a:pt x="470015" y="309504"/>
                </a:cubicBezTo>
                <a:cubicBezTo>
                  <a:pt x="466362" y="340137"/>
                  <a:pt x="467336" y="372959"/>
                  <a:pt x="468797" y="403836"/>
                </a:cubicBezTo>
                <a:cubicBezTo>
                  <a:pt x="469284" y="414047"/>
                  <a:pt x="476346" y="438116"/>
                  <a:pt x="467336" y="447112"/>
                </a:cubicBezTo>
                <a:cubicBezTo>
                  <a:pt x="455160" y="459511"/>
                  <a:pt x="414248" y="458782"/>
                  <a:pt x="417658" y="434469"/>
                </a:cubicBezTo>
                <a:cubicBezTo>
                  <a:pt x="422528" y="402377"/>
                  <a:pt x="418875" y="368097"/>
                  <a:pt x="418632" y="335761"/>
                </a:cubicBezTo>
                <a:cubicBezTo>
                  <a:pt x="418632" y="314123"/>
                  <a:pt x="420823" y="288838"/>
                  <a:pt x="415222" y="267687"/>
                </a:cubicBezTo>
                <a:cubicBezTo>
                  <a:pt x="414492" y="264526"/>
                  <a:pt x="416927" y="262581"/>
                  <a:pt x="419362" y="262824"/>
                </a:cubicBezTo>
                <a:cubicBezTo>
                  <a:pt x="420336" y="260393"/>
                  <a:pt x="422041" y="258691"/>
                  <a:pt x="424963" y="258205"/>
                </a:cubicBezTo>
                <a:close/>
                <a:moveTo>
                  <a:pt x="356816" y="257749"/>
                </a:moveTo>
                <a:cubicBezTo>
                  <a:pt x="368500" y="258235"/>
                  <a:pt x="380428" y="258478"/>
                  <a:pt x="392356" y="258478"/>
                </a:cubicBezTo>
                <a:cubicBezTo>
                  <a:pt x="395034" y="258478"/>
                  <a:pt x="398198" y="260423"/>
                  <a:pt x="398685" y="263340"/>
                </a:cubicBezTo>
                <a:cubicBezTo>
                  <a:pt x="408179" y="315126"/>
                  <a:pt x="399415" y="371045"/>
                  <a:pt x="400876" y="423803"/>
                </a:cubicBezTo>
                <a:cubicBezTo>
                  <a:pt x="401606" y="455652"/>
                  <a:pt x="396738" y="452248"/>
                  <a:pt x="366066" y="455652"/>
                </a:cubicBezTo>
                <a:cubicBezTo>
                  <a:pt x="335638" y="459299"/>
                  <a:pt x="336611" y="437418"/>
                  <a:pt x="340019" y="412133"/>
                </a:cubicBezTo>
                <a:cubicBezTo>
                  <a:pt x="346835" y="362292"/>
                  <a:pt x="337585" y="310507"/>
                  <a:pt x="344401" y="260909"/>
                </a:cubicBezTo>
                <a:cubicBezTo>
                  <a:pt x="344888" y="257019"/>
                  <a:pt x="350000" y="256776"/>
                  <a:pt x="352434" y="258964"/>
                </a:cubicBezTo>
                <a:cubicBezTo>
                  <a:pt x="353651" y="258235"/>
                  <a:pt x="354868" y="257749"/>
                  <a:pt x="356816" y="257749"/>
                </a:cubicBezTo>
                <a:close/>
                <a:moveTo>
                  <a:pt x="213339" y="256040"/>
                </a:moveTo>
                <a:cubicBezTo>
                  <a:pt x="251569" y="254095"/>
                  <a:pt x="255709" y="265277"/>
                  <a:pt x="252787" y="302228"/>
                </a:cubicBezTo>
                <a:cubicBezTo>
                  <a:pt x="248891" y="352548"/>
                  <a:pt x="257170" y="404571"/>
                  <a:pt x="250595" y="454405"/>
                </a:cubicBezTo>
                <a:cubicBezTo>
                  <a:pt x="249865" y="458052"/>
                  <a:pt x="247673" y="461212"/>
                  <a:pt x="243290" y="461455"/>
                </a:cubicBezTo>
                <a:cubicBezTo>
                  <a:pt x="231602" y="461455"/>
                  <a:pt x="219670" y="461455"/>
                  <a:pt x="207738" y="461455"/>
                </a:cubicBezTo>
                <a:cubicBezTo>
                  <a:pt x="203842" y="461698"/>
                  <a:pt x="201407" y="458538"/>
                  <a:pt x="201164" y="454891"/>
                </a:cubicBezTo>
                <a:cubicBezTo>
                  <a:pt x="197755" y="418184"/>
                  <a:pt x="199216" y="379775"/>
                  <a:pt x="199459" y="342825"/>
                </a:cubicBezTo>
                <a:cubicBezTo>
                  <a:pt x="199459" y="318758"/>
                  <a:pt x="192885" y="288371"/>
                  <a:pt x="198972" y="265277"/>
                </a:cubicBezTo>
                <a:cubicBezTo>
                  <a:pt x="199703" y="262117"/>
                  <a:pt x="203355" y="261388"/>
                  <a:pt x="205790" y="262360"/>
                </a:cubicBezTo>
                <a:cubicBezTo>
                  <a:pt x="206521" y="259200"/>
                  <a:pt x="208956" y="256283"/>
                  <a:pt x="213339" y="256040"/>
                </a:cubicBezTo>
                <a:close/>
                <a:moveTo>
                  <a:pt x="281787" y="255781"/>
                </a:moveTo>
                <a:cubicBezTo>
                  <a:pt x="310303" y="255052"/>
                  <a:pt x="331264" y="253107"/>
                  <a:pt x="327608" y="286897"/>
                </a:cubicBezTo>
                <a:cubicBezTo>
                  <a:pt x="322002" y="341350"/>
                  <a:pt x="323464" y="396533"/>
                  <a:pt x="323708" y="451472"/>
                </a:cubicBezTo>
                <a:cubicBezTo>
                  <a:pt x="323708" y="455605"/>
                  <a:pt x="320540" y="457793"/>
                  <a:pt x="316884" y="458279"/>
                </a:cubicBezTo>
                <a:cubicBezTo>
                  <a:pt x="292755" y="461196"/>
                  <a:pt x="262533" y="469461"/>
                  <a:pt x="262533" y="435914"/>
                </a:cubicBezTo>
                <a:cubicBezTo>
                  <a:pt x="262533" y="379030"/>
                  <a:pt x="264726" y="321173"/>
                  <a:pt x="267895" y="264289"/>
                </a:cubicBezTo>
                <a:cubicBezTo>
                  <a:pt x="268138" y="260886"/>
                  <a:pt x="272038" y="260157"/>
                  <a:pt x="273744" y="262831"/>
                </a:cubicBezTo>
                <a:cubicBezTo>
                  <a:pt x="274475" y="259184"/>
                  <a:pt x="277156" y="255781"/>
                  <a:pt x="281787" y="255781"/>
                </a:cubicBezTo>
                <a:close/>
                <a:moveTo>
                  <a:pt x="163192" y="253367"/>
                </a:moveTo>
                <a:cubicBezTo>
                  <a:pt x="171289" y="254339"/>
                  <a:pt x="178534" y="257257"/>
                  <a:pt x="179751" y="264794"/>
                </a:cubicBezTo>
                <a:cubicBezTo>
                  <a:pt x="184135" y="295428"/>
                  <a:pt x="177560" y="323631"/>
                  <a:pt x="176829" y="354508"/>
                </a:cubicBezTo>
                <a:cubicBezTo>
                  <a:pt x="176342" y="377119"/>
                  <a:pt x="174151" y="399730"/>
                  <a:pt x="177073" y="422341"/>
                </a:cubicBezTo>
                <a:cubicBezTo>
                  <a:pt x="178534" y="434254"/>
                  <a:pt x="180482" y="445438"/>
                  <a:pt x="176099" y="457108"/>
                </a:cubicBezTo>
                <a:cubicBezTo>
                  <a:pt x="171472" y="470237"/>
                  <a:pt x="141276" y="461484"/>
                  <a:pt x="132996" y="460755"/>
                </a:cubicBezTo>
                <a:cubicBezTo>
                  <a:pt x="131535" y="460755"/>
                  <a:pt x="130074" y="459539"/>
                  <a:pt x="130074" y="457838"/>
                </a:cubicBezTo>
                <a:cubicBezTo>
                  <a:pt x="132266" y="392193"/>
                  <a:pt x="117168" y="319255"/>
                  <a:pt x="132266" y="255312"/>
                </a:cubicBezTo>
                <a:cubicBezTo>
                  <a:pt x="132996" y="253124"/>
                  <a:pt x="136162" y="253610"/>
                  <a:pt x="136406" y="255798"/>
                </a:cubicBezTo>
                <a:cubicBezTo>
                  <a:pt x="137623" y="254583"/>
                  <a:pt x="139328" y="253853"/>
                  <a:pt x="141519" y="253610"/>
                </a:cubicBezTo>
                <a:cubicBezTo>
                  <a:pt x="146146" y="253367"/>
                  <a:pt x="155096" y="252394"/>
                  <a:pt x="163192" y="253367"/>
                </a:cubicBezTo>
                <a:close/>
                <a:moveTo>
                  <a:pt x="15157" y="218612"/>
                </a:moveTo>
                <a:cubicBezTo>
                  <a:pt x="5904" y="271847"/>
                  <a:pt x="21002" y="337722"/>
                  <a:pt x="20027" y="391686"/>
                </a:cubicBezTo>
                <a:cubicBezTo>
                  <a:pt x="19297" y="425474"/>
                  <a:pt x="17592" y="459505"/>
                  <a:pt x="17592" y="493293"/>
                </a:cubicBezTo>
                <a:cubicBezTo>
                  <a:pt x="17592" y="505933"/>
                  <a:pt x="71653" y="478222"/>
                  <a:pt x="79445" y="475791"/>
                </a:cubicBezTo>
                <a:cubicBezTo>
                  <a:pt x="80906" y="475305"/>
                  <a:pt x="82367" y="475305"/>
                  <a:pt x="83585" y="475548"/>
                </a:cubicBezTo>
                <a:cubicBezTo>
                  <a:pt x="180991" y="476278"/>
                  <a:pt x="276205" y="489890"/>
                  <a:pt x="373855" y="479438"/>
                </a:cubicBezTo>
                <a:cubicBezTo>
                  <a:pt x="455920" y="470687"/>
                  <a:pt x="510954" y="465825"/>
                  <a:pt x="582061" y="507149"/>
                </a:cubicBezTo>
                <a:cubicBezTo>
                  <a:pt x="584252" y="505933"/>
                  <a:pt x="586931" y="506177"/>
                  <a:pt x="588879" y="508607"/>
                </a:cubicBezTo>
                <a:cubicBezTo>
                  <a:pt x="566232" y="478708"/>
                  <a:pt x="581817" y="399707"/>
                  <a:pt x="582791" y="365433"/>
                </a:cubicBezTo>
                <a:cubicBezTo>
                  <a:pt x="584009" y="324839"/>
                  <a:pt x="584009" y="284487"/>
                  <a:pt x="581817" y="243893"/>
                </a:cubicBezTo>
                <a:cubicBezTo>
                  <a:pt x="554300" y="264068"/>
                  <a:pt x="507302" y="259936"/>
                  <a:pt x="479541" y="244622"/>
                </a:cubicBezTo>
                <a:cubicBezTo>
                  <a:pt x="473940" y="246080"/>
                  <a:pt x="467365" y="238788"/>
                  <a:pt x="471505" y="233683"/>
                </a:cubicBezTo>
                <a:cubicBezTo>
                  <a:pt x="471748" y="233197"/>
                  <a:pt x="471748" y="232954"/>
                  <a:pt x="471992" y="232711"/>
                </a:cubicBezTo>
                <a:cubicBezTo>
                  <a:pt x="405512" y="223717"/>
                  <a:pt x="332944" y="230766"/>
                  <a:pt x="265734" y="227849"/>
                </a:cubicBezTo>
                <a:cubicBezTo>
                  <a:pt x="217762" y="225662"/>
                  <a:pt x="167598" y="221043"/>
                  <a:pt x="119138" y="222988"/>
                </a:cubicBezTo>
                <a:cubicBezTo>
                  <a:pt x="120599" y="227849"/>
                  <a:pt x="122791" y="233440"/>
                  <a:pt x="126200" y="240003"/>
                </a:cubicBezTo>
                <a:cubicBezTo>
                  <a:pt x="126687" y="240976"/>
                  <a:pt x="126687" y="241948"/>
                  <a:pt x="126687" y="242920"/>
                </a:cubicBezTo>
                <a:cubicBezTo>
                  <a:pt x="127661" y="244379"/>
                  <a:pt x="127905" y="246566"/>
                  <a:pt x="126200" y="248268"/>
                </a:cubicBezTo>
                <a:cubicBezTo>
                  <a:pt x="112563" y="261151"/>
                  <a:pt x="86994" y="262610"/>
                  <a:pt x="69461" y="258721"/>
                </a:cubicBezTo>
                <a:cubicBezTo>
                  <a:pt x="45110" y="253616"/>
                  <a:pt x="31473" y="235871"/>
                  <a:pt x="15157" y="218612"/>
                </a:cubicBezTo>
                <a:close/>
                <a:moveTo>
                  <a:pt x="300922" y="127898"/>
                </a:moveTo>
                <a:cubicBezTo>
                  <a:pt x="287057" y="128201"/>
                  <a:pt x="273283" y="131103"/>
                  <a:pt x="259890" y="137666"/>
                </a:cubicBezTo>
                <a:cubicBezTo>
                  <a:pt x="230181" y="152251"/>
                  <a:pt x="200229" y="167808"/>
                  <a:pt x="169546" y="180449"/>
                </a:cubicBezTo>
                <a:cubicBezTo>
                  <a:pt x="143490" y="191144"/>
                  <a:pt x="124008" y="195276"/>
                  <a:pt x="119138" y="208160"/>
                </a:cubicBezTo>
                <a:cubicBezTo>
                  <a:pt x="173198" y="199409"/>
                  <a:pt x="235782" y="209618"/>
                  <a:pt x="288868" y="212292"/>
                </a:cubicBezTo>
                <a:cubicBezTo>
                  <a:pt x="351451" y="215209"/>
                  <a:pt x="417932" y="207431"/>
                  <a:pt x="479541" y="214966"/>
                </a:cubicBezTo>
                <a:cubicBezTo>
                  <a:pt x="481732" y="190415"/>
                  <a:pt x="443501" y="177532"/>
                  <a:pt x="420367" y="166593"/>
                </a:cubicBezTo>
                <a:cubicBezTo>
                  <a:pt x="384935" y="149456"/>
                  <a:pt x="342518" y="126986"/>
                  <a:pt x="300922" y="127898"/>
                </a:cubicBezTo>
                <a:close/>
                <a:moveTo>
                  <a:pt x="304940" y="19043"/>
                </a:moveTo>
                <a:cubicBezTo>
                  <a:pt x="305184" y="21231"/>
                  <a:pt x="305427" y="23419"/>
                  <a:pt x="305671" y="25606"/>
                </a:cubicBezTo>
                <a:cubicBezTo>
                  <a:pt x="310541" y="27308"/>
                  <a:pt x="315411" y="28280"/>
                  <a:pt x="320282" y="28766"/>
                </a:cubicBezTo>
                <a:cubicBezTo>
                  <a:pt x="317359" y="26822"/>
                  <a:pt x="314194" y="24877"/>
                  <a:pt x="311271" y="22932"/>
                </a:cubicBezTo>
                <a:cubicBezTo>
                  <a:pt x="309567" y="21717"/>
                  <a:pt x="307132" y="20502"/>
                  <a:pt x="304940" y="19043"/>
                </a:cubicBezTo>
                <a:close/>
                <a:moveTo>
                  <a:pt x="296417" y="113"/>
                </a:moveTo>
                <a:cubicBezTo>
                  <a:pt x="299339" y="-403"/>
                  <a:pt x="302383" y="812"/>
                  <a:pt x="302992" y="4458"/>
                </a:cubicBezTo>
                <a:cubicBezTo>
                  <a:pt x="302992" y="4701"/>
                  <a:pt x="302992" y="4701"/>
                  <a:pt x="302992" y="4701"/>
                </a:cubicBezTo>
                <a:cubicBezTo>
                  <a:pt x="310054" y="5431"/>
                  <a:pt x="318090" y="10535"/>
                  <a:pt x="323691" y="12723"/>
                </a:cubicBezTo>
                <a:cubicBezTo>
                  <a:pt x="335136" y="17585"/>
                  <a:pt x="346338" y="23176"/>
                  <a:pt x="355835" y="31197"/>
                </a:cubicBezTo>
                <a:cubicBezTo>
                  <a:pt x="361192" y="35816"/>
                  <a:pt x="358757" y="46511"/>
                  <a:pt x="351451" y="47727"/>
                </a:cubicBezTo>
                <a:cubicBezTo>
                  <a:pt x="338302" y="49914"/>
                  <a:pt x="321499" y="51130"/>
                  <a:pt x="306888" y="47970"/>
                </a:cubicBezTo>
                <a:cubicBezTo>
                  <a:pt x="307375" y="67173"/>
                  <a:pt x="306158" y="86863"/>
                  <a:pt x="302018" y="104851"/>
                </a:cubicBezTo>
                <a:cubicBezTo>
                  <a:pt x="331727" y="105337"/>
                  <a:pt x="365819" y="122109"/>
                  <a:pt x="388222" y="131832"/>
                </a:cubicBezTo>
                <a:cubicBezTo>
                  <a:pt x="429620" y="149577"/>
                  <a:pt x="547238" y="184095"/>
                  <a:pt x="491960" y="235385"/>
                </a:cubicBezTo>
                <a:cubicBezTo>
                  <a:pt x="524348" y="245108"/>
                  <a:pt x="554300" y="233926"/>
                  <a:pt x="583035" y="217640"/>
                </a:cubicBezTo>
                <a:cubicBezTo>
                  <a:pt x="588879" y="214480"/>
                  <a:pt x="595454" y="218855"/>
                  <a:pt x="596185" y="224203"/>
                </a:cubicBezTo>
                <a:cubicBezTo>
                  <a:pt x="597402" y="225662"/>
                  <a:pt x="598376" y="227363"/>
                  <a:pt x="598376" y="229551"/>
                </a:cubicBezTo>
                <a:cubicBezTo>
                  <a:pt x="600811" y="287404"/>
                  <a:pt x="600081" y="345987"/>
                  <a:pt x="599107" y="403840"/>
                </a:cubicBezTo>
                <a:cubicBezTo>
                  <a:pt x="598620" y="440302"/>
                  <a:pt x="607386" y="482841"/>
                  <a:pt x="591558" y="516629"/>
                </a:cubicBezTo>
                <a:cubicBezTo>
                  <a:pt x="590584" y="518817"/>
                  <a:pt x="587905" y="519789"/>
                  <a:pt x="585470" y="519546"/>
                </a:cubicBezTo>
                <a:cubicBezTo>
                  <a:pt x="583765" y="521734"/>
                  <a:pt x="581087" y="522949"/>
                  <a:pt x="577677" y="522220"/>
                </a:cubicBezTo>
                <a:cubicBezTo>
                  <a:pt x="532871" y="510795"/>
                  <a:pt x="499996" y="485515"/>
                  <a:pt x="449101" y="489890"/>
                </a:cubicBezTo>
                <a:cubicBezTo>
                  <a:pt x="407460" y="493293"/>
                  <a:pt x="365819" y="499856"/>
                  <a:pt x="323934" y="501558"/>
                </a:cubicBezTo>
                <a:cubicBezTo>
                  <a:pt x="248445" y="504718"/>
                  <a:pt x="163458" y="506177"/>
                  <a:pt x="89429" y="487459"/>
                </a:cubicBezTo>
                <a:cubicBezTo>
                  <a:pt x="88455" y="489647"/>
                  <a:pt x="86751" y="491592"/>
                  <a:pt x="84072" y="492564"/>
                </a:cubicBezTo>
                <a:cubicBezTo>
                  <a:pt x="58990" y="501072"/>
                  <a:pt x="39265" y="515171"/>
                  <a:pt x="12966" y="518817"/>
                </a:cubicBezTo>
                <a:cubicBezTo>
                  <a:pt x="8582" y="519303"/>
                  <a:pt x="5173" y="517115"/>
                  <a:pt x="4686" y="512497"/>
                </a:cubicBezTo>
                <a:cubicBezTo>
                  <a:pt x="-915" y="445406"/>
                  <a:pt x="12235" y="377830"/>
                  <a:pt x="7121" y="310497"/>
                </a:cubicBezTo>
                <a:cubicBezTo>
                  <a:pt x="5173" y="283758"/>
                  <a:pt x="-7733" y="235628"/>
                  <a:pt x="6878" y="210834"/>
                </a:cubicBezTo>
                <a:cubicBezTo>
                  <a:pt x="9556" y="206458"/>
                  <a:pt x="15157" y="208403"/>
                  <a:pt x="15888" y="212535"/>
                </a:cubicBezTo>
                <a:cubicBezTo>
                  <a:pt x="32203" y="223960"/>
                  <a:pt x="46571" y="243406"/>
                  <a:pt x="66782" y="247296"/>
                </a:cubicBezTo>
                <a:cubicBezTo>
                  <a:pt x="84559" y="250699"/>
                  <a:pt x="99170" y="246323"/>
                  <a:pt x="115485" y="242434"/>
                </a:cubicBezTo>
                <a:cubicBezTo>
                  <a:pt x="103797" y="232711"/>
                  <a:pt x="94300" y="224446"/>
                  <a:pt x="85046" y="211806"/>
                </a:cubicBezTo>
                <a:cubicBezTo>
                  <a:pt x="82367" y="208160"/>
                  <a:pt x="84315" y="202326"/>
                  <a:pt x="88212" y="200138"/>
                </a:cubicBezTo>
                <a:cubicBezTo>
                  <a:pt x="148116" y="166836"/>
                  <a:pt x="213622" y="144473"/>
                  <a:pt x="274014" y="111171"/>
                </a:cubicBezTo>
                <a:cubicBezTo>
                  <a:pt x="279858" y="108011"/>
                  <a:pt x="285946" y="106309"/>
                  <a:pt x="292521" y="105580"/>
                </a:cubicBezTo>
                <a:cubicBezTo>
                  <a:pt x="292521" y="83946"/>
                  <a:pt x="290816" y="62068"/>
                  <a:pt x="290329" y="40434"/>
                </a:cubicBezTo>
                <a:cubicBezTo>
                  <a:pt x="287894" y="37031"/>
                  <a:pt x="288138" y="32656"/>
                  <a:pt x="290086" y="29009"/>
                </a:cubicBezTo>
                <a:cubicBezTo>
                  <a:pt x="289842" y="21474"/>
                  <a:pt x="290086" y="13695"/>
                  <a:pt x="290573" y="6160"/>
                </a:cubicBezTo>
                <a:cubicBezTo>
                  <a:pt x="290695" y="2878"/>
                  <a:pt x="293495" y="630"/>
                  <a:pt x="296417" y="1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iS1í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9DDB755-BB7C-43D5-9146-EDA09B35032F}"/>
              </a:ext>
            </a:extLst>
          </p:cNvPr>
          <p:cNvSpPr/>
          <p:nvPr/>
        </p:nvSpPr>
        <p:spPr bwMode="auto">
          <a:xfrm>
            <a:off x="9119193" y="3483906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22" name="ï$lí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78CE397-96A9-40BF-B13E-3DB32F1FFA99}"/>
              </a:ext>
            </a:extLst>
          </p:cNvPr>
          <p:cNvSpPr txBox="1"/>
          <p:nvPr/>
        </p:nvSpPr>
        <p:spPr bwMode="auto">
          <a:xfrm>
            <a:off x="9119193" y="3071026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2"/>
                </a:solidFill>
              </a:rPr>
              <a:t>Text here</a:t>
            </a:r>
            <a:endParaRPr lang="zh-CN" altLang="en-US" sz="1800" b="1" dirty="0">
              <a:solidFill>
                <a:schemeClr val="accent2"/>
              </a:solidFill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A848B9F-5EC1-4AC8-B312-F726AF5E34C1}"/>
              </a:ext>
            </a:extLst>
          </p:cNvPr>
          <p:cNvCxnSpPr/>
          <p:nvPr/>
        </p:nvCxnSpPr>
        <p:spPr>
          <a:xfrm>
            <a:off x="2999656" y="4221088"/>
            <a:ext cx="0" cy="970279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A2A7C48-B444-445E-B30E-8B984E107182}"/>
              </a:ext>
            </a:extLst>
          </p:cNvPr>
          <p:cNvCxnSpPr/>
          <p:nvPr/>
        </p:nvCxnSpPr>
        <p:spPr>
          <a:xfrm>
            <a:off x="8946066" y="3624188"/>
            <a:ext cx="0" cy="970279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ïṩḻi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E15CEA6-490D-48BE-A39A-05972B4B23A7}"/>
              </a:ext>
            </a:extLst>
          </p:cNvPr>
          <p:cNvSpPr/>
          <p:nvPr/>
        </p:nvSpPr>
        <p:spPr>
          <a:xfrm>
            <a:off x="2405593" y="5513128"/>
            <a:ext cx="1188126" cy="3752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Autofit/>
          </a:bodyPr>
          <a:lstStyle/>
          <a:p>
            <a:pPr algn="ctr"/>
            <a:r>
              <a:rPr lang="en-US" altLang="zh-CN" sz="1200" b="1" dirty="0"/>
              <a:t>Key words</a:t>
            </a:r>
            <a:endParaRPr lang="zh-CN" altLang="en-US" sz="1200" b="1" dirty="0"/>
          </a:p>
        </p:txBody>
      </p:sp>
      <p:sp>
        <p:nvSpPr>
          <p:cNvPr id="19" name="îšli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1A135D4-5A79-4CC7-BC71-BAD02A5471CE}"/>
              </a:ext>
            </a:extLst>
          </p:cNvPr>
          <p:cNvSpPr/>
          <p:nvPr/>
        </p:nvSpPr>
        <p:spPr>
          <a:xfrm>
            <a:off x="8352003" y="4774131"/>
            <a:ext cx="1188126" cy="37526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sz="1200" b="1" dirty="0"/>
              <a:t>Key words</a:t>
            </a:r>
            <a:endParaRPr lang="zh-CN" altLang="en-US" sz="1200" b="1" dirty="0"/>
          </a:p>
        </p:txBody>
      </p:sp>
      <p:sp>
        <p:nvSpPr>
          <p:cNvPr id="20" name="ïṥľî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91E0D15-1AE4-4938-AFCA-25AB2EA2CC73}"/>
              </a:ext>
            </a:extLst>
          </p:cNvPr>
          <p:cNvSpPr txBox="1"/>
          <p:nvPr/>
        </p:nvSpPr>
        <p:spPr>
          <a:xfrm>
            <a:off x="808162" y="1363412"/>
            <a:ext cx="6808862" cy="129315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 dirty="0">
                <a:solidFill>
                  <a:schemeClr val="bg1"/>
                </a:solidFill>
              </a:rPr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Adjust the spacing to adapt to Chinese typesetting, use the reference line in PPT.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95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>
          <a:xfrm>
            <a:off x="2100012" y="3021270"/>
            <a:ext cx="5426076" cy="310871"/>
          </a:xfrm>
        </p:spPr>
        <p:txBody>
          <a:bodyPr>
            <a:normAutofit lnSpcReduction="10000"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2100012" y="3332141"/>
            <a:ext cx="5426076" cy="310871"/>
          </a:xfrm>
        </p:spPr>
        <p:txBody>
          <a:bodyPr>
            <a:normAutofit lnSpcReduction="10000"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www.islide.cc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p14="http://schemas.microsoft.com/office/powerpoint/2010/main" xmlns:a16="http://schemas.microsoft.com/office/drawing/2014/main" id="{0E4B0CE4-DF02-47EA-A11B-6DF11AB54114}"/>
              </a:ext>
            </a:extLst>
          </p:cNvPr>
          <p:cNvSpPr txBox="1"/>
          <p:nvPr/>
        </p:nvSpPr>
        <p:spPr>
          <a:xfrm rot="20700000">
            <a:off x="8696261" y="3215823"/>
            <a:ext cx="2003738" cy="859613"/>
          </a:xfrm>
          <a:prstGeom prst="rect">
            <a:avLst/>
          </a:prstGeom>
          <a:noFill/>
        </p:spPr>
        <p:txBody>
          <a:bodyPr wrap="none" rtlCol="0">
            <a:prstTxWarp prst="textPlain">
              <a:avLst>
                <a:gd name="adj" fmla="val 43551"/>
              </a:avLst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THANKS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p14="http://schemas.microsoft.com/office/powerpoint/2010/main" xmlns:a16="http://schemas.microsoft.com/office/drawing/2014/main" id="{5850EA87-D12D-4E87-8379-0D2C88E3201D}"/>
              </a:ext>
            </a:extLst>
          </p:cNvPr>
          <p:cNvCxnSpPr>
            <a:cxnSpLocks/>
          </p:cNvCxnSpPr>
          <p:nvPr/>
        </p:nvCxnSpPr>
        <p:spPr>
          <a:xfrm flipV="1">
            <a:off x="8902700" y="3936206"/>
            <a:ext cx="1577181" cy="419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4"/>
          <p:cNvSpPr txBox="1">
            <a:spLocks/>
          </p:cNvSpPr>
          <p:nvPr/>
        </p:nvSpPr>
        <p:spPr>
          <a:xfrm>
            <a:off x="2100012" y="1395544"/>
            <a:ext cx="5426076" cy="11874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354" rtl="0" eaLnBrk="1" latinLnBrk="0" hangingPunct="1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/>
              <a:t>Thanks.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b="0" dirty="0"/>
              <a:t>And Your Slogan Here.</a:t>
            </a:r>
            <a:endParaRPr lang="zh-CN" altLang="en-US" b="0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096567" y="2202365"/>
            <a:ext cx="299978" cy="29997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513927" y="2202365"/>
            <a:ext cx="299978" cy="2999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931288" y="2202365"/>
            <a:ext cx="299978" cy="29997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348648" y="2202365"/>
            <a:ext cx="299978" cy="29997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766008" y="2202365"/>
            <a:ext cx="299978" cy="29997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183368" y="2202365"/>
            <a:ext cx="299978" cy="29997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22809" y="2202365"/>
            <a:ext cx="299978" cy="299978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440169" y="2202365"/>
            <a:ext cx="299978" cy="2999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857529" y="2202365"/>
            <a:ext cx="299978" cy="299978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274890" y="2202365"/>
            <a:ext cx="299978" cy="299978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2831369" y="2128458"/>
            <a:ext cx="0" cy="69125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7070725" y="2240060"/>
            <a:ext cx="4449763" cy="250299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333861" y="2204128"/>
            <a:ext cx="0" cy="2731767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11280710" y="2204128"/>
            <a:ext cx="0" cy="2731767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6979298" y="2667247"/>
            <a:ext cx="454119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6979298" y="2746563"/>
            <a:ext cx="454119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979298" y="4443009"/>
            <a:ext cx="454119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6979298" y="4517654"/>
            <a:ext cx="454119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333860" y="2741892"/>
            <a:ext cx="3946849" cy="1701117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7070725" y="4822366"/>
            <a:ext cx="4449764" cy="466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ALT+F9 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开启和查看本主题预设的</a:t>
            </a: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</a:rPr>
              <a:t>参考线</a:t>
            </a:r>
            <a:endParaRPr lang="en-US" altLang="zh-CN" sz="11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Use Alt + F9 to</a:t>
            </a:r>
            <a:r>
              <a: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display/hidden guides.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zh-CN" altLang="en-US" sz="1100" dirty="0">
              <a:solidFill>
                <a:srgbClr val="CC4A4A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a16="http://schemas.microsoft.com/office/drawing/2014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Freeform 5"/>
          <p:cNvSpPr>
            <a:spLocks/>
          </p:cNvSpPr>
          <p:nvPr/>
        </p:nvSpPr>
        <p:spPr bwMode="auto">
          <a:xfrm>
            <a:off x="4513125" y="1802705"/>
            <a:ext cx="6603982" cy="41711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Freeform 6"/>
          <p:cNvSpPr>
            <a:spLocks/>
          </p:cNvSpPr>
          <p:nvPr/>
        </p:nvSpPr>
        <p:spPr bwMode="auto">
          <a:xfrm>
            <a:off x="4493792" y="1784983"/>
            <a:ext cx="6642649" cy="4206632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7"/>
          <p:cNvSpPr>
            <a:spLocks noChangeArrowheads="1"/>
          </p:cNvSpPr>
          <p:nvPr/>
        </p:nvSpPr>
        <p:spPr bwMode="auto">
          <a:xfrm>
            <a:off x="4724182" y="2215152"/>
            <a:ext cx="6175424" cy="497836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Rectangle 8"/>
          <p:cNvSpPr>
            <a:spLocks noChangeArrowheads="1"/>
          </p:cNvSpPr>
          <p:nvPr/>
        </p:nvSpPr>
        <p:spPr bwMode="auto">
          <a:xfrm>
            <a:off x="4724182" y="2215152"/>
            <a:ext cx="6175424" cy="49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Rectangle 9"/>
          <p:cNvSpPr>
            <a:spLocks noChangeArrowheads="1"/>
          </p:cNvSpPr>
          <p:nvPr/>
        </p:nvSpPr>
        <p:spPr bwMode="auto">
          <a:xfrm>
            <a:off x="4724182" y="2215152"/>
            <a:ext cx="6175424" cy="29000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Rectangle 10"/>
          <p:cNvSpPr>
            <a:spLocks noChangeArrowheads="1"/>
          </p:cNvSpPr>
          <p:nvPr/>
        </p:nvSpPr>
        <p:spPr bwMode="auto">
          <a:xfrm>
            <a:off x="4724182" y="2215152"/>
            <a:ext cx="6175424" cy="290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11"/>
          <p:cNvSpPr>
            <a:spLocks noChangeArrowheads="1"/>
          </p:cNvSpPr>
          <p:nvPr/>
        </p:nvSpPr>
        <p:spPr bwMode="auto">
          <a:xfrm>
            <a:off x="4724182" y="3036823"/>
            <a:ext cx="1073006" cy="808782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12"/>
          <p:cNvSpPr>
            <a:spLocks noChangeArrowheads="1"/>
          </p:cNvSpPr>
          <p:nvPr/>
        </p:nvSpPr>
        <p:spPr bwMode="auto">
          <a:xfrm>
            <a:off x="4724182" y="4011550"/>
            <a:ext cx="1073006" cy="808782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13"/>
          <p:cNvSpPr>
            <a:spLocks noChangeArrowheads="1"/>
          </p:cNvSpPr>
          <p:nvPr/>
        </p:nvSpPr>
        <p:spPr bwMode="auto">
          <a:xfrm>
            <a:off x="4724182" y="4984666"/>
            <a:ext cx="1073006" cy="810393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Oval 14"/>
          <p:cNvSpPr>
            <a:spLocks noChangeArrowheads="1"/>
          </p:cNvSpPr>
          <p:nvPr/>
        </p:nvSpPr>
        <p:spPr bwMode="auto">
          <a:xfrm>
            <a:off x="5329963" y="2007317"/>
            <a:ext cx="99889" cy="99889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Oval 15"/>
          <p:cNvSpPr>
            <a:spLocks noChangeArrowheads="1"/>
          </p:cNvSpPr>
          <p:nvPr/>
        </p:nvSpPr>
        <p:spPr bwMode="auto">
          <a:xfrm>
            <a:off x="5505576" y="2007317"/>
            <a:ext cx="101501" cy="99889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Oval 16"/>
          <p:cNvSpPr>
            <a:spLocks noChangeArrowheads="1"/>
          </p:cNvSpPr>
          <p:nvPr/>
        </p:nvSpPr>
        <p:spPr bwMode="auto">
          <a:xfrm>
            <a:off x="5681188" y="2007317"/>
            <a:ext cx="101501" cy="99889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17"/>
          <p:cNvSpPr>
            <a:spLocks noEditPoints="1"/>
          </p:cNvSpPr>
          <p:nvPr/>
        </p:nvSpPr>
        <p:spPr bwMode="auto">
          <a:xfrm>
            <a:off x="6082357" y="3040045"/>
            <a:ext cx="4834972" cy="2772736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18"/>
          <p:cNvSpPr>
            <a:spLocks/>
          </p:cNvSpPr>
          <p:nvPr/>
        </p:nvSpPr>
        <p:spPr bwMode="auto">
          <a:xfrm>
            <a:off x="6074301" y="2269930"/>
            <a:ext cx="847449" cy="262612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Rectangle 19"/>
          <p:cNvSpPr>
            <a:spLocks noChangeArrowheads="1"/>
          </p:cNvSpPr>
          <p:nvPr/>
        </p:nvSpPr>
        <p:spPr bwMode="auto">
          <a:xfrm>
            <a:off x="6278913" y="2364986"/>
            <a:ext cx="409225" cy="40278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Freeform 20"/>
          <p:cNvSpPr>
            <a:spLocks/>
          </p:cNvSpPr>
          <p:nvPr/>
        </p:nvSpPr>
        <p:spPr bwMode="auto">
          <a:xfrm>
            <a:off x="5276796" y="2339208"/>
            <a:ext cx="389891" cy="78945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Freeform 21"/>
          <p:cNvSpPr>
            <a:spLocks/>
          </p:cNvSpPr>
          <p:nvPr/>
        </p:nvSpPr>
        <p:spPr bwMode="auto">
          <a:xfrm>
            <a:off x="7252030" y="2339208"/>
            <a:ext cx="388280" cy="78945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22"/>
          <p:cNvSpPr>
            <a:spLocks/>
          </p:cNvSpPr>
          <p:nvPr/>
        </p:nvSpPr>
        <p:spPr bwMode="auto">
          <a:xfrm>
            <a:off x="7989923" y="2339208"/>
            <a:ext cx="388280" cy="78945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23"/>
          <p:cNvSpPr>
            <a:spLocks/>
          </p:cNvSpPr>
          <p:nvPr/>
        </p:nvSpPr>
        <p:spPr bwMode="auto">
          <a:xfrm>
            <a:off x="8727816" y="2339208"/>
            <a:ext cx="388280" cy="78945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六边形 338"/>
          <p:cNvSpPr/>
          <p:nvPr/>
        </p:nvSpPr>
        <p:spPr>
          <a:xfrm>
            <a:off x="6401047" y="3517634"/>
            <a:ext cx="815376" cy="702910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40" name="六边形 339"/>
          <p:cNvSpPr/>
          <p:nvPr/>
        </p:nvSpPr>
        <p:spPr>
          <a:xfrm>
            <a:off x="7111554" y="3915788"/>
            <a:ext cx="815376" cy="702910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41" name="六边形 340"/>
          <p:cNvSpPr/>
          <p:nvPr/>
        </p:nvSpPr>
        <p:spPr>
          <a:xfrm>
            <a:off x="7807276" y="3517632"/>
            <a:ext cx="815376" cy="702910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42" name="六边形 341"/>
          <p:cNvSpPr/>
          <p:nvPr/>
        </p:nvSpPr>
        <p:spPr>
          <a:xfrm>
            <a:off x="6415831" y="4328223"/>
            <a:ext cx="815374" cy="702909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43" name="六边形 342"/>
          <p:cNvSpPr/>
          <p:nvPr/>
        </p:nvSpPr>
        <p:spPr>
          <a:xfrm>
            <a:off x="8526523" y="3872341"/>
            <a:ext cx="815376" cy="702910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44" name="六边形 343"/>
          <p:cNvSpPr/>
          <p:nvPr/>
        </p:nvSpPr>
        <p:spPr>
          <a:xfrm>
            <a:off x="9247142" y="3520443"/>
            <a:ext cx="815376" cy="702910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35" name="圆角矩形 13"/>
          <p:cNvSpPr/>
          <p:nvPr/>
        </p:nvSpPr>
        <p:spPr>
          <a:xfrm flipV="1">
            <a:off x="8186683" y="4666455"/>
            <a:ext cx="1860972" cy="10090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36" name="圆角矩形 13"/>
          <p:cNvSpPr/>
          <p:nvPr/>
        </p:nvSpPr>
        <p:spPr>
          <a:xfrm flipV="1">
            <a:off x="8186683" y="4847198"/>
            <a:ext cx="1306352" cy="10090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37" name="圆角矩形 13"/>
          <p:cNvSpPr/>
          <p:nvPr/>
        </p:nvSpPr>
        <p:spPr>
          <a:xfrm flipV="1">
            <a:off x="8186683" y="5039302"/>
            <a:ext cx="1566360" cy="10090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38" name="圆角矩形 13"/>
          <p:cNvSpPr/>
          <p:nvPr/>
        </p:nvSpPr>
        <p:spPr>
          <a:xfrm flipV="1">
            <a:off x="6415836" y="5200797"/>
            <a:ext cx="3769127" cy="1486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sp>
        <p:nvSpPr>
          <p:cNvPr id="92" name="矩形 91"/>
          <p:cNvSpPr/>
          <p:nvPr/>
        </p:nvSpPr>
        <p:spPr>
          <a:xfrm>
            <a:off x="1030616" y="1784762"/>
            <a:ext cx="2700136" cy="4206855"/>
          </a:xfrm>
          <a:prstGeom prst="rect">
            <a:avLst/>
          </a:prstGeom>
          <a:gradFill>
            <a:gsLst>
              <a:gs pos="69900">
                <a:srgbClr val="FFFFFF"/>
              </a:gs>
              <a:gs pos="97297">
                <a:srgbClr val="FFFFFF"/>
              </a:gs>
              <a:gs pos="0">
                <a:srgbClr val="FFFFFF"/>
              </a:gs>
            </a:gsLst>
            <a:lin ang="5400000" scaled="1"/>
          </a:gra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1030616" y="1784762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r>
              <a:rPr lang="zh-CN" altLang="en-US" sz="1000" kern="0">
                <a:solidFill>
                  <a:srgbClr val="FFFFFF"/>
                </a:solidFill>
                <a:latin typeface="Arial"/>
                <a:ea typeface="微软雅黑"/>
              </a:rPr>
              <a:t>图示库</a:t>
            </a:r>
            <a:r>
              <a:rPr lang="en-US" altLang="zh-CN" sz="1000" kern="0">
                <a:solidFill>
                  <a:srgbClr val="FFFFFF"/>
                </a:solidFill>
                <a:latin typeface="Arial"/>
                <a:ea typeface="微软雅黑"/>
              </a:rPr>
              <a:t>/Diagram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1093768" y="2087707"/>
            <a:ext cx="1666655" cy="1651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>
              <a:defRPr/>
            </a:pPr>
            <a:endParaRPr lang="zh-CN" altLang="en-US" sz="900" kern="0" dirty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4" name="乘号 173"/>
          <p:cNvSpPr/>
          <p:nvPr/>
        </p:nvSpPr>
        <p:spPr>
          <a:xfrm>
            <a:off x="3560472" y="1817624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175" name="push-pin-pointing-down_8930"/>
          <p:cNvSpPr>
            <a:spLocks noChangeAspect="1"/>
          </p:cNvSpPr>
          <p:nvPr/>
        </p:nvSpPr>
        <p:spPr bwMode="auto">
          <a:xfrm>
            <a:off x="3356403" y="1832737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176" name="直接连接符 175"/>
          <p:cNvCxnSpPr>
            <a:cxnSpLocks/>
          </p:cNvCxnSpPr>
          <p:nvPr/>
        </p:nvCxnSpPr>
        <p:spPr>
          <a:xfrm>
            <a:off x="3516677" y="1838020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sp>
        <p:nvSpPr>
          <p:cNvPr id="96" name="矩形 95"/>
          <p:cNvSpPr/>
          <p:nvPr/>
        </p:nvSpPr>
        <p:spPr>
          <a:xfrm>
            <a:off x="1092325" y="2316391"/>
            <a:ext cx="750394" cy="1651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00" kern="0" dirty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2927850" y="2089935"/>
            <a:ext cx="717032" cy="1651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>
              <a:defRPr/>
            </a:pPr>
            <a:endParaRPr lang="zh-CN" altLang="en-US" sz="900" kern="0" dirty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63" name="矩形: 圆角 3"/>
          <p:cNvSpPr/>
          <p:nvPr/>
        </p:nvSpPr>
        <p:spPr>
          <a:xfrm>
            <a:off x="1092325" y="3485762"/>
            <a:ext cx="1245546" cy="770746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cxnSp>
        <p:nvCxnSpPr>
          <p:cNvPr id="164" name="连接符: 肘形 32"/>
          <p:cNvCxnSpPr>
            <a:stCxn id="169" idx="1"/>
            <a:endCxn id="170" idx="0"/>
          </p:cNvCxnSpPr>
          <p:nvPr/>
        </p:nvCxnSpPr>
        <p:spPr>
          <a:xfrm rot="10800000" flipV="1">
            <a:off x="1327420" y="3716845"/>
            <a:ext cx="159904" cy="182593"/>
          </a:xfrm>
          <a:prstGeom prst="bentConnector2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solidFill>
              <a:srgbClr val="867D98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cxnSp>
        <p:nvCxnSpPr>
          <p:cNvPr id="165" name="连接符: 肘形 34"/>
          <p:cNvCxnSpPr>
            <a:stCxn id="169" idx="3"/>
            <a:endCxn id="173" idx="0"/>
          </p:cNvCxnSpPr>
          <p:nvPr/>
        </p:nvCxnSpPr>
        <p:spPr>
          <a:xfrm>
            <a:off x="1990558" y="3716845"/>
            <a:ext cx="126102" cy="182593"/>
          </a:xfrm>
          <a:prstGeom prst="bentConnector2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solidFill>
              <a:srgbClr val="867D98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sp>
        <p:nvSpPr>
          <p:cNvPr id="170" name="椭圆 23"/>
          <p:cNvSpPr/>
          <p:nvPr/>
        </p:nvSpPr>
        <p:spPr>
          <a:xfrm>
            <a:off x="1212780" y="3899439"/>
            <a:ext cx="229278" cy="229278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1" name="椭圆 24"/>
          <p:cNvSpPr/>
          <p:nvPr/>
        </p:nvSpPr>
        <p:spPr>
          <a:xfrm>
            <a:off x="1475860" y="3899439"/>
            <a:ext cx="229278" cy="229278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2" name="椭圆 25"/>
          <p:cNvSpPr/>
          <p:nvPr/>
        </p:nvSpPr>
        <p:spPr>
          <a:xfrm>
            <a:off x="1738940" y="3899439"/>
            <a:ext cx="229278" cy="229278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3" name="椭圆 26"/>
          <p:cNvSpPr/>
          <p:nvPr/>
        </p:nvSpPr>
        <p:spPr>
          <a:xfrm>
            <a:off x="2002021" y="3899439"/>
            <a:ext cx="229278" cy="229278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cxnSp>
        <p:nvCxnSpPr>
          <p:cNvPr id="168" name="连接符: 肘形 36"/>
          <p:cNvCxnSpPr>
            <a:stCxn id="172" idx="0"/>
            <a:endCxn id="171" idx="0"/>
          </p:cNvCxnSpPr>
          <p:nvPr/>
        </p:nvCxnSpPr>
        <p:spPr>
          <a:xfrm rot="16200000" flipV="1">
            <a:off x="1722040" y="3767899"/>
            <a:ext cx="7545" cy="263080"/>
          </a:xfrm>
          <a:prstGeom prst="bentConnector3">
            <a:avLst>
              <a:gd name="adj1" fmla="val 1554551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solidFill>
              <a:srgbClr val="867D98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sp>
        <p:nvSpPr>
          <p:cNvPr id="169" name="圆角矩形 13"/>
          <p:cNvSpPr/>
          <p:nvPr/>
        </p:nvSpPr>
        <p:spPr>
          <a:xfrm flipV="1">
            <a:off x="1487323" y="3618081"/>
            <a:ext cx="503235" cy="197531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1" name="矩形: 圆角 214"/>
          <p:cNvSpPr/>
          <p:nvPr/>
        </p:nvSpPr>
        <p:spPr>
          <a:xfrm>
            <a:off x="2382923" y="2649048"/>
            <a:ext cx="1245546" cy="770746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8" name="圆角矩形 13"/>
          <p:cNvSpPr/>
          <p:nvPr/>
        </p:nvSpPr>
        <p:spPr>
          <a:xfrm>
            <a:off x="2483846" y="3068280"/>
            <a:ext cx="530346" cy="19452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9" name="圆角矩形 13"/>
          <p:cNvSpPr/>
          <p:nvPr/>
        </p:nvSpPr>
        <p:spPr>
          <a:xfrm>
            <a:off x="2483846" y="2793600"/>
            <a:ext cx="112712" cy="118246"/>
          </a:xfrm>
          <a:prstGeom prst="ellipse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60" name="圆角矩形 13"/>
          <p:cNvSpPr/>
          <p:nvPr/>
        </p:nvSpPr>
        <p:spPr>
          <a:xfrm>
            <a:off x="2623265" y="2793600"/>
            <a:ext cx="112712" cy="118246"/>
          </a:xfrm>
          <a:prstGeom prst="ellipse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61" name="圆角矩形 13"/>
          <p:cNvSpPr/>
          <p:nvPr/>
        </p:nvSpPr>
        <p:spPr>
          <a:xfrm>
            <a:off x="2762684" y="2793600"/>
            <a:ext cx="112712" cy="118246"/>
          </a:xfrm>
          <a:prstGeom prst="ellipse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62" name="圆角矩形 13"/>
          <p:cNvSpPr/>
          <p:nvPr/>
        </p:nvSpPr>
        <p:spPr>
          <a:xfrm>
            <a:off x="2902102" y="2793600"/>
            <a:ext cx="112712" cy="118246"/>
          </a:xfrm>
          <a:prstGeom prst="ellipse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4" name="圆角矩形 13"/>
          <p:cNvSpPr/>
          <p:nvPr/>
        </p:nvSpPr>
        <p:spPr>
          <a:xfrm flipV="1">
            <a:off x="3073200" y="3082948"/>
            <a:ext cx="289877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5" name="圆角矩形 13"/>
          <p:cNvSpPr/>
          <p:nvPr/>
        </p:nvSpPr>
        <p:spPr>
          <a:xfrm flipV="1">
            <a:off x="3073200" y="3131599"/>
            <a:ext cx="44877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6" name="圆角矩形 13"/>
          <p:cNvSpPr/>
          <p:nvPr/>
        </p:nvSpPr>
        <p:spPr>
          <a:xfrm flipV="1">
            <a:off x="3073200" y="3183309"/>
            <a:ext cx="377727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7" name="圆角矩形 13"/>
          <p:cNvSpPr/>
          <p:nvPr/>
        </p:nvSpPr>
        <p:spPr>
          <a:xfrm flipV="1">
            <a:off x="3067610" y="3235649"/>
            <a:ext cx="298611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6" name="圆角矩形 13"/>
          <p:cNvSpPr/>
          <p:nvPr/>
        </p:nvSpPr>
        <p:spPr>
          <a:xfrm flipV="1">
            <a:off x="3073202" y="2785059"/>
            <a:ext cx="289877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7" name="圆角矩形 13"/>
          <p:cNvSpPr/>
          <p:nvPr/>
        </p:nvSpPr>
        <p:spPr>
          <a:xfrm flipV="1">
            <a:off x="3073201" y="2833710"/>
            <a:ext cx="44877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8" name="圆角矩形 13"/>
          <p:cNvSpPr/>
          <p:nvPr/>
        </p:nvSpPr>
        <p:spPr>
          <a:xfrm flipV="1">
            <a:off x="3073202" y="2885420"/>
            <a:ext cx="377727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9" name="圆角矩形 13"/>
          <p:cNvSpPr/>
          <p:nvPr/>
        </p:nvSpPr>
        <p:spPr>
          <a:xfrm flipV="1">
            <a:off x="3067611" y="2937759"/>
            <a:ext cx="298610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0" name="圆角矩形 13"/>
          <p:cNvSpPr/>
          <p:nvPr/>
        </p:nvSpPr>
        <p:spPr>
          <a:xfrm flipV="1">
            <a:off x="2483753" y="2941617"/>
            <a:ext cx="112803" cy="25261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1" name="圆角矩形 13"/>
          <p:cNvSpPr/>
          <p:nvPr/>
        </p:nvSpPr>
        <p:spPr>
          <a:xfrm flipV="1">
            <a:off x="2622974" y="2941617"/>
            <a:ext cx="112803" cy="25261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2" name="圆角矩形 13"/>
          <p:cNvSpPr/>
          <p:nvPr/>
        </p:nvSpPr>
        <p:spPr>
          <a:xfrm flipV="1">
            <a:off x="2762195" y="2941617"/>
            <a:ext cx="112803" cy="25261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3" name="圆角矩形 13"/>
          <p:cNvSpPr/>
          <p:nvPr/>
        </p:nvSpPr>
        <p:spPr>
          <a:xfrm flipV="1">
            <a:off x="2901415" y="2941617"/>
            <a:ext cx="112803" cy="25261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7" name="矩形: 圆角 222"/>
          <p:cNvSpPr/>
          <p:nvPr/>
        </p:nvSpPr>
        <p:spPr>
          <a:xfrm>
            <a:off x="2382923" y="3487552"/>
            <a:ext cx="1245546" cy="770746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5" name="六边形 134"/>
          <p:cNvSpPr/>
          <p:nvPr/>
        </p:nvSpPr>
        <p:spPr>
          <a:xfrm>
            <a:off x="2488379" y="3632022"/>
            <a:ext cx="219476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6" name="六边形 135"/>
          <p:cNvSpPr/>
          <p:nvPr/>
        </p:nvSpPr>
        <p:spPr>
          <a:xfrm>
            <a:off x="2679627" y="3739194"/>
            <a:ext cx="219476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7" name="六边形 136"/>
          <p:cNvSpPr/>
          <p:nvPr/>
        </p:nvSpPr>
        <p:spPr>
          <a:xfrm>
            <a:off x="2866895" y="3632022"/>
            <a:ext cx="219476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8" name="六边形 137"/>
          <p:cNvSpPr/>
          <p:nvPr/>
        </p:nvSpPr>
        <p:spPr>
          <a:xfrm>
            <a:off x="2492359" y="3850209"/>
            <a:ext cx="219475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9" name="六边形 138"/>
          <p:cNvSpPr/>
          <p:nvPr/>
        </p:nvSpPr>
        <p:spPr>
          <a:xfrm>
            <a:off x="3060496" y="3727499"/>
            <a:ext cx="219476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0" name="六边形 139"/>
          <p:cNvSpPr/>
          <p:nvPr/>
        </p:nvSpPr>
        <p:spPr>
          <a:xfrm>
            <a:off x="3254465" y="3632779"/>
            <a:ext cx="219476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1" name="圆角矩形 13"/>
          <p:cNvSpPr/>
          <p:nvPr/>
        </p:nvSpPr>
        <p:spPr>
          <a:xfrm flipV="1">
            <a:off x="2969021" y="3941252"/>
            <a:ext cx="500920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2" name="圆角矩形 13"/>
          <p:cNvSpPr/>
          <p:nvPr/>
        </p:nvSpPr>
        <p:spPr>
          <a:xfrm flipV="1">
            <a:off x="2969021" y="3989903"/>
            <a:ext cx="351632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3" name="圆角矩形 13"/>
          <p:cNvSpPr/>
          <p:nvPr/>
        </p:nvSpPr>
        <p:spPr>
          <a:xfrm flipV="1">
            <a:off x="2969021" y="4041612"/>
            <a:ext cx="421619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4" name="圆角矩形 13"/>
          <p:cNvSpPr/>
          <p:nvPr/>
        </p:nvSpPr>
        <p:spPr>
          <a:xfrm flipV="1">
            <a:off x="2492360" y="4085082"/>
            <a:ext cx="1014540" cy="4001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04" name="矩形: 圆角 220"/>
          <p:cNvSpPr/>
          <p:nvPr/>
        </p:nvSpPr>
        <p:spPr>
          <a:xfrm>
            <a:off x="1092325" y="2651375"/>
            <a:ext cx="1245546" cy="770746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06" name="圆角矩形 13"/>
          <p:cNvSpPr/>
          <p:nvPr/>
        </p:nvSpPr>
        <p:spPr>
          <a:xfrm>
            <a:off x="1109408" y="2681519"/>
            <a:ext cx="1210906" cy="405872"/>
          </a:xfrm>
          <a:prstGeom prst="roundRect">
            <a:avLst>
              <a:gd name="adj" fmla="val 0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07" name="圆角矩形 13"/>
          <p:cNvSpPr/>
          <p:nvPr/>
        </p:nvSpPr>
        <p:spPr>
          <a:xfrm>
            <a:off x="1454573" y="2791239"/>
            <a:ext cx="518460" cy="99642"/>
          </a:xfrm>
          <a:prstGeom prst="roundRect">
            <a:avLst>
              <a:gd name="adj" fmla="val 22611"/>
            </a:avLst>
          </a:prstGeom>
          <a:solidFill>
            <a:srgbClr val="FFFFFF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5" name="圆角矩形 13"/>
          <p:cNvSpPr/>
          <p:nvPr/>
        </p:nvSpPr>
        <p:spPr>
          <a:xfrm>
            <a:off x="1326086" y="2915725"/>
            <a:ext cx="775435" cy="35513"/>
          </a:xfrm>
          <a:prstGeom prst="roundRect">
            <a:avLst>
              <a:gd name="adj" fmla="val 22611"/>
            </a:avLst>
          </a:prstGeom>
          <a:solidFill>
            <a:srgbClr val="FFFFFF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6" name="圆角矩形 13"/>
          <p:cNvSpPr/>
          <p:nvPr/>
        </p:nvSpPr>
        <p:spPr>
          <a:xfrm>
            <a:off x="1326086" y="2976082"/>
            <a:ext cx="775435" cy="35513"/>
          </a:xfrm>
          <a:prstGeom prst="roundRect">
            <a:avLst>
              <a:gd name="adj" fmla="val 22611"/>
            </a:avLst>
          </a:prstGeom>
          <a:solidFill>
            <a:srgbClr val="FFFFFF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1" name="圆角矩形 13"/>
          <p:cNvSpPr/>
          <p:nvPr/>
        </p:nvSpPr>
        <p:spPr>
          <a:xfrm flipV="1">
            <a:off x="1242906" y="3155829"/>
            <a:ext cx="26583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2" name="圆角矩形 13"/>
          <p:cNvSpPr/>
          <p:nvPr/>
        </p:nvSpPr>
        <p:spPr>
          <a:xfrm flipV="1">
            <a:off x="1242906" y="3204480"/>
            <a:ext cx="186609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3" name="圆角矩形 13"/>
          <p:cNvSpPr/>
          <p:nvPr/>
        </p:nvSpPr>
        <p:spPr>
          <a:xfrm flipV="1">
            <a:off x="1242906" y="3256188"/>
            <a:ext cx="223751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4" name="圆角矩形 13"/>
          <p:cNvSpPr/>
          <p:nvPr/>
        </p:nvSpPr>
        <p:spPr>
          <a:xfrm flipV="1">
            <a:off x="1239594" y="3308528"/>
            <a:ext cx="17688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7" name="圆角矩形 13"/>
          <p:cNvSpPr/>
          <p:nvPr/>
        </p:nvSpPr>
        <p:spPr>
          <a:xfrm flipV="1">
            <a:off x="1604970" y="3155829"/>
            <a:ext cx="26583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8" name="圆角矩形 13"/>
          <p:cNvSpPr/>
          <p:nvPr/>
        </p:nvSpPr>
        <p:spPr>
          <a:xfrm flipV="1">
            <a:off x="1604970" y="3204480"/>
            <a:ext cx="186609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9" name="圆角矩形 13"/>
          <p:cNvSpPr/>
          <p:nvPr/>
        </p:nvSpPr>
        <p:spPr>
          <a:xfrm flipV="1">
            <a:off x="1604970" y="3256188"/>
            <a:ext cx="223751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0" name="圆角矩形 13"/>
          <p:cNvSpPr/>
          <p:nvPr/>
        </p:nvSpPr>
        <p:spPr>
          <a:xfrm flipV="1">
            <a:off x="1601658" y="3308528"/>
            <a:ext cx="17688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3" name="圆角矩形 13"/>
          <p:cNvSpPr/>
          <p:nvPr/>
        </p:nvSpPr>
        <p:spPr>
          <a:xfrm flipV="1">
            <a:off x="1967033" y="3155829"/>
            <a:ext cx="26583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4" name="圆角矩形 13"/>
          <p:cNvSpPr/>
          <p:nvPr/>
        </p:nvSpPr>
        <p:spPr>
          <a:xfrm flipV="1">
            <a:off x="1967033" y="3204480"/>
            <a:ext cx="186609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5" name="圆角矩形 13"/>
          <p:cNvSpPr/>
          <p:nvPr/>
        </p:nvSpPr>
        <p:spPr>
          <a:xfrm flipV="1">
            <a:off x="1967033" y="3256188"/>
            <a:ext cx="223751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6" name="圆角矩形 13"/>
          <p:cNvSpPr/>
          <p:nvPr/>
        </p:nvSpPr>
        <p:spPr>
          <a:xfrm flipV="1">
            <a:off x="1963721" y="3308528"/>
            <a:ext cx="17688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41" name="矩形: 圆角 8"/>
          <p:cNvSpPr/>
          <p:nvPr/>
        </p:nvSpPr>
        <p:spPr>
          <a:xfrm>
            <a:off x="1094421" y="4319670"/>
            <a:ext cx="1244501" cy="77005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43" name="圆角矩形 13"/>
          <p:cNvSpPr/>
          <p:nvPr/>
        </p:nvSpPr>
        <p:spPr>
          <a:xfrm>
            <a:off x="1198897" y="4592524"/>
            <a:ext cx="321807" cy="20962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44" name="圆角矩形 13"/>
          <p:cNvSpPr/>
          <p:nvPr/>
        </p:nvSpPr>
        <p:spPr>
          <a:xfrm>
            <a:off x="1556623" y="4592524"/>
            <a:ext cx="321807" cy="20962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45" name="圆角矩形 13"/>
          <p:cNvSpPr/>
          <p:nvPr/>
        </p:nvSpPr>
        <p:spPr>
          <a:xfrm>
            <a:off x="1914349" y="4592524"/>
            <a:ext cx="321807" cy="20962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46" name="圆角矩形 245"/>
          <p:cNvSpPr/>
          <p:nvPr/>
        </p:nvSpPr>
        <p:spPr>
          <a:xfrm>
            <a:off x="1198897" y="4444509"/>
            <a:ext cx="1037259" cy="90268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47" name="圆角矩形 13"/>
          <p:cNvSpPr/>
          <p:nvPr/>
        </p:nvSpPr>
        <p:spPr>
          <a:xfrm>
            <a:off x="1198897" y="4859890"/>
            <a:ext cx="1037259" cy="90268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49" name="矩形: 圆角 225"/>
          <p:cNvSpPr/>
          <p:nvPr/>
        </p:nvSpPr>
        <p:spPr>
          <a:xfrm>
            <a:off x="2384433" y="5142880"/>
            <a:ext cx="1244501" cy="77005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69" name="自由: 形状 487"/>
          <p:cNvSpPr/>
          <p:nvPr/>
        </p:nvSpPr>
        <p:spPr>
          <a:xfrm>
            <a:off x="3033287" y="5559135"/>
            <a:ext cx="439560" cy="243358"/>
          </a:xfrm>
          <a:custGeom>
            <a:avLst/>
            <a:gdLst>
              <a:gd name="connsiteX0" fmla="*/ 0 w 2676821"/>
              <a:gd name="connsiteY0" fmla="*/ 173397 h 1733973"/>
              <a:gd name="connsiteX1" fmla="*/ 173397 w 2676821"/>
              <a:gd name="connsiteY1" fmla="*/ 0 h 1733973"/>
              <a:gd name="connsiteX2" fmla="*/ 2503424 w 2676821"/>
              <a:gd name="connsiteY2" fmla="*/ 0 h 1733973"/>
              <a:gd name="connsiteX3" fmla="*/ 2676821 w 2676821"/>
              <a:gd name="connsiteY3" fmla="*/ 173397 h 1733973"/>
              <a:gd name="connsiteX4" fmla="*/ 2676821 w 2676821"/>
              <a:gd name="connsiteY4" fmla="*/ 1560576 h 1733973"/>
              <a:gd name="connsiteX5" fmla="*/ 2503424 w 2676821"/>
              <a:gd name="connsiteY5" fmla="*/ 1733973 h 1733973"/>
              <a:gd name="connsiteX6" fmla="*/ 173397 w 2676821"/>
              <a:gd name="connsiteY6" fmla="*/ 1733973 h 1733973"/>
              <a:gd name="connsiteX7" fmla="*/ 0 w 2676821"/>
              <a:gd name="connsiteY7" fmla="*/ 1560576 h 1733973"/>
              <a:gd name="connsiteX8" fmla="*/ 0 w 2676821"/>
              <a:gd name="connsiteY8" fmla="*/ 173397 h 1733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6821" h="1733973">
                <a:moveTo>
                  <a:pt x="0" y="173397"/>
                </a:moveTo>
                <a:cubicBezTo>
                  <a:pt x="0" y="77632"/>
                  <a:pt x="77632" y="0"/>
                  <a:pt x="173397" y="0"/>
                </a:cubicBezTo>
                <a:lnTo>
                  <a:pt x="2503424" y="0"/>
                </a:lnTo>
                <a:cubicBezTo>
                  <a:pt x="2599189" y="0"/>
                  <a:pt x="2676821" y="77632"/>
                  <a:pt x="2676821" y="173397"/>
                </a:cubicBezTo>
                <a:lnTo>
                  <a:pt x="2676821" y="1560576"/>
                </a:lnTo>
                <a:cubicBezTo>
                  <a:pt x="2676821" y="1656341"/>
                  <a:pt x="2599189" y="1733973"/>
                  <a:pt x="2503424" y="1733973"/>
                </a:cubicBezTo>
                <a:lnTo>
                  <a:pt x="173397" y="1733973"/>
                </a:lnTo>
                <a:cubicBezTo>
                  <a:pt x="77632" y="1733973"/>
                  <a:pt x="0" y="1656341"/>
                  <a:pt x="0" y="1560576"/>
                </a:cubicBezTo>
                <a:lnTo>
                  <a:pt x="0" y="173397"/>
                </a:lnTo>
                <a:close/>
              </a:path>
            </a:pathLst>
          </a:custGeom>
          <a:solidFill>
            <a:srgbClr val="FFFFFF"/>
          </a:solidFill>
          <a:ln w="38100" cap="flat" cmpd="sng" algn="ctr">
            <a:solidFill>
              <a:srgbClr val="867D98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lvl="1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270" name="自由: 形状 488"/>
          <p:cNvSpPr/>
          <p:nvPr/>
        </p:nvSpPr>
        <p:spPr>
          <a:xfrm>
            <a:off x="2536847" y="5559135"/>
            <a:ext cx="439560" cy="243358"/>
          </a:xfrm>
          <a:custGeom>
            <a:avLst/>
            <a:gdLst>
              <a:gd name="connsiteX0" fmla="*/ 0 w 2676821"/>
              <a:gd name="connsiteY0" fmla="*/ 173397 h 1733973"/>
              <a:gd name="connsiteX1" fmla="*/ 173397 w 2676821"/>
              <a:gd name="connsiteY1" fmla="*/ 0 h 1733973"/>
              <a:gd name="connsiteX2" fmla="*/ 2503424 w 2676821"/>
              <a:gd name="connsiteY2" fmla="*/ 0 h 1733973"/>
              <a:gd name="connsiteX3" fmla="*/ 2676821 w 2676821"/>
              <a:gd name="connsiteY3" fmla="*/ 173397 h 1733973"/>
              <a:gd name="connsiteX4" fmla="*/ 2676821 w 2676821"/>
              <a:gd name="connsiteY4" fmla="*/ 1560576 h 1733973"/>
              <a:gd name="connsiteX5" fmla="*/ 2503424 w 2676821"/>
              <a:gd name="connsiteY5" fmla="*/ 1733973 h 1733973"/>
              <a:gd name="connsiteX6" fmla="*/ 173397 w 2676821"/>
              <a:gd name="connsiteY6" fmla="*/ 1733973 h 1733973"/>
              <a:gd name="connsiteX7" fmla="*/ 0 w 2676821"/>
              <a:gd name="connsiteY7" fmla="*/ 1560576 h 1733973"/>
              <a:gd name="connsiteX8" fmla="*/ 0 w 2676821"/>
              <a:gd name="connsiteY8" fmla="*/ 173397 h 1733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6821" h="1733973">
                <a:moveTo>
                  <a:pt x="0" y="173397"/>
                </a:moveTo>
                <a:cubicBezTo>
                  <a:pt x="0" y="77632"/>
                  <a:pt x="77632" y="0"/>
                  <a:pt x="173397" y="0"/>
                </a:cubicBezTo>
                <a:lnTo>
                  <a:pt x="2503424" y="0"/>
                </a:lnTo>
                <a:cubicBezTo>
                  <a:pt x="2599189" y="0"/>
                  <a:pt x="2676821" y="77632"/>
                  <a:pt x="2676821" y="173397"/>
                </a:cubicBezTo>
                <a:lnTo>
                  <a:pt x="2676821" y="1560576"/>
                </a:lnTo>
                <a:cubicBezTo>
                  <a:pt x="2676821" y="1656341"/>
                  <a:pt x="2599189" y="1733973"/>
                  <a:pt x="2503424" y="1733973"/>
                </a:cubicBezTo>
                <a:lnTo>
                  <a:pt x="173397" y="1733973"/>
                </a:lnTo>
                <a:cubicBezTo>
                  <a:pt x="77632" y="1733973"/>
                  <a:pt x="0" y="1656341"/>
                  <a:pt x="0" y="1560576"/>
                </a:cubicBezTo>
                <a:lnTo>
                  <a:pt x="0" y="173397"/>
                </a:lnTo>
                <a:close/>
              </a:path>
            </a:pathLst>
          </a:custGeom>
          <a:solidFill>
            <a:srgbClr val="FFFFFF"/>
          </a:solidFill>
          <a:ln w="38100" cap="flat" cmpd="sng" algn="ctr">
            <a:solidFill>
              <a:srgbClr val="867D98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lvl="1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271" name="矩形: 圆角 489"/>
          <p:cNvSpPr/>
          <p:nvPr/>
        </p:nvSpPr>
        <p:spPr>
          <a:xfrm>
            <a:off x="2531579" y="5262545"/>
            <a:ext cx="941268" cy="243358"/>
          </a:xfrm>
          <a:prstGeom prst="roundRect">
            <a:avLst/>
          </a:prstGeom>
          <a:solidFill>
            <a:srgbClr val="FFFFFF"/>
          </a:solidFill>
          <a:ln w="38100" cap="flat" cmpd="sng" algn="ctr">
            <a:solidFill>
              <a:srgbClr val="867D98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lvl="1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265" name="自由: 形状 483"/>
          <p:cNvSpPr/>
          <p:nvPr/>
        </p:nvSpPr>
        <p:spPr>
          <a:xfrm>
            <a:off x="2784180" y="5316848"/>
            <a:ext cx="215685" cy="21567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0" y="2346282"/>
                </a:moveTo>
                <a:cubicBezTo>
                  <a:pt x="0" y="1050466"/>
                  <a:pt x="1050466" y="0"/>
                  <a:pt x="2346282" y="0"/>
                </a:cubicBezTo>
                <a:lnTo>
                  <a:pt x="2346282" y="2346282"/>
                </a:lnTo>
                <a:lnTo>
                  <a:pt x="0" y="2346282"/>
                </a:lnTo>
                <a:close/>
              </a:path>
            </a:pathLst>
          </a:cu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6" name="自由: 形状 484"/>
          <p:cNvSpPr/>
          <p:nvPr/>
        </p:nvSpPr>
        <p:spPr>
          <a:xfrm>
            <a:off x="3009827" y="5316848"/>
            <a:ext cx="215685" cy="21567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0" y="0"/>
                </a:moveTo>
                <a:cubicBezTo>
                  <a:pt x="1295816" y="0"/>
                  <a:pt x="2346282" y="1050466"/>
                  <a:pt x="2346282" y="2346282"/>
                </a:cubicBezTo>
                <a:lnTo>
                  <a:pt x="0" y="2346282"/>
                </a:lnTo>
                <a:lnTo>
                  <a:pt x="0" y="0"/>
                </a:lnTo>
                <a:close/>
              </a:path>
            </a:pathLst>
          </a:cu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7" name="自由: 形状 485"/>
          <p:cNvSpPr/>
          <p:nvPr/>
        </p:nvSpPr>
        <p:spPr>
          <a:xfrm>
            <a:off x="3009827" y="5542480"/>
            <a:ext cx="215685" cy="21567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2346282" y="0"/>
                </a:moveTo>
                <a:cubicBezTo>
                  <a:pt x="2346282" y="1295816"/>
                  <a:pt x="1295816" y="2346282"/>
                  <a:pt x="0" y="2346282"/>
                </a:cubicBezTo>
                <a:lnTo>
                  <a:pt x="0" y="0"/>
                </a:lnTo>
                <a:lnTo>
                  <a:pt x="2346282" y="0"/>
                </a:lnTo>
                <a:close/>
              </a:path>
            </a:pathLst>
          </a:cu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8" name="自由: 形状 486"/>
          <p:cNvSpPr/>
          <p:nvPr/>
        </p:nvSpPr>
        <p:spPr>
          <a:xfrm>
            <a:off x="2784180" y="5542480"/>
            <a:ext cx="215684" cy="21567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2346282" y="2346282"/>
                </a:moveTo>
                <a:cubicBezTo>
                  <a:pt x="1050466" y="2346282"/>
                  <a:pt x="0" y="1295816"/>
                  <a:pt x="0" y="0"/>
                </a:cubicBezTo>
                <a:lnTo>
                  <a:pt x="2346282" y="0"/>
                </a:lnTo>
                <a:lnTo>
                  <a:pt x="2346282" y="2346282"/>
                </a:lnTo>
                <a:close/>
              </a:path>
            </a:pathLst>
          </a:cu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2" name="圆角矩形 13"/>
          <p:cNvSpPr/>
          <p:nvPr/>
        </p:nvSpPr>
        <p:spPr>
          <a:xfrm flipV="1">
            <a:off x="2579176" y="5615973"/>
            <a:ext cx="171584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3" name="圆角矩形 13"/>
          <p:cNvSpPr/>
          <p:nvPr/>
        </p:nvSpPr>
        <p:spPr>
          <a:xfrm flipV="1">
            <a:off x="2579176" y="5663539"/>
            <a:ext cx="148125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4" name="圆角矩形 13"/>
          <p:cNvSpPr/>
          <p:nvPr/>
        </p:nvSpPr>
        <p:spPr>
          <a:xfrm flipV="1">
            <a:off x="2579175" y="5711465"/>
            <a:ext cx="251966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27" name="圆角矩形 13"/>
          <p:cNvSpPr/>
          <p:nvPr/>
        </p:nvSpPr>
        <p:spPr>
          <a:xfrm flipV="1">
            <a:off x="2579175" y="5322910"/>
            <a:ext cx="248367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28" name="圆角矩形 13"/>
          <p:cNvSpPr/>
          <p:nvPr/>
        </p:nvSpPr>
        <p:spPr>
          <a:xfrm flipV="1">
            <a:off x="2579176" y="5370475"/>
            <a:ext cx="148125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29" name="圆角矩形 13"/>
          <p:cNvSpPr/>
          <p:nvPr/>
        </p:nvSpPr>
        <p:spPr>
          <a:xfrm flipV="1">
            <a:off x="2579175" y="5418401"/>
            <a:ext cx="137982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59" name="圆角矩形 13"/>
          <p:cNvSpPr/>
          <p:nvPr/>
        </p:nvSpPr>
        <p:spPr>
          <a:xfrm flipH="1" flipV="1">
            <a:off x="3204871" y="5322910"/>
            <a:ext cx="216288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0" name="圆角矩形 13"/>
          <p:cNvSpPr/>
          <p:nvPr/>
        </p:nvSpPr>
        <p:spPr>
          <a:xfrm flipH="1" flipV="1">
            <a:off x="3273035" y="5370475"/>
            <a:ext cx="148125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1" name="圆角矩形 13"/>
          <p:cNvSpPr/>
          <p:nvPr/>
        </p:nvSpPr>
        <p:spPr>
          <a:xfrm flipH="1" flipV="1">
            <a:off x="3239613" y="5418402"/>
            <a:ext cx="181547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56" name="圆角矩形 13"/>
          <p:cNvSpPr/>
          <p:nvPr/>
        </p:nvSpPr>
        <p:spPr>
          <a:xfrm flipH="1" flipV="1">
            <a:off x="3249575" y="5615973"/>
            <a:ext cx="171584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57" name="圆角矩形 13"/>
          <p:cNvSpPr/>
          <p:nvPr/>
        </p:nvSpPr>
        <p:spPr>
          <a:xfrm flipH="1" flipV="1">
            <a:off x="3273034" y="5663539"/>
            <a:ext cx="148124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58" name="圆角矩形 13"/>
          <p:cNvSpPr/>
          <p:nvPr/>
        </p:nvSpPr>
        <p:spPr>
          <a:xfrm flipH="1" flipV="1">
            <a:off x="3235474" y="5711465"/>
            <a:ext cx="185685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矩形: 圆角 216"/>
          <p:cNvSpPr/>
          <p:nvPr/>
        </p:nvSpPr>
        <p:spPr>
          <a:xfrm>
            <a:off x="2384433" y="4319670"/>
            <a:ext cx="1244501" cy="77005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86" name="圆角矩形 13"/>
          <p:cNvSpPr/>
          <p:nvPr/>
        </p:nvSpPr>
        <p:spPr>
          <a:xfrm>
            <a:off x="2858479" y="4607362"/>
            <a:ext cx="321807" cy="20962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7" name="圆角矩形 13"/>
          <p:cNvSpPr/>
          <p:nvPr/>
        </p:nvSpPr>
        <p:spPr>
          <a:xfrm>
            <a:off x="2500753" y="4459347"/>
            <a:ext cx="1037259" cy="90268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8" name="圆角矩形 13"/>
          <p:cNvSpPr/>
          <p:nvPr/>
        </p:nvSpPr>
        <p:spPr>
          <a:xfrm>
            <a:off x="2500753" y="4874729"/>
            <a:ext cx="1037259" cy="93863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2" name="圆角矩形 13"/>
          <p:cNvSpPr/>
          <p:nvPr/>
        </p:nvSpPr>
        <p:spPr>
          <a:xfrm flipV="1">
            <a:off x="2510491" y="4628992"/>
            <a:ext cx="161439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3" name="圆角矩形 13"/>
          <p:cNvSpPr/>
          <p:nvPr/>
        </p:nvSpPr>
        <p:spPr>
          <a:xfrm flipV="1">
            <a:off x="2510490" y="4677599"/>
            <a:ext cx="249933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4" name="圆角矩形 13"/>
          <p:cNvSpPr/>
          <p:nvPr/>
        </p:nvSpPr>
        <p:spPr>
          <a:xfrm flipV="1">
            <a:off x="2510491" y="4729262"/>
            <a:ext cx="210364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5" name="圆角矩形 13"/>
          <p:cNvSpPr/>
          <p:nvPr/>
        </p:nvSpPr>
        <p:spPr>
          <a:xfrm flipV="1">
            <a:off x="2507377" y="4781554"/>
            <a:ext cx="166303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/>
          <p:cNvSpPr/>
          <p:nvPr/>
        </p:nvSpPr>
        <p:spPr>
          <a:xfrm flipV="1">
            <a:off x="3272597" y="4628992"/>
            <a:ext cx="161439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/>
          <p:cNvSpPr/>
          <p:nvPr/>
        </p:nvSpPr>
        <p:spPr>
          <a:xfrm flipV="1">
            <a:off x="3272596" y="4677599"/>
            <a:ext cx="249933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0" name="圆角矩形 13"/>
          <p:cNvSpPr/>
          <p:nvPr/>
        </p:nvSpPr>
        <p:spPr>
          <a:xfrm flipV="1">
            <a:off x="3272597" y="4729262"/>
            <a:ext cx="210364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1" name="圆角矩形 13"/>
          <p:cNvSpPr/>
          <p:nvPr/>
        </p:nvSpPr>
        <p:spPr>
          <a:xfrm flipV="1">
            <a:off x="3269483" y="4781554"/>
            <a:ext cx="166303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0" name="矩形: 圆角 223"/>
          <p:cNvSpPr/>
          <p:nvPr/>
        </p:nvSpPr>
        <p:spPr>
          <a:xfrm>
            <a:off x="1096850" y="5142880"/>
            <a:ext cx="1244501" cy="77005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92" name="矩形: 圆角 37"/>
          <p:cNvSpPr/>
          <p:nvPr/>
        </p:nvSpPr>
        <p:spPr>
          <a:xfrm>
            <a:off x="1207945" y="5281466"/>
            <a:ext cx="191508" cy="183753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3" name="矩形: 圆角 569"/>
          <p:cNvSpPr/>
          <p:nvPr/>
        </p:nvSpPr>
        <p:spPr>
          <a:xfrm>
            <a:off x="1485214" y="5281466"/>
            <a:ext cx="191508" cy="183753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4" name="矩形: 圆角 570"/>
          <p:cNvSpPr/>
          <p:nvPr/>
        </p:nvSpPr>
        <p:spPr>
          <a:xfrm>
            <a:off x="1762484" y="5281466"/>
            <a:ext cx="191508" cy="183753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5" name="矩形: 圆角 571"/>
          <p:cNvSpPr/>
          <p:nvPr/>
        </p:nvSpPr>
        <p:spPr>
          <a:xfrm>
            <a:off x="2039753" y="5281466"/>
            <a:ext cx="191508" cy="183753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6" name="箭头: 燕尾形 38"/>
          <p:cNvSpPr/>
          <p:nvPr/>
        </p:nvSpPr>
        <p:spPr>
          <a:xfrm flipV="1">
            <a:off x="1416705" y="5351381"/>
            <a:ext cx="51258" cy="51255"/>
          </a:xfrm>
          <a:prstGeom prst="chevr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7" name="箭头: 燕尾形 573"/>
          <p:cNvSpPr/>
          <p:nvPr/>
        </p:nvSpPr>
        <p:spPr>
          <a:xfrm flipV="1">
            <a:off x="1693653" y="5351381"/>
            <a:ext cx="51258" cy="51255"/>
          </a:xfrm>
          <a:prstGeom prst="chevr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8" name="箭头: 燕尾形 574"/>
          <p:cNvSpPr/>
          <p:nvPr/>
        </p:nvSpPr>
        <p:spPr>
          <a:xfrm flipV="1">
            <a:off x="1970602" y="5351381"/>
            <a:ext cx="51258" cy="51255"/>
          </a:xfrm>
          <a:prstGeom prst="chevr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9" name="矩形: 圆角 575"/>
          <p:cNvSpPr/>
          <p:nvPr/>
        </p:nvSpPr>
        <p:spPr>
          <a:xfrm>
            <a:off x="1421306" y="5502311"/>
            <a:ext cx="591866" cy="33219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00" name="矩形: 圆角 576"/>
          <p:cNvSpPr/>
          <p:nvPr/>
        </p:nvSpPr>
        <p:spPr>
          <a:xfrm>
            <a:off x="1307371" y="5561391"/>
            <a:ext cx="819735" cy="30739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01" name="矩形: 圆角 577"/>
          <p:cNvSpPr/>
          <p:nvPr/>
        </p:nvSpPr>
        <p:spPr>
          <a:xfrm>
            <a:off x="1307371" y="5622736"/>
            <a:ext cx="819735" cy="30739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02" name="矩形: 圆角 578"/>
          <p:cNvSpPr/>
          <p:nvPr/>
        </p:nvSpPr>
        <p:spPr>
          <a:xfrm>
            <a:off x="1214731" y="5684081"/>
            <a:ext cx="1016530" cy="140463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48" name="矩形 347"/>
          <p:cNvSpPr/>
          <p:nvPr/>
        </p:nvSpPr>
        <p:spPr>
          <a:xfrm>
            <a:off x="2010088" y="2316391"/>
            <a:ext cx="750394" cy="1651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00" kern="0" dirty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49" name="矩形 348"/>
          <p:cNvSpPr/>
          <p:nvPr/>
        </p:nvSpPr>
        <p:spPr>
          <a:xfrm>
            <a:off x="2927851" y="2316391"/>
            <a:ext cx="717032" cy="1651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00" kern="0" dirty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196" name="Freeform: Shape 19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5D4E8461-AFC3-4BD3-9434-5D62260C034A}"/>
              </a:ext>
            </a:extLst>
          </p:cNvPr>
          <p:cNvSpPr/>
          <p:nvPr/>
        </p:nvSpPr>
        <p:spPr>
          <a:xfrm flipH="1">
            <a:off x="3372270" y="2027158"/>
            <a:ext cx="34798" cy="214764"/>
          </a:xfrm>
          <a:custGeom>
            <a:avLst/>
            <a:gdLst/>
            <a:ahLst/>
            <a:cxnLst/>
            <a:rect l="0" t="0" r="0" b="0"/>
            <a:pathLst>
              <a:path w="41245" h="270785">
                <a:moveTo>
                  <a:pt x="33714" y="829"/>
                </a:moveTo>
                <a:cubicBezTo>
                  <a:pt x="11477" y="88342"/>
                  <a:pt x="359" y="178544"/>
                  <a:pt x="0" y="268925"/>
                </a:cubicBezTo>
                <a:cubicBezTo>
                  <a:pt x="0" y="271257"/>
                  <a:pt x="8428" y="274126"/>
                  <a:pt x="8428" y="271257"/>
                </a:cubicBezTo>
                <a:cubicBezTo>
                  <a:pt x="8608" y="181234"/>
                  <a:pt x="19905" y="91390"/>
                  <a:pt x="41963" y="4237"/>
                </a:cubicBezTo>
                <a:cubicBezTo>
                  <a:pt x="42680" y="1547"/>
                  <a:pt x="34252" y="-1502"/>
                  <a:pt x="33714" y="829"/>
                </a:cubicBezTo>
                <a:lnTo>
                  <a:pt x="33714" y="829"/>
                </a:lnTo>
                <a:close/>
              </a:path>
            </a:pathLst>
          </a:custGeom>
          <a:solidFill>
            <a:schemeClr val="tx1"/>
          </a:solidFill>
          <a:ln w="12700" cap="flat">
            <a:solidFill>
              <a:schemeClr val="tx1"/>
            </a:solidFill>
            <a:prstDash val="solid"/>
            <a:miter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7" name="Freeform: Shape 19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2F93730-82B7-4006-9BD8-4D2DCA55CBD7}"/>
              </a:ext>
            </a:extLst>
          </p:cNvPr>
          <p:cNvSpPr/>
          <p:nvPr/>
        </p:nvSpPr>
        <p:spPr>
          <a:xfrm flipH="1">
            <a:off x="3233261" y="2025772"/>
            <a:ext cx="145244" cy="102404"/>
          </a:xfrm>
          <a:custGeom>
            <a:avLst/>
            <a:gdLst/>
            <a:ahLst/>
            <a:cxnLst/>
            <a:rect l="0" t="0" r="0" b="0"/>
            <a:pathLst>
              <a:path w="172155" h="129116">
                <a:moveTo>
                  <a:pt x="2011" y="7420"/>
                </a:moveTo>
                <a:cubicBezTo>
                  <a:pt x="57065" y="48128"/>
                  <a:pt x="112298" y="88835"/>
                  <a:pt x="167352" y="129543"/>
                </a:cubicBezTo>
                <a:cubicBezTo>
                  <a:pt x="171835" y="132950"/>
                  <a:pt x="175780" y="126494"/>
                  <a:pt x="171297" y="123087"/>
                </a:cubicBezTo>
                <a:cubicBezTo>
                  <a:pt x="116064" y="82379"/>
                  <a:pt x="61010" y="41672"/>
                  <a:pt x="5956" y="964"/>
                </a:cubicBezTo>
                <a:cubicBezTo>
                  <a:pt x="1294" y="-2443"/>
                  <a:pt x="-2472" y="4013"/>
                  <a:pt x="2011" y="7420"/>
                </a:cubicBezTo>
                <a:lnTo>
                  <a:pt x="2011" y="7420"/>
                </a:lnTo>
                <a:close/>
              </a:path>
            </a:pathLst>
          </a:custGeom>
          <a:solidFill>
            <a:schemeClr val="tx1"/>
          </a:solidFill>
          <a:ln w="12700" cap="flat">
            <a:solidFill>
              <a:schemeClr val="tx1"/>
            </a:solidFill>
            <a:prstDash val="solid"/>
            <a:miter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8" name="Freeform: Shape 19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9BF702A-0680-40BC-BBBC-CE956AA0699E}"/>
              </a:ext>
            </a:extLst>
          </p:cNvPr>
          <p:cNvSpPr/>
          <p:nvPr/>
        </p:nvSpPr>
        <p:spPr>
          <a:xfrm flipH="1">
            <a:off x="3226120" y="2028188"/>
            <a:ext cx="152809" cy="386860"/>
          </a:xfrm>
          <a:custGeom>
            <a:avLst/>
            <a:gdLst/>
            <a:ahLst/>
            <a:cxnLst/>
            <a:rect l="0" t="0" r="0" b="0"/>
            <a:pathLst>
              <a:path w="181121" h="487773">
                <a:moveTo>
                  <a:pt x="3" y="965"/>
                </a:moveTo>
                <a:cubicBezTo>
                  <a:pt x="5203" y="33782"/>
                  <a:pt x="24391" y="63909"/>
                  <a:pt x="38738" y="93319"/>
                </a:cubicBezTo>
                <a:cubicBezTo>
                  <a:pt x="53443" y="123626"/>
                  <a:pt x="67968" y="153932"/>
                  <a:pt x="81597" y="184597"/>
                </a:cubicBezTo>
                <a:cubicBezTo>
                  <a:pt x="109214" y="246107"/>
                  <a:pt x="133961" y="309231"/>
                  <a:pt x="151535" y="374327"/>
                </a:cubicBezTo>
                <a:cubicBezTo>
                  <a:pt x="161578" y="411268"/>
                  <a:pt x="169109" y="448748"/>
                  <a:pt x="173593" y="486766"/>
                </a:cubicBezTo>
                <a:cubicBezTo>
                  <a:pt x="173772" y="488738"/>
                  <a:pt x="182738" y="488200"/>
                  <a:pt x="182559" y="487124"/>
                </a:cubicBezTo>
                <a:cubicBezTo>
                  <a:pt x="166240" y="352449"/>
                  <a:pt x="111904" y="226560"/>
                  <a:pt x="53443" y="105513"/>
                </a:cubicBezTo>
                <a:cubicBezTo>
                  <a:pt x="45373" y="88656"/>
                  <a:pt x="37124" y="71979"/>
                  <a:pt x="28875" y="55122"/>
                </a:cubicBezTo>
                <a:cubicBezTo>
                  <a:pt x="20446" y="37907"/>
                  <a:pt x="12197" y="20512"/>
                  <a:pt x="9148" y="1324"/>
                </a:cubicBezTo>
                <a:cubicBezTo>
                  <a:pt x="8610" y="-649"/>
                  <a:pt x="-177" y="-111"/>
                  <a:pt x="3" y="965"/>
                </a:cubicBezTo>
                <a:lnTo>
                  <a:pt x="3" y="965"/>
                </a:lnTo>
                <a:close/>
              </a:path>
            </a:pathLst>
          </a:custGeom>
          <a:solidFill>
            <a:schemeClr val="tx1"/>
          </a:solidFill>
          <a:ln w="12700" cap="flat">
            <a:solidFill>
              <a:schemeClr val="tx1"/>
            </a:solidFill>
            <a:prstDash val="solid"/>
            <a:miter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0" name="직사각형 4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a14="http://schemas.microsoft.com/office/drawing/2010/main" xmlns:a16="http://schemas.microsoft.com/office/drawing/2014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5486114-FC9B-40A3-9061-F98147F95CBC}"/>
              </a:ext>
            </a:extLst>
          </p:cNvPr>
          <p:cNvSpPr/>
          <p:nvPr/>
        </p:nvSpPr>
        <p:spPr>
          <a:xfrm>
            <a:off x="669925" y="3979673"/>
            <a:ext cx="10850563" cy="2163953"/>
          </a:xfrm>
          <a:prstGeom prst="rect">
            <a:avLst/>
          </a:prstGeom>
          <a:ln w="3175">
            <a:solidFill>
              <a:srgbClr val="000000"/>
            </a:solidFill>
          </a:ln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本素材由</a:t>
            </a:r>
            <a:r>
              <a:rPr lang="en-US" altLang="zh-CN" sz="700" dirty="0" err="1"/>
              <a:t>iSlide</a:t>
            </a:r>
            <a:r>
              <a:rPr lang="en-US" altLang="zh-CN" sz="700" baseline="30000" dirty="0"/>
              <a:t>®  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提供</a:t>
            </a:r>
          </a:p>
          <a:p>
            <a:pPr>
              <a:lnSpc>
                <a:spcPct val="150000"/>
              </a:lnSpc>
            </a:pPr>
            <a:r>
              <a:rPr lang="en-US" altLang="zh-CN" sz="700" dirty="0" err="1"/>
              <a:t>iSlide</a:t>
            </a:r>
            <a:r>
              <a:rPr lang="en-US" altLang="zh-CN" sz="700" baseline="30000" dirty="0"/>
              <a:t>®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尊重知识产权并注重保护用户享有的各项权利。郑重提醒您：</a:t>
            </a:r>
          </a:p>
          <a:p>
            <a:pPr>
              <a:lnSpc>
                <a:spcPct val="150000"/>
              </a:lnSpc>
            </a:pPr>
            <a:endParaRPr lang="zh-CN" altLang="en-US" sz="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700" dirty="0" err="1"/>
              <a:t>iSlide</a:t>
            </a:r>
            <a:r>
              <a:rPr lang="en-US" altLang="zh-CN" sz="700" baseline="30000" dirty="0"/>
              <a:t>®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插件中提供的任何信息内容的所有权、知识产权归其原始权利人或权利受让人所有，您免费</a:t>
            </a: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/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购买获得的是信息内容的使用权，并受下述条款的约束；</a:t>
            </a: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1. 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2. 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禁止在接入互联网或移动互联网的任何网站、平台、应用或程序上以任何方式为他人提供</a:t>
            </a:r>
            <a:r>
              <a:rPr lang="en-US" altLang="zh-CN" sz="700" dirty="0" err="1"/>
              <a:t>iSlide</a:t>
            </a:r>
            <a:r>
              <a:rPr lang="en-US" altLang="zh-CN" sz="700" baseline="30000" dirty="0"/>
              <a:t>®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插件资源内容的下载。</a:t>
            </a:r>
          </a:p>
          <a:p>
            <a:pPr>
              <a:lnSpc>
                <a:spcPct val="150000"/>
              </a:lnSpc>
            </a:pPr>
            <a:endParaRPr lang="zh-CN" altLang="en-US" sz="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resource is supplied by </a:t>
            </a:r>
            <a:r>
              <a:rPr lang="en-US" altLang="zh-CN" sz="700" dirty="0" err="1"/>
              <a:t>iSlide</a:t>
            </a:r>
            <a:r>
              <a:rPr lang="en-US" altLang="zh-CN" sz="700" baseline="30000" dirty="0"/>
              <a:t>®</a:t>
            </a: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700" dirty="0" err="1"/>
              <a:t>iSlide</a:t>
            </a:r>
            <a:r>
              <a:rPr lang="en-US" altLang="zh-CN" sz="700" baseline="30000" dirty="0"/>
              <a:t>®</a:t>
            </a: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respects all intellectual property rights and protects all the rights its users acquired. Solemnly remind you:</a:t>
            </a: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ownership and intellectual property of the resources supplied in </a:t>
            </a:r>
            <a:r>
              <a:rPr lang="en-US" altLang="zh-CN" sz="700" dirty="0" err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iSlide</a:t>
            </a: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Add-in belongs to its owner or the assignee of this ownership. you only acquired the usage of the resources supplied in </a:t>
            </a:r>
            <a:r>
              <a:rPr lang="en-US" altLang="zh-CN" sz="700" dirty="0" err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iSlide</a:t>
            </a: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Add-in, as well as respected the following restrain terms:</a:t>
            </a: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2.You are not permitted to provide the resource of </a:t>
            </a:r>
            <a:r>
              <a:rPr lang="en-US" altLang="zh-CN" sz="700" dirty="0" err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iSlide</a:t>
            </a: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Add-in in any website, platform, application access to the Internet or mobile Internet.</a:t>
            </a:r>
            <a:endParaRPr lang="zh-CN" altLang="en-US" sz="7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05F3D130-F90D-4A87-9E3D-AC01D526B87B}"/>
              </a:ext>
            </a:extLst>
          </p:cNvPr>
          <p:cNvSpPr/>
          <p:nvPr/>
        </p:nvSpPr>
        <p:spPr>
          <a:xfrm>
            <a:off x="669925" y="3648073"/>
            <a:ext cx="10850563" cy="331601"/>
          </a:xfrm>
          <a:prstGeom prst="rect">
            <a:avLst/>
          </a:prstGeom>
          <a:solidFill>
            <a:srgbClr val="000000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50" dirty="0" err="1"/>
              <a:t>iSlide</a:t>
            </a:r>
            <a:r>
              <a:rPr lang="en-US" altLang="zh-CN" sz="1050" baseline="30000" dirty="0"/>
              <a:t>®  </a:t>
            </a:r>
            <a:r>
              <a: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版权声明  </a:t>
            </a:r>
            <a:r>
              <a:rPr lang="en-US" altLang="zh-CN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COPYRIGHT NOTICE</a:t>
            </a:r>
            <a:endParaRPr lang="zh-CN" altLang="en-US" sz="1051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18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EBC6BBC-BB54-4927-B452-5451B28DDDA5}"/>
              </a:ext>
            </a:extLst>
          </p:cNvPr>
          <p:cNvSpPr/>
          <p:nvPr/>
        </p:nvSpPr>
        <p:spPr>
          <a:xfrm>
            <a:off x="3351892" y="2453493"/>
            <a:ext cx="3336479" cy="32316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defTabSz="914354">
              <a:lnSpc>
                <a:spcPct val="150000"/>
              </a:lnSpc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www.islide.cc</a:t>
            </a: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矩形 19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87C4D2F-DDE4-4325-9289-797FA395D4BE}"/>
              </a:ext>
            </a:extLst>
          </p:cNvPr>
          <p:cNvSpPr/>
          <p:nvPr/>
        </p:nvSpPr>
        <p:spPr>
          <a:xfrm>
            <a:off x="3351892" y="1132701"/>
            <a:ext cx="3551553" cy="1107996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</a:bodyPr>
          <a:lstStyle/>
          <a:p>
            <a:pPr defTabSz="914354">
              <a:lnSpc>
                <a:spcPct val="120000"/>
              </a:lnSpc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“一键”美化神器</a:t>
            </a:r>
            <a:endParaRPr lang="en-US" altLang="zh-CN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914354">
              <a:lnSpc>
                <a:spcPct val="120000"/>
              </a:lnSpc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160K+</a:t>
            </a:r>
            <a:r>
              <a: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专业</a:t>
            </a: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素材资源下载</a:t>
            </a:r>
            <a:endParaRPr lang="en-US" altLang="zh-CN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914354">
              <a:lnSpc>
                <a:spcPct val="120000"/>
              </a:lnSpc>
              <a:defRPr/>
            </a:pPr>
            <a:r>
              <a:rPr lang="zh-CN" altLang="en-US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让</a:t>
            </a:r>
            <a:r>
              <a: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设计简单起来！</a:t>
            </a:r>
            <a:endParaRPr lang="en-US" altLang="zh-CN" sz="1000" dirty="0">
              <a:solidFill>
                <a:srgbClr val="CC4B4A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914354">
              <a:defRPr/>
            </a:pPr>
            <a:endParaRPr lang="en-US" altLang="zh-CN" sz="1000" dirty="0">
              <a:solidFill>
                <a:srgbClr val="CC4B4A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914354"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All-In-One PowerPoint Design Add-in</a:t>
            </a:r>
          </a:p>
          <a:p>
            <a:pPr defTabSz="914354"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160K+ Professional PowerPoint Resources</a:t>
            </a: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矩形 21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D7628F9-10BB-4B1A-9FD7-13B5C4904AEE}"/>
              </a:ext>
            </a:extLst>
          </p:cNvPr>
          <p:cNvSpPr/>
          <p:nvPr/>
        </p:nvSpPr>
        <p:spPr>
          <a:xfrm>
            <a:off x="7672272" y="2486399"/>
            <a:ext cx="13981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0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关注官方微信公众号</a:t>
            </a:r>
            <a:br>
              <a:rPr lang="zh-CN" altLang="en-US" sz="10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en-US" altLang="zh-CN" sz="10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Follow us on WeChat</a:t>
            </a:r>
          </a:p>
        </p:txBody>
      </p:sp>
      <p:pic>
        <p:nvPicPr>
          <p:cNvPr id="36" name="图片 21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42EAD01-3CC1-4412-880E-B86F171325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2468" y="1128666"/>
            <a:ext cx="1357733" cy="1357734"/>
          </a:xfrm>
          <a:prstGeom prst="rect">
            <a:avLst/>
          </a:prstGeom>
        </p:spPr>
      </p:pic>
      <p:sp>
        <p:nvSpPr>
          <p:cNvPr id="38" name="圆角矩形 21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EE1B0A4-0F49-4D05-B77A-DAF004479898}"/>
              </a:ext>
            </a:extLst>
          </p:cNvPr>
          <p:cNvSpPr/>
          <p:nvPr/>
        </p:nvSpPr>
        <p:spPr>
          <a:xfrm>
            <a:off x="8160784" y="1561799"/>
            <a:ext cx="421104" cy="421104"/>
          </a:xfrm>
          <a:prstGeom prst="roundRect">
            <a:avLst>
              <a:gd name="adj" fmla="val 702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圆角矩形 21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AFDF6F6-5203-42D6-8C4C-E3737A97AB7C}"/>
              </a:ext>
            </a:extLst>
          </p:cNvPr>
          <p:cNvSpPr/>
          <p:nvPr/>
        </p:nvSpPr>
        <p:spPr>
          <a:xfrm>
            <a:off x="8187550" y="1588565"/>
            <a:ext cx="367572" cy="367572"/>
          </a:xfrm>
          <a:prstGeom prst="roundRect">
            <a:avLst>
              <a:gd name="adj" fmla="val 10091"/>
            </a:avLst>
          </a:prstGeom>
          <a:blipFill>
            <a:blip r:embed="rId5"/>
            <a:srcRect/>
            <a:stretch>
              <a:fillRect l="48730" t="14932" r="-103309" b="-1493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sp>
        <p:nvSpPr>
          <p:cNvPr id="40" name="AutoShape 1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7A235F1-D186-4F8C-9E3D-0DB3AD5C3DAD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669926" y="1204895"/>
            <a:ext cx="1699443" cy="445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Freeform 1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41C3095-FFD0-4B57-883A-2C237609FE63}"/>
              </a:ext>
            </a:extLst>
          </p:cNvPr>
          <p:cNvSpPr>
            <a:spLocks/>
          </p:cNvSpPr>
          <p:nvPr/>
        </p:nvSpPr>
        <p:spPr bwMode="auto">
          <a:xfrm>
            <a:off x="670473" y="1204895"/>
            <a:ext cx="444415" cy="445784"/>
          </a:xfrm>
          <a:custGeom>
            <a:avLst/>
            <a:gdLst>
              <a:gd name="T0" fmla="*/ 344 w 687"/>
              <a:gd name="T1" fmla="*/ 687 h 687"/>
              <a:gd name="T2" fmla="*/ 344 w 687"/>
              <a:gd name="T3" fmla="*/ 687 h 687"/>
              <a:gd name="T4" fmla="*/ 0 w 687"/>
              <a:gd name="T5" fmla="*/ 344 h 687"/>
              <a:gd name="T6" fmla="*/ 0 w 687"/>
              <a:gd name="T7" fmla="*/ 344 h 687"/>
              <a:gd name="T8" fmla="*/ 344 w 687"/>
              <a:gd name="T9" fmla="*/ 0 h 687"/>
              <a:gd name="T10" fmla="*/ 344 w 687"/>
              <a:gd name="T11" fmla="*/ 0 h 687"/>
              <a:gd name="T12" fmla="*/ 687 w 687"/>
              <a:gd name="T13" fmla="*/ 344 h 687"/>
              <a:gd name="T14" fmla="*/ 687 w 687"/>
              <a:gd name="T15" fmla="*/ 344 h 687"/>
              <a:gd name="T16" fmla="*/ 344 w 687"/>
              <a:gd name="T17" fmla="*/ 687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7" h="687">
                <a:moveTo>
                  <a:pt x="344" y="687"/>
                </a:moveTo>
                <a:cubicBezTo>
                  <a:pt x="344" y="687"/>
                  <a:pt x="344" y="687"/>
                  <a:pt x="344" y="687"/>
                </a:cubicBezTo>
                <a:cubicBezTo>
                  <a:pt x="155" y="687"/>
                  <a:pt x="0" y="533"/>
                  <a:pt x="0" y="344"/>
                </a:cubicBezTo>
                <a:cubicBezTo>
                  <a:pt x="0" y="344"/>
                  <a:pt x="0" y="344"/>
                  <a:pt x="0" y="344"/>
                </a:cubicBezTo>
                <a:cubicBezTo>
                  <a:pt x="0" y="155"/>
                  <a:pt x="155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533" y="0"/>
                  <a:pt x="687" y="155"/>
                  <a:pt x="687" y="344"/>
                </a:cubicBezTo>
                <a:cubicBezTo>
                  <a:pt x="687" y="344"/>
                  <a:pt x="687" y="344"/>
                  <a:pt x="687" y="344"/>
                </a:cubicBezTo>
                <a:cubicBezTo>
                  <a:pt x="687" y="533"/>
                  <a:pt x="533" y="687"/>
                  <a:pt x="344" y="68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Freeform 1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C5E806E-76B1-4ABF-BEE7-23A937B98199}"/>
              </a:ext>
            </a:extLst>
          </p:cNvPr>
          <p:cNvSpPr>
            <a:spLocks noEditPoints="1"/>
          </p:cNvSpPr>
          <p:nvPr/>
        </p:nvSpPr>
        <p:spPr bwMode="auto">
          <a:xfrm>
            <a:off x="670473" y="1204895"/>
            <a:ext cx="444415" cy="444417"/>
          </a:xfrm>
          <a:custGeom>
            <a:avLst/>
            <a:gdLst>
              <a:gd name="T0" fmla="*/ 344 w 687"/>
              <a:gd name="T1" fmla="*/ 0 h 685"/>
              <a:gd name="T2" fmla="*/ 344 w 687"/>
              <a:gd name="T3" fmla="*/ 0 h 685"/>
              <a:gd name="T4" fmla="*/ 0 w 687"/>
              <a:gd name="T5" fmla="*/ 344 h 685"/>
              <a:gd name="T6" fmla="*/ 209 w 687"/>
              <a:gd name="T7" fmla="*/ 659 h 685"/>
              <a:gd name="T8" fmla="*/ 210 w 687"/>
              <a:gd name="T9" fmla="*/ 648 h 685"/>
              <a:gd name="T10" fmla="*/ 260 w 687"/>
              <a:gd name="T11" fmla="*/ 402 h 685"/>
              <a:gd name="T12" fmla="*/ 362 w 687"/>
              <a:gd name="T13" fmla="*/ 334 h 685"/>
              <a:gd name="T14" fmla="*/ 430 w 687"/>
              <a:gd name="T15" fmla="*/ 436 h 685"/>
              <a:gd name="T16" fmla="*/ 380 w 687"/>
              <a:gd name="T17" fmla="*/ 682 h 685"/>
              <a:gd name="T18" fmla="*/ 379 w 687"/>
              <a:gd name="T19" fmla="*/ 685 h 685"/>
              <a:gd name="T20" fmla="*/ 687 w 687"/>
              <a:gd name="T21" fmla="*/ 344 h 685"/>
              <a:gd name="T22" fmla="*/ 344 w 687"/>
              <a:gd name="T23" fmla="*/ 0 h 685"/>
              <a:gd name="T24" fmla="*/ 388 w 687"/>
              <a:gd name="T25" fmla="*/ 293 h 685"/>
              <a:gd name="T26" fmla="*/ 299 w 687"/>
              <a:gd name="T27" fmla="*/ 204 h 685"/>
              <a:gd name="T28" fmla="*/ 388 w 687"/>
              <a:gd name="T29" fmla="*/ 115 h 685"/>
              <a:gd name="T30" fmla="*/ 477 w 687"/>
              <a:gd name="T31" fmla="*/ 204 h 685"/>
              <a:gd name="T32" fmla="*/ 388 w 687"/>
              <a:gd name="T33" fmla="*/ 293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87" h="685">
                <a:moveTo>
                  <a:pt x="344" y="0"/>
                </a:moveTo>
                <a:cubicBezTo>
                  <a:pt x="344" y="0"/>
                  <a:pt x="344" y="0"/>
                  <a:pt x="344" y="0"/>
                </a:cubicBezTo>
                <a:cubicBezTo>
                  <a:pt x="155" y="0"/>
                  <a:pt x="0" y="155"/>
                  <a:pt x="0" y="344"/>
                </a:cubicBezTo>
                <a:cubicBezTo>
                  <a:pt x="0" y="485"/>
                  <a:pt x="86" y="607"/>
                  <a:pt x="209" y="659"/>
                </a:cubicBezTo>
                <a:cubicBezTo>
                  <a:pt x="209" y="656"/>
                  <a:pt x="209" y="652"/>
                  <a:pt x="210" y="648"/>
                </a:cubicBezTo>
                <a:cubicBezTo>
                  <a:pt x="260" y="402"/>
                  <a:pt x="260" y="402"/>
                  <a:pt x="260" y="402"/>
                </a:cubicBezTo>
                <a:cubicBezTo>
                  <a:pt x="269" y="355"/>
                  <a:pt x="315" y="325"/>
                  <a:pt x="362" y="334"/>
                </a:cubicBezTo>
                <a:cubicBezTo>
                  <a:pt x="409" y="344"/>
                  <a:pt x="439" y="390"/>
                  <a:pt x="430" y="436"/>
                </a:cubicBezTo>
                <a:cubicBezTo>
                  <a:pt x="380" y="682"/>
                  <a:pt x="380" y="682"/>
                  <a:pt x="380" y="682"/>
                </a:cubicBezTo>
                <a:cubicBezTo>
                  <a:pt x="379" y="684"/>
                  <a:pt x="379" y="684"/>
                  <a:pt x="379" y="685"/>
                </a:cubicBezTo>
                <a:cubicBezTo>
                  <a:pt x="551" y="668"/>
                  <a:pt x="687" y="521"/>
                  <a:pt x="687" y="344"/>
                </a:cubicBezTo>
                <a:cubicBezTo>
                  <a:pt x="687" y="155"/>
                  <a:pt x="533" y="0"/>
                  <a:pt x="344" y="0"/>
                </a:cubicBezTo>
                <a:close/>
                <a:moveTo>
                  <a:pt x="388" y="293"/>
                </a:moveTo>
                <a:cubicBezTo>
                  <a:pt x="339" y="293"/>
                  <a:pt x="299" y="253"/>
                  <a:pt x="299" y="204"/>
                </a:cubicBezTo>
                <a:cubicBezTo>
                  <a:pt x="299" y="155"/>
                  <a:pt x="339" y="115"/>
                  <a:pt x="388" y="115"/>
                </a:cubicBezTo>
                <a:cubicBezTo>
                  <a:pt x="437" y="115"/>
                  <a:pt x="477" y="155"/>
                  <a:pt x="477" y="204"/>
                </a:cubicBezTo>
                <a:cubicBezTo>
                  <a:pt x="477" y="253"/>
                  <a:pt x="437" y="293"/>
                  <a:pt x="388" y="293"/>
                </a:cubicBezTo>
                <a:close/>
              </a:path>
            </a:pathLst>
          </a:custGeom>
          <a:solidFill>
            <a:srgbClr val="CC4B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Freeform 1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BA0A1B2-675D-40DD-9B20-019CEA484537}"/>
              </a:ext>
            </a:extLst>
          </p:cNvPr>
          <p:cNvSpPr>
            <a:spLocks/>
          </p:cNvSpPr>
          <p:nvPr/>
        </p:nvSpPr>
        <p:spPr bwMode="auto">
          <a:xfrm>
            <a:off x="1316721" y="1281471"/>
            <a:ext cx="237933" cy="309587"/>
          </a:xfrm>
          <a:custGeom>
            <a:avLst/>
            <a:gdLst>
              <a:gd name="T0" fmla="*/ 320 w 368"/>
              <a:gd name="T1" fmla="*/ 141 h 477"/>
              <a:gd name="T2" fmla="*/ 291 w 368"/>
              <a:gd name="T3" fmla="*/ 119 h 477"/>
              <a:gd name="T4" fmla="*/ 263 w 368"/>
              <a:gd name="T5" fmla="*/ 77 h 477"/>
              <a:gd name="T6" fmla="*/ 183 w 368"/>
              <a:gd name="T7" fmla="*/ 54 h 477"/>
              <a:gd name="T8" fmla="*/ 106 w 368"/>
              <a:gd name="T9" fmla="*/ 72 h 477"/>
              <a:gd name="T10" fmla="*/ 76 w 368"/>
              <a:gd name="T11" fmla="*/ 123 h 477"/>
              <a:gd name="T12" fmla="*/ 99 w 368"/>
              <a:gd name="T13" fmla="*/ 168 h 477"/>
              <a:gd name="T14" fmla="*/ 187 w 368"/>
              <a:gd name="T15" fmla="*/ 197 h 477"/>
              <a:gd name="T16" fmla="*/ 280 w 368"/>
              <a:gd name="T17" fmla="*/ 223 h 477"/>
              <a:gd name="T18" fmla="*/ 342 w 368"/>
              <a:gd name="T19" fmla="*/ 264 h 477"/>
              <a:gd name="T20" fmla="*/ 368 w 368"/>
              <a:gd name="T21" fmla="*/ 339 h 477"/>
              <a:gd name="T22" fmla="*/ 321 w 368"/>
              <a:gd name="T23" fmla="*/ 438 h 477"/>
              <a:gd name="T24" fmla="*/ 197 w 368"/>
              <a:gd name="T25" fmla="*/ 477 h 477"/>
              <a:gd name="T26" fmla="*/ 51 w 368"/>
              <a:gd name="T27" fmla="*/ 434 h 477"/>
              <a:gd name="T28" fmla="*/ 4 w 368"/>
              <a:gd name="T29" fmla="*/ 351 h 477"/>
              <a:gd name="T30" fmla="*/ 29 w 368"/>
              <a:gd name="T31" fmla="*/ 318 h 477"/>
              <a:gd name="T32" fmla="*/ 32 w 368"/>
              <a:gd name="T33" fmla="*/ 318 h 477"/>
              <a:gd name="T34" fmla="*/ 62 w 368"/>
              <a:gd name="T35" fmla="*/ 340 h 477"/>
              <a:gd name="T36" fmla="*/ 101 w 368"/>
              <a:gd name="T37" fmla="*/ 397 h 477"/>
              <a:gd name="T38" fmla="*/ 194 w 368"/>
              <a:gd name="T39" fmla="*/ 422 h 477"/>
              <a:gd name="T40" fmla="*/ 277 w 368"/>
              <a:gd name="T41" fmla="*/ 401 h 477"/>
              <a:gd name="T42" fmla="*/ 309 w 368"/>
              <a:gd name="T43" fmla="*/ 343 h 477"/>
              <a:gd name="T44" fmla="*/ 276 w 368"/>
              <a:gd name="T45" fmla="*/ 288 h 477"/>
              <a:gd name="T46" fmla="*/ 165 w 368"/>
              <a:gd name="T47" fmla="*/ 254 h 477"/>
              <a:gd name="T48" fmla="*/ 53 w 368"/>
              <a:gd name="T49" fmla="*/ 207 h 477"/>
              <a:gd name="T50" fmla="*/ 18 w 368"/>
              <a:gd name="T51" fmla="*/ 127 h 477"/>
              <a:gd name="T52" fmla="*/ 62 w 368"/>
              <a:gd name="T53" fmla="*/ 36 h 477"/>
              <a:gd name="T54" fmla="*/ 180 w 368"/>
              <a:gd name="T55" fmla="*/ 0 h 477"/>
              <a:gd name="T56" fmla="*/ 304 w 368"/>
              <a:gd name="T57" fmla="*/ 36 h 477"/>
              <a:gd name="T58" fmla="*/ 349 w 368"/>
              <a:gd name="T59" fmla="*/ 108 h 477"/>
              <a:gd name="T60" fmla="*/ 324 w 368"/>
              <a:gd name="T61" fmla="*/ 140 h 477"/>
              <a:gd name="T62" fmla="*/ 320 w 368"/>
              <a:gd name="T63" fmla="*/ 141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68" h="477">
                <a:moveTo>
                  <a:pt x="320" y="141"/>
                </a:moveTo>
                <a:cubicBezTo>
                  <a:pt x="306" y="142"/>
                  <a:pt x="294" y="133"/>
                  <a:pt x="291" y="119"/>
                </a:cubicBezTo>
                <a:cubicBezTo>
                  <a:pt x="286" y="101"/>
                  <a:pt x="276" y="87"/>
                  <a:pt x="263" y="77"/>
                </a:cubicBezTo>
                <a:cubicBezTo>
                  <a:pt x="244" y="62"/>
                  <a:pt x="218" y="54"/>
                  <a:pt x="183" y="54"/>
                </a:cubicBezTo>
                <a:cubicBezTo>
                  <a:pt x="151" y="54"/>
                  <a:pt x="126" y="60"/>
                  <a:pt x="106" y="72"/>
                </a:cubicBezTo>
                <a:cubicBezTo>
                  <a:pt x="86" y="84"/>
                  <a:pt x="76" y="101"/>
                  <a:pt x="76" y="123"/>
                </a:cubicBezTo>
                <a:cubicBezTo>
                  <a:pt x="76" y="143"/>
                  <a:pt x="84" y="158"/>
                  <a:pt x="99" y="168"/>
                </a:cubicBezTo>
                <a:cubicBezTo>
                  <a:pt x="114" y="178"/>
                  <a:pt x="144" y="187"/>
                  <a:pt x="187" y="197"/>
                </a:cubicBezTo>
                <a:cubicBezTo>
                  <a:pt x="225" y="205"/>
                  <a:pt x="256" y="214"/>
                  <a:pt x="280" y="223"/>
                </a:cubicBezTo>
                <a:cubicBezTo>
                  <a:pt x="304" y="232"/>
                  <a:pt x="325" y="245"/>
                  <a:pt x="342" y="264"/>
                </a:cubicBezTo>
                <a:cubicBezTo>
                  <a:pt x="359" y="283"/>
                  <a:pt x="368" y="307"/>
                  <a:pt x="368" y="339"/>
                </a:cubicBezTo>
                <a:cubicBezTo>
                  <a:pt x="368" y="378"/>
                  <a:pt x="352" y="411"/>
                  <a:pt x="321" y="438"/>
                </a:cubicBezTo>
                <a:cubicBezTo>
                  <a:pt x="289" y="464"/>
                  <a:pt x="248" y="477"/>
                  <a:pt x="197" y="477"/>
                </a:cubicBezTo>
                <a:cubicBezTo>
                  <a:pt x="132" y="477"/>
                  <a:pt x="84" y="462"/>
                  <a:pt x="51" y="434"/>
                </a:cubicBezTo>
                <a:cubicBezTo>
                  <a:pt x="26" y="411"/>
                  <a:pt x="11" y="384"/>
                  <a:pt x="4" y="351"/>
                </a:cubicBezTo>
                <a:cubicBezTo>
                  <a:pt x="0" y="335"/>
                  <a:pt x="13" y="320"/>
                  <a:pt x="29" y="318"/>
                </a:cubicBezTo>
                <a:cubicBezTo>
                  <a:pt x="32" y="318"/>
                  <a:pt x="32" y="318"/>
                  <a:pt x="32" y="318"/>
                </a:cubicBezTo>
                <a:cubicBezTo>
                  <a:pt x="46" y="317"/>
                  <a:pt x="58" y="326"/>
                  <a:pt x="62" y="340"/>
                </a:cubicBezTo>
                <a:cubicBezTo>
                  <a:pt x="68" y="365"/>
                  <a:pt x="81" y="384"/>
                  <a:pt x="101" y="397"/>
                </a:cubicBezTo>
                <a:cubicBezTo>
                  <a:pt x="127" y="413"/>
                  <a:pt x="158" y="422"/>
                  <a:pt x="194" y="422"/>
                </a:cubicBezTo>
                <a:cubicBezTo>
                  <a:pt x="229" y="422"/>
                  <a:pt x="256" y="415"/>
                  <a:pt x="277" y="401"/>
                </a:cubicBezTo>
                <a:cubicBezTo>
                  <a:pt x="298" y="387"/>
                  <a:pt x="309" y="368"/>
                  <a:pt x="309" y="343"/>
                </a:cubicBezTo>
                <a:cubicBezTo>
                  <a:pt x="309" y="318"/>
                  <a:pt x="298" y="300"/>
                  <a:pt x="276" y="288"/>
                </a:cubicBezTo>
                <a:cubicBezTo>
                  <a:pt x="254" y="277"/>
                  <a:pt x="217" y="265"/>
                  <a:pt x="165" y="254"/>
                </a:cubicBezTo>
                <a:cubicBezTo>
                  <a:pt x="113" y="243"/>
                  <a:pt x="76" y="227"/>
                  <a:pt x="53" y="207"/>
                </a:cubicBezTo>
                <a:cubicBezTo>
                  <a:pt x="30" y="186"/>
                  <a:pt x="18" y="160"/>
                  <a:pt x="18" y="127"/>
                </a:cubicBezTo>
                <a:cubicBezTo>
                  <a:pt x="18" y="90"/>
                  <a:pt x="33" y="60"/>
                  <a:pt x="62" y="36"/>
                </a:cubicBezTo>
                <a:cubicBezTo>
                  <a:pt x="91" y="12"/>
                  <a:pt x="130" y="0"/>
                  <a:pt x="180" y="0"/>
                </a:cubicBezTo>
                <a:cubicBezTo>
                  <a:pt x="231" y="0"/>
                  <a:pt x="273" y="12"/>
                  <a:pt x="304" y="36"/>
                </a:cubicBezTo>
                <a:cubicBezTo>
                  <a:pt x="327" y="54"/>
                  <a:pt x="343" y="78"/>
                  <a:pt x="349" y="108"/>
                </a:cubicBezTo>
                <a:cubicBezTo>
                  <a:pt x="353" y="124"/>
                  <a:pt x="341" y="139"/>
                  <a:pt x="324" y="140"/>
                </a:cubicBezTo>
                <a:lnTo>
                  <a:pt x="320" y="141"/>
                </a:ln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Freeform 2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8895173D-9045-411E-B47E-7FD23A13283E}"/>
              </a:ext>
            </a:extLst>
          </p:cNvPr>
          <p:cNvSpPr>
            <a:spLocks/>
          </p:cNvSpPr>
          <p:nvPr/>
        </p:nvSpPr>
        <p:spPr bwMode="auto">
          <a:xfrm>
            <a:off x="1603608" y="1286121"/>
            <a:ext cx="36921" cy="299742"/>
          </a:xfrm>
          <a:custGeom>
            <a:avLst/>
            <a:gdLst>
              <a:gd name="T0" fmla="*/ 29 w 57"/>
              <a:gd name="T1" fmla="*/ 462 h 462"/>
              <a:gd name="T2" fmla="*/ 29 w 57"/>
              <a:gd name="T3" fmla="*/ 462 h 462"/>
              <a:gd name="T4" fmla="*/ 0 w 57"/>
              <a:gd name="T5" fmla="*/ 434 h 462"/>
              <a:gd name="T6" fmla="*/ 0 w 57"/>
              <a:gd name="T7" fmla="*/ 29 h 462"/>
              <a:gd name="T8" fmla="*/ 29 w 57"/>
              <a:gd name="T9" fmla="*/ 0 h 462"/>
              <a:gd name="T10" fmla="*/ 29 w 57"/>
              <a:gd name="T11" fmla="*/ 0 h 462"/>
              <a:gd name="T12" fmla="*/ 57 w 57"/>
              <a:gd name="T13" fmla="*/ 29 h 462"/>
              <a:gd name="T14" fmla="*/ 57 w 57"/>
              <a:gd name="T15" fmla="*/ 434 h 462"/>
              <a:gd name="T16" fmla="*/ 29 w 57"/>
              <a:gd name="T17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" h="462">
                <a:moveTo>
                  <a:pt x="29" y="462"/>
                </a:moveTo>
                <a:cubicBezTo>
                  <a:pt x="29" y="462"/>
                  <a:pt x="29" y="462"/>
                  <a:pt x="29" y="462"/>
                </a:cubicBezTo>
                <a:cubicBezTo>
                  <a:pt x="13" y="462"/>
                  <a:pt x="0" y="449"/>
                  <a:pt x="0" y="43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434"/>
                  <a:pt x="57" y="434"/>
                  <a:pt x="57" y="434"/>
                </a:cubicBezTo>
                <a:cubicBezTo>
                  <a:pt x="57" y="449"/>
                  <a:pt x="44" y="462"/>
                  <a:pt x="29" y="462"/>
                </a:cubicBez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Freeform 2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0A1E4CE6-4E33-4BA6-9D4F-22B8D5940A24}"/>
              </a:ext>
            </a:extLst>
          </p:cNvPr>
          <p:cNvSpPr>
            <a:spLocks noEditPoints="1"/>
          </p:cNvSpPr>
          <p:nvPr/>
        </p:nvSpPr>
        <p:spPr bwMode="auto">
          <a:xfrm>
            <a:off x="1696867" y="1286121"/>
            <a:ext cx="36100" cy="299742"/>
          </a:xfrm>
          <a:custGeom>
            <a:avLst/>
            <a:gdLst>
              <a:gd name="T0" fmla="*/ 28 w 56"/>
              <a:gd name="T1" fmla="*/ 65 h 462"/>
              <a:gd name="T2" fmla="*/ 28 w 56"/>
              <a:gd name="T3" fmla="*/ 65 h 462"/>
              <a:gd name="T4" fmla="*/ 0 w 56"/>
              <a:gd name="T5" fmla="*/ 36 h 462"/>
              <a:gd name="T6" fmla="*/ 0 w 56"/>
              <a:gd name="T7" fmla="*/ 29 h 462"/>
              <a:gd name="T8" fmla="*/ 28 w 56"/>
              <a:gd name="T9" fmla="*/ 0 h 462"/>
              <a:gd name="T10" fmla="*/ 28 w 56"/>
              <a:gd name="T11" fmla="*/ 0 h 462"/>
              <a:gd name="T12" fmla="*/ 56 w 56"/>
              <a:gd name="T13" fmla="*/ 29 h 462"/>
              <a:gd name="T14" fmla="*/ 56 w 56"/>
              <a:gd name="T15" fmla="*/ 36 h 462"/>
              <a:gd name="T16" fmla="*/ 28 w 56"/>
              <a:gd name="T17" fmla="*/ 65 h 462"/>
              <a:gd name="T18" fmla="*/ 28 w 56"/>
              <a:gd name="T19" fmla="*/ 462 h 462"/>
              <a:gd name="T20" fmla="*/ 28 w 56"/>
              <a:gd name="T21" fmla="*/ 462 h 462"/>
              <a:gd name="T22" fmla="*/ 0 w 56"/>
              <a:gd name="T23" fmla="*/ 434 h 462"/>
              <a:gd name="T24" fmla="*/ 0 w 56"/>
              <a:gd name="T25" fmla="*/ 156 h 462"/>
              <a:gd name="T26" fmla="*/ 28 w 56"/>
              <a:gd name="T27" fmla="*/ 128 h 462"/>
              <a:gd name="T28" fmla="*/ 28 w 56"/>
              <a:gd name="T29" fmla="*/ 128 h 462"/>
              <a:gd name="T30" fmla="*/ 56 w 56"/>
              <a:gd name="T31" fmla="*/ 156 h 462"/>
              <a:gd name="T32" fmla="*/ 56 w 56"/>
              <a:gd name="T33" fmla="*/ 434 h 462"/>
              <a:gd name="T34" fmla="*/ 28 w 56"/>
              <a:gd name="T35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" h="462">
                <a:moveTo>
                  <a:pt x="28" y="65"/>
                </a:moveTo>
                <a:cubicBezTo>
                  <a:pt x="28" y="65"/>
                  <a:pt x="28" y="65"/>
                  <a:pt x="28" y="65"/>
                </a:cubicBezTo>
                <a:cubicBezTo>
                  <a:pt x="12" y="65"/>
                  <a:pt x="0" y="52"/>
                  <a:pt x="0" y="3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2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44" y="0"/>
                  <a:pt x="56" y="13"/>
                  <a:pt x="56" y="29"/>
                </a:cubicBezTo>
                <a:cubicBezTo>
                  <a:pt x="56" y="36"/>
                  <a:pt x="56" y="36"/>
                  <a:pt x="56" y="36"/>
                </a:cubicBezTo>
                <a:cubicBezTo>
                  <a:pt x="56" y="52"/>
                  <a:pt x="44" y="65"/>
                  <a:pt x="28" y="65"/>
                </a:cubicBezTo>
                <a:close/>
                <a:moveTo>
                  <a:pt x="28" y="462"/>
                </a:moveTo>
                <a:cubicBezTo>
                  <a:pt x="28" y="462"/>
                  <a:pt x="28" y="462"/>
                  <a:pt x="28" y="462"/>
                </a:cubicBezTo>
                <a:cubicBezTo>
                  <a:pt x="12" y="462"/>
                  <a:pt x="0" y="449"/>
                  <a:pt x="0" y="434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41"/>
                  <a:pt x="12" y="128"/>
                  <a:pt x="28" y="128"/>
                </a:cubicBezTo>
                <a:cubicBezTo>
                  <a:pt x="28" y="128"/>
                  <a:pt x="28" y="128"/>
                  <a:pt x="28" y="128"/>
                </a:cubicBezTo>
                <a:cubicBezTo>
                  <a:pt x="44" y="128"/>
                  <a:pt x="56" y="141"/>
                  <a:pt x="56" y="156"/>
                </a:cubicBezTo>
                <a:cubicBezTo>
                  <a:pt x="56" y="434"/>
                  <a:pt x="56" y="434"/>
                  <a:pt x="56" y="434"/>
                </a:cubicBezTo>
                <a:cubicBezTo>
                  <a:pt x="56" y="449"/>
                  <a:pt x="44" y="462"/>
                  <a:pt x="28" y="462"/>
                </a:cubicBez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Freeform 2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53805563-2D7C-487B-AB41-2ABCDF5A2DB6}"/>
              </a:ext>
            </a:extLst>
          </p:cNvPr>
          <p:cNvSpPr>
            <a:spLocks noEditPoints="1"/>
          </p:cNvSpPr>
          <p:nvPr/>
        </p:nvSpPr>
        <p:spPr bwMode="auto">
          <a:xfrm>
            <a:off x="1235222" y="1286121"/>
            <a:ext cx="36647" cy="299742"/>
          </a:xfrm>
          <a:custGeom>
            <a:avLst/>
            <a:gdLst>
              <a:gd name="T0" fmla="*/ 29 w 57"/>
              <a:gd name="T1" fmla="*/ 65 h 462"/>
              <a:gd name="T2" fmla="*/ 29 w 57"/>
              <a:gd name="T3" fmla="*/ 65 h 462"/>
              <a:gd name="T4" fmla="*/ 0 w 57"/>
              <a:gd name="T5" fmla="*/ 36 h 462"/>
              <a:gd name="T6" fmla="*/ 0 w 57"/>
              <a:gd name="T7" fmla="*/ 29 h 462"/>
              <a:gd name="T8" fmla="*/ 29 w 57"/>
              <a:gd name="T9" fmla="*/ 0 h 462"/>
              <a:gd name="T10" fmla="*/ 29 w 57"/>
              <a:gd name="T11" fmla="*/ 0 h 462"/>
              <a:gd name="T12" fmla="*/ 57 w 57"/>
              <a:gd name="T13" fmla="*/ 29 h 462"/>
              <a:gd name="T14" fmla="*/ 57 w 57"/>
              <a:gd name="T15" fmla="*/ 36 h 462"/>
              <a:gd name="T16" fmla="*/ 29 w 57"/>
              <a:gd name="T17" fmla="*/ 65 h 462"/>
              <a:gd name="T18" fmla="*/ 29 w 57"/>
              <a:gd name="T19" fmla="*/ 462 h 462"/>
              <a:gd name="T20" fmla="*/ 29 w 57"/>
              <a:gd name="T21" fmla="*/ 462 h 462"/>
              <a:gd name="T22" fmla="*/ 0 w 57"/>
              <a:gd name="T23" fmla="*/ 434 h 462"/>
              <a:gd name="T24" fmla="*/ 0 w 57"/>
              <a:gd name="T25" fmla="*/ 156 h 462"/>
              <a:gd name="T26" fmla="*/ 29 w 57"/>
              <a:gd name="T27" fmla="*/ 128 h 462"/>
              <a:gd name="T28" fmla="*/ 29 w 57"/>
              <a:gd name="T29" fmla="*/ 128 h 462"/>
              <a:gd name="T30" fmla="*/ 57 w 57"/>
              <a:gd name="T31" fmla="*/ 156 h 462"/>
              <a:gd name="T32" fmla="*/ 57 w 57"/>
              <a:gd name="T33" fmla="*/ 434 h 462"/>
              <a:gd name="T34" fmla="*/ 29 w 57"/>
              <a:gd name="T35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7" h="462">
                <a:moveTo>
                  <a:pt x="29" y="65"/>
                </a:moveTo>
                <a:cubicBezTo>
                  <a:pt x="29" y="65"/>
                  <a:pt x="29" y="65"/>
                  <a:pt x="29" y="65"/>
                </a:cubicBezTo>
                <a:cubicBezTo>
                  <a:pt x="13" y="65"/>
                  <a:pt x="0" y="52"/>
                  <a:pt x="0" y="3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36"/>
                  <a:pt x="57" y="36"/>
                  <a:pt x="57" y="36"/>
                </a:cubicBezTo>
                <a:cubicBezTo>
                  <a:pt x="57" y="52"/>
                  <a:pt x="44" y="65"/>
                  <a:pt x="29" y="65"/>
                </a:cubicBezTo>
                <a:close/>
                <a:moveTo>
                  <a:pt x="29" y="462"/>
                </a:moveTo>
                <a:cubicBezTo>
                  <a:pt x="29" y="462"/>
                  <a:pt x="29" y="462"/>
                  <a:pt x="29" y="462"/>
                </a:cubicBezTo>
                <a:cubicBezTo>
                  <a:pt x="13" y="462"/>
                  <a:pt x="0" y="449"/>
                  <a:pt x="0" y="434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41"/>
                  <a:pt x="13" y="128"/>
                  <a:pt x="29" y="128"/>
                </a:cubicBezTo>
                <a:cubicBezTo>
                  <a:pt x="29" y="128"/>
                  <a:pt x="29" y="128"/>
                  <a:pt x="29" y="128"/>
                </a:cubicBezTo>
                <a:cubicBezTo>
                  <a:pt x="44" y="128"/>
                  <a:pt x="57" y="141"/>
                  <a:pt x="57" y="156"/>
                </a:cubicBezTo>
                <a:cubicBezTo>
                  <a:pt x="57" y="434"/>
                  <a:pt x="57" y="434"/>
                  <a:pt x="57" y="434"/>
                </a:cubicBezTo>
                <a:cubicBezTo>
                  <a:pt x="57" y="449"/>
                  <a:pt x="44" y="462"/>
                  <a:pt x="29" y="462"/>
                </a:cubicBez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Freeform 2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5B09A70-BD5C-4AEC-8E34-1AB2A86C5B9E}"/>
              </a:ext>
            </a:extLst>
          </p:cNvPr>
          <p:cNvSpPr>
            <a:spLocks noEditPoints="1"/>
          </p:cNvSpPr>
          <p:nvPr/>
        </p:nvSpPr>
        <p:spPr bwMode="auto">
          <a:xfrm>
            <a:off x="1776451" y="1286121"/>
            <a:ext cx="187338" cy="304938"/>
          </a:xfrm>
          <a:custGeom>
            <a:avLst/>
            <a:gdLst>
              <a:gd name="T0" fmla="*/ 264 w 290"/>
              <a:gd name="T1" fmla="*/ 462 h 470"/>
              <a:gd name="T2" fmla="*/ 264 w 290"/>
              <a:gd name="T3" fmla="*/ 462 h 470"/>
              <a:gd name="T4" fmla="*/ 237 w 290"/>
              <a:gd name="T5" fmla="*/ 436 h 470"/>
              <a:gd name="T6" fmla="*/ 237 w 290"/>
              <a:gd name="T7" fmla="*/ 420 h 470"/>
              <a:gd name="T8" fmla="*/ 236 w 290"/>
              <a:gd name="T9" fmla="*/ 420 h 470"/>
              <a:gd name="T10" fmla="*/ 144 w 290"/>
              <a:gd name="T11" fmla="*/ 470 h 470"/>
              <a:gd name="T12" fmla="*/ 41 w 290"/>
              <a:gd name="T13" fmla="*/ 421 h 470"/>
              <a:gd name="T14" fmla="*/ 0 w 290"/>
              <a:gd name="T15" fmla="*/ 295 h 470"/>
              <a:gd name="T16" fmla="*/ 39 w 290"/>
              <a:gd name="T17" fmla="*/ 167 h 470"/>
              <a:gd name="T18" fmla="*/ 141 w 290"/>
              <a:gd name="T19" fmla="*/ 120 h 470"/>
              <a:gd name="T20" fmla="*/ 232 w 290"/>
              <a:gd name="T21" fmla="*/ 166 h 470"/>
              <a:gd name="T22" fmla="*/ 234 w 290"/>
              <a:gd name="T23" fmla="*/ 166 h 470"/>
              <a:gd name="T24" fmla="*/ 234 w 290"/>
              <a:gd name="T25" fmla="*/ 27 h 470"/>
              <a:gd name="T26" fmla="*/ 260 w 290"/>
              <a:gd name="T27" fmla="*/ 0 h 470"/>
              <a:gd name="T28" fmla="*/ 264 w 290"/>
              <a:gd name="T29" fmla="*/ 0 h 470"/>
              <a:gd name="T30" fmla="*/ 290 w 290"/>
              <a:gd name="T31" fmla="*/ 27 h 470"/>
              <a:gd name="T32" fmla="*/ 290 w 290"/>
              <a:gd name="T33" fmla="*/ 436 h 470"/>
              <a:gd name="T34" fmla="*/ 264 w 290"/>
              <a:gd name="T35" fmla="*/ 462 h 470"/>
              <a:gd name="T36" fmla="*/ 150 w 290"/>
              <a:gd name="T37" fmla="*/ 423 h 470"/>
              <a:gd name="T38" fmla="*/ 213 w 290"/>
              <a:gd name="T39" fmla="*/ 393 h 470"/>
              <a:gd name="T40" fmla="*/ 239 w 290"/>
              <a:gd name="T41" fmla="*/ 300 h 470"/>
              <a:gd name="T42" fmla="*/ 215 w 290"/>
              <a:gd name="T43" fmla="*/ 203 h 470"/>
              <a:gd name="T44" fmla="*/ 147 w 290"/>
              <a:gd name="T45" fmla="*/ 167 h 470"/>
              <a:gd name="T46" fmla="*/ 81 w 290"/>
              <a:gd name="T47" fmla="*/ 202 h 470"/>
              <a:gd name="T48" fmla="*/ 58 w 290"/>
              <a:gd name="T49" fmla="*/ 295 h 470"/>
              <a:gd name="T50" fmla="*/ 70 w 290"/>
              <a:gd name="T51" fmla="*/ 366 h 470"/>
              <a:gd name="T52" fmla="*/ 104 w 290"/>
              <a:gd name="T53" fmla="*/ 409 h 470"/>
              <a:gd name="T54" fmla="*/ 150 w 290"/>
              <a:gd name="T55" fmla="*/ 423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90" h="470">
                <a:moveTo>
                  <a:pt x="264" y="462"/>
                </a:moveTo>
                <a:cubicBezTo>
                  <a:pt x="264" y="462"/>
                  <a:pt x="264" y="462"/>
                  <a:pt x="264" y="462"/>
                </a:cubicBezTo>
                <a:cubicBezTo>
                  <a:pt x="249" y="462"/>
                  <a:pt x="237" y="450"/>
                  <a:pt x="237" y="436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6" y="420"/>
                  <a:pt x="236" y="420"/>
                  <a:pt x="236" y="420"/>
                </a:cubicBezTo>
                <a:cubicBezTo>
                  <a:pt x="216" y="453"/>
                  <a:pt x="185" y="470"/>
                  <a:pt x="144" y="470"/>
                </a:cubicBezTo>
                <a:cubicBezTo>
                  <a:pt x="103" y="470"/>
                  <a:pt x="69" y="454"/>
                  <a:pt x="41" y="421"/>
                </a:cubicBezTo>
                <a:cubicBezTo>
                  <a:pt x="14" y="389"/>
                  <a:pt x="0" y="347"/>
                  <a:pt x="0" y="295"/>
                </a:cubicBezTo>
                <a:cubicBezTo>
                  <a:pt x="0" y="241"/>
                  <a:pt x="13" y="199"/>
                  <a:pt x="39" y="167"/>
                </a:cubicBezTo>
                <a:cubicBezTo>
                  <a:pt x="65" y="136"/>
                  <a:pt x="99" y="120"/>
                  <a:pt x="141" y="120"/>
                </a:cubicBezTo>
                <a:cubicBezTo>
                  <a:pt x="181" y="120"/>
                  <a:pt x="212" y="136"/>
                  <a:pt x="232" y="166"/>
                </a:cubicBezTo>
                <a:cubicBezTo>
                  <a:pt x="234" y="166"/>
                  <a:pt x="234" y="166"/>
                  <a:pt x="234" y="166"/>
                </a:cubicBezTo>
                <a:cubicBezTo>
                  <a:pt x="234" y="27"/>
                  <a:pt x="234" y="27"/>
                  <a:pt x="234" y="27"/>
                </a:cubicBezTo>
                <a:cubicBezTo>
                  <a:pt x="234" y="12"/>
                  <a:pt x="245" y="0"/>
                  <a:pt x="260" y="0"/>
                </a:cubicBezTo>
                <a:cubicBezTo>
                  <a:pt x="264" y="0"/>
                  <a:pt x="264" y="0"/>
                  <a:pt x="264" y="0"/>
                </a:cubicBezTo>
                <a:cubicBezTo>
                  <a:pt x="278" y="0"/>
                  <a:pt x="290" y="12"/>
                  <a:pt x="290" y="27"/>
                </a:cubicBezTo>
                <a:cubicBezTo>
                  <a:pt x="290" y="436"/>
                  <a:pt x="290" y="436"/>
                  <a:pt x="290" y="436"/>
                </a:cubicBezTo>
                <a:cubicBezTo>
                  <a:pt x="290" y="450"/>
                  <a:pt x="278" y="462"/>
                  <a:pt x="264" y="462"/>
                </a:cubicBezTo>
                <a:close/>
                <a:moveTo>
                  <a:pt x="150" y="423"/>
                </a:moveTo>
                <a:cubicBezTo>
                  <a:pt x="175" y="423"/>
                  <a:pt x="196" y="413"/>
                  <a:pt x="213" y="393"/>
                </a:cubicBezTo>
                <a:cubicBezTo>
                  <a:pt x="230" y="372"/>
                  <a:pt x="239" y="342"/>
                  <a:pt x="239" y="300"/>
                </a:cubicBezTo>
                <a:cubicBezTo>
                  <a:pt x="239" y="260"/>
                  <a:pt x="231" y="227"/>
                  <a:pt x="215" y="203"/>
                </a:cubicBezTo>
                <a:cubicBezTo>
                  <a:pt x="199" y="179"/>
                  <a:pt x="177" y="167"/>
                  <a:pt x="147" y="167"/>
                </a:cubicBezTo>
                <a:cubicBezTo>
                  <a:pt x="118" y="167"/>
                  <a:pt x="96" y="178"/>
                  <a:pt x="81" y="202"/>
                </a:cubicBezTo>
                <a:cubicBezTo>
                  <a:pt x="66" y="226"/>
                  <a:pt x="58" y="257"/>
                  <a:pt x="58" y="295"/>
                </a:cubicBezTo>
                <a:cubicBezTo>
                  <a:pt x="58" y="323"/>
                  <a:pt x="62" y="346"/>
                  <a:pt x="70" y="366"/>
                </a:cubicBezTo>
                <a:cubicBezTo>
                  <a:pt x="78" y="385"/>
                  <a:pt x="90" y="399"/>
                  <a:pt x="104" y="409"/>
                </a:cubicBezTo>
                <a:cubicBezTo>
                  <a:pt x="119" y="419"/>
                  <a:pt x="134" y="423"/>
                  <a:pt x="150" y="423"/>
                </a:cubicBez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Freeform 2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776C0FC-51B4-43E9-A802-9FD933C30A06}"/>
              </a:ext>
            </a:extLst>
          </p:cNvPr>
          <p:cNvSpPr>
            <a:spLocks noEditPoints="1"/>
          </p:cNvSpPr>
          <p:nvPr/>
        </p:nvSpPr>
        <p:spPr bwMode="auto">
          <a:xfrm>
            <a:off x="2009735" y="1363791"/>
            <a:ext cx="199371" cy="227268"/>
          </a:xfrm>
          <a:custGeom>
            <a:avLst/>
            <a:gdLst>
              <a:gd name="T0" fmla="*/ 280 w 308"/>
              <a:gd name="T1" fmla="*/ 189 h 350"/>
              <a:gd name="T2" fmla="*/ 68 w 308"/>
              <a:gd name="T3" fmla="*/ 189 h 350"/>
              <a:gd name="T4" fmla="*/ 59 w 308"/>
              <a:gd name="T5" fmla="*/ 200 h 350"/>
              <a:gd name="T6" fmla="*/ 89 w 308"/>
              <a:gd name="T7" fmla="*/ 274 h 350"/>
              <a:gd name="T8" fmla="*/ 160 w 308"/>
              <a:gd name="T9" fmla="*/ 303 h 350"/>
              <a:gd name="T10" fmla="*/ 214 w 308"/>
              <a:gd name="T11" fmla="*/ 286 h 350"/>
              <a:gd name="T12" fmla="*/ 239 w 308"/>
              <a:gd name="T13" fmla="*/ 255 h 350"/>
              <a:gd name="T14" fmla="*/ 272 w 308"/>
              <a:gd name="T15" fmla="*/ 237 h 350"/>
              <a:gd name="T16" fmla="*/ 272 w 308"/>
              <a:gd name="T17" fmla="*/ 237 h 350"/>
              <a:gd name="T18" fmla="*/ 293 w 308"/>
              <a:gd name="T19" fmla="*/ 277 h 350"/>
              <a:gd name="T20" fmla="*/ 254 w 308"/>
              <a:gd name="T21" fmla="*/ 322 h 350"/>
              <a:gd name="T22" fmla="*/ 160 w 308"/>
              <a:gd name="T23" fmla="*/ 350 h 350"/>
              <a:gd name="T24" fmla="*/ 42 w 308"/>
              <a:gd name="T25" fmla="*/ 304 h 350"/>
              <a:gd name="T26" fmla="*/ 0 w 308"/>
              <a:gd name="T27" fmla="*/ 178 h 350"/>
              <a:gd name="T28" fmla="*/ 41 w 308"/>
              <a:gd name="T29" fmla="*/ 50 h 350"/>
              <a:gd name="T30" fmla="*/ 157 w 308"/>
              <a:gd name="T31" fmla="*/ 0 h 350"/>
              <a:gd name="T32" fmla="*/ 227 w 308"/>
              <a:gd name="T33" fmla="*/ 16 h 350"/>
              <a:gd name="T34" fmla="*/ 284 w 308"/>
              <a:gd name="T35" fmla="*/ 71 h 350"/>
              <a:gd name="T36" fmla="*/ 307 w 308"/>
              <a:gd name="T37" fmla="*/ 161 h 350"/>
              <a:gd name="T38" fmla="*/ 280 w 308"/>
              <a:gd name="T39" fmla="*/ 189 h 350"/>
              <a:gd name="T40" fmla="*/ 245 w 308"/>
              <a:gd name="T41" fmla="*/ 143 h 350"/>
              <a:gd name="T42" fmla="*/ 249 w 308"/>
              <a:gd name="T43" fmla="*/ 137 h 350"/>
              <a:gd name="T44" fmla="*/ 218 w 308"/>
              <a:gd name="T45" fmla="*/ 69 h 350"/>
              <a:gd name="T46" fmla="*/ 157 w 308"/>
              <a:gd name="T47" fmla="*/ 47 h 350"/>
              <a:gd name="T48" fmla="*/ 91 w 308"/>
              <a:gd name="T49" fmla="*/ 73 h 350"/>
              <a:gd name="T50" fmla="*/ 63 w 308"/>
              <a:gd name="T51" fmla="*/ 127 h 350"/>
              <a:gd name="T52" fmla="*/ 75 w 308"/>
              <a:gd name="T53" fmla="*/ 143 h 350"/>
              <a:gd name="T54" fmla="*/ 245 w 308"/>
              <a:gd name="T55" fmla="*/ 143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8" h="350">
                <a:moveTo>
                  <a:pt x="280" y="189"/>
                </a:moveTo>
                <a:cubicBezTo>
                  <a:pt x="68" y="189"/>
                  <a:pt x="68" y="189"/>
                  <a:pt x="68" y="189"/>
                </a:cubicBezTo>
                <a:cubicBezTo>
                  <a:pt x="63" y="189"/>
                  <a:pt x="58" y="194"/>
                  <a:pt x="59" y="200"/>
                </a:cubicBezTo>
                <a:cubicBezTo>
                  <a:pt x="62" y="232"/>
                  <a:pt x="72" y="256"/>
                  <a:pt x="89" y="274"/>
                </a:cubicBezTo>
                <a:cubicBezTo>
                  <a:pt x="108" y="294"/>
                  <a:pt x="132" y="303"/>
                  <a:pt x="160" y="303"/>
                </a:cubicBezTo>
                <a:cubicBezTo>
                  <a:pt x="181" y="303"/>
                  <a:pt x="200" y="298"/>
                  <a:pt x="214" y="286"/>
                </a:cubicBezTo>
                <a:cubicBezTo>
                  <a:pt x="224" y="278"/>
                  <a:pt x="232" y="268"/>
                  <a:pt x="239" y="255"/>
                </a:cubicBezTo>
                <a:cubicBezTo>
                  <a:pt x="246" y="243"/>
                  <a:pt x="258" y="236"/>
                  <a:pt x="272" y="237"/>
                </a:cubicBezTo>
                <a:cubicBezTo>
                  <a:pt x="272" y="237"/>
                  <a:pt x="272" y="237"/>
                  <a:pt x="272" y="237"/>
                </a:cubicBezTo>
                <a:cubicBezTo>
                  <a:pt x="291" y="240"/>
                  <a:pt x="301" y="260"/>
                  <a:pt x="293" y="277"/>
                </a:cubicBezTo>
                <a:cubicBezTo>
                  <a:pt x="283" y="295"/>
                  <a:pt x="270" y="310"/>
                  <a:pt x="254" y="322"/>
                </a:cubicBezTo>
                <a:cubicBezTo>
                  <a:pt x="229" y="341"/>
                  <a:pt x="198" y="350"/>
                  <a:pt x="160" y="350"/>
                </a:cubicBezTo>
                <a:cubicBezTo>
                  <a:pt x="110" y="350"/>
                  <a:pt x="70" y="335"/>
                  <a:pt x="42" y="304"/>
                </a:cubicBezTo>
                <a:cubicBezTo>
                  <a:pt x="14" y="273"/>
                  <a:pt x="0" y="231"/>
                  <a:pt x="0" y="178"/>
                </a:cubicBezTo>
                <a:cubicBezTo>
                  <a:pt x="0" y="125"/>
                  <a:pt x="13" y="82"/>
                  <a:pt x="41" y="50"/>
                </a:cubicBezTo>
                <a:cubicBezTo>
                  <a:pt x="68" y="17"/>
                  <a:pt x="107" y="0"/>
                  <a:pt x="157" y="0"/>
                </a:cubicBezTo>
                <a:cubicBezTo>
                  <a:pt x="181" y="0"/>
                  <a:pt x="204" y="6"/>
                  <a:pt x="227" y="16"/>
                </a:cubicBezTo>
                <a:cubicBezTo>
                  <a:pt x="250" y="27"/>
                  <a:pt x="269" y="45"/>
                  <a:pt x="284" y="71"/>
                </a:cubicBezTo>
                <a:cubicBezTo>
                  <a:pt x="297" y="92"/>
                  <a:pt x="305" y="122"/>
                  <a:pt x="307" y="161"/>
                </a:cubicBezTo>
                <a:cubicBezTo>
                  <a:pt x="308" y="176"/>
                  <a:pt x="296" y="189"/>
                  <a:pt x="280" y="189"/>
                </a:cubicBezTo>
                <a:close/>
                <a:moveTo>
                  <a:pt x="245" y="143"/>
                </a:moveTo>
                <a:cubicBezTo>
                  <a:pt x="247" y="143"/>
                  <a:pt x="250" y="140"/>
                  <a:pt x="249" y="137"/>
                </a:cubicBezTo>
                <a:cubicBezTo>
                  <a:pt x="246" y="106"/>
                  <a:pt x="236" y="83"/>
                  <a:pt x="218" y="69"/>
                </a:cubicBezTo>
                <a:cubicBezTo>
                  <a:pt x="199" y="54"/>
                  <a:pt x="179" y="47"/>
                  <a:pt x="157" y="47"/>
                </a:cubicBezTo>
                <a:cubicBezTo>
                  <a:pt x="130" y="47"/>
                  <a:pt x="108" y="56"/>
                  <a:pt x="91" y="73"/>
                </a:cubicBezTo>
                <a:cubicBezTo>
                  <a:pt x="77" y="88"/>
                  <a:pt x="68" y="106"/>
                  <a:pt x="63" y="127"/>
                </a:cubicBezTo>
                <a:cubicBezTo>
                  <a:pt x="62" y="135"/>
                  <a:pt x="67" y="143"/>
                  <a:pt x="75" y="143"/>
                </a:cubicBezTo>
                <a:lnTo>
                  <a:pt x="245" y="143"/>
                </a:ln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120E9F9-B16B-4FBC-A438-2A8BE95C4054}"/>
              </a:ext>
            </a:extLst>
          </p:cNvPr>
          <p:cNvSpPr/>
          <p:nvPr/>
        </p:nvSpPr>
        <p:spPr>
          <a:xfrm>
            <a:off x="2234970" y="1281471"/>
            <a:ext cx="95258" cy="94880"/>
          </a:xfrm>
          <a:prstGeom prst="rect">
            <a:avLst/>
          </a:prstGeom>
        </p:spPr>
        <p:txBody>
          <a:bodyPr wrap="none" anchor="ctr">
            <a:prstTxWarp prst="textPlain">
              <a:avLst/>
            </a:prstTxWarp>
            <a:spAutoFit/>
          </a:bodyPr>
          <a:lstStyle/>
          <a:p>
            <a:r>
              <a:rPr lang="en-US" altLang="zh-CN" baseline="30000" dirty="0">
                <a:solidFill>
                  <a:srgbClr val="354A5D"/>
                </a:solidFill>
              </a:rPr>
              <a:t>®</a:t>
            </a:r>
            <a:endParaRPr lang="zh-CN" altLang="en-US" dirty="0">
              <a:solidFill>
                <a:srgbClr val="354A5D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a16="http://schemas.microsoft.com/office/drawing/2014/main" xmlns:a14="http://schemas.microsoft.com/office/drawing/2010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26511" y="3194613"/>
            <a:ext cx="52245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3596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585088" y="1306528"/>
            <a:ext cx="4535055" cy="656792"/>
          </a:xfrm>
        </p:spPr>
        <p:txBody>
          <a:bodyPr anchor="b">
            <a:normAutofit/>
          </a:bodyPr>
          <a:lstStyle/>
          <a:p>
            <a:r>
              <a:rPr lang="en-US" altLang="zh-CN" sz="2200" dirty="0">
                <a:solidFill>
                  <a:schemeClr val="bg1"/>
                </a:solidFill>
              </a:rPr>
              <a:t>Section Header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579315" y="2070360"/>
            <a:ext cx="4546600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bg1"/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bg1"/>
                </a:solidFill>
              </a:rPr>
              <a:t>When you copy &amp; paste, choose "keep text only" option.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p14="http://schemas.microsoft.com/office/powerpoint/2010/main" xmlns:a16="http://schemas.microsoft.com/office/drawing/2014/main" id="{C72B5BD1-0C3F-40E0-ACC2-2C3E2AD40199}"/>
              </a:ext>
            </a:extLst>
          </p:cNvPr>
          <p:cNvSpPr txBox="1"/>
          <p:nvPr/>
        </p:nvSpPr>
        <p:spPr>
          <a:xfrm>
            <a:off x="2064911" y="1634924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8C6CC89-FAA0-4B7A-978E-BD6965B7D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DEE7A67-C9DA-499D-BE35-67531A6F9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F5C2D71-2787-44D9-A3CC-FA6DDC6EE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ï$ļï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767800F-4CBA-43C9-B3F6-3403EE801AE9}"/>
              </a:ext>
            </a:extLst>
          </p:cNvPr>
          <p:cNvSpPr txBox="1"/>
          <p:nvPr/>
        </p:nvSpPr>
        <p:spPr>
          <a:xfrm>
            <a:off x="670968" y="1632599"/>
            <a:ext cx="6589368" cy="158547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065A46C-A23B-461E-A40F-9D5D82875B8D}"/>
              </a:ext>
            </a:extLst>
          </p:cNvPr>
          <p:cNvCxnSpPr>
            <a:cxnSpLocks/>
          </p:cNvCxnSpPr>
          <p:nvPr/>
        </p:nvCxnSpPr>
        <p:spPr>
          <a:xfrm>
            <a:off x="685800" y="3914295"/>
            <a:ext cx="10844784" cy="0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ïṧḷî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5359B92-8C9B-456D-BA00-CD1A80BEF3EA}"/>
              </a:ext>
            </a:extLst>
          </p:cNvPr>
          <p:cNvSpPr txBox="1"/>
          <p:nvPr/>
        </p:nvSpPr>
        <p:spPr>
          <a:xfrm>
            <a:off x="741000" y="4855985"/>
            <a:ext cx="2904488" cy="122103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8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8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When you copy &amp; paste, choose "keep text only" option.</a:t>
            </a:r>
          </a:p>
          <a:p>
            <a:pPr>
              <a:lnSpc>
                <a:spcPct val="180000"/>
              </a:lnSpc>
            </a:pPr>
            <a:endParaRPr lang="en-US" altLang="zh-CN" sz="8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When you copy &amp; paste, choose "keep text only" option.</a:t>
            </a:r>
          </a:p>
        </p:txBody>
      </p:sp>
      <p:sp>
        <p:nvSpPr>
          <p:cNvPr id="28" name="i$lí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A06C385-D517-4E04-B03C-2ADE4D32B689}"/>
              </a:ext>
            </a:extLst>
          </p:cNvPr>
          <p:cNvSpPr txBox="1"/>
          <p:nvPr/>
        </p:nvSpPr>
        <p:spPr>
          <a:xfrm>
            <a:off x="741000" y="4384165"/>
            <a:ext cx="2904488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30" name="îṩļî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7FA4CB0-7401-4FCC-B145-A835ED96D18E}"/>
              </a:ext>
            </a:extLst>
          </p:cNvPr>
          <p:cNvSpPr/>
          <p:nvPr/>
        </p:nvSpPr>
        <p:spPr>
          <a:xfrm>
            <a:off x="1918880" y="3639929"/>
            <a:ext cx="548728" cy="548732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1" name="iṧļi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F1A5B18-16F6-4775-9018-50E7335295BF}"/>
              </a:ext>
            </a:extLst>
          </p:cNvPr>
          <p:cNvSpPr/>
          <p:nvPr/>
        </p:nvSpPr>
        <p:spPr bwMode="auto">
          <a:xfrm>
            <a:off x="2053344" y="3777122"/>
            <a:ext cx="279798" cy="274343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2" name="í$1î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FA499E3-BE65-453E-8AAD-00A73E2D3211}"/>
              </a:ext>
            </a:extLst>
          </p:cNvPr>
          <p:cNvSpPr txBox="1"/>
          <p:nvPr/>
        </p:nvSpPr>
        <p:spPr>
          <a:xfrm>
            <a:off x="4643756" y="4855985"/>
            <a:ext cx="2904488" cy="122103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8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8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When you copy &amp; paste, choose "keep text only" option.</a:t>
            </a:r>
          </a:p>
          <a:p>
            <a:pPr>
              <a:lnSpc>
                <a:spcPct val="180000"/>
              </a:lnSpc>
            </a:pPr>
            <a:endParaRPr lang="en-US" altLang="zh-CN" sz="8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When you copy &amp; paste, choose "keep text only" option.</a:t>
            </a:r>
          </a:p>
        </p:txBody>
      </p:sp>
      <p:sp>
        <p:nvSpPr>
          <p:cNvPr id="23" name="îṧḷí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0CE5440-348C-4066-8AFB-A919244942B8}"/>
              </a:ext>
            </a:extLst>
          </p:cNvPr>
          <p:cNvSpPr txBox="1"/>
          <p:nvPr/>
        </p:nvSpPr>
        <p:spPr>
          <a:xfrm>
            <a:off x="4643756" y="4384165"/>
            <a:ext cx="2904488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5" name="iṩlí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9BF3BDE-5C65-4961-8157-C01E4BD73B61}"/>
              </a:ext>
            </a:extLst>
          </p:cNvPr>
          <p:cNvSpPr/>
          <p:nvPr/>
        </p:nvSpPr>
        <p:spPr>
          <a:xfrm>
            <a:off x="5821636" y="3639929"/>
            <a:ext cx="548728" cy="548732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6" name="işḻï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1890EB7-8B5D-47A7-B5DE-53463BA8877F}"/>
              </a:ext>
            </a:extLst>
          </p:cNvPr>
          <p:cNvSpPr/>
          <p:nvPr/>
        </p:nvSpPr>
        <p:spPr bwMode="auto">
          <a:xfrm>
            <a:off x="5956100" y="3777122"/>
            <a:ext cx="279798" cy="274343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7" name="í$ľi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4523538-0DED-4FE5-8C0F-38EFD800BFEA}"/>
              </a:ext>
            </a:extLst>
          </p:cNvPr>
          <p:cNvSpPr txBox="1"/>
          <p:nvPr/>
        </p:nvSpPr>
        <p:spPr>
          <a:xfrm>
            <a:off x="8546512" y="4855985"/>
            <a:ext cx="2904488" cy="122103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8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8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When you copy &amp; paste, choose "keep text only" option.</a:t>
            </a:r>
          </a:p>
          <a:p>
            <a:pPr>
              <a:lnSpc>
                <a:spcPct val="180000"/>
              </a:lnSpc>
            </a:pPr>
            <a:endParaRPr lang="en-US" altLang="zh-CN" sz="8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When you copy &amp; paste, choose "keep text only" option.</a:t>
            </a:r>
          </a:p>
        </p:txBody>
      </p:sp>
      <p:sp>
        <p:nvSpPr>
          <p:cNvPr id="18" name="iṣľi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F2FF71B-D31C-46C0-86EB-6A8EE7D633A3}"/>
              </a:ext>
            </a:extLst>
          </p:cNvPr>
          <p:cNvSpPr txBox="1"/>
          <p:nvPr/>
        </p:nvSpPr>
        <p:spPr>
          <a:xfrm>
            <a:off x="8546512" y="4384165"/>
            <a:ext cx="2904488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0" name="ïṩļî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8C85DF1-75A7-41E8-9C01-9D029E4E5CCE}"/>
              </a:ext>
            </a:extLst>
          </p:cNvPr>
          <p:cNvSpPr/>
          <p:nvPr/>
        </p:nvSpPr>
        <p:spPr>
          <a:xfrm>
            <a:off x="9724392" y="3639929"/>
            <a:ext cx="548728" cy="548732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1" name="ï$ľí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7086517-5A8E-4C18-B249-11875098F7F5}"/>
              </a:ext>
            </a:extLst>
          </p:cNvPr>
          <p:cNvSpPr/>
          <p:nvPr/>
        </p:nvSpPr>
        <p:spPr bwMode="auto">
          <a:xfrm>
            <a:off x="9858856" y="3777122"/>
            <a:ext cx="279798" cy="274343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E7BDC7C-FEB9-42F0-98F3-F7621578FF7C}"/>
              </a:ext>
            </a:extLst>
          </p:cNvPr>
          <p:cNvCxnSpPr/>
          <p:nvPr/>
        </p:nvCxnSpPr>
        <p:spPr>
          <a:xfrm>
            <a:off x="4115280" y="4855985"/>
            <a:ext cx="0" cy="128764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CC82B2A-C707-4C7F-B0B3-A2194DE73494}"/>
              </a:ext>
            </a:extLst>
          </p:cNvPr>
          <p:cNvCxnSpPr/>
          <p:nvPr/>
        </p:nvCxnSpPr>
        <p:spPr>
          <a:xfrm>
            <a:off x="8019768" y="4855985"/>
            <a:ext cx="0" cy="128764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şḷí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FA495C1-E846-4FBA-81D0-7DD05AAFA013}"/>
              </a:ext>
            </a:extLst>
          </p:cNvPr>
          <p:cNvSpPr/>
          <p:nvPr/>
        </p:nvSpPr>
        <p:spPr bwMode="auto">
          <a:xfrm flipH="1" flipV="1">
            <a:off x="7587036" y="1130296"/>
            <a:ext cx="3933452" cy="3710717"/>
          </a:xfrm>
          <a:prstGeom prst="rtTriangl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 defTabSz="914377"/>
            <a:endParaRPr lang="zh-CN" altLang="en-US" sz="2000" b="1" dirty="0">
              <a:solidFill>
                <a:schemeClr val="lt1"/>
              </a:solidFill>
            </a:endParaRPr>
          </a:p>
        </p:txBody>
      </p:sp>
      <p:sp>
        <p:nvSpPr>
          <p:cNvPr id="15" name="ïṣļí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C1479DF-0691-47BD-B76F-CED5ABAB8127}"/>
              </a:ext>
            </a:extLst>
          </p:cNvPr>
          <p:cNvSpPr/>
          <p:nvPr/>
        </p:nvSpPr>
        <p:spPr>
          <a:xfrm rot="16200000" flipH="1">
            <a:off x="7753197" y="957478"/>
            <a:ext cx="3594469" cy="3940111"/>
          </a:xfrm>
          <a:prstGeom prst="rtTriangle">
            <a:avLst/>
          </a:prstGeom>
          <a:blipFill>
            <a:blip r:embed="rId3"/>
            <a:srcRect/>
            <a:stretch>
              <a:fillRect l="-34080" t="78" r="-35363" b="-78"/>
            </a:stretch>
          </a:blipFill>
          <a:ln w="190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377"/>
            <a:endParaRPr lang="zh-CN" altLang="en-US"/>
          </a:p>
        </p:txBody>
      </p:sp>
      <p:sp>
        <p:nvSpPr>
          <p:cNvPr id="16" name="iṩli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E13C2F1-8B16-4A77-8BAD-134290294BD7}"/>
              </a:ext>
            </a:extLst>
          </p:cNvPr>
          <p:cNvSpPr/>
          <p:nvPr/>
        </p:nvSpPr>
        <p:spPr bwMode="auto">
          <a:xfrm flipH="1" flipV="1">
            <a:off x="7664562" y="1130297"/>
            <a:ext cx="3855926" cy="3594469"/>
          </a:xfrm>
          <a:prstGeom prst="rtTriangle">
            <a:avLst/>
          </a:prstGeom>
          <a:solidFill>
            <a:schemeClr val="tx1">
              <a:alpha val="70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 defTabSz="914377"/>
            <a:endParaRPr lang="zh-CN" altLang="en-US" sz="2000" b="1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92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61BDF39-D125-49E4-870E-F34B19B73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6AB4E62-455F-48A6-A2E6-0BB637810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31E2668-28B0-413F-A011-AC95DBC77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59C9AC0-9D14-4E3B-9D7D-77A8D26EB8F9}"/>
              </a:ext>
            </a:extLst>
          </p:cNvPr>
          <p:cNvCxnSpPr>
            <a:cxnSpLocks/>
          </p:cNvCxnSpPr>
          <p:nvPr/>
        </p:nvCxnSpPr>
        <p:spPr>
          <a:xfrm flipV="1">
            <a:off x="669925" y="3069000"/>
            <a:ext cx="10850563" cy="1080000"/>
          </a:xfrm>
          <a:prstGeom prst="line">
            <a:avLst/>
          </a:prstGeom>
          <a:ln w="50800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iṧļi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1BAC9F3-5E83-45DA-9EFC-CD1B3BC99240}"/>
              </a:ext>
            </a:extLst>
          </p:cNvPr>
          <p:cNvSpPr/>
          <p:nvPr/>
        </p:nvSpPr>
        <p:spPr bwMode="auto">
          <a:xfrm>
            <a:off x="831000" y="1123949"/>
            <a:ext cx="1170000" cy="2937911"/>
          </a:xfrm>
          <a:prstGeom prst="downArrow">
            <a:avLst>
              <a:gd name="adj1" fmla="val 40128"/>
              <a:gd name="adj2" fmla="val 91956"/>
            </a:avLst>
          </a:prstGeom>
          <a:solidFill>
            <a:schemeClr val="accent1">
              <a:lumMod val="40000"/>
              <a:lumOff val="6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8" name="íṣḻí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BBCE00E-17FF-4E02-9DC5-7FA9F098549A}"/>
              </a:ext>
            </a:extLst>
          </p:cNvPr>
          <p:cNvSpPr/>
          <p:nvPr/>
        </p:nvSpPr>
        <p:spPr bwMode="auto">
          <a:xfrm flipV="1">
            <a:off x="10350488" y="3176337"/>
            <a:ext cx="1170000" cy="2951107"/>
          </a:xfrm>
          <a:prstGeom prst="downArrow">
            <a:avLst>
              <a:gd name="adj1" fmla="val 40128"/>
              <a:gd name="adj2" fmla="val 91956"/>
            </a:avLst>
          </a:prstGeom>
          <a:solidFill>
            <a:schemeClr val="accent3">
              <a:lumMod val="40000"/>
              <a:lumOff val="6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9" name="ïṣḷi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BC63DE5-12CF-4210-BDB6-D59D630DC8DC}"/>
              </a:ext>
            </a:extLst>
          </p:cNvPr>
          <p:cNvSpPr/>
          <p:nvPr/>
        </p:nvSpPr>
        <p:spPr bwMode="auto">
          <a:xfrm>
            <a:off x="7983820" y="2084658"/>
            <a:ext cx="3523335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0" name="îśľï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495DCC8-9EAF-454C-806B-7AC1D6632BCC}"/>
              </a:ext>
            </a:extLst>
          </p:cNvPr>
          <p:cNvSpPr txBox="1"/>
          <p:nvPr/>
        </p:nvSpPr>
        <p:spPr bwMode="auto">
          <a:xfrm>
            <a:off x="7983820" y="1671778"/>
            <a:ext cx="3523335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1" name="ïŝ1î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038E3DF-6BF5-46A9-84EF-525C7F8F5864}"/>
              </a:ext>
            </a:extLst>
          </p:cNvPr>
          <p:cNvSpPr/>
          <p:nvPr/>
        </p:nvSpPr>
        <p:spPr bwMode="auto">
          <a:xfrm>
            <a:off x="1326000" y="4714160"/>
            <a:ext cx="3523335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2" name="iṡ1í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019828E-7184-44DF-92E0-74DC70C475F7}"/>
              </a:ext>
            </a:extLst>
          </p:cNvPr>
          <p:cNvSpPr txBox="1"/>
          <p:nvPr/>
        </p:nvSpPr>
        <p:spPr bwMode="auto">
          <a:xfrm>
            <a:off x="1326000" y="4301280"/>
            <a:ext cx="3523335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55559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8969F72-82DE-4D1B-A2AB-0020F7235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3AAACF1-266B-4C73-9625-4E082EAA0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B3DDF1F-6FD8-4EA6-975A-55FD279C5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6" name="í$ḷí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2394926-0717-47E9-9311-57AA1E384F5E}"/>
              </a:ext>
            </a:extLst>
          </p:cNvPr>
          <p:cNvSpPr/>
          <p:nvPr/>
        </p:nvSpPr>
        <p:spPr>
          <a:xfrm rot="5400000">
            <a:off x="5324408" y="417449"/>
            <a:ext cx="1543185" cy="6210002"/>
          </a:xfrm>
          <a:prstGeom prst="homePlate">
            <a:avLst/>
          </a:prstGeom>
          <a:solidFill>
            <a:schemeClr val="bg1"/>
          </a:solidFill>
          <a:ln w="47625">
            <a:solidFill>
              <a:schemeClr val="tx1">
                <a:lumMod val="50000"/>
                <a:lumOff val="50000"/>
                <a:alpha val="3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îslî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F86D9E0-D6ED-4ECB-8892-6D7C906F3BDF}"/>
              </a:ext>
            </a:extLst>
          </p:cNvPr>
          <p:cNvSpPr/>
          <p:nvPr/>
        </p:nvSpPr>
        <p:spPr bwMode="auto">
          <a:xfrm>
            <a:off x="0" y="1125170"/>
            <a:ext cx="12192000" cy="1863880"/>
          </a:xfrm>
          <a:prstGeom prst="rect">
            <a:avLst/>
          </a:prstGeom>
          <a:blipFill>
            <a:blip r:embed="rId3"/>
            <a:srcRect/>
            <a:stretch>
              <a:fillRect t="-162272" b="-160892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8" name="ïSlí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431BFC3-57DF-4DFB-8AF4-01C9B219D893}"/>
              </a:ext>
            </a:extLst>
          </p:cNvPr>
          <p:cNvSpPr/>
          <p:nvPr/>
        </p:nvSpPr>
        <p:spPr>
          <a:xfrm>
            <a:off x="671512" y="1123950"/>
            <a:ext cx="10848976" cy="1865100"/>
          </a:xfrm>
          <a:prstGeom prst="roundRect">
            <a:avLst>
              <a:gd name="adj" fmla="val 0"/>
            </a:avLst>
          </a:prstGeom>
          <a:solidFill>
            <a:schemeClr val="tx1">
              <a:alpha val="70000"/>
            </a:scheme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iSļí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A19445C-C60D-407E-8E1C-39CED82E5657}"/>
              </a:ext>
            </a:extLst>
          </p:cNvPr>
          <p:cNvSpPr/>
          <p:nvPr/>
        </p:nvSpPr>
        <p:spPr>
          <a:xfrm>
            <a:off x="2411344" y="2335349"/>
            <a:ext cx="1204312" cy="1204314"/>
          </a:xfrm>
          <a:prstGeom prst="ellipse">
            <a:avLst/>
          </a:prstGeom>
          <a:blipFill>
            <a:blip r:embed="rId4"/>
            <a:srcRect/>
            <a:stretch>
              <a:fillRect l="-25462" t="2045" r="-29116" b="-2045"/>
            </a:stretch>
          </a:blipFill>
          <a:ln w="50800" cap="flat" cmpd="sng" algn="ctr">
            <a:solidFill>
              <a:schemeClr val="bg1">
                <a:lumMod val="9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išļî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9DC7236-E726-4C3B-BA22-2931D638D8D7}"/>
              </a:ext>
            </a:extLst>
          </p:cNvPr>
          <p:cNvSpPr/>
          <p:nvPr/>
        </p:nvSpPr>
        <p:spPr>
          <a:xfrm>
            <a:off x="8576344" y="2335349"/>
            <a:ext cx="1204312" cy="1204314"/>
          </a:xfrm>
          <a:prstGeom prst="ellipse">
            <a:avLst/>
          </a:prstGeom>
          <a:blipFill>
            <a:blip r:embed="rId5"/>
            <a:srcRect/>
            <a:stretch>
              <a:fillRect l="-20071" t="2045" r="-34508" b="-2045"/>
            </a:stretch>
          </a:blipFill>
          <a:ln w="50800" cap="flat" cmpd="sng" algn="ctr">
            <a:solidFill>
              <a:schemeClr val="bg1">
                <a:lumMod val="9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îŝ1í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5ADB963-8FE0-4D0A-9B8A-D234FBFBFC7A}"/>
              </a:ext>
            </a:extLst>
          </p:cNvPr>
          <p:cNvSpPr/>
          <p:nvPr/>
        </p:nvSpPr>
        <p:spPr>
          <a:xfrm>
            <a:off x="5822022" y="4020065"/>
            <a:ext cx="547956" cy="547956"/>
          </a:xfrm>
          <a:prstGeom prst="ellipse">
            <a:avLst/>
          </a:prstGeom>
          <a:solidFill>
            <a:schemeClr val="accent1"/>
          </a:solidFill>
          <a:ln w="508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îś1ï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F28F824-2F3E-4C39-8A1F-6F847D7D1C99}"/>
              </a:ext>
            </a:extLst>
          </p:cNvPr>
          <p:cNvSpPr/>
          <p:nvPr/>
        </p:nvSpPr>
        <p:spPr bwMode="auto">
          <a:xfrm>
            <a:off x="5863119" y="4061162"/>
            <a:ext cx="465762" cy="465762"/>
          </a:xfrm>
          <a:prstGeom prst="mathPlus">
            <a:avLst>
              <a:gd name="adj1" fmla="val 13536"/>
            </a:avLst>
          </a:prstGeom>
          <a:solidFill>
            <a:schemeClr val="bg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3" name="ï$lï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0FCF9F2-1347-4FFF-BEB6-A3B6C8CE8F7A}"/>
              </a:ext>
            </a:extLst>
          </p:cNvPr>
          <p:cNvSpPr/>
          <p:nvPr/>
        </p:nvSpPr>
        <p:spPr bwMode="auto">
          <a:xfrm>
            <a:off x="671513" y="5243284"/>
            <a:ext cx="10848976" cy="8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60000"/>
              </a:lnSpc>
            </a:pPr>
            <a:r>
              <a:rPr lang="en-US" altLang="zh-CN" sz="1200" dirty="0"/>
              <a:t>Supporting text here.</a:t>
            </a:r>
          </a:p>
          <a:p>
            <a:pPr algn="ctr">
              <a:lnSpc>
                <a:spcPct val="160000"/>
              </a:lnSpc>
            </a:pPr>
            <a:r>
              <a:rPr lang="en-US" altLang="zh-CN" sz="1200" dirty="0"/>
              <a:t>You can use the icon library in </a:t>
            </a:r>
            <a:r>
              <a:rPr lang="en-US" altLang="zh-CN" sz="1200" dirty="0" err="1"/>
              <a:t>iSlide</a:t>
            </a:r>
            <a:r>
              <a:rPr lang="en-US" altLang="zh-CN" sz="1200" dirty="0"/>
              <a:t>  (www.islide.cc) to filter and replace existing icon elements with one click.</a:t>
            </a:r>
          </a:p>
        </p:txBody>
      </p:sp>
      <p:sp>
        <p:nvSpPr>
          <p:cNvPr id="14" name="iṣli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120945A-EE6B-4922-A5FC-76A593F47940}"/>
              </a:ext>
            </a:extLst>
          </p:cNvPr>
          <p:cNvSpPr txBox="1"/>
          <p:nvPr/>
        </p:nvSpPr>
        <p:spPr bwMode="auto">
          <a:xfrm>
            <a:off x="671513" y="4830403"/>
            <a:ext cx="10848976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179198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585088" y="1306528"/>
            <a:ext cx="4535055" cy="656792"/>
          </a:xfrm>
        </p:spPr>
        <p:txBody>
          <a:bodyPr anchor="b">
            <a:normAutofit/>
          </a:bodyPr>
          <a:lstStyle/>
          <a:p>
            <a:r>
              <a:rPr lang="en-US" altLang="zh-CN" sz="2200" dirty="0">
                <a:solidFill>
                  <a:schemeClr val="bg1"/>
                </a:solidFill>
              </a:rPr>
              <a:t>Section Header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579315" y="2070360"/>
            <a:ext cx="4546600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bg1"/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bg1"/>
                </a:solidFill>
              </a:rPr>
              <a:t>When you copy &amp; paste, choose "keep text only" option.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p14="http://schemas.microsoft.com/office/powerpoint/2010/main" xmlns:a16="http://schemas.microsoft.com/office/drawing/2014/main" id="{C72B5BD1-0C3F-40E0-ACC2-2C3E2AD40199}"/>
              </a:ext>
            </a:extLst>
          </p:cNvPr>
          <p:cNvSpPr txBox="1"/>
          <p:nvPr/>
        </p:nvSpPr>
        <p:spPr>
          <a:xfrm>
            <a:off x="2064911" y="1634924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232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86D4DE7-84A6-4BD0-8BB6-1482A2B3F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CA2420A-6F84-4618-96D5-019C61FEE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7ABED7B-080A-459B-AEA5-4DFC0B284D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B3F77A3-1A29-4DF6-AE24-F3B44B968B7F}"/>
              </a:ext>
            </a:extLst>
          </p:cNvPr>
          <p:cNvCxnSpPr/>
          <p:nvPr/>
        </p:nvCxnSpPr>
        <p:spPr>
          <a:xfrm flipV="1">
            <a:off x="6677629" y="2687359"/>
            <a:ext cx="313719" cy="602096"/>
          </a:xfrm>
          <a:prstGeom prst="line">
            <a:avLst/>
          </a:prstGeom>
          <a:ln w="57150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16FAB18-8564-4BAD-91BD-67C65FB0B8D1}"/>
              </a:ext>
            </a:extLst>
          </p:cNvPr>
          <p:cNvCxnSpPr>
            <a:cxnSpLocks/>
          </p:cNvCxnSpPr>
          <p:nvPr/>
        </p:nvCxnSpPr>
        <p:spPr>
          <a:xfrm>
            <a:off x="7033641" y="2687359"/>
            <a:ext cx="1990782" cy="0"/>
          </a:xfrm>
          <a:prstGeom prst="line">
            <a:avLst/>
          </a:prstGeom>
          <a:ln w="57150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31192EE-E0B0-4394-9DD4-3AD4CF1B320B}"/>
              </a:ext>
            </a:extLst>
          </p:cNvPr>
          <p:cNvCxnSpPr>
            <a:cxnSpLocks/>
            <a:stCxn id="28" idx="6"/>
          </p:cNvCxnSpPr>
          <p:nvPr/>
        </p:nvCxnSpPr>
        <p:spPr>
          <a:xfrm>
            <a:off x="8907178" y="1628800"/>
            <a:ext cx="3284822" cy="0"/>
          </a:xfrm>
          <a:prstGeom prst="line">
            <a:avLst/>
          </a:prstGeom>
          <a:ln w="57150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B2444AE-974E-4067-AED6-EDC6A25649CF}"/>
              </a:ext>
            </a:extLst>
          </p:cNvPr>
          <p:cNvCxnSpPr>
            <a:cxnSpLocks/>
          </p:cNvCxnSpPr>
          <p:nvPr/>
        </p:nvCxnSpPr>
        <p:spPr>
          <a:xfrm>
            <a:off x="7256" y="4174270"/>
            <a:ext cx="904168" cy="0"/>
          </a:xfrm>
          <a:prstGeom prst="line">
            <a:avLst/>
          </a:prstGeom>
          <a:ln w="57150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91605DB-FF2C-4F99-9680-2D34B33A0938}"/>
              </a:ext>
            </a:extLst>
          </p:cNvPr>
          <p:cNvCxnSpPr>
            <a:cxnSpLocks/>
            <a:stCxn id="19" idx="6"/>
          </p:cNvCxnSpPr>
          <p:nvPr/>
        </p:nvCxnSpPr>
        <p:spPr>
          <a:xfrm flipV="1">
            <a:off x="4122952" y="3518443"/>
            <a:ext cx="418587" cy="876736"/>
          </a:xfrm>
          <a:prstGeom prst="line">
            <a:avLst/>
          </a:prstGeom>
          <a:ln w="57150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98E61F5-F70E-45A0-B08B-9B459428DA1C}"/>
              </a:ext>
            </a:extLst>
          </p:cNvPr>
          <p:cNvCxnSpPr>
            <a:cxnSpLocks/>
          </p:cNvCxnSpPr>
          <p:nvPr/>
        </p:nvCxnSpPr>
        <p:spPr>
          <a:xfrm>
            <a:off x="4583832" y="3518442"/>
            <a:ext cx="1990782" cy="0"/>
          </a:xfrm>
          <a:prstGeom prst="line">
            <a:avLst/>
          </a:prstGeom>
          <a:ln w="57150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7045901-0BAB-432D-A0A2-A40C56AC18A6}"/>
              </a:ext>
            </a:extLst>
          </p:cNvPr>
          <p:cNvCxnSpPr/>
          <p:nvPr/>
        </p:nvCxnSpPr>
        <p:spPr>
          <a:xfrm flipV="1">
            <a:off x="1615778" y="4479273"/>
            <a:ext cx="313719" cy="602096"/>
          </a:xfrm>
          <a:prstGeom prst="line">
            <a:avLst/>
          </a:prstGeom>
          <a:ln w="57150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5D070D8-7159-42CA-AE4E-A2E361B06C1B}"/>
              </a:ext>
            </a:extLst>
          </p:cNvPr>
          <p:cNvCxnSpPr/>
          <p:nvPr/>
        </p:nvCxnSpPr>
        <p:spPr>
          <a:xfrm>
            <a:off x="1944978" y="4479273"/>
            <a:ext cx="1990782" cy="0"/>
          </a:xfrm>
          <a:prstGeom prst="line">
            <a:avLst/>
          </a:prstGeom>
          <a:ln w="57150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F868919-638A-41CB-A0CE-6B7DC40CE1C9}"/>
              </a:ext>
            </a:extLst>
          </p:cNvPr>
          <p:cNvCxnSpPr/>
          <p:nvPr/>
        </p:nvCxnSpPr>
        <p:spPr>
          <a:xfrm rot="10904570" flipH="1" flipV="1">
            <a:off x="698103" y="3718739"/>
            <a:ext cx="684666" cy="156645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î$lí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A8673A1-F736-4D29-9F76-99C0B24B7D59}"/>
              </a:ext>
            </a:extLst>
          </p:cNvPr>
          <p:cNvSpPr/>
          <p:nvPr/>
        </p:nvSpPr>
        <p:spPr>
          <a:xfrm rot="171317">
            <a:off x="734286" y="3989390"/>
            <a:ext cx="323535" cy="32353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77500" lnSpcReduction="20000"/>
          </a:bodyPr>
          <a:lstStyle/>
          <a:p>
            <a:pPr marL="0" marR="0" lvl="0" indent="0" algn="ctr" defTabSz="91437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276AA"/>
                </a:solidFill>
                <a:effectLst/>
                <a:uLnTx/>
                <a:uFillTx/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16" name="íṣlî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AF1CDFB-0BE5-4D20-ACFB-287FD5DEA971}"/>
              </a:ext>
            </a:extLst>
          </p:cNvPr>
          <p:cNvSpPr/>
          <p:nvPr/>
        </p:nvSpPr>
        <p:spPr>
          <a:xfrm rot="10904570">
            <a:off x="911458" y="4791638"/>
            <a:ext cx="755703" cy="755703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îṥḷi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6A1A974-10F2-45BF-9F1F-6F649B06495D}"/>
              </a:ext>
            </a:extLst>
          </p:cNvPr>
          <p:cNvSpPr/>
          <p:nvPr/>
        </p:nvSpPr>
        <p:spPr bwMode="auto">
          <a:xfrm>
            <a:off x="1063915" y="4944391"/>
            <a:ext cx="450788" cy="450195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DD5CE2D-2ED6-4B5D-85F8-33EF35E9D873}"/>
              </a:ext>
            </a:extLst>
          </p:cNvPr>
          <p:cNvCxnSpPr/>
          <p:nvPr/>
        </p:nvCxnSpPr>
        <p:spPr>
          <a:xfrm flipH="1" flipV="1">
            <a:off x="3510217" y="3289455"/>
            <a:ext cx="684666" cy="156645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ïŝḻî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C23F0E5-A17F-4847-94A8-2C53A781EE3A}"/>
              </a:ext>
            </a:extLst>
          </p:cNvPr>
          <p:cNvSpPr/>
          <p:nvPr/>
        </p:nvSpPr>
        <p:spPr>
          <a:xfrm rot="183234">
            <a:off x="3837747" y="4308613"/>
            <a:ext cx="323535" cy="32353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77500" lnSpcReduction="20000"/>
          </a:bodyPr>
          <a:lstStyle/>
          <a:p>
            <a:pPr marL="0" marR="0" lvl="0" indent="0" algn="ctr" defTabSz="91437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78AA1"/>
                </a:solidFill>
                <a:effectLst/>
                <a:uLnTx/>
                <a:uFillTx/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20" name="î$ḻî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04DDC02-8227-4CC6-8593-2E8D8953E64E}"/>
              </a:ext>
            </a:extLst>
          </p:cNvPr>
          <p:cNvSpPr/>
          <p:nvPr/>
        </p:nvSpPr>
        <p:spPr>
          <a:xfrm>
            <a:off x="3205639" y="3035182"/>
            <a:ext cx="755703" cy="755703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1" name="ïṧlî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046D4FB-0B43-4362-8558-057BCE0D5002}"/>
              </a:ext>
            </a:extLst>
          </p:cNvPr>
          <p:cNvSpPr/>
          <p:nvPr/>
        </p:nvSpPr>
        <p:spPr bwMode="auto">
          <a:xfrm>
            <a:off x="3358096" y="3259228"/>
            <a:ext cx="450788" cy="307609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263288 w 607639"/>
              <a:gd name="connsiteY14" fmla="*/ 252811 h 414642"/>
              <a:gd name="connsiteX15" fmla="*/ 243084 w 607639"/>
              <a:gd name="connsiteY15" fmla="*/ 273078 h 414642"/>
              <a:gd name="connsiteX16" fmla="*/ 263288 w 607639"/>
              <a:gd name="connsiteY16" fmla="*/ 293255 h 414642"/>
              <a:gd name="connsiteX17" fmla="*/ 283580 w 607639"/>
              <a:gd name="connsiteY17" fmla="*/ 273078 h 414642"/>
              <a:gd name="connsiteX18" fmla="*/ 278685 w 607639"/>
              <a:gd name="connsiteY18" fmla="*/ 260011 h 414642"/>
              <a:gd name="connsiteX19" fmla="*/ 277528 w 607639"/>
              <a:gd name="connsiteY19" fmla="*/ 258944 h 414642"/>
              <a:gd name="connsiteX20" fmla="*/ 276549 w 607639"/>
              <a:gd name="connsiteY20" fmla="*/ 257789 h 414642"/>
              <a:gd name="connsiteX21" fmla="*/ 263288 w 607639"/>
              <a:gd name="connsiteY21" fmla="*/ 252811 h 414642"/>
              <a:gd name="connsiteX22" fmla="*/ 121505 w 607639"/>
              <a:gd name="connsiteY22" fmla="*/ 252811 h 414642"/>
              <a:gd name="connsiteX23" fmla="*/ 101302 w 607639"/>
              <a:gd name="connsiteY23" fmla="*/ 273078 h 414642"/>
              <a:gd name="connsiteX24" fmla="*/ 121505 w 607639"/>
              <a:gd name="connsiteY24" fmla="*/ 293255 h 414642"/>
              <a:gd name="connsiteX25" fmla="*/ 141798 w 607639"/>
              <a:gd name="connsiteY25" fmla="*/ 273078 h 414642"/>
              <a:gd name="connsiteX26" fmla="*/ 121505 w 607639"/>
              <a:gd name="connsiteY26" fmla="*/ 252811 h 414642"/>
              <a:gd name="connsiteX27" fmla="*/ 486063 w 607639"/>
              <a:gd name="connsiteY27" fmla="*/ 232633 h 414642"/>
              <a:gd name="connsiteX28" fmla="*/ 465859 w 607639"/>
              <a:gd name="connsiteY28" fmla="*/ 252811 h 414642"/>
              <a:gd name="connsiteX29" fmla="*/ 486063 w 607639"/>
              <a:gd name="connsiteY29" fmla="*/ 273078 h 414642"/>
              <a:gd name="connsiteX30" fmla="*/ 506355 w 607639"/>
              <a:gd name="connsiteY30" fmla="*/ 252811 h 414642"/>
              <a:gd name="connsiteX31" fmla="*/ 486063 w 607639"/>
              <a:gd name="connsiteY31" fmla="*/ 232633 h 414642"/>
              <a:gd name="connsiteX32" fmla="*/ 192441 w 607639"/>
              <a:gd name="connsiteY32" fmla="*/ 182056 h 414642"/>
              <a:gd name="connsiteX33" fmla="*/ 172148 w 607639"/>
              <a:gd name="connsiteY33" fmla="*/ 202233 h 414642"/>
              <a:gd name="connsiteX34" fmla="*/ 192441 w 607639"/>
              <a:gd name="connsiteY34" fmla="*/ 222500 h 414642"/>
              <a:gd name="connsiteX35" fmla="*/ 212645 w 607639"/>
              <a:gd name="connsiteY35" fmla="*/ 202233 h 414642"/>
              <a:gd name="connsiteX36" fmla="*/ 192441 w 607639"/>
              <a:gd name="connsiteY36" fmla="*/ 182056 h 414642"/>
              <a:gd name="connsiteX37" fmla="*/ 394923 w 607639"/>
              <a:gd name="connsiteY37" fmla="*/ 131478 h 414642"/>
              <a:gd name="connsiteX38" fmla="*/ 374720 w 607639"/>
              <a:gd name="connsiteY38" fmla="*/ 151744 h 414642"/>
              <a:gd name="connsiteX39" fmla="*/ 394923 w 607639"/>
              <a:gd name="connsiteY39" fmla="*/ 171922 h 414642"/>
              <a:gd name="connsiteX40" fmla="*/ 415216 w 607639"/>
              <a:gd name="connsiteY40" fmla="*/ 151744 h 414642"/>
              <a:gd name="connsiteX41" fmla="*/ 394923 w 607639"/>
              <a:gd name="connsiteY41" fmla="*/ 131478 h 414642"/>
              <a:gd name="connsiteX42" fmla="*/ 394923 w 607639"/>
              <a:gd name="connsiteY42" fmla="*/ 111211 h 414642"/>
              <a:gd name="connsiteX43" fmla="*/ 435420 w 607639"/>
              <a:gd name="connsiteY43" fmla="*/ 151744 h 414642"/>
              <a:gd name="connsiteX44" fmla="*/ 433106 w 607639"/>
              <a:gd name="connsiteY44" fmla="*/ 165344 h 414642"/>
              <a:gd name="connsiteX45" fmla="*/ 472979 w 607639"/>
              <a:gd name="connsiteY45" fmla="*/ 214589 h 414642"/>
              <a:gd name="connsiteX46" fmla="*/ 486063 w 607639"/>
              <a:gd name="connsiteY46" fmla="*/ 212367 h 414642"/>
              <a:gd name="connsiteX47" fmla="*/ 526559 w 607639"/>
              <a:gd name="connsiteY47" fmla="*/ 252811 h 414642"/>
              <a:gd name="connsiteX48" fmla="*/ 486063 w 607639"/>
              <a:gd name="connsiteY48" fmla="*/ 293255 h 414642"/>
              <a:gd name="connsiteX49" fmla="*/ 445566 w 607639"/>
              <a:gd name="connsiteY49" fmla="*/ 252811 h 414642"/>
              <a:gd name="connsiteX50" fmla="*/ 456157 w 607639"/>
              <a:gd name="connsiteY50" fmla="*/ 225700 h 414642"/>
              <a:gd name="connsiteX51" fmla="*/ 421090 w 607639"/>
              <a:gd name="connsiteY51" fmla="*/ 182500 h 414642"/>
              <a:gd name="connsiteX52" fmla="*/ 394923 w 607639"/>
              <a:gd name="connsiteY52" fmla="*/ 192189 h 414642"/>
              <a:gd name="connsiteX53" fmla="*/ 368489 w 607639"/>
              <a:gd name="connsiteY53" fmla="*/ 182233 h 414642"/>
              <a:gd name="connsiteX54" fmla="*/ 298088 w 607639"/>
              <a:gd name="connsiteY54" fmla="*/ 252455 h 414642"/>
              <a:gd name="connsiteX55" fmla="*/ 303784 w 607639"/>
              <a:gd name="connsiteY55" fmla="*/ 273078 h 414642"/>
              <a:gd name="connsiteX56" fmla="*/ 263288 w 607639"/>
              <a:gd name="connsiteY56" fmla="*/ 313522 h 414642"/>
              <a:gd name="connsiteX57" fmla="*/ 222791 w 607639"/>
              <a:gd name="connsiteY57" fmla="*/ 273078 h 414642"/>
              <a:gd name="connsiteX58" fmla="*/ 232759 w 607639"/>
              <a:gd name="connsiteY58" fmla="*/ 246589 h 414642"/>
              <a:gd name="connsiteX59" fmla="*/ 218964 w 607639"/>
              <a:gd name="connsiteY59" fmla="*/ 232811 h 414642"/>
              <a:gd name="connsiteX60" fmla="*/ 192441 w 607639"/>
              <a:gd name="connsiteY60" fmla="*/ 242767 h 414642"/>
              <a:gd name="connsiteX61" fmla="*/ 165918 w 607639"/>
              <a:gd name="connsiteY61" fmla="*/ 232811 h 414642"/>
              <a:gd name="connsiteX62" fmla="*/ 152123 w 607639"/>
              <a:gd name="connsiteY62" fmla="*/ 246589 h 414642"/>
              <a:gd name="connsiteX63" fmla="*/ 162002 w 607639"/>
              <a:gd name="connsiteY63" fmla="*/ 273078 h 414642"/>
              <a:gd name="connsiteX64" fmla="*/ 121505 w 607639"/>
              <a:gd name="connsiteY64" fmla="*/ 313522 h 414642"/>
              <a:gd name="connsiteX65" fmla="*/ 81009 w 607639"/>
              <a:gd name="connsiteY65" fmla="*/ 273078 h 414642"/>
              <a:gd name="connsiteX66" fmla="*/ 121505 w 607639"/>
              <a:gd name="connsiteY66" fmla="*/ 232633 h 414642"/>
              <a:gd name="connsiteX67" fmla="*/ 136013 w 607639"/>
              <a:gd name="connsiteY67" fmla="*/ 235300 h 414642"/>
              <a:gd name="connsiteX68" fmla="*/ 154615 w 607639"/>
              <a:gd name="connsiteY68" fmla="*/ 216722 h 414642"/>
              <a:gd name="connsiteX69" fmla="*/ 151945 w 607639"/>
              <a:gd name="connsiteY69" fmla="*/ 202233 h 414642"/>
              <a:gd name="connsiteX70" fmla="*/ 192441 w 607639"/>
              <a:gd name="connsiteY70" fmla="*/ 161789 h 414642"/>
              <a:gd name="connsiteX71" fmla="*/ 232937 w 607639"/>
              <a:gd name="connsiteY71" fmla="*/ 202233 h 414642"/>
              <a:gd name="connsiteX72" fmla="*/ 230534 w 607639"/>
              <a:gd name="connsiteY72" fmla="*/ 216011 h 414642"/>
              <a:gd name="connsiteX73" fmla="*/ 249492 w 607639"/>
              <a:gd name="connsiteY73" fmla="*/ 235033 h 414642"/>
              <a:gd name="connsiteX74" fmla="*/ 263288 w 607639"/>
              <a:gd name="connsiteY74" fmla="*/ 232633 h 414642"/>
              <a:gd name="connsiteX75" fmla="*/ 283936 w 607639"/>
              <a:gd name="connsiteY75" fmla="*/ 238322 h 414642"/>
              <a:gd name="connsiteX76" fmla="*/ 356830 w 607639"/>
              <a:gd name="connsiteY76" fmla="*/ 165433 h 414642"/>
              <a:gd name="connsiteX77" fmla="*/ 354427 w 607639"/>
              <a:gd name="connsiteY77" fmla="*/ 151744 h 414642"/>
              <a:gd name="connsiteX78" fmla="*/ 394923 w 607639"/>
              <a:gd name="connsiteY78" fmla="*/ 111211 h 414642"/>
              <a:gd name="connsiteX79" fmla="*/ 324090 w 607639"/>
              <a:gd name="connsiteY79" fmla="*/ 80938 h 414642"/>
              <a:gd name="connsiteX80" fmla="*/ 334234 w 607639"/>
              <a:gd name="connsiteY80" fmla="*/ 80938 h 414642"/>
              <a:gd name="connsiteX81" fmla="*/ 344289 w 607639"/>
              <a:gd name="connsiteY81" fmla="*/ 91064 h 414642"/>
              <a:gd name="connsiteX82" fmla="*/ 334234 w 607639"/>
              <a:gd name="connsiteY82" fmla="*/ 101190 h 414642"/>
              <a:gd name="connsiteX83" fmla="*/ 324090 w 607639"/>
              <a:gd name="connsiteY83" fmla="*/ 101190 h 414642"/>
              <a:gd name="connsiteX84" fmla="*/ 313946 w 607639"/>
              <a:gd name="connsiteY84" fmla="*/ 91064 h 414642"/>
              <a:gd name="connsiteX85" fmla="*/ 324090 w 607639"/>
              <a:gd name="connsiteY85" fmla="*/ 80938 h 414642"/>
              <a:gd name="connsiteX86" fmla="*/ 192417 w 607639"/>
              <a:gd name="connsiteY86" fmla="*/ 80938 h 414642"/>
              <a:gd name="connsiteX87" fmla="*/ 283548 w 607639"/>
              <a:gd name="connsiteY87" fmla="*/ 80938 h 414642"/>
              <a:gd name="connsiteX88" fmla="*/ 293694 w 607639"/>
              <a:gd name="connsiteY88" fmla="*/ 91064 h 414642"/>
              <a:gd name="connsiteX89" fmla="*/ 283548 w 607639"/>
              <a:gd name="connsiteY89" fmla="*/ 101190 h 414642"/>
              <a:gd name="connsiteX90" fmla="*/ 192417 w 607639"/>
              <a:gd name="connsiteY90" fmla="*/ 101190 h 414642"/>
              <a:gd name="connsiteX91" fmla="*/ 182271 w 607639"/>
              <a:gd name="connsiteY91" fmla="*/ 91064 h 414642"/>
              <a:gd name="connsiteX92" fmla="*/ 192417 w 607639"/>
              <a:gd name="connsiteY92" fmla="*/ 80938 h 414642"/>
              <a:gd name="connsiteX93" fmla="*/ 91157 w 607639"/>
              <a:gd name="connsiteY93" fmla="*/ 80938 h 414642"/>
              <a:gd name="connsiteX94" fmla="*/ 151959 w 607639"/>
              <a:gd name="connsiteY94" fmla="*/ 80938 h 414642"/>
              <a:gd name="connsiteX95" fmla="*/ 162018 w 607639"/>
              <a:gd name="connsiteY95" fmla="*/ 91064 h 414642"/>
              <a:gd name="connsiteX96" fmla="*/ 151959 w 607639"/>
              <a:gd name="connsiteY96" fmla="*/ 101190 h 414642"/>
              <a:gd name="connsiteX97" fmla="*/ 91157 w 607639"/>
              <a:gd name="connsiteY97" fmla="*/ 101190 h 414642"/>
              <a:gd name="connsiteX98" fmla="*/ 81009 w 607639"/>
              <a:gd name="connsiteY98" fmla="*/ 91064 h 414642"/>
              <a:gd name="connsiteX99" fmla="*/ 91157 w 607639"/>
              <a:gd name="connsiteY99" fmla="*/ 80938 h 414642"/>
              <a:gd name="connsiteX100" fmla="*/ 243084 w 607639"/>
              <a:gd name="connsiteY100" fmla="*/ 40505 h 414642"/>
              <a:gd name="connsiteX101" fmla="*/ 334231 w 607639"/>
              <a:gd name="connsiteY101" fmla="*/ 40505 h 414642"/>
              <a:gd name="connsiteX102" fmla="*/ 344289 w 607639"/>
              <a:gd name="connsiteY102" fmla="*/ 50631 h 414642"/>
              <a:gd name="connsiteX103" fmla="*/ 334231 w 607639"/>
              <a:gd name="connsiteY103" fmla="*/ 60757 h 414642"/>
              <a:gd name="connsiteX104" fmla="*/ 243084 w 607639"/>
              <a:gd name="connsiteY104" fmla="*/ 60757 h 414642"/>
              <a:gd name="connsiteX105" fmla="*/ 232937 w 607639"/>
              <a:gd name="connsiteY105" fmla="*/ 50631 h 414642"/>
              <a:gd name="connsiteX106" fmla="*/ 243084 w 607639"/>
              <a:gd name="connsiteY106" fmla="*/ 40505 h 414642"/>
              <a:gd name="connsiteX107" fmla="*/ 91153 w 607639"/>
              <a:gd name="connsiteY107" fmla="*/ 40505 h 414642"/>
              <a:gd name="connsiteX108" fmla="*/ 202559 w 607639"/>
              <a:gd name="connsiteY108" fmla="*/ 40505 h 414642"/>
              <a:gd name="connsiteX109" fmla="*/ 212614 w 607639"/>
              <a:gd name="connsiteY109" fmla="*/ 50631 h 414642"/>
              <a:gd name="connsiteX110" fmla="*/ 202559 w 607639"/>
              <a:gd name="connsiteY110" fmla="*/ 60757 h 414642"/>
              <a:gd name="connsiteX111" fmla="*/ 91153 w 607639"/>
              <a:gd name="connsiteY111" fmla="*/ 60757 h 414642"/>
              <a:gd name="connsiteX112" fmla="*/ 81009 w 607639"/>
              <a:gd name="connsiteY112" fmla="*/ 50631 h 414642"/>
              <a:gd name="connsiteX113" fmla="*/ 91153 w 607639"/>
              <a:gd name="connsiteY113" fmla="*/ 40505 h 414642"/>
              <a:gd name="connsiteX114" fmla="*/ 70848 w 607639"/>
              <a:gd name="connsiteY114" fmla="*/ 20176 h 414642"/>
              <a:gd name="connsiteX115" fmla="*/ 60791 w 607639"/>
              <a:gd name="connsiteY115" fmla="*/ 30309 h 414642"/>
              <a:gd name="connsiteX116" fmla="*/ 60791 w 607639"/>
              <a:gd name="connsiteY116" fmla="*/ 343802 h 414642"/>
              <a:gd name="connsiteX117" fmla="*/ 222780 w 607639"/>
              <a:gd name="connsiteY117" fmla="*/ 343802 h 414642"/>
              <a:gd name="connsiteX118" fmla="*/ 232927 w 607639"/>
              <a:gd name="connsiteY118" fmla="*/ 353935 h 414642"/>
              <a:gd name="connsiteX119" fmla="*/ 232927 w 607639"/>
              <a:gd name="connsiteY119" fmla="*/ 364067 h 414642"/>
              <a:gd name="connsiteX120" fmla="*/ 374712 w 607639"/>
              <a:gd name="connsiteY120" fmla="*/ 364067 h 414642"/>
              <a:gd name="connsiteX121" fmla="*/ 374712 w 607639"/>
              <a:gd name="connsiteY121" fmla="*/ 353935 h 414642"/>
              <a:gd name="connsiteX122" fmla="*/ 384859 w 607639"/>
              <a:gd name="connsiteY122" fmla="*/ 343802 h 414642"/>
              <a:gd name="connsiteX123" fmla="*/ 546848 w 607639"/>
              <a:gd name="connsiteY123" fmla="*/ 343802 h 414642"/>
              <a:gd name="connsiteX124" fmla="*/ 546848 w 607639"/>
              <a:gd name="connsiteY124" fmla="*/ 30309 h 414642"/>
              <a:gd name="connsiteX125" fmla="*/ 536702 w 607639"/>
              <a:gd name="connsiteY125" fmla="*/ 20176 h 414642"/>
              <a:gd name="connsiteX126" fmla="*/ 70848 w 607639"/>
              <a:gd name="connsiteY126" fmla="*/ 0 h 414642"/>
              <a:gd name="connsiteX127" fmla="*/ 536702 w 607639"/>
              <a:gd name="connsiteY127" fmla="*/ 0 h 414642"/>
              <a:gd name="connsiteX128" fmla="*/ 567142 w 607639"/>
              <a:gd name="connsiteY128" fmla="*/ 30309 h 414642"/>
              <a:gd name="connsiteX129" fmla="*/ 567142 w 607639"/>
              <a:gd name="connsiteY129" fmla="*/ 343802 h 414642"/>
              <a:gd name="connsiteX130" fmla="*/ 597492 w 607639"/>
              <a:gd name="connsiteY130" fmla="*/ 343802 h 414642"/>
              <a:gd name="connsiteX131" fmla="*/ 607639 w 607639"/>
              <a:gd name="connsiteY131" fmla="*/ 353935 h 414642"/>
              <a:gd name="connsiteX132" fmla="*/ 607639 w 607639"/>
              <a:gd name="connsiteY132" fmla="*/ 384244 h 414642"/>
              <a:gd name="connsiteX133" fmla="*/ 577199 w 607639"/>
              <a:gd name="connsiteY133" fmla="*/ 414642 h 414642"/>
              <a:gd name="connsiteX134" fmla="*/ 30351 w 607639"/>
              <a:gd name="connsiteY134" fmla="*/ 414642 h 414642"/>
              <a:gd name="connsiteX135" fmla="*/ 0 w 607639"/>
              <a:gd name="connsiteY135" fmla="*/ 384244 h 414642"/>
              <a:gd name="connsiteX136" fmla="*/ 0 w 607639"/>
              <a:gd name="connsiteY136" fmla="*/ 353935 h 414642"/>
              <a:gd name="connsiteX137" fmla="*/ 10147 w 607639"/>
              <a:gd name="connsiteY137" fmla="*/ 343802 h 414642"/>
              <a:gd name="connsiteX138" fmla="*/ 40497 w 607639"/>
              <a:gd name="connsiteY138" fmla="*/ 343802 h 414642"/>
              <a:gd name="connsiteX139" fmla="*/ 40497 w 607639"/>
              <a:gd name="connsiteY139" fmla="*/ 30309 h 414642"/>
              <a:gd name="connsiteX140" fmla="*/ 70848 w 607639"/>
              <a:gd name="connsiteY140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263288" y="252811"/>
                </a:moveTo>
                <a:cubicBezTo>
                  <a:pt x="252162" y="252811"/>
                  <a:pt x="243084" y="261967"/>
                  <a:pt x="243084" y="273078"/>
                </a:cubicBezTo>
                <a:cubicBezTo>
                  <a:pt x="243084" y="284189"/>
                  <a:pt x="252162" y="293255"/>
                  <a:pt x="263288" y="293255"/>
                </a:cubicBezTo>
                <a:cubicBezTo>
                  <a:pt x="274413" y="293255"/>
                  <a:pt x="283580" y="284189"/>
                  <a:pt x="283580" y="273078"/>
                </a:cubicBezTo>
                <a:cubicBezTo>
                  <a:pt x="283580" y="268100"/>
                  <a:pt x="281711" y="263567"/>
                  <a:pt x="278685" y="260011"/>
                </a:cubicBezTo>
                <a:cubicBezTo>
                  <a:pt x="278329" y="259655"/>
                  <a:pt x="277884" y="259300"/>
                  <a:pt x="277528" y="258944"/>
                </a:cubicBezTo>
                <a:cubicBezTo>
                  <a:pt x="277172" y="258589"/>
                  <a:pt x="276816" y="258144"/>
                  <a:pt x="276549" y="257789"/>
                </a:cubicBezTo>
                <a:cubicBezTo>
                  <a:pt x="272989" y="254678"/>
                  <a:pt x="268361" y="252811"/>
                  <a:pt x="263288" y="252811"/>
                </a:cubicBezTo>
                <a:close/>
                <a:moveTo>
                  <a:pt x="121505" y="252811"/>
                </a:moveTo>
                <a:cubicBezTo>
                  <a:pt x="110380" y="252811"/>
                  <a:pt x="101302" y="261967"/>
                  <a:pt x="101302" y="273078"/>
                </a:cubicBezTo>
                <a:cubicBezTo>
                  <a:pt x="101302" y="284189"/>
                  <a:pt x="110380" y="293255"/>
                  <a:pt x="121505" y="293255"/>
                </a:cubicBezTo>
                <a:cubicBezTo>
                  <a:pt x="132631" y="293255"/>
                  <a:pt x="141798" y="284189"/>
                  <a:pt x="141798" y="273078"/>
                </a:cubicBezTo>
                <a:cubicBezTo>
                  <a:pt x="141798" y="261967"/>
                  <a:pt x="132631" y="252811"/>
                  <a:pt x="121505" y="252811"/>
                </a:cubicBezTo>
                <a:close/>
                <a:moveTo>
                  <a:pt x="486063" y="232633"/>
                </a:moveTo>
                <a:cubicBezTo>
                  <a:pt x="474937" y="232633"/>
                  <a:pt x="465859" y="241700"/>
                  <a:pt x="465859" y="252811"/>
                </a:cubicBezTo>
                <a:cubicBezTo>
                  <a:pt x="465859" y="263922"/>
                  <a:pt x="474937" y="273078"/>
                  <a:pt x="486063" y="273078"/>
                </a:cubicBezTo>
                <a:cubicBezTo>
                  <a:pt x="497188" y="273078"/>
                  <a:pt x="506355" y="263922"/>
                  <a:pt x="506355" y="252811"/>
                </a:cubicBezTo>
                <a:cubicBezTo>
                  <a:pt x="506355" y="241700"/>
                  <a:pt x="497188" y="232633"/>
                  <a:pt x="486063" y="232633"/>
                </a:cubicBezTo>
                <a:close/>
                <a:moveTo>
                  <a:pt x="192441" y="182056"/>
                </a:moveTo>
                <a:cubicBezTo>
                  <a:pt x="181316" y="182056"/>
                  <a:pt x="172148" y="191122"/>
                  <a:pt x="172148" y="202233"/>
                </a:cubicBezTo>
                <a:cubicBezTo>
                  <a:pt x="172148" y="213433"/>
                  <a:pt x="181316" y="222500"/>
                  <a:pt x="192441" y="222500"/>
                </a:cubicBezTo>
                <a:cubicBezTo>
                  <a:pt x="203566" y="222500"/>
                  <a:pt x="212645" y="213433"/>
                  <a:pt x="212645" y="202233"/>
                </a:cubicBezTo>
                <a:cubicBezTo>
                  <a:pt x="212645" y="191122"/>
                  <a:pt x="203566" y="182056"/>
                  <a:pt x="192441" y="182056"/>
                </a:cubicBezTo>
                <a:close/>
                <a:moveTo>
                  <a:pt x="394923" y="131478"/>
                </a:moveTo>
                <a:cubicBezTo>
                  <a:pt x="383798" y="131478"/>
                  <a:pt x="374720" y="140544"/>
                  <a:pt x="374720" y="151744"/>
                </a:cubicBezTo>
                <a:cubicBezTo>
                  <a:pt x="374720" y="162856"/>
                  <a:pt x="383798" y="171922"/>
                  <a:pt x="394923" y="171922"/>
                </a:cubicBezTo>
                <a:cubicBezTo>
                  <a:pt x="406049" y="171922"/>
                  <a:pt x="415216" y="162856"/>
                  <a:pt x="415216" y="151744"/>
                </a:cubicBezTo>
                <a:cubicBezTo>
                  <a:pt x="415216" y="140544"/>
                  <a:pt x="406049" y="131478"/>
                  <a:pt x="394923" y="131478"/>
                </a:cubicBezTo>
                <a:close/>
                <a:moveTo>
                  <a:pt x="394923" y="111211"/>
                </a:moveTo>
                <a:cubicBezTo>
                  <a:pt x="417263" y="111211"/>
                  <a:pt x="435420" y="129433"/>
                  <a:pt x="435420" y="151744"/>
                </a:cubicBezTo>
                <a:cubicBezTo>
                  <a:pt x="435420" y="156456"/>
                  <a:pt x="434619" y="161078"/>
                  <a:pt x="433106" y="165344"/>
                </a:cubicBezTo>
                <a:lnTo>
                  <a:pt x="472979" y="214589"/>
                </a:lnTo>
                <a:cubicBezTo>
                  <a:pt x="477162" y="213167"/>
                  <a:pt x="481523" y="212367"/>
                  <a:pt x="486063" y="212367"/>
                </a:cubicBezTo>
                <a:cubicBezTo>
                  <a:pt x="508402" y="212367"/>
                  <a:pt x="526559" y="230589"/>
                  <a:pt x="526559" y="252811"/>
                </a:cubicBezTo>
                <a:cubicBezTo>
                  <a:pt x="526559" y="275122"/>
                  <a:pt x="508402" y="293255"/>
                  <a:pt x="486063" y="293255"/>
                </a:cubicBezTo>
                <a:cubicBezTo>
                  <a:pt x="463812" y="293255"/>
                  <a:pt x="445566" y="275122"/>
                  <a:pt x="445566" y="252811"/>
                </a:cubicBezTo>
                <a:cubicBezTo>
                  <a:pt x="445566" y="242411"/>
                  <a:pt x="449571" y="232900"/>
                  <a:pt x="456157" y="225700"/>
                </a:cubicBezTo>
                <a:lnTo>
                  <a:pt x="421090" y="182500"/>
                </a:lnTo>
                <a:cubicBezTo>
                  <a:pt x="414059" y="188544"/>
                  <a:pt x="404892" y="192189"/>
                  <a:pt x="394923" y="192189"/>
                </a:cubicBezTo>
                <a:cubicBezTo>
                  <a:pt x="384866" y="192189"/>
                  <a:pt x="375610" y="188367"/>
                  <a:pt x="368489" y="182233"/>
                </a:cubicBezTo>
                <a:lnTo>
                  <a:pt x="298088" y="252455"/>
                </a:lnTo>
                <a:cubicBezTo>
                  <a:pt x="301737" y="258500"/>
                  <a:pt x="303784" y="265522"/>
                  <a:pt x="303784" y="273078"/>
                </a:cubicBezTo>
                <a:cubicBezTo>
                  <a:pt x="303784" y="295300"/>
                  <a:pt x="285627" y="313522"/>
                  <a:pt x="263288" y="313522"/>
                </a:cubicBezTo>
                <a:cubicBezTo>
                  <a:pt x="241037" y="313522"/>
                  <a:pt x="222791" y="295300"/>
                  <a:pt x="222791" y="273078"/>
                </a:cubicBezTo>
                <a:cubicBezTo>
                  <a:pt x="222791" y="262944"/>
                  <a:pt x="226529" y="253700"/>
                  <a:pt x="232759" y="246589"/>
                </a:cubicBezTo>
                <a:lnTo>
                  <a:pt x="218964" y="232811"/>
                </a:lnTo>
                <a:cubicBezTo>
                  <a:pt x="211844" y="238944"/>
                  <a:pt x="202498" y="242767"/>
                  <a:pt x="192441" y="242767"/>
                </a:cubicBezTo>
                <a:cubicBezTo>
                  <a:pt x="182295" y="242767"/>
                  <a:pt x="173038" y="238944"/>
                  <a:pt x="165918" y="232811"/>
                </a:cubicBezTo>
                <a:lnTo>
                  <a:pt x="152123" y="246589"/>
                </a:lnTo>
                <a:cubicBezTo>
                  <a:pt x="158264" y="253700"/>
                  <a:pt x="162002" y="262944"/>
                  <a:pt x="162002" y="273078"/>
                </a:cubicBezTo>
                <a:cubicBezTo>
                  <a:pt x="162002" y="295300"/>
                  <a:pt x="143845" y="313522"/>
                  <a:pt x="121505" y="313522"/>
                </a:cubicBezTo>
                <a:cubicBezTo>
                  <a:pt x="99255" y="313522"/>
                  <a:pt x="81009" y="295300"/>
                  <a:pt x="81009" y="273078"/>
                </a:cubicBezTo>
                <a:cubicBezTo>
                  <a:pt x="81009" y="250856"/>
                  <a:pt x="99255" y="232633"/>
                  <a:pt x="121505" y="232633"/>
                </a:cubicBezTo>
                <a:cubicBezTo>
                  <a:pt x="126668" y="232633"/>
                  <a:pt x="131563" y="233611"/>
                  <a:pt x="136013" y="235300"/>
                </a:cubicBezTo>
                <a:lnTo>
                  <a:pt x="154615" y="216722"/>
                </a:lnTo>
                <a:cubicBezTo>
                  <a:pt x="152924" y="212278"/>
                  <a:pt x="151945" y="207389"/>
                  <a:pt x="151945" y="202233"/>
                </a:cubicBezTo>
                <a:cubicBezTo>
                  <a:pt x="151945" y="180011"/>
                  <a:pt x="170101" y="161789"/>
                  <a:pt x="192441" y="161789"/>
                </a:cubicBezTo>
                <a:cubicBezTo>
                  <a:pt x="214692" y="161789"/>
                  <a:pt x="232937" y="180011"/>
                  <a:pt x="232937" y="202233"/>
                </a:cubicBezTo>
                <a:cubicBezTo>
                  <a:pt x="232937" y="207122"/>
                  <a:pt x="232047" y="211744"/>
                  <a:pt x="230534" y="216011"/>
                </a:cubicBezTo>
                <a:lnTo>
                  <a:pt x="249492" y="235033"/>
                </a:lnTo>
                <a:cubicBezTo>
                  <a:pt x="253853" y="233433"/>
                  <a:pt x="258481" y="232633"/>
                  <a:pt x="263288" y="232633"/>
                </a:cubicBezTo>
                <a:cubicBezTo>
                  <a:pt x="270853" y="232633"/>
                  <a:pt x="277884" y="234678"/>
                  <a:pt x="283936" y="238322"/>
                </a:cubicBezTo>
                <a:lnTo>
                  <a:pt x="356830" y="165433"/>
                </a:lnTo>
                <a:cubicBezTo>
                  <a:pt x="355317" y="161167"/>
                  <a:pt x="354427" y="156544"/>
                  <a:pt x="354427" y="151744"/>
                </a:cubicBezTo>
                <a:cubicBezTo>
                  <a:pt x="354427" y="129433"/>
                  <a:pt x="372672" y="111211"/>
                  <a:pt x="394923" y="111211"/>
                </a:cubicBezTo>
                <a:close/>
                <a:moveTo>
                  <a:pt x="324090" y="80938"/>
                </a:moveTo>
                <a:lnTo>
                  <a:pt x="334234" y="80938"/>
                </a:lnTo>
                <a:cubicBezTo>
                  <a:pt x="340285" y="80938"/>
                  <a:pt x="344289" y="85024"/>
                  <a:pt x="344289" y="91064"/>
                </a:cubicBezTo>
                <a:cubicBezTo>
                  <a:pt x="344289" y="97104"/>
                  <a:pt x="340285" y="101190"/>
                  <a:pt x="334234" y="101190"/>
                </a:cubicBezTo>
                <a:lnTo>
                  <a:pt x="324090" y="101190"/>
                </a:lnTo>
                <a:cubicBezTo>
                  <a:pt x="318039" y="101190"/>
                  <a:pt x="313946" y="97104"/>
                  <a:pt x="313946" y="91064"/>
                </a:cubicBezTo>
                <a:cubicBezTo>
                  <a:pt x="313946" y="85024"/>
                  <a:pt x="318039" y="80938"/>
                  <a:pt x="324090" y="80938"/>
                </a:cubicBezTo>
                <a:close/>
                <a:moveTo>
                  <a:pt x="192417" y="80938"/>
                </a:moveTo>
                <a:lnTo>
                  <a:pt x="283548" y="80938"/>
                </a:lnTo>
                <a:cubicBezTo>
                  <a:pt x="289600" y="80938"/>
                  <a:pt x="293694" y="85024"/>
                  <a:pt x="293694" y="91064"/>
                </a:cubicBezTo>
                <a:cubicBezTo>
                  <a:pt x="293694" y="97104"/>
                  <a:pt x="289600" y="101190"/>
                  <a:pt x="283548" y="101190"/>
                </a:cubicBezTo>
                <a:lnTo>
                  <a:pt x="192417" y="101190"/>
                </a:lnTo>
                <a:cubicBezTo>
                  <a:pt x="186365" y="101190"/>
                  <a:pt x="182271" y="97104"/>
                  <a:pt x="182271" y="91064"/>
                </a:cubicBezTo>
                <a:cubicBezTo>
                  <a:pt x="182271" y="85024"/>
                  <a:pt x="186365" y="80938"/>
                  <a:pt x="192417" y="80938"/>
                </a:cubicBezTo>
                <a:close/>
                <a:moveTo>
                  <a:pt x="91157" y="80938"/>
                </a:moveTo>
                <a:lnTo>
                  <a:pt x="151959" y="80938"/>
                </a:lnTo>
                <a:cubicBezTo>
                  <a:pt x="158012" y="80938"/>
                  <a:pt x="162018" y="85024"/>
                  <a:pt x="162018" y="91064"/>
                </a:cubicBezTo>
                <a:cubicBezTo>
                  <a:pt x="162018" y="97104"/>
                  <a:pt x="158012" y="101190"/>
                  <a:pt x="151959" y="101190"/>
                </a:cubicBezTo>
                <a:lnTo>
                  <a:pt x="91157" y="101190"/>
                </a:lnTo>
                <a:cubicBezTo>
                  <a:pt x="85104" y="101190"/>
                  <a:pt x="81009" y="97104"/>
                  <a:pt x="81009" y="91064"/>
                </a:cubicBezTo>
                <a:cubicBezTo>
                  <a:pt x="81009" y="85024"/>
                  <a:pt x="85104" y="80938"/>
                  <a:pt x="91157" y="80938"/>
                </a:cubicBezTo>
                <a:close/>
                <a:moveTo>
                  <a:pt x="243084" y="40505"/>
                </a:moveTo>
                <a:lnTo>
                  <a:pt x="334231" y="40505"/>
                </a:lnTo>
                <a:cubicBezTo>
                  <a:pt x="340284" y="40505"/>
                  <a:pt x="344289" y="44591"/>
                  <a:pt x="344289" y="50631"/>
                </a:cubicBezTo>
                <a:cubicBezTo>
                  <a:pt x="344289" y="56671"/>
                  <a:pt x="340284" y="60757"/>
                  <a:pt x="334231" y="60757"/>
                </a:cubicBezTo>
                <a:lnTo>
                  <a:pt x="243084" y="60757"/>
                </a:lnTo>
                <a:cubicBezTo>
                  <a:pt x="236942" y="60757"/>
                  <a:pt x="232937" y="56671"/>
                  <a:pt x="232937" y="50631"/>
                </a:cubicBezTo>
                <a:cubicBezTo>
                  <a:pt x="232937" y="44591"/>
                  <a:pt x="236942" y="40505"/>
                  <a:pt x="243084" y="40505"/>
                </a:cubicBezTo>
                <a:close/>
                <a:moveTo>
                  <a:pt x="91153" y="40505"/>
                </a:moveTo>
                <a:lnTo>
                  <a:pt x="202559" y="40505"/>
                </a:lnTo>
                <a:cubicBezTo>
                  <a:pt x="208610" y="40505"/>
                  <a:pt x="212614" y="44591"/>
                  <a:pt x="212614" y="50631"/>
                </a:cubicBezTo>
                <a:cubicBezTo>
                  <a:pt x="212614" y="56671"/>
                  <a:pt x="208610" y="60757"/>
                  <a:pt x="202559" y="60757"/>
                </a:cubicBezTo>
                <a:lnTo>
                  <a:pt x="91153" y="60757"/>
                </a:lnTo>
                <a:cubicBezTo>
                  <a:pt x="85102" y="60757"/>
                  <a:pt x="81009" y="56671"/>
                  <a:pt x="81009" y="50631"/>
                </a:cubicBezTo>
                <a:cubicBezTo>
                  <a:pt x="81009" y="44591"/>
                  <a:pt x="85102" y="40505"/>
                  <a:pt x="91153" y="40505"/>
                </a:cubicBezTo>
                <a:close/>
                <a:moveTo>
                  <a:pt x="70848" y="20176"/>
                </a:moveTo>
                <a:cubicBezTo>
                  <a:pt x="64796" y="20176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1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1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6"/>
                  <a:pt x="536702" y="20176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1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1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22" name="直接连接符 2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AD5F2C8-ECB9-41AA-9CF3-73737E2452E3}"/>
              </a:ext>
            </a:extLst>
          </p:cNvPr>
          <p:cNvCxnSpPr/>
          <p:nvPr/>
        </p:nvCxnSpPr>
        <p:spPr>
          <a:xfrm rot="10904570" flipH="1" flipV="1">
            <a:off x="5818295" y="2034719"/>
            <a:ext cx="684666" cy="156645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îŝḷi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05A1F5F-D6BD-4998-878C-23819984726F}"/>
              </a:ext>
            </a:extLst>
          </p:cNvPr>
          <p:cNvSpPr/>
          <p:nvPr/>
        </p:nvSpPr>
        <p:spPr>
          <a:xfrm rot="171317">
            <a:off x="5854478" y="2305370"/>
            <a:ext cx="323535" cy="32353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77500" lnSpcReduction="20000"/>
          </a:bodyPr>
          <a:lstStyle/>
          <a:p>
            <a:pPr marL="0" marR="0" lvl="0" indent="0" algn="ctr" defTabSz="91437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A693"/>
                </a:solidFill>
                <a:effectLst/>
                <a:uLnTx/>
                <a:uFillTx/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24" name="ïṩļï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65A740F-8B75-496E-BFCD-5C0B4CBC979A}"/>
              </a:ext>
            </a:extLst>
          </p:cNvPr>
          <p:cNvSpPr/>
          <p:nvPr/>
        </p:nvSpPr>
        <p:spPr>
          <a:xfrm rot="10904570">
            <a:off x="6031650" y="3107618"/>
            <a:ext cx="755703" cy="755703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iṥľí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05BCF88-BD50-4738-8C34-421D53BF7CAA}"/>
              </a:ext>
            </a:extLst>
          </p:cNvPr>
          <p:cNvSpPr/>
          <p:nvPr/>
        </p:nvSpPr>
        <p:spPr bwMode="auto">
          <a:xfrm>
            <a:off x="6184107" y="3331665"/>
            <a:ext cx="450788" cy="307609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accent3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26" name="直接连接符 2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2DB330E-9145-4EB2-8A80-291ECF48F54C}"/>
              </a:ext>
            </a:extLst>
          </p:cNvPr>
          <p:cNvCxnSpPr/>
          <p:nvPr/>
        </p:nvCxnSpPr>
        <p:spPr>
          <a:xfrm flipH="1" flipV="1">
            <a:off x="8456053" y="1505221"/>
            <a:ext cx="684666" cy="156645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isḻï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23DABC8-36D6-4CFD-8480-E7145F01C6E9}"/>
              </a:ext>
            </a:extLst>
          </p:cNvPr>
          <p:cNvSpPr/>
          <p:nvPr/>
        </p:nvSpPr>
        <p:spPr>
          <a:xfrm rot="183234">
            <a:off x="8783583" y="2524379"/>
            <a:ext cx="323535" cy="32353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77500" lnSpcReduction="20000"/>
          </a:bodyPr>
          <a:lstStyle/>
          <a:p>
            <a:pPr marL="0" marR="0" lvl="0" indent="0" algn="ctr" defTabSz="91437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268A5"/>
                </a:solidFill>
                <a:effectLst/>
                <a:uLnTx/>
                <a:uFillTx/>
                <a:latin typeface="Impact" panose="020B0806030902050204" pitchFamily="34" charset="0"/>
              </a:rPr>
              <a:t>4</a:t>
            </a:r>
          </a:p>
        </p:txBody>
      </p:sp>
      <p:sp>
        <p:nvSpPr>
          <p:cNvPr id="28" name="îṣļî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714C6BB-8701-434B-8FB8-A6C669ACC585}"/>
              </a:ext>
            </a:extLst>
          </p:cNvPr>
          <p:cNvSpPr/>
          <p:nvPr/>
        </p:nvSpPr>
        <p:spPr>
          <a:xfrm>
            <a:off x="8151475" y="1250948"/>
            <a:ext cx="755703" cy="755703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ïSľí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886615D-3AA6-4D46-A530-FC36D83652D6}"/>
              </a:ext>
            </a:extLst>
          </p:cNvPr>
          <p:cNvSpPr/>
          <p:nvPr/>
        </p:nvSpPr>
        <p:spPr bwMode="auto">
          <a:xfrm>
            <a:off x="8303932" y="1403746"/>
            <a:ext cx="450788" cy="450107"/>
          </a:xfrm>
          <a:custGeom>
            <a:avLst/>
            <a:gdLst>
              <a:gd name="T0" fmla="*/ 6827 w 6827"/>
              <a:gd name="T1" fmla="*/ 910 h 6827"/>
              <a:gd name="T2" fmla="*/ 5916 w 6827"/>
              <a:gd name="T3" fmla="*/ 0 h 6827"/>
              <a:gd name="T4" fmla="*/ 5006 w 6827"/>
              <a:gd name="T5" fmla="*/ 910 h 6827"/>
              <a:gd name="T6" fmla="*/ 5796 w 6827"/>
              <a:gd name="T7" fmla="*/ 1812 h 6827"/>
              <a:gd name="T8" fmla="*/ 4892 w 6827"/>
              <a:gd name="T9" fmla="*/ 2617 h 6827"/>
              <a:gd name="T10" fmla="*/ 1934 w 6827"/>
              <a:gd name="T11" fmla="*/ 2617 h 6827"/>
              <a:gd name="T12" fmla="*/ 796 w 6827"/>
              <a:gd name="T13" fmla="*/ 3755 h 6827"/>
              <a:gd name="T14" fmla="*/ 796 w 6827"/>
              <a:gd name="T15" fmla="*/ 5014 h 6827"/>
              <a:gd name="T16" fmla="*/ 0 w 6827"/>
              <a:gd name="T17" fmla="*/ 5916 h 6827"/>
              <a:gd name="T18" fmla="*/ 910 w 6827"/>
              <a:gd name="T19" fmla="*/ 6827 h 6827"/>
              <a:gd name="T20" fmla="*/ 1820 w 6827"/>
              <a:gd name="T21" fmla="*/ 5916 h 6827"/>
              <a:gd name="T22" fmla="*/ 1024 w 6827"/>
              <a:gd name="T23" fmla="*/ 5014 h 6827"/>
              <a:gd name="T24" fmla="*/ 1024 w 6827"/>
              <a:gd name="T25" fmla="*/ 3755 h 6827"/>
              <a:gd name="T26" fmla="*/ 1934 w 6827"/>
              <a:gd name="T27" fmla="*/ 2844 h 6827"/>
              <a:gd name="T28" fmla="*/ 3757 w 6827"/>
              <a:gd name="T29" fmla="*/ 2844 h 6827"/>
              <a:gd name="T30" fmla="*/ 3300 w 6827"/>
              <a:gd name="T31" fmla="*/ 3755 h 6827"/>
              <a:gd name="T32" fmla="*/ 3300 w 6827"/>
              <a:gd name="T33" fmla="*/ 5014 h 6827"/>
              <a:gd name="T34" fmla="*/ 2503 w 6827"/>
              <a:gd name="T35" fmla="*/ 5916 h 6827"/>
              <a:gd name="T36" fmla="*/ 3413 w 6827"/>
              <a:gd name="T37" fmla="*/ 6827 h 6827"/>
              <a:gd name="T38" fmla="*/ 4324 w 6827"/>
              <a:gd name="T39" fmla="*/ 5916 h 6827"/>
              <a:gd name="T40" fmla="*/ 3527 w 6827"/>
              <a:gd name="T41" fmla="*/ 5014 h 6827"/>
              <a:gd name="T42" fmla="*/ 3527 w 6827"/>
              <a:gd name="T43" fmla="*/ 3755 h 6827"/>
              <a:gd name="T44" fmla="*/ 4437 w 6827"/>
              <a:gd name="T45" fmla="*/ 2844 h 6827"/>
              <a:gd name="T46" fmla="*/ 4892 w 6827"/>
              <a:gd name="T47" fmla="*/ 2844 h 6827"/>
              <a:gd name="T48" fmla="*/ 6025 w 6827"/>
              <a:gd name="T49" fmla="*/ 1814 h 6827"/>
              <a:gd name="T50" fmla="*/ 6827 w 6827"/>
              <a:gd name="T51" fmla="*/ 910 h 6827"/>
              <a:gd name="T52" fmla="*/ 1593 w 6827"/>
              <a:gd name="T53" fmla="*/ 5916 h 6827"/>
              <a:gd name="T54" fmla="*/ 910 w 6827"/>
              <a:gd name="T55" fmla="*/ 6599 h 6827"/>
              <a:gd name="T56" fmla="*/ 228 w 6827"/>
              <a:gd name="T57" fmla="*/ 5916 h 6827"/>
              <a:gd name="T58" fmla="*/ 910 w 6827"/>
              <a:gd name="T59" fmla="*/ 5234 h 6827"/>
              <a:gd name="T60" fmla="*/ 1593 w 6827"/>
              <a:gd name="T61" fmla="*/ 5916 h 6827"/>
              <a:gd name="T62" fmla="*/ 4096 w 6827"/>
              <a:gd name="T63" fmla="*/ 5916 h 6827"/>
              <a:gd name="T64" fmla="*/ 3413 w 6827"/>
              <a:gd name="T65" fmla="*/ 6599 h 6827"/>
              <a:gd name="T66" fmla="*/ 2731 w 6827"/>
              <a:gd name="T67" fmla="*/ 5916 h 6827"/>
              <a:gd name="T68" fmla="*/ 3413 w 6827"/>
              <a:gd name="T69" fmla="*/ 5234 h 6827"/>
              <a:gd name="T70" fmla="*/ 4096 w 6827"/>
              <a:gd name="T71" fmla="*/ 5916 h 6827"/>
              <a:gd name="T72" fmla="*/ 5916 w 6827"/>
              <a:gd name="T73" fmla="*/ 1593 h 6827"/>
              <a:gd name="T74" fmla="*/ 5234 w 6827"/>
              <a:gd name="T75" fmla="*/ 910 h 6827"/>
              <a:gd name="T76" fmla="*/ 5916 w 6827"/>
              <a:gd name="T77" fmla="*/ 228 h 6827"/>
              <a:gd name="T78" fmla="*/ 6599 w 6827"/>
              <a:gd name="T79" fmla="*/ 910 h 6827"/>
              <a:gd name="T80" fmla="*/ 5916 w 6827"/>
              <a:gd name="T81" fmla="*/ 1593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827" h="6827">
                <a:moveTo>
                  <a:pt x="6827" y="910"/>
                </a:moveTo>
                <a:cubicBezTo>
                  <a:pt x="6827" y="410"/>
                  <a:pt x="6417" y="0"/>
                  <a:pt x="5916" y="0"/>
                </a:cubicBezTo>
                <a:cubicBezTo>
                  <a:pt x="5416" y="0"/>
                  <a:pt x="5006" y="410"/>
                  <a:pt x="5006" y="910"/>
                </a:cubicBezTo>
                <a:cubicBezTo>
                  <a:pt x="5006" y="1370"/>
                  <a:pt x="5352" y="1753"/>
                  <a:pt x="5796" y="1812"/>
                </a:cubicBezTo>
                <a:cubicBezTo>
                  <a:pt x="5744" y="2264"/>
                  <a:pt x="5357" y="2617"/>
                  <a:pt x="4892" y="2617"/>
                </a:cubicBezTo>
                <a:lnTo>
                  <a:pt x="1934" y="2617"/>
                </a:lnTo>
                <a:cubicBezTo>
                  <a:pt x="1308" y="2617"/>
                  <a:pt x="796" y="3129"/>
                  <a:pt x="796" y="3755"/>
                </a:cubicBezTo>
                <a:lnTo>
                  <a:pt x="796" y="5014"/>
                </a:lnTo>
                <a:cubicBezTo>
                  <a:pt x="349" y="5070"/>
                  <a:pt x="0" y="5454"/>
                  <a:pt x="0" y="5916"/>
                </a:cubicBezTo>
                <a:cubicBezTo>
                  <a:pt x="0" y="6417"/>
                  <a:pt x="410" y="6827"/>
                  <a:pt x="910" y="6827"/>
                </a:cubicBezTo>
                <a:cubicBezTo>
                  <a:pt x="1411" y="6827"/>
                  <a:pt x="1820" y="6417"/>
                  <a:pt x="1820" y="5916"/>
                </a:cubicBezTo>
                <a:cubicBezTo>
                  <a:pt x="1820" y="5454"/>
                  <a:pt x="1471" y="5070"/>
                  <a:pt x="1024" y="5014"/>
                </a:cubicBezTo>
                <a:lnTo>
                  <a:pt x="1024" y="3755"/>
                </a:lnTo>
                <a:cubicBezTo>
                  <a:pt x="1024" y="3254"/>
                  <a:pt x="1434" y="2844"/>
                  <a:pt x="1934" y="2844"/>
                </a:cubicBezTo>
                <a:lnTo>
                  <a:pt x="3757" y="2844"/>
                </a:lnTo>
                <a:cubicBezTo>
                  <a:pt x="3480" y="3052"/>
                  <a:pt x="3300" y="3384"/>
                  <a:pt x="3300" y="3755"/>
                </a:cubicBezTo>
                <a:lnTo>
                  <a:pt x="3300" y="5014"/>
                </a:lnTo>
                <a:cubicBezTo>
                  <a:pt x="2852" y="5070"/>
                  <a:pt x="2503" y="5454"/>
                  <a:pt x="2503" y="5916"/>
                </a:cubicBezTo>
                <a:cubicBezTo>
                  <a:pt x="2503" y="6417"/>
                  <a:pt x="2913" y="6827"/>
                  <a:pt x="3413" y="6827"/>
                </a:cubicBezTo>
                <a:cubicBezTo>
                  <a:pt x="3914" y="6827"/>
                  <a:pt x="4324" y="6417"/>
                  <a:pt x="4324" y="5916"/>
                </a:cubicBezTo>
                <a:cubicBezTo>
                  <a:pt x="4324" y="5454"/>
                  <a:pt x="3975" y="5070"/>
                  <a:pt x="3527" y="5014"/>
                </a:cubicBezTo>
                <a:lnTo>
                  <a:pt x="3527" y="3755"/>
                </a:lnTo>
                <a:cubicBezTo>
                  <a:pt x="3527" y="3254"/>
                  <a:pt x="3937" y="2844"/>
                  <a:pt x="4437" y="2844"/>
                </a:cubicBezTo>
                <a:lnTo>
                  <a:pt x="4892" y="2844"/>
                </a:lnTo>
                <a:cubicBezTo>
                  <a:pt x="5482" y="2844"/>
                  <a:pt x="5971" y="2390"/>
                  <a:pt x="6025" y="1814"/>
                </a:cubicBezTo>
                <a:cubicBezTo>
                  <a:pt x="6475" y="1760"/>
                  <a:pt x="6827" y="1374"/>
                  <a:pt x="6827" y="910"/>
                </a:cubicBezTo>
                <a:close/>
                <a:moveTo>
                  <a:pt x="1593" y="5916"/>
                </a:moveTo>
                <a:cubicBezTo>
                  <a:pt x="1593" y="6292"/>
                  <a:pt x="1286" y="6599"/>
                  <a:pt x="910" y="6599"/>
                </a:cubicBezTo>
                <a:cubicBezTo>
                  <a:pt x="535" y="6599"/>
                  <a:pt x="228" y="6292"/>
                  <a:pt x="228" y="5916"/>
                </a:cubicBezTo>
                <a:cubicBezTo>
                  <a:pt x="228" y="5541"/>
                  <a:pt x="535" y="5234"/>
                  <a:pt x="910" y="5234"/>
                </a:cubicBezTo>
                <a:cubicBezTo>
                  <a:pt x="1286" y="5234"/>
                  <a:pt x="1593" y="5541"/>
                  <a:pt x="1593" y="5916"/>
                </a:cubicBezTo>
                <a:close/>
                <a:moveTo>
                  <a:pt x="4096" y="5916"/>
                </a:moveTo>
                <a:cubicBezTo>
                  <a:pt x="4096" y="6292"/>
                  <a:pt x="3789" y="6599"/>
                  <a:pt x="3413" y="6599"/>
                </a:cubicBezTo>
                <a:cubicBezTo>
                  <a:pt x="3038" y="6599"/>
                  <a:pt x="2731" y="6292"/>
                  <a:pt x="2731" y="5916"/>
                </a:cubicBezTo>
                <a:cubicBezTo>
                  <a:pt x="2731" y="5541"/>
                  <a:pt x="3038" y="5234"/>
                  <a:pt x="3413" y="5234"/>
                </a:cubicBezTo>
                <a:cubicBezTo>
                  <a:pt x="3789" y="5234"/>
                  <a:pt x="4096" y="5541"/>
                  <a:pt x="4096" y="5916"/>
                </a:cubicBezTo>
                <a:close/>
                <a:moveTo>
                  <a:pt x="5916" y="1593"/>
                </a:moveTo>
                <a:cubicBezTo>
                  <a:pt x="5541" y="1593"/>
                  <a:pt x="5234" y="1286"/>
                  <a:pt x="5234" y="910"/>
                </a:cubicBezTo>
                <a:cubicBezTo>
                  <a:pt x="5234" y="535"/>
                  <a:pt x="5541" y="228"/>
                  <a:pt x="5916" y="228"/>
                </a:cubicBezTo>
                <a:cubicBezTo>
                  <a:pt x="6292" y="228"/>
                  <a:pt x="6599" y="535"/>
                  <a:pt x="6599" y="910"/>
                </a:cubicBezTo>
                <a:cubicBezTo>
                  <a:pt x="6599" y="1286"/>
                  <a:pt x="6292" y="1593"/>
                  <a:pt x="5916" y="1593"/>
                </a:cubicBezTo>
                <a:close/>
              </a:path>
            </a:pathLst>
          </a:custGeom>
          <a:solidFill>
            <a:schemeClr val="accent4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îṧľî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C6A95A0-D069-4A85-8BEB-AD67E877C87A}"/>
              </a:ext>
            </a:extLst>
          </p:cNvPr>
          <p:cNvSpPr/>
          <p:nvPr/>
        </p:nvSpPr>
        <p:spPr bwMode="auto">
          <a:xfrm>
            <a:off x="1758214" y="5345665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31" name="îšḻi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EF27D62-6E1E-4BFD-8955-355627E2B469}"/>
              </a:ext>
            </a:extLst>
          </p:cNvPr>
          <p:cNvSpPr txBox="1"/>
          <p:nvPr/>
        </p:nvSpPr>
        <p:spPr bwMode="auto">
          <a:xfrm>
            <a:off x="1758214" y="4994526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2" name="íṥľi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925B68D-FFAF-4BA1-957D-5200E9B72210}"/>
              </a:ext>
            </a:extLst>
          </p:cNvPr>
          <p:cNvSpPr/>
          <p:nvPr/>
        </p:nvSpPr>
        <p:spPr bwMode="auto">
          <a:xfrm>
            <a:off x="4240338" y="4651937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33" name="íš1í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24A8CB1-3907-4946-B38D-7A51B9843D58}"/>
              </a:ext>
            </a:extLst>
          </p:cNvPr>
          <p:cNvSpPr txBox="1"/>
          <p:nvPr/>
        </p:nvSpPr>
        <p:spPr bwMode="auto">
          <a:xfrm>
            <a:off x="4240338" y="4300798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4" name="îṩḷí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CD0E312-C23C-431C-8674-4B3D7E985608}"/>
              </a:ext>
            </a:extLst>
          </p:cNvPr>
          <p:cNvSpPr/>
          <p:nvPr/>
        </p:nvSpPr>
        <p:spPr bwMode="auto">
          <a:xfrm>
            <a:off x="6804628" y="3546389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35" name="íṧli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882F5EB-E564-41B5-9EF1-5C7C53385277}"/>
              </a:ext>
            </a:extLst>
          </p:cNvPr>
          <p:cNvSpPr txBox="1"/>
          <p:nvPr/>
        </p:nvSpPr>
        <p:spPr bwMode="auto">
          <a:xfrm>
            <a:off x="6804628" y="3195250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6" name="îṩļi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F698A39-AD09-4A08-89E3-3B1C8CF9FFC1}"/>
              </a:ext>
            </a:extLst>
          </p:cNvPr>
          <p:cNvSpPr/>
          <p:nvPr/>
        </p:nvSpPr>
        <p:spPr bwMode="auto">
          <a:xfrm>
            <a:off x="9159029" y="2987902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37" name="íṡli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0F1F98F-7C55-46D6-9A08-B3749E8322FF}"/>
              </a:ext>
            </a:extLst>
          </p:cNvPr>
          <p:cNvSpPr txBox="1"/>
          <p:nvPr/>
        </p:nvSpPr>
        <p:spPr bwMode="auto">
          <a:xfrm>
            <a:off x="9159029" y="2636763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661297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FC271A9-EE1C-42EF-9698-9E1A41645F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21C8896-5B4F-4E4E-A073-CFB3C4694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5CB7065-808D-4BBF-91A3-0B6A11D90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6" name="ïŝļí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039D182-C78D-405E-89D7-11D201294F61}"/>
              </a:ext>
            </a:extLst>
          </p:cNvPr>
          <p:cNvSpPr/>
          <p:nvPr/>
        </p:nvSpPr>
        <p:spPr>
          <a:xfrm>
            <a:off x="3981000" y="1395651"/>
            <a:ext cx="4230000" cy="332621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íślï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47AB7BE-DF7B-4670-8622-6E8EE9311EA9}"/>
              </a:ext>
            </a:extLst>
          </p:cNvPr>
          <p:cNvSpPr/>
          <p:nvPr/>
        </p:nvSpPr>
        <p:spPr bwMode="auto">
          <a:xfrm>
            <a:off x="3888192" y="4356362"/>
            <a:ext cx="2224162" cy="98126"/>
          </a:xfrm>
          <a:custGeom>
            <a:avLst/>
            <a:gdLst>
              <a:gd name="T0" fmla="*/ 0 w 885"/>
              <a:gd name="T1" fmla="*/ 16 h 39"/>
              <a:gd name="T2" fmla="*/ 78 w 885"/>
              <a:gd name="T3" fmla="*/ 39 h 39"/>
              <a:gd name="T4" fmla="*/ 885 w 885"/>
              <a:gd name="T5" fmla="*/ 39 h 39"/>
              <a:gd name="T6" fmla="*/ 885 w 885"/>
              <a:gd name="T7" fmla="*/ 0 h 39"/>
              <a:gd name="T8" fmla="*/ 0 w 885"/>
              <a:gd name="T9" fmla="*/ 0 h 39"/>
              <a:gd name="T10" fmla="*/ 0 w 885"/>
              <a:gd name="T11" fmla="*/ 1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5" h="39">
                <a:moveTo>
                  <a:pt x="0" y="16"/>
                </a:moveTo>
                <a:cubicBezTo>
                  <a:pt x="0" y="23"/>
                  <a:pt x="30" y="39"/>
                  <a:pt x="78" y="39"/>
                </a:cubicBezTo>
                <a:cubicBezTo>
                  <a:pt x="126" y="39"/>
                  <a:pt x="885" y="39"/>
                  <a:pt x="885" y="39"/>
                </a:cubicBezTo>
                <a:cubicBezTo>
                  <a:pt x="885" y="0"/>
                  <a:pt x="885" y="0"/>
                  <a:pt x="885" y="0"/>
                </a:cubicBezTo>
                <a:cubicBezTo>
                  <a:pt x="0" y="0"/>
                  <a:pt x="0" y="0"/>
                  <a:pt x="0" y="0"/>
                </a:cubicBezTo>
                <a:lnTo>
                  <a:pt x="0" y="16"/>
                </a:lnTo>
                <a:close/>
              </a:path>
            </a:pathLst>
          </a:custGeom>
          <a:solidFill>
            <a:srgbClr val="B3B4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iśḻîď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627955C-EFBF-4387-8BEB-129663CAB61A}"/>
              </a:ext>
            </a:extLst>
          </p:cNvPr>
          <p:cNvSpPr/>
          <p:nvPr/>
        </p:nvSpPr>
        <p:spPr bwMode="auto">
          <a:xfrm>
            <a:off x="6079645" y="4356362"/>
            <a:ext cx="2224162" cy="98126"/>
          </a:xfrm>
          <a:custGeom>
            <a:avLst/>
            <a:gdLst>
              <a:gd name="T0" fmla="*/ 884 w 884"/>
              <a:gd name="T1" fmla="*/ 16 h 39"/>
              <a:gd name="T2" fmla="*/ 806 w 884"/>
              <a:gd name="T3" fmla="*/ 39 h 39"/>
              <a:gd name="T4" fmla="*/ 0 w 884"/>
              <a:gd name="T5" fmla="*/ 39 h 39"/>
              <a:gd name="T6" fmla="*/ 0 w 884"/>
              <a:gd name="T7" fmla="*/ 0 h 39"/>
              <a:gd name="T8" fmla="*/ 884 w 884"/>
              <a:gd name="T9" fmla="*/ 0 h 39"/>
              <a:gd name="T10" fmla="*/ 884 w 884"/>
              <a:gd name="T11" fmla="*/ 1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4" h="39">
                <a:moveTo>
                  <a:pt x="884" y="16"/>
                </a:moveTo>
                <a:cubicBezTo>
                  <a:pt x="884" y="23"/>
                  <a:pt x="854" y="39"/>
                  <a:pt x="806" y="39"/>
                </a:cubicBezTo>
                <a:cubicBezTo>
                  <a:pt x="758" y="39"/>
                  <a:pt x="0" y="39"/>
                  <a:pt x="0" y="39"/>
                </a:cubicBezTo>
                <a:cubicBezTo>
                  <a:pt x="0" y="0"/>
                  <a:pt x="0" y="0"/>
                  <a:pt x="0" y="0"/>
                </a:cubicBezTo>
                <a:cubicBezTo>
                  <a:pt x="884" y="0"/>
                  <a:pt x="884" y="0"/>
                  <a:pt x="884" y="0"/>
                </a:cubicBezTo>
                <a:lnTo>
                  <a:pt x="884" y="16"/>
                </a:lnTo>
                <a:close/>
              </a:path>
            </a:pathLst>
          </a:custGeom>
          <a:solidFill>
            <a:srgbClr val="B3B4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íśḷï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7F2D872-9763-4AEB-84D9-83FA8BCAAA53}"/>
              </a:ext>
            </a:extLst>
          </p:cNvPr>
          <p:cNvSpPr/>
          <p:nvPr/>
        </p:nvSpPr>
        <p:spPr bwMode="auto">
          <a:xfrm>
            <a:off x="4323463" y="1913307"/>
            <a:ext cx="3577781" cy="2450604"/>
          </a:xfrm>
          <a:custGeom>
            <a:avLst/>
            <a:gdLst>
              <a:gd name="T0" fmla="*/ 1378 w 1423"/>
              <a:gd name="T1" fmla="*/ 0 h 974"/>
              <a:gd name="T2" fmla="*/ 45 w 1423"/>
              <a:gd name="T3" fmla="*/ 0 h 974"/>
              <a:gd name="T4" fmla="*/ 0 w 1423"/>
              <a:gd name="T5" fmla="*/ 45 h 974"/>
              <a:gd name="T6" fmla="*/ 0 w 1423"/>
              <a:gd name="T7" fmla="*/ 218 h 974"/>
              <a:gd name="T8" fmla="*/ 0 w 1423"/>
              <a:gd name="T9" fmla="*/ 929 h 974"/>
              <a:gd name="T10" fmla="*/ 45 w 1423"/>
              <a:gd name="T11" fmla="*/ 974 h 974"/>
              <a:gd name="T12" fmla="*/ 1378 w 1423"/>
              <a:gd name="T13" fmla="*/ 974 h 974"/>
              <a:gd name="T14" fmla="*/ 1423 w 1423"/>
              <a:gd name="T15" fmla="*/ 929 h 974"/>
              <a:gd name="T16" fmla="*/ 1423 w 1423"/>
              <a:gd name="T17" fmla="*/ 45 h 974"/>
              <a:gd name="T18" fmla="*/ 1378 w 1423"/>
              <a:gd name="T19" fmla="*/ 0 h 9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23" h="974">
                <a:moveTo>
                  <a:pt x="1378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218"/>
                  <a:pt x="0" y="218"/>
                  <a:pt x="0" y="218"/>
                </a:cubicBezTo>
                <a:cubicBezTo>
                  <a:pt x="0" y="929"/>
                  <a:pt x="0" y="929"/>
                  <a:pt x="0" y="929"/>
                </a:cubicBezTo>
                <a:cubicBezTo>
                  <a:pt x="0" y="954"/>
                  <a:pt x="20" y="974"/>
                  <a:pt x="45" y="974"/>
                </a:cubicBezTo>
                <a:cubicBezTo>
                  <a:pt x="1378" y="974"/>
                  <a:pt x="1378" y="974"/>
                  <a:pt x="1378" y="974"/>
                </a:cubicBezTo>
                <a:cubicBezTo>
                  <a:pt x="1403" y="974"/>
                  <a:pt x="1423" y="954"/>
                  <a:pt x="1423" y="929"/>
                </a:cubicBezTo>
                <a:cubicBezTo>
                  <a:pt x="1423" y="45"/>
                  <a:pt x="1423" y="45"/>
                  <a:pt x="1423" y="45"/>
                </a:cubicBezTo>
                <a:cubicBezTo>
                  <a:pt x="1423" y="20"/>
                  <a:pt x="1403" y="0"/>
                  <a:pt x="1378" y="0"/>
                </a:cubicBezTo>
                <a:close/>
              </a:path>
            </a:pathLst>
          </a:custGeom>
          <a:solidFill>
            <a:srgbClr val="D2D3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í$ḷí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3EAB8CA-9BB1-433D-87C7-B6C61C376A37}"/>
              </a:ext>
            </a:extLst>
          </p:cNvPr>
          <p:cNvSpPr/>
          <p:nvPr/>
        </p:nvSpPr>
        <p:spPr bwMode="auto">
          <a:xfrm>
            <a:off x="4336044" y="1925886"/>
            <a:ext cx="3555138" cy="2425444"/>
          </a:xfrm>
          <a:custGeom>
            <a:avLst/>
            <a:gdLst>
              <a:gd name="T0" fmla="*/ 40 w 1414"/>
              <a:gd name="T1" fmla="*/ 964 h 964"/>
              <a:gd name="T2" fmla="*/ 0 w 1414"/>
              <a:gd name="T3" fmla="*/ 924 h 964"/>
              <a:gd name="T4" fmla="*/ 0 w 1414"/>
              <a:gd name="T5" fmla="*/ 40 h 964"/>
              <a:gd name="T6" fmla="*/ 40 w 1414"/>
              <a:gd name="T7" fmla="*/ 0 h 964"/>
              <a:gd name="T8" fmla="*/ 1373 w 1414"/>
              <a:gd name="T9" fmla="*/ 0 h 964"/>
              <a:gd name="T10" fmla="*/ 1414 w 1414"/>
              <a:gd name="T11" fmla="*/ 40 h 964"/>
              <a:gd name="T12" fmla="*/ 1414 w 1414"/>
              <a:gd name="T13" fmla="*/ 924 h 964"/>
              <a:gd name="T14" fmla="*/ 1373 w 1414"/>
              <a:gd name="T15" fmla="*/ 964 h 964"/>
              <a:gd name="T16" fmla="*/ 40 w 1414"/>
              <a:gd name="T17" fmla="*/ 964 h 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14" h="964">
                <a:moveTo>
                  <a:pt x="40" y="964"/>
                </a:moveTo>
                <a:cubicBezTo>
                  <a:pt x="18" y="964"/>
                  <a:pt x="0" y="946"/>
                  <a:pt x="0" y="92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8"/>
                  <a:pt x="18" y="0"/>
                  <a:pt x="40" y="0"/>
                </a:cubicBezTo>
                <a:cubicBezTo>
                  <a:pt x="1373" y="0"/>
                  <a:pt x="1373" y="0"/>
                  <a:pt x="1373" y="0"/>
                </a:cubicBezTo>
                <a:cubicBezTo>
                  <a:pt x="1396" y="0"/>
                  <a:pt x="1414" y="18"/>
                  <a:pt x="1414" y="40"/>
                </a:cubicBezTo>
                <a:cubicBezTo>
                  <a:pt x="1414" y="924"/>
                  <a:pt x="1414" y="924"/>
                  <a:pt x="1414" y="924"/>
                </a:cubicBezTo>
                <a:cubicBezTo>
                  <a:pt x="1414" y="946"/>
                  <a:pt x="1396" y="964"/>
                  <a:pt x="1373" y="964"/>
                </a:cubicBezTo>
                <a:lnTo>
                  <a:pt x="40" y="964"/>
                </a:lnTo>
                <a:close/>
              </a:path>
            </a:pathLst>
          </a:custGeom>
          <a:solidFill>
            <a:srgbClr val="1818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íŝlí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1D7313C-AB52-43A7-8586-91A303F0182B}"/>
              </a:ext>
            </a:extLst>
          </p:cNvPr>
          <p:cNvSpPr/>
          <p:nvPr/>
        </p:nvSpPr>
        <p:spPr bwMode="auto">
          <a:xfrm>
            <a:off x="4336044" y="4248174"/>
            <a:ext cx="3555138" cy="103158"/>
          </a:xfrm>
          <a:custGeom>
            <a:avLst/>
            <a:gdLst>
              <a:gd name="T0" fmla="*/ 1414 w 1414"/>
              <a:gd name="T1" fmla="*/ 0 h 41"/>
              <a:gd name="T2" fmla="*/ 1396 w 1414"/>
              <a:gd name="T3" fmla="*/ 9 h 41"/>
              <a:gd name="T4" fmla="*/ 18 w 1414"/>
              <a:gd name="T5" fmla="*/ 9 h 41"/>
              <a:gd name="T6" fmla="*/ 0 w 1414"/>
              <a:gd name="T7" fmla="*/ 0 h 41"/>
              <a:gd name="T8" fmla="*/ 0 w 1414"/>
              <a:gd name="T9" fmla="*/ 1 h 41"/>
              <a:gd name="T10" fmla="*/ 40 w 1414"/>
              <a:gd name="T11" fmla="*/ 41 h 41"/>
              <a:gd name="T12" fmla="*/ 1373 w 1414"/>
              <a:gd name="T13" fmla="*/ 41 h 41"/>
              <a:gd name="T14" fmla="*/ 1414 w 1414"/>
              <a:gd name="T15" fmla="*/ 1 h 41"/>
              <a:gd name="T16" fmla="*/ 1414 w 1414"/>
              <a:gd name="T17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14" h="41">
                <a:moveTo>
                  <a:pt x="1414" y="0"/>
                </a:moveTo>
                <a:cubicBezTo>
                  <a:pt x="1409" y="6"/>
                  <a:pt x="1403" y="9"/>
                  <a:pt x="1396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0" y="9"/>
                  <a:pt x="4" y="6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23"/>
                  <a:pt x="18" y="41"/>
                  <a:pt x="40" y="41"/>
                </a:cubicBezTo>
                <a:cubicBezTo>
                  <a:pt x="1373" y="41"/>
                  <a:pt x="1373" y="41"/>
                  <a:pt x="1373" y="41"/>
                </a:cubicBezTo>
                <a:cubicBezTo>
                  <a:pt x="1396" y="41"/>
                  <a:pt x="1414" y="23"/>
                  <a:pt x="1414" y="1"/>
                </a:cubicBezTo>
                <a:lnTo>
                  <a:pt x="1414" y="0"/>
                </a:lnTo>
                <a:close/>
              </a:path>
            </a:pathLst>
          </a:custGeom>
          <a:solidFill>
            <a:srgbClr val="0C0D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ïšḷï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1608BAC-BC74-40B1-AD0C-AE717B1C8539}"/>
              </a:ext>
            </a:extLst>
          </p:cNvPr>
          <p:cNvSpPr/>
          <p:nvPr/>
        </p:nvSpPr>
        <p:spPr bwMode="auto">
          <a:xfrm>
            <a:off x="3888192" y="4316106"/>
            <a:ext cx="4415617" cy="80513"/>
          </a:xfrm>
          <a:prstGeom prst="rect">
            <a:avLst/>
          </a:prstGeom>
          <a:solidFill>
            <a:srgbClr val="D2D6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íŝļí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4E3D794-09E8-4CF1-9814-B9184A72AC19}"/>
              </a:ext>
            </a:extLst>
          </p:cNvPr>
          <p:cNvSpPr/>
          <p:nvPr/>
        </p:nvSpPr>
        <p:spPr bwMode="auto">
          <a:xfrm>
            <a:off x="5777723" y="4316106"/>
            <a:ext cx="634037" cy="45288"/>
          </a:xfrm>
          <a:custGeom>
            <a:avLst/>
            <a:gdLst>
              <a:gd name="T0" fmla="*/ 0 w 252"/>
              <a:gd name="T1" fmla="*/ 0 h 18"/>
              <a:gd name="T2" fmla="*/ 22 w 252"/>
              <a:gd name="T3" fmla="*/ 18 h 18"/>
              <a:gd name="T4" fmla="*/ 230 w 252"/>
              <a:gd name="T5" fmla="*/ 18 h 18"/>
              <a:gd name="T6" fmla="*/ 252 w 252"/>
              <a:gd name="T7" fmla="*/ 0 h 18"/>
              <a:gd name="T8" fmla="*/ 0 w 252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2" h="18">
                <a:moveTo>
                  <a:pt x="0" y="0"/>
                </a:moveTo>
                <a:cubicBezTo>
                  <a:pt x="2" y="10"/>
                  <a:pt x="11" y="18"/>
                  <a:pt x="22" y="18"/>
                </a:cubicBezTo>
                <a:cubicBezTo>
                  <a:pt x="230" y="18"/>
                  <a:pt x="230" y="18"/>
                  <a:pt x="230" y="18"/>
                </a:cubicBezTo>
                <a:cubicBezTo>
                  <a:pt x="241" y="18"/>
                  <a:pt x="250" y="10"/>
                  <a:pt x="25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B3B4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ïşľî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ED4E0F5-F4BE-413D-87F2-9CD26483C861}"/>
              </a:ext>
            </a:extLst>
          </p:cNvPr>
          <p:cNvSpPr/>
          <p:nvPr/>
        </p:nvSpPr>
        <p:spPr bwMode="auto">
          <a:xfrm>
            <a:off x="4454296" y="2079364"/>
            <a:ext cx="3318632" cy="2095846"/>
          </a:xfrm>
          <a:prstGeom prst="rect">
            <a:avLst/>
          </a:prstGeom>
          <a:solidFill>
            <a:srgbClr val="0C0D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íşlî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9465CC9-0B18-41B7-9BE6-2FC7C74D10D2}"/>
              </a:ext>
            </a:extLst>
          </p:cNvPr>
          <p:cNvSpPr/>
          <p:nvPr/>
        </p:nvSpPr>
        <p:spPr bwMode="auto">
          <a:xfrm>
            <a:off x="4464360" y="2091944"/>
            <a:ext cx="3295987" cy="2073201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îşľï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7FE68E6-C56F-49C4-8437-5A83D2C7AEAC}"/>
              </a:ext>
            </a:extLst>
          </p:cNvPr>
          <p:cNvSpPr/>
          <p:nvPr/>
        </p:nvSpPr>
        <p:spPr bwMode="auto">
          <a:xfrm>
            <a:off x="6092226" y="1991303"/>
            <a:ext cx="37741" cy="37741"/>
          </a:xfrm>
          <a:prstGeom prst="ellipse">
            <a:avLst/>
          </a:prstGeom>
          <a:solidFill>
            <a:srgbClr val="2C2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ïṣḷî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59536A2-0D03-4703-BC21-D9A36B6FB39A}"/>
              </a:ext>
            </a:extLst>
          </p:cNvPr>
          <p:cNvSpPr/>
          <p:nvPr/>
        </p:nvSpPr>
        <p:spPr bwMode="auto">
          <a:xfrm>
            <a:off x="6092226" y="1988788"/>
            <a:ext cx="37741" cy="35224"/>
          </a:xfrm>
          <a:prstGeom prst="ellipse">
            <a:avLst/>
          </a:prstGeom>
          <a:solidFill>
            <a:srgbClr val="0A0A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ïṩľí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6B63764-0859-4235-B1CA-9DE42F66BFCC}"/>
              </a:ext>
            </a:extLst>
          </p:cNvPr>
          <p:cNvSpPr/>
          <p:nvPr/>
        </p:nvSpPr>
        <p:spPr bwMode="auto">
          <a:xfrm>
            <a:off x="6099773" y="1993820"/>
            <a:ext cx="22645" cy="2516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ís1ï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39D3DB7-89BA-4069-B79F-5F6AE1DF6872}"/>
              </a:ext>
            </a:extLst>
          </p:cNvPr>
          <p:cNvSpPr/>
          <p:nvPr/>
        </p:nvSpPr>
        <p:spPr bwMode="auto">
          <a:xfrm>
            <a:off x="6104805" y="2001367"/>
            <a:ext cx="12581" cy="12581"/>
          </a:xfrm>
          <a:prstGeom prst="ellipse">
            <a:avLst/>
          </a:prstGeom>
          <a:solidFill>
            <a:srgbClr val="2C99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ïṧ1íď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0A04E56-98CA-4490-BA37-768C7AFD6475}"/>
              </a:ext>
            </a:extLst>
          </p:cNvPr>
          <p:cNvSpPr/>
          <p:nvPr/>
        </p:nvSpPr>
        <p:spPr bwMode="auto">
          <a:xfrm>
            <a:off x="6109837" y="2003884"/>
            <a:ext cx="2517" cy="5032"/>
          </a:xfrm>
          <a:custGeom>
            <a:avLst/>
            <a:gdLst>
              <a:gd name="T0" fmla="*/ 1 w 1"/>
              <a:gd name="T1" fmla="*/ 1 h 2"/>
              <a:gd name="T2" fmla="*/ 1 w 1"/>
              <a:gd name="T3" fmla="*/ 2 h 2"/>
              <a:gd name="T4" fmla="*/ 0 w 1"/>
              <a:gd name="T5" fmla="*/ 1 h 2"/>
              <a:gd name="T6" fmla="*/ 1 w 1"/>
              <a:gd name="T7" fmla="*/ 0 h 2"/>
              <a:gd name="T8" fmla="*/ 1 w 1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1" y="1"/>
                </a:move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1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ïśḻi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E08CF58-8CCE-4D5D-A0D9-67F7EC275FA8}"/>
              </a:ext>
            </a:extLst>
          </p:cNvPr>
          <p:cNvSpPr/>
          <p:nvPr/>
        </p:nvSpPr>
        <p:spPr>
          <a:xfrm>
            <a:off x="4464359" y="2069301"/>
            <a:ext cx="3295987" cy="2095844"/>
          </a:xfrm>
          <a:prstGeom prst="rect">
            <a:avLst/>
          </a:prstGeom>
          <a:blipFill>
            <a:blip r:embed="rId3"/>
            <a:srcRect/>
            <a:stretch>
              <a:fillRect l="522" t="-275" r="-522" b="-1461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iṥ1í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964EBDC-CC77-4ACF-9592-937BFFB5369D}"/>
              </a:ext>
            </a:extLst>
          </p:cNvPr>
          <p:cNvSpPr txBox="1"/>
          <p:nvPr/>
        </p:nvSpPr>
        <p:spPr>
          <a:xfrm>
            <a:off x="669925" y="4989253"/>
            <a:ext cx="10852150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normAutofit/>
          </a:bodyPr>
          <a:lstStyle/>
          <a:p>
            <a:pPr algn="ctr"/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23" name="iślî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6A7403B-4562-4D5E-81D8-6C716A34BED4}"/>
              </a:ext>
            </a:extLst>
          </p:cNvPr>
          <p:cNvSpPr/>
          <p:nvPr/>
        </p:nvSpPr>
        <p:spPr>
          <a:xfrm>
            <a:off x="669925" y="5358585"/>
            <a:ext cx="10852150" cy="758053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Supporting text here.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24" name="íSļî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CC1B36B-5CA0-4A0D-829A-351F30ED9A04}"/>
              </a:ext>
            </a:extLst>
          </p:cNvPr>
          <p:cNvSpPr txBox="1"/>
          <p:nvPr/>
        </p:nvSpPr>
        <p:spPr>
          <a:xfrm>
            <a:off x="8967515" y="1785566"/>
            <a:ext cx="2554560" cy="338554"/>
          </a:xfrm>
          <a:prstGeom prst="rect">
            <a:avLst/>
          </a:prstGeom>
        </p:spPr>
        <p:txBody>
          <a:bodyPr vert="horz" wrap="none" lIns="90000" tIns="46800" rIns="90000" bIns="46800">
            <a:normAutofit/>
          </a:bodyPr>
          <a:lstStyle/>
          <a:p>
            <a:r>
              <a:rPr lang="en-US" altLang="zh-CN" sz="1600" b="1" kern="900" dirty="0"/>
              <a:t>Text here</a:t>
            </a:r>
            <a:endParaRPr lang="zh-CN" altLang="en-US" sz="1600" b="1" kern="900" dirty="0"/>
          </a:p>
        </p:txBody>
      </p:sp>
      <p:sp>
        <p:nvSpPr>
          <p:cNvPr id="25" name="îšļí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852D603-8088-4B4A-B2D5-9069E8D504DB}"/>
              </a:ext>
            </a:extLst>
          </p:cNvPr>
          <p:cNvSpPr txBox="1"/>
          <p:nvPr/>
        </p:nvSpPr>
        <p:spPr>
          <a:xfrm>
            <a:off x="8967515" y="2124120"/>
            <a:ext cx="2554560" cy="498598"/>
          </a:xfrm>
          <a:prstGeom prst="rect">
            <a:avLst/>
          </a:prstGeom>
        </p:spPr>
        <p:txBody>
          <a:bodyPr vert="horz" wrap="square" lIns="90000" tIns="46800" rIns="90000" bIns="46800">
            <a:no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900" dirty="0">
                <a:solidFill>
                  <a:schemeClr val="dk1">
                    <a:lumMod val="100000"/>
                  </a:schemeClr>
                </a:solidFill>
              </a:rPr>
              <a:t>Copy paste fonts. Choose the only option to retain text.</a:t>
            </a:r>
            <a:r>
              <a:rPr lang="zh-CN" altLang="en-US" sz="900" dirty="0">
                <a:solidFill>
                  <a:schemeClr val="dk1">
                    <a:lumMod val="100000"/>
                  </a:schemeClr>
                </a:solidFill>
              </a:rPr>
              <a:t/>
            </a:r>
            <a:br>
              <a:rPr lang="zh-CN" altLang="en-US" sz="900" dirty="0">
                <a:solidFill>
                  <a:schemeClr val="dk1">
                    <a:lumMod val="100000"/>
                  </a:schemeClr>
                </a:solidFill>
              </a:rPr>
            </a:br>
            <a:endParaRPr lang="zh-CN" altLang="en-US" sz="9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26" name="iṥļï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ECA5DBD-E6F9-4B1A-9B2B-67215DA488F3}"/>
              </a:ext>
            </a:extLst>
          </p:cNvPr>
          <p:cNvSpPr txBox="1"/>
          <p:nvPr/>
        </p:nvSpPr>
        <p:spPr>
          <a:xfrm>
            <a:off x="8967515" y="3695786"/>
            <a:ext cx="2554560" cy="338554"/>
          </a:xfrm>
          <a:prstGeom prst="rect">
            <a:avLst/>
          </a:prstGeom>
        </p:spPr>
        <p:txBody>
          <a:bodyPr vert="horz" wrap="none" lIns="90000" tIns="46800" rIns="90000" bIns="46800">
            <a:normAutofit/>
          </a:bodyPr>
          <a:lstStyle/>
          <a:p>
            <a:r>
              <a:rPr lang="en-US" altLang="zh-CN" sz="1600" b="1" kern="900" dirty="0"/>
              <a:t>Text here</a:t>
            </a:r>
            <a:endParaRPr lang="zh-CN" altLang="en-US" sz="1600" b="1" kern="900" dirty="0"/>
          </a:p>
        </p:txBody>
      </p:sp>
      <p:sp>
        <p:nvSpPr>
          <p:cNvPr id="27" name="ïšľî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CF5B0CF-7678-4159-B00D-C460410E1F5D}"/>
              </a:ext>
            </a:extLst>
          </p:cNvPr>
          <p:cNvSpPr txBox="1"/>
          <p:nvPr/>
        </p:nvSpPr>
        <p:spPr>
          <a:xfrm>
            <a:off x="8967515" y="4034340"/>
            <a:ext cx="2554560" cy="498598"/>
          </a:xfrm>
          <a:prstGeom prst="rect">
            <a:avLst/>
          </a:prstGeom>
        </p:spPr>
        <p:txBody>
          <a:bodyPr vert="horz" wrap="square" lIns="90000" tIns="46800" rIns="90000" bIns="46800">
            <a:no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900" dirty="0">
                <a:solidFill>
                  <a:schemeClr val="dk1">
                    <a:lumMod val="100000"/>
                  </a:schemeClr>
                </a:solidFill>
              </a:rPr>
              <a:t>Copy paste fonts. Choose the only option to retain text.</a:t>
            </a:r>
            <a:r>
              <a:rPr lang="zh-CN" altLang="en-US" sz="900" dirty="0">
                <a:solidFill>
                  <a:schemeClr val="dk1">
                    <a:lumMod val="100000"/>
                  </a:schemeClr>
                </a:solidFill>
              </a:rPr>
              <a:t/>
            </a:r>
            <a:br>
              <a:rPr lang="zh-CN" altLang="en-US" sz="900" dirty="0">
                <a:solidFill>
                  <a:schemeClr val="dk1">
                    <a:lumMod val="100000"/>
                  </a:schemeClr>
                </a:solidFill>
              </a:rPr>
            </a:br>
            <a:endParaRPr lang="zh-CN" altLang="en-US" sz="9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28" name="î$ļî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A09B826-1EE0-430F-A074-AED92F107EB7}"/>
              </a:ext>
            </a:extLst>
          </p:cNvPr>
          <p:cNvSpPr txBox="1"/>
          <p:nvPr/>
        </p:nvSpPr>
        <p:spPr>
          <a:xfrm>
            <a:off x="669925" y="1785566"/>
            <a:ext cx="2625410" cy="338554"/>
          </a:xfrm>
          <a:prstGeom prst="rect">
            <a:avLst/>
          </a:prstGeom>
        </p:spPr>
        <p:txBody>
          <a:bodyPr vert="horz" wrap="none" lIns="90000" tIns="46800" rIns="90000" bIns="46800">
            <a:normAutofit/>
          </a:bodyPr>
          <a:lstStyle/>
          <a:p>
            <a:pPr algn="r"/>
            <a:r>
              <a:rPr lang="en-US" altLang="zh-CN" sz="1600" b="1" kern="900" dirty="0"/>
              <a:t>Text here</a:t>
            </a:r>
            <a:endParaRPr lang="zh-CN" altLang="en-US" sz="1600" b="1" kern="900" dirty="0"/>
          </a:p>
        </p:txBody>
      </p:sp>
      <p:sp>
        <p:nvSpPr>
          <p:cNvPr id="29" name="îślï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18C7E7F-FABF-4A59-8F5F-E81AB2BAE691}"/>
              </a:ext>
            </a:extLst>
          </p:cNvPr>
          <p:cNvSpPr txBox="1"/>
          <p:nvPr/>
        </p:nvSpPr>
        <p:spPr>
          <a:xfrm>
            <a:off x="669925" y="2124120"/>
            <a:ext cx="2625410" cy="498598"/>
          </a:xfrm>
          <a:prstGeom prst="rect">
            <a:avLst/>
          </a:prstGeom>
        </p:spPr>
        <p:txBody>
          <a:bodyPr vert="horz" wrap="square" lIns="90000" tIns="46800" rIns="90000" bIns="46800">
            <a:noAutofit/>
          </a:bodyPr>
          <a:lstStyle/>
          <a:p>
            <a:pPr lvl="0" algn="r">
              <a:lnSpc>
                <a:spcPct val="120000"/>
              </a:lnSpc>
            </a:pPr>
            <a:r>
              <a:rPr lang="en-US" altLang="zh-CN" sz="900" dirty="0">
                <a:solidFill>
                  <a:schemeClr val="dk1">
                    <a:lumMod val="100000"/>
                  </a:schemeClr>
                </a:solidFill>
              </a:rPr>
              <a:t>Copy paste fonts. Choose the only option to retain text.</a:t>
            </a:r>
            <a:r>
              <a:rPr lang="zh-CN" altLang="en-US" sz="900" dirty="0">
                <a:solidFill>
                  <a:schemeClr val="dk1">
                    <a:lumMod val="100000"/>
                  </a:schemeClr>
                </a:solidFill>
              </a:rPr>
              <a:t/>
            </a:r>
            <a:br>
              <a:rPr lang="zh-CN" altLang="en-US" sz="900" dirty="0">
                <a:solidFill>
                  <a:schemeClr val="dk1">
                    <a:lumMod val="100000"/>
                  </a:schemeClr>
                </a:solidFill>
              </a:rPr>
            </a:br>
            <a:endParaRPr lang="zh-CN" altLang="en-US" sz="9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30" name="iśli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9043F61-47F3-4C31-B28F-21A71B2BD4BF}"/>
              </a:ext>
            </a:extLst>
          </p:cNvPr>
          <p:cNvSpPr txBox="1"/>
          <p:nvPr/>
        </p:nvSpPr>
        <p:spPr>
          <a:xfrm>
            <a:off x="669925" y="3695786"/>
            <a:ext cx="2625410" cy="338554"/>
          </a:xfrm>
          <a:prstGeom prst="rect">
            <a:avLst/>
          </a:prstGeom>
        </p:spPr>
        <p:txBody>
          <a:bodyPr vert="horz" wrap="none" lIns="90000" tIns="46800" rIns="90000" bIns="46800">
            <a:normAutofit/>
          </a:bodyPr>
          <a:lstStyle/>
          <a:p>
            <a:pPr algn="r"/>
            <a:r>
              <a:rPr lang="en-US" altLang="zh-CN" sz="1600" b="1" kern="900" dirty="0"/>
              <a:t>Text here</a:t>
            </a:r>
            <a:endParaRPr lang="zh-CN" altLang="en-US" sz="1600" b="1" kern="900" dirty="0"/>
          </a:p>
        </p:txBody>
      </p:sp>
      <p:sp>
        <p:nvSpPr>
          <p:cNvPr id="31" name="íṣľí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145E1BA-3F04-4CB1-ACFF-F2F8D1B37454}"/>
              </a:ext>
            </a:extLst>
          </p:cNvPr>
          <p:cNvSpPr txBox="1"/>
          <p:nvPr/>
        </p:nvSpPr>
        <p:spPr>
          <a:xfrm>
            <a:off x="669925" y="4034340"/>
            <a:ext cx="2625410" cy="498598"/>
          </a:xfrm>
          <a:prstGeom prst="rect">
            <a:avLst/>
          </a:prstGeom>
        </p:spPr>
        <p:txBody>
          <a:bodyPr vert="horz" wrap="square" lIns="90000" tIns="46800" rIns="90000" bIns="46800">
            <a:noAutofit/>
          </a:bodyPr>
          <a:lstStyle/>
          <a:p>
            <a:pPr lvl="0" algn="r">
              <a:lnSpc>
                <a:spcPct val="120000"/>
              </a:lnSpc>
            </a:pPr>
            <a:r>
              <a:rPr lang="en-US" altLang="zh-CN" sz="900" dirty="0">
                <a:solidFill>
                  <a:schemeClr val="dk1">
                    <a:lumMod val="100000"/>
                  </a:schemeClr>
                </a:solidFill>
              </a:rPr>
              <a:t>Copy paste fonts. Choose the only option to retain text.</a:t>
            </a:r>
            <a:r>
              <a:rPr lang="zh-CN" altLang="en-US" sz="900" dirty="0">
                <a:solidFill>
                  <a:schemeClr val="dk1">
                    <a:lumMod val="100000"/>
                  </a:schemeClr>
                </a:solidFill>
              </a:rPr>
              <a:t/>
            </a:r>
            <a:br>
              <a:rPr lang="zh-CN" altLang="en-US" sz="900" dirty="0">
                <a:solidFill>
                  <a:schemeClr val="dk1">
                    <a:lumMod val="100000"/>
                  </a:schemeClr>
                </a:solidFill>
              </a:rPr>
            </a:br>
            <a:endParaRPr lang="zh-CN" altLang="en-US" sz="900" dirty="0">
              <a:solidFill>
                <a:schemeClr val="dk1">
                  <a:lumMod val="10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68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0b8621fa-c9df-4382-a36f-17784253400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4F95FF"/>
      </a:accent1>
      <a:accent2>
        <a:srgbClr val="F18B9B"/>
      </a:accent2>
      <a:accent3>
        <a:srgbClr val="916453"/>
      </a:accent3>
      <a:accent4>
        <a:srgbClr val="70D3F1"/>
      </a:accent4>
      <a:accent5>
        <a:srgbClr val="4280D7"/>
      </a:accent5>
      <a:accent6>
        <a:srgbClr val="092769"/>
      </a:accent6>
      <a:hlink>
        <a:srgbClr val="F0E8E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F95FF"/>
    </a:accent1>
    <a:accent2>
      <a:srgbClr val="F18B9B"/>
    </a:accent2>
    <a:accent3>
      <a:srgbClr val="916453"/>
    </a:accent3>
    <a:accent4>
      <a:srgbClr val="70D3F1"/>
    </a:accent4>
    <a:accent5>
      <a:srgbClr val="4280D7"/>
    </a:accent5>
    <a:accent6>
      <a:srgbClr val="092769"/>
    </a:accent6>
    <a:hlink>
      <a:srgbClr val="F0E8E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F95FF"/>
    </a:accent1>
    <a:accent2>
      <a:srgbClr val="F18B9B"/>
    </a:accent2>
    <a:accent3>
      <a:srgbClr val="916453"/>
    </a:accent3>
    <a:accent4>
      <a:srgbClr val="70D3F1"/>
    </a:accent4>
    <a:accent5>
      <a:srgbClr val="4280D7"/>
    </a:accent5>
    <a:accent6>
      <a:srgbClr val="092769"/>
    </a:accent6>
    <a:hlink>
      <a:srgbClr val="F0E8E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F95FF"/>
    </a:accent1>
    <a:accent2>
      <a:srgbClr val="F18B9B"/>
    </a:accent2>
    <a:accent3>
      <a:srgbClr val="916453"/>
    </a:accent3>
    <a:accent4>
      <a:srgbClr val="70D3F1"/>
    </a:accent4>
    <a:accent5>
      <a:srgbClr val="4280D7"/>
    </a:accent5>
    <a:accent6>
      <a:srgbClr val="092769"/>
    </a:accent6>
    <a:hlink>
      <a:srgbClr val="F0E8E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F95FF"/>
    </a:accent1>
    <a:accent2>
      <a:srgbClr val="F18B9B"/>
    </a:accent2>
    <a:accent3>
      <a:srgbClr val="916453"/>
    </a:accent3>
    <a:accent4>
      <a:srgbClr val="70D3F1"/>
    </a:accent4>
    <a:accent5>
      <a:srgbClr val="4280D7"/>
    </a:accent5>
    <a:accent6>
      <a:srgbClr val="092769"/>
    </a:accent6>
    <a:hlink>
      <a:srgbClr val="F0E8E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F95FF"/>
    </a:accent1>
    <a:accent2>
      <a:srgbClr val="F18B9B"/>
    </a:accent2>
    <a:accent3>
      <a:srgbClr val="916453"/>
    </a:accent3>
    <a:accent4>
      <a:srgbClr val="70D3F1"/>
    </a:accent4>
    <a:accent5>
      <a:srgbClr val="4280D7"/>
    </a:accent5>
    <a:accent6>
      <a:srgbClr val="092769"/>
    </a:accent6>
    <a:hlink>
      <a:srgbClr val="F0E8E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F95FF"/>
    </a:accent1>
    <a:accent2>
      <a:srgbClr val="F18B9B"/>
    </a:accent2>
    <a:accent3>
      <a:srgbClr val="916453"/>
    </a:accent3>
    <a:accent4>
      <a:srgbClr val="70D3F1"/>
    </a:accent4>
    <a:accent5>
      <a:srgbClr val="4280D7"/>
    </a:accent5>
    <a:accent6>
      <a:srgbClr val="092769"/>
    </a:accent6>
    <a:hlink>
      <a:srgbClr val="F0E8E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F95FF"/>
    </a:accent1>
    <a:accent2>
      <a:srgbClr val="F18B9B"/>
    </a:accent2>
    <a:accent3>
      <a:srgbClr val="916453"/>
    </a:accent3>
    <a:accent4>
      <a:srgbClr val="70D3F1"/>
    </a:accent4>
    <a:accent5>
      <a:srgbClr val="4280D7"/>
    </a:accent5>
    <a:accent6>
      <a:srgbClr val="092769"/>
    </a:accent6>
    <a:hlink>
      <a:srgbClr val="F0E8E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9</TotalTime>
  <Words>2123</Words>
  <Application>Microsoft Office PowerPoint</Application>
  <PresentationFormat>宽屏</PresentationFormat>
  <Paragraphs>369</Paragraphs>
  <Slides>27</Slides>
  <Notes>26</Notes>
  <HiddenSlides>3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3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template.</vt:lpstr>
      <vt:lpstr>PowerPoint 演示文稿</vt:lpstr>
      <vt:lpstr>Section Header Here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6</cp:revision>
  <cp:lastPrinted>2018-03-01T16:00:00Z</cp:lastPrinted>
  <dcterms:created xsi:type="dcterms:W3CDTF">2018-03-01T16:00:00Z</dcterms:created>
  <dcterms:modified xsi:type="dcterms:W3CDTF">2018-08-02T15:00:01Z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