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1508" r:id="rId2"/>
    <p:sldId id="1536" r:id="rId3"/>
    <p:sldId id="1537" r:id="rId4"/>
    <p:sldId id="1522" r:id="rId5"/>
    <p:sldId id="1528" r:id="rId6"/>
    <p:sldId id="1514" r:id="rId7"/>
    <p:sldId id="1515" r:id="rId8"/>
    <p:sldId id="1516" r:id="rId9"/>
    <p:sldId id="1524" r:id="rId10"/>
    <p:sldId id="1517" r:id="rId11"/>
    <p:sldId id="1513" r:id="rId12"/>
    <p:sldId id="1535" r:id="rId13"/>
    <p:sldId id="1541" r:id="rId14"/>
    <p:sldId id="1542" r:id="rId15"/>
  </p:sldIdLst>
  <p:sldSz cx="9144000" cy="5143500" type="screen16x9"/>
  <p:notesSz cx="9945688" cy="6858000"/>
  <p:custDataLst>
    <p:tags r:id="rId18"/>
  </p:custDataLst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D19"/>
    <a:srgbClr val="15AA96"/>
    <a:srgbClr val="BE382C"/>
    <a:srgbClr val="F19B14"/>
    <a:srgbClr val="091E2D"/>
    <a:srgbClr val="0C293C"/>
    <a:srgbClr val="1D1D1D"/>
    <a:srgbClr val="237DB9"/>
    <a:srgbClr val="CCFFCC"/>
    <a:srgbClr val="8368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8746" autoAdjust="0"/>
  </p:normalViewPr>
  <p:slideViewPr>
    <p:cSldViewPr snapToObjects="1">
      <p:cViewPr>
        <p:scale>
          <a:sx n="100" d="100"/>
          <a:sy n="100" d="100"/>
        </p:scale>
        <p:origin x="1284" y="81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Objects="1">
      <p:cViewPr varScale="1">
        <p:scale>
          <a:sx n="74" d="100"/>
          <a:sy n="74" d="100"/>
        </p:scale>
        <p:origin x="-1782" y="-96"/>
      </p:cViewPr>
      <p:guideLst>
        <p:guide orient="horz" pos="2160"/>
        <p:guide pos="313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9533011" y="228600"/>
            <a:ext cx="41267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82796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My First Template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4164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10/28/2023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This is me Adam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4164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30594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959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476761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1744932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481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355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619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784306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970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311764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964740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3645029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618144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44" name="Round Same Side Corner Rectangle 43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523775" y="2943008"/>
            <a:ext cx="1914644" cy="16861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523775" y="1189491"/>
            <a:ext cx="1914644" cy="16861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577215" y="1242330"/>
            <a:ext cx="1810424" cy="1556303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16"/>
          </p:nvPr>
        </p:nvSpPr>
        <p:spPr>
          <a:xfrm>
            <a:off x="770339" y="3068877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84" name="Text Placeholder 3"/>
          <p:cNvSpPr>
            <a:spLocks noGrp="1"/>
          </p:cNvSpPr>
          <p:nvPr>
            <p:ph type="body" sz="half" idx="17"/>
          </p:nvPr>
        </p:nvSpPr>
        <p:spPr>
          <a:xfrm>
            <a:off x="629516" y="3443294"/>
            <a:ext cx="1703163" cy="108489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5" name="Rectangle 84"/>
          <p:cNvSpPr/>
          <p:nvPr userDrawn="1"/>
        </p:nvSpPr>
        <p:spPr>
          <a:xfrm>
            <a:off x="2587364" y="2943008"/>
            <a:ext cx="1914644" cy="16861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ectangle 85"/>
          <p:cNvSpPr/>
          <p:nvPr userDrawn="1"/>
        </p:nvSpPr>
        <p:spPr>
          <a:xfrm>
            <a:off x="2587364" y="1189491"/>
            <a:ext cx="1914644" cy="16861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2640804" y="1242330"/>
            <a:ext cx="1810424" cy="1556303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88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33928" y="3068877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89" name="Text Placeholder 3"/>
          <p:cNvSpPr>
            <a:spLocks noGrp="1"/>
          </p:cNvSpPr>
          <p:nvPr>
            <p:ph type="body" sz="half" idx="20"/>
          </p:nvPr>
        </p:nvSpPr>
        <p:spPr>
          <a:xfrm>
            <a:off x="2693105" y="3443294"/>
            <a:ext cx="1703163" cy="108489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0" name="Rectangle 89"/>
          <p:cNvSpPr/>
          <p:nvPr userDrawn="1"/>
        </p:nvSpPr>
        <p:spPr>
          <a:xfrm>
            <a:off x="4638575" y="2943008"/>
            <a:ext cx="1914644" cy="16861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1" name="Rectangle 90"/>
          <p:cNvSpPr/>
          <p:nvPr userDrawn="1"/>
        </p:nvSpPr>
        <p:spPr>
          <a:xfrm>
            <a:off x="4638575" y="1189491"/>
            <a:ext cx="1914644" cy="16861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Picture Placeholder 7"/>
          <p:cNvSpPr>
            <a:spLocks noGrp="1"/>
          </p:cNvSpPr>
          <p:nvPr>
            <p:ph type="pic" sz="quarter" idx="21" hasCustomPrompt="1"/>
          </p:nvPr>
        </p:nvSpPr>
        <p:spPr>
          <a:xfrm>
            <a:off x="4692015" y="1242330"/>
            <a:ext cx="1810424" cy="1556303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93" name="Text Placeholder 3"/>
          <p:cNvSpPr>
            <a:spLocks noGrp="1"/>
          </p:cNvSpPr>
          <p:nvPr>
            <p:ph type="body" sz="half" idx="22"/>
          </p:nvPr>
        </p:nvSpPr>
        <p:spPr>
          <a:xfrm>
            <a:off x="4885139" y="3068877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94" name="Text Placeholder 3"/>
          <p:cNvSpPr>
            <a:spLocks noGrp="1"/>
          </p:cNvSpPr>
          <p:nvPr>
            <p:ph type="body" sz="half" idx="23"/>
          </p:nvPr>
        </p:nvSpPr>
        <p:spPr>
          <a:xfrm>
            <a:off x="4744316" y="3443294"/>
            <a:ext cx="1703163" cy="108489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5" name="Rectangle 94"/>
          <p:cNvSpPr/>
          <p:nvPr userDrawn="1"/>
        </p:nvSpPr>
        <p:spPr>
          <a:xfrm>
            <a:off x="6679006" y="2943008"/>
            <a:ext cx="1914644" cy="16861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Rectangle 95"/>
          <p:cNvSpPr/>
          <p:nvPr userDrawn="1"/>
        </p:nvSpPr>
        <p:spPr>
          <a:xfrm>
            <a:off x="6679006" y="1189491"/>
            <a:ext cx="1914644" cy="16861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Picture Placeholder 7"/>
          <p:cNvSpPr>
            <a:spLocks noGrp="1"/>
          </p:cNvSpPr>
          <p:nvPr>
            <p:ph type="pic" sz="quarter" idx="24" hasCustomPrompt="1"/>
          </p:nvPr>
        </p:nvSpPr>
        <p:spPr>
          <a:xfrm>
            <a:off x="6732446" y="1242330"/>
            <a:ext cx="1810424" cy="1556303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98" name="Text Placeholder 3"/>
          <p:cNvSpPr>
            <a:spLocks noGrp="1"/>
          </p:cNvSpPr>
          <p:nvPr>
            <p:ph type="body" sz="half" idx="25"/>
          </p:nvPr>
        </p:nvSpPr>
        <p:spPr>
          <a:xfrm>
            <a:off x="6925570" y="3068877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99" name="Text Placeholder 3"/>
          <p:cNvSpPr>
            <a:spLocks noGrp="1"/>
          </p:cNvSpPr>
          <p:nvPr>
            <p:ph type="body" sz="half" idx="26"/>
          </p:nvPr>
        </p:nvSpPr>
        <p:spPr>
          <a:xfrm>
            <a:off x="6784747" y="3443294"/>
            <a:ext cx="1703163" cy="1084892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7" grpId="0" animBg="1"/>
      <p:bldP spid="80" grpId="0"/>
      <p:bldP spid="83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4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5" grpId="0" animBg="1"/>
      <p:bldP spid="86" grpId="0" animBg="1"/>
      <p:bldP spid="87" grpId="0"/>
      <p:bldP spid="88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9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0" grpId="0" animBg="1"/>
      <p:bldP spid="91" grpId="0" animBg="1"/>
      <p:bldP spid="92" grpId="0"/>
      <p:bldP spid="93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9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4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9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5" grpId="0" animBg="1"/>
      <p:bldP spid="96" grpId="0" animBg="1"/>
      <p:bldP spid="97" grpId="0"/>
      <p:bldP spid="98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9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9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9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icture Placeholder 7"/>
          <p:cNvSpPr>
            <a:spLocks noGrp="1"/>
          </p:cNvSpPr>
          <p:nvPr>
            <p:ph type="pic" sz="quarter" idx="22" hasCustomPrompt="1"/>
          </p:nvPr>
        </p:nvSpPr>
        <p:spPr>
          <a:xfrm>
            <a:off x="3352800" y="1056575"/>
            <a:ext cx="2438400" cy="243767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9" name="Text Placeholder 3"/>
          <p:cNvSpPr>
            <a:spLocks noGrp="1"/>
          </p:cNvSpPr>
          <p:nvPr>
            <p:ph type="body" sz="half" idx="16"/>
          </p:nvPr>
        </p:nvSpPr>
        <p:spPr>
          <a:xfrm>
            <a:off x="741295" y="3770970"/>
            <a:ext cx="1421516" cy="381730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5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1" name="Text Placeholder 3"/>
          <p:cNvSpPr>
            <a:spLocks noGrp="1"/>
          </p:cNvSpPr>
          <p:nvPr>
            <p:ph type="body" sz="half" idx="31"/>
          </p:nvPr>
        </p:nvSpPr>
        <p:spPr>
          <a:xfrm>
            <a:off x="2546030" y="4401350"/>
            <a:ext cx="1421516" cy="381730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2" name="Text Placeholder 3"/>
          <p:cNvSpPr>
            <a:spLocks noGrp="1"/>
          </p:cNvSpPr>
          <p:nvPr>
            <p:ph type="body" sz="half" idx="32"/>
          </p:nvPr>
        </p:nvSpPr>
        <p:spPr>
          <a:xfrm>
            <a:off x="5124638" y="4401350"/>
            <a:ext cx="1421516" cy="381730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3" name="Text Placeholder 3"/>
          <p:cNvSpPr>
            <a:spLocks noGrp="1"/>
          </p:cNvSpPr>
          <p:nvPr>
            <p:ph type="body" sz="half" idx="33"/>
          </p:nvPr>
        </p:nvSpPr>
        <p:spPr>
          <a:xfrm>
            <a:off x="6934188" y="3770970"/>
            <a:ext cx="1421516" cy="381730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4" name="Text Placeholder 3"/>
          <p:cNvSpPr>
            <a:spLocks noGrp="1"/>
          </p:cNvSpPr>
          <p:nvPr>
            <p:ph type="body" sz="half" idx="34"/>
          </p:nvPr>
        </p:nvSpPr>
        <p:spPr>
          <a:xfrm>
            <a:off x="3858125" y="3875210"/>
            <a:ext cx="1421516" cy="381730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75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505649" y="1808947"/>
            <a:ext cx="1892808" cy="1892243"/>
          </a:xfrm>
          <a:prstGeom prst="ellipse">
            <a:avLst/>
          </a:prstGeom>
          <a:ln w="28575">
            <a:solidFill>
              <a:schemeClr val="accent5"/>
            </a:solidFill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63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2310384" y="2460982"/>
            <a:ext cx="1892808" cy="1892243"/>
          </a:xfrm>
          <a:prstGeom prst="ellipse">
            <a:avLst/>
          </a:prstGeom>
          <a:ln w="28575">
            <a:solidFill>
              <a:schemeClr val="accent2"/>
            </a:solidFill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73" name="Picture Placeholder 7"/>
          <p:cNvSpPr>
            <a:spLocks noGrp="1"/>
          </p:cNvSpPr>
          <p:nvPr>
            <p:ph type="pic" sz="quarter" idx="26" hasCustomPrompt="1"/>
          </p:nvPr>
        </p:nvSpPr>
        <p:spPr>
          <a:xfrm>
            <a:off x="4888992" y="2460982"/>
            <a:ext cx="1892808" cy="1892243"/>
          </a:xfrm>
          <a:prstGeom prst="ellipse">
            <a:avLst/>
          </a:prstGeom>
          <a:ln w="28575">
            <a:solidFill>
              <a:schemeClr val="accent3"/>
            </a:solidFill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83" name="Picture Placeholder 7"/>
          <p:cNvSpPr>
            <a:spLocks noGrp="1"/>
          </p:cNvSpPr>
          <p:nvPr>
            <p:ph type="pic" sz="quarter" idx="30" hasCustomPrompt="1"/>
          </p:nvPr>
        </p:nvSpPr>
        <p:spPr>
          <a:xfrm>
            <a:off x="6698542" y="1808947"/>
            <a:ext cx="1892808" cy="1892243"/>
          </a:xfrm>
          <a:prstGeom prst="ellipse">
            <a:avLst/>
          </a:prstGeom>
          <a:ln w="28575">
            <a:solidFill>
              <a:schemeClr val="accent6"/>
            </a:solidFill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5" grpId="0" animBg="1"/>
      <p:bldP spid="63" grpId="0" animBg="1"/>
      <p:bldP spid="73" grpId="0" animBg="1"/>
      <p:bldP spid="83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3"/>
          <p:cNvSpPr>
            <a:spLocks noGrp="1"/>
          </p:cNvSpPr>
          <p:nvPr>
            <p:ph type="body" sz="half" idx="16"/>
          </p:nvPr>
        </p:nvSpPr>
        <p:spPr>
          <a:xfrm>
            <a:off x="1725836" y="1453376"/>
            <a:ext cx="1388839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1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449487" y="1472627"/>
            <a:ext cx="1169764" cy="1169415"/>
          </a:xfrm>
          <a:prstGeom prst="teardrop">
            <a:avLst/>
          </a:prstGeom>
          <a:ln w="28575">
            <a:solidFill>
              <a:schemeClr val="accent1"/>
            </a:solidFill>
          </a:ln>
        </p:spPr>
        <p:txBody>
          <a:bodyPr bIns="182880" anchor="b"/>
          <a:lstStyle>
            <a:lvl1pPr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half" idx="15"/>
          </p:nvPr>
        </p:nvSpPr>
        <p:spPr>
          <a:xfrm>
            <a:off x="1725836" y="1866293"/>
            <a:ext cx="1388839" cy="857858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44" name="Round Same Side Corner Rectangle 43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17"/>
          </p:nvPr>
        </p:nvSpPr>
        <p:spPr>
          <a:xfrm>
            <a:off x="4486274" y="1453376"/>
            <a:ext cx="1388839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8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3209925" y="1472627"/>
            <a:ext cx="1169764" cy="1169415"/>
          </a:xfrm>
          <a:prstGeom prst="teardrop">
            <a:avLst/>
          </a:prstGeom>
          <a:ln w="28575">
            <a:solidFill>
              <a:schemeClr val="accent2"/>
            </a:solidFill>
          </a:ln>
        </p:spPr>
        <p:txBody>
          <a:bodyPr bIns="182880" anchor="b"/>
          <a:lstStyle>
            <a:lvl1pPr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69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6274" y="1866293"/>
            <a:ext cx="1388839" cy="857858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0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48524" y="1453376"/>
            <a:ext cx="1388839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71" name="Picture Placeholder 7"/>
          <p:cNvSpPr>
            <a:spLocks noGrp="1"/>
          </p:cNvSpPr>
          <p:nvPr>
            <p:ph type="pic" sz="quarter" idx="21" hasCustomPrompt="1"/>
          </p:nvPr>
        </p:nvSpPr>
        <p:spPr>
          <a:xfrm>
            <a:off x="5972175" y="1472627"/>
            <a:ext cx="1169764" cy="1169415"/>
          </a:xfrm>
          <a:prstGeom prst="teardrop">
            <a:avLst/>
          </a:prstGeom>
          <a:ln w="28575">
            <a:solidFill>
              <a:schemeClr val="accent3"/>
            </a:solidFill>
          </a:ln>
        </p:spPr>
        <p:txBody>
          <a:bodyPr bIns="182880" anchor="b"/>
          <a:lstStyle>
            <a:lvl1pPr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72" name="Text Placeholder 3"/>
          <p:cNvSpPr>
            <a:spLocks noGrp="1"/>
          </p:cNvSpPr>
          <p:nvPr>
            <p:ph type="body" sz="half" idx="22"/>
          </p:nvPr>
        </p:nvSpPr>
        <p:spPr>
          <a:xfrm>
            <a:off x="7248524" y="1866293"/>
            <a:ext cx="1388839" cy="857858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Text Placeholder 3"/>
          <p:cNvSpPr>
            <a:spLocks noGrp="1"/>
          </p:cNvSpPr>
          <p:nvPr>
            <p:ph type="body" sz="half" idx="23"/>
          </p:nvPr>
        </p:nvSpPr>
        <p:spPr>
          <a:xfrm>
            <a:off x="1725836" y="2987508"/>
            <a:ext cx="1388839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1" baseline="0">
                <a:solidFill>
                  <a:schemeClr val="accent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74" name="Picture Placeholder 7"/>
          <p:cNvSpPr>
            <a:spLocks noGrp="1"/>
          </p:cNvSpPr>
          <p:nvPr>
            <p:ph type="pic" sz="quarter" idx="24" hasCustomPrompt="1"/>
          </p:nvPr>
        </p:nvSpPr>
        <p:spPr>
          <a:xfrm>
            <a:off x="449487" y="3006759"/>
            <a:ext cx="1169764" cy="1169415"/>
          </a:xfrm>
          <a:prstGeom prst="teardrop">
            <a:avLst/>
          </a:prstGeom>
          <a:ln w="28575">
            <a:solidFill>
              <a:schemeClr val="accent4"/>
            </a:solidFill>
          </a:ln>
        </p:spPr>
        <p:txBody>
          <a:bodyPr bIns="182880" anchor="b"/>
          <a:lstStyle>
            <a:lvl1pPr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75" name="Text Placeholder 3"/>
          <p:cNvSpPr>
            <a:spLocks noGrp="1"/>
          </p:cNvSpPr>
          <p:nvPr>
            <p:ph type="body" sz="half" idx="25"/>
          </p:nvPr>
        </p:nvSpPr>
        <p:spPr>
          <a:xfrm>
            <a:off x="1725836" y="3400425"/>
            <a:ext cx="1388839" cy="857858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6" name="Text Placeholder 3"/>
          <p:cNvSpPr>
            <a:spLocks noGrp="1"/>
          </p:cNvSpPr>
          <p:nvPr>
            <p:ph type="body" sz="half" idx="26"/>
          </p:nvPr>
        </p:nvSpPr>
        <p:spPr>
          <a:xfrm>
            <a:off x="4486274" y="2987508"/>
            <a:ext cx="1388839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1" baseline="0">
                <a:solidFill>
                  <a:schemeClr val="accent5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77" name="Picture Placeholder 7"/>
          <p:cNvSpPr>
            <a:spLocks noGrp="1"/>
          </p:cNvSpPr>
          <p:nvPr>
            <p:ph type="pic" sz="quarter" idx="27" hasCustomPrompt="1"/>
          </p:nvPr>
        </p:nvSpPr>
        <p:spPr>
          <a:xfrm>
            <a:off x="3209925" y="3006759"/>
            <a:ext cx="1169764" cy="1169415"/>
          </a:xfrm>
          <a:prstGeom prst="teardrop">
            <a:avLst/>
          </a:prstGeom>
          <a:ln w="28575">
            <a:solidFill>
              <a:schemeClr val="accent5"/>
            </a:solidFill>
          </a:ln>
        </p:spPr>
        <p:txBody>
          <a:bodyPr bIns="182880" anchor="b"/>
          <a:lstStyle>
            <a:lvl1pPr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78" name="Text Placeholder 3"/>
          <p:cNvSpPr>
            <a:spLocks noGrp="1"/>
          </p:cNvSpPr>
          <p:nvPr>
            <p:ph type="body" sz="half" idx="28"/>
          </p:nvPr>
        </p:nvSpPr>
        <p:spPr>
          <a:xfrm>
            <a:off x="4486274" y="3400425"/>
            <a:ext cx="1388839" cy="857858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9" name="Text Placeholder 3"/>
          <p:cNvSpPr>
            <a:spLocks noGrp="1"/>
          </p:cNvSpPr>
          <p:nvPr>
            <p:ph type="body" sz="half" idx="29"/>
          </p:nvPr>
        </p:nvSpPr>
        <p:spPr>
          <a:xfrm>
            <a:off x="7248524" y="2987508"/>
            <a:ext cx="1388839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1" baseline="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80" name="Picture Placeholder 7"/>
          <p:cNvSpPr>
            <a:spLocks noGrp="1"/>
          </p:cNvSpPr>
          <p:nvPr>
            <p:ph type="pic" sz="quarter" idx="30" hasCustomPrompt="1"/>
          </p:nvPr>
        </p:nvSpPr>
        <p:spPr>
          <a:xfrm>
            <a:off x="5972175" y="3006759"/>
            <a:ext cx="1169764" cy="1169415"/>
          </a:xfrm>
          <a:prstGeom prst="teardrop">
            <a:avLst/>
          </a:prstGeom>
          <a:ln w="28575">
            <a:solidFill>
              <a:schemeClr val="accent6"/>
            </a:solidFill>
          </a:ln>
        </p:spPr>
        <p:txBody>
          <a:bodyPr bIns="182880" anchor="b"/>
          <a:lstStyle>
            <a:lvl1pPr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31"/>
          </p:nvPr>
        </p:nvSpPr>
        <p:spPr>
          <a:xfrm>
            <a:off x="7248524" y="3400425"/>
            <a:ext cx="1388839" cy="857858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/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7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1" grpId="0" animBg="1"/>
      <p:bldP spid="72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3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animBg="1"/>
      <p:bldP spid="75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animBg="1"/>
      <p:bldP spid="78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0" grpId="0" animBg="1"/>
      <p:bldP spid="81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44" name="Round Same Side Corner Rectangle 43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Rounded Rectangle 23"/>
          <p:cNvSpPr/>
          <p:nvPr userDrawn="1"/>
        </p:nvSpPr>
        <p:spPr>
          <a:xfrm>
            <a:off x="654724" y="1375291"/>
            <a:ext cx="3802062" cy="1684314"/>
          </a:xfrm>
          <a:prstGeom prst="roundRect">
            <a:avLst>
              <a:gd name="adj" fmla="val 366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847388" y="1504216"/>
            <a:ext cx="1401282" cy="1426464"/>
          </a:xfrm>
          <a:prstGeom prst="roundRect">
            <a:avLst>
              <a:gd name="adj" fmla="val 8424"/>
            </a:avLst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7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133821"/>
            <a:ext cx="2773585" cy="2131459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27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6362429" y="1133821"/>
            <a:ext cx="2781572" cy="2131459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2773585" y="1133822"/>
            <a:ext cx="3588844" cy="21314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4514392" y="1073969"/>
            <a:ext cx="3974883" cy="1347062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4514392" y="2571750"/>
            <a:ext cx="3974883" cy="1347062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/>
      <p:bldP spid="13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6781800" y="2438400"/>
            <a:ext cx="1905000" cy="1005895"/>
          </a:xfrm>
          <a:prstGeom prst="rect">
            <a:avLst/>
          </a:prstGeom>
          <a:ln>
            <a:noFill/>
          </a:ln>
        </p:spPr>
        <p:txBody>
          <a:bodyPr bIns="9144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4836201" y="3527404"/>
            <a:ext cx="1905000" cy="1005895"/>
          </a:xfrm>
          <a:prstGeom prst="rect">
            <a:avLst/>
          </a:prstGeom>
          <a:ln>
            <a:noFill/>
          </a:ln>
        </p:spPr>
        <p:txBody>
          <a:bodyPr bIns="9144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6781800" y="1339750"/>
            <a:ext cx="1905000" cy="1024202"/>
            <a:chOff x="4750079" y="1706835"/>
            <a:chExt cx="1785974" cy="1044090"/>
          </a:xfrm>
        </p:grpSpPr>
        <p:sp>
          <p:nvSpPr>
            <p:cNvPr id="26" name="Rectangle 25"/>
            <p:cNvSpPr/>
            <p:nvPr/>
          </p:nvSpPr>
          <p:spPr>
            <a:xfrm>
              <a:off x="4750079" y="1747885"/>
              <a:ext cx="1785974" cy="100304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750079" y="1706835"/>
              <a:ext cx="1785974" cy="10030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4836201" y="1363473"/>
            <a:ext cx="1905000" cy="1005895"/>
          </a:xfrm>
          <a:prstGeom prst="rect">
            <a:avLst/>
          </a:prstGeom>
          <a:ln>
            <a:noFill/>
          </a:ln>
        </p:spPr>
        <p:txBody>
          <a:bodyPr bIns="9144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4836201" y="2440896"/>
            <a:ext cx="1905000" cy="1024202"/>
            <a:chOff x="4750079" y="1706835"/>
            <a:chExt cx="1785974" cy="1044090"/>
          </a:xfrm>
        </p:grpSpPr>
        <p:sp>
          <p:nvSpPr>
            <p:cNvPr id="33" name="Rectangle 32"/>
            <p:cNvSpPr/>
            <p:nvPr/>
          </p:nvSpPr>
          <p:spPr>
            <a:xfrm>
              <a:off x="4750079" y="1747885"/>
              <a:ext cx="1785974" cy="100304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750079" y="1706835"/>
              <a:ext cx="1785974" cy="1003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5" name="Group 34"/>
          <p:cNvGrpSpPr/>
          <p:nvPr userDrawn="1"/>
        </p:nvGrpSpPr>
        <p:grpSpPr>
          <a:xfrm>
            <a:off x="6781800" y="3529900"/>
            <a:ext cx="1905000" cy="1024202"/>
            <a:chOff x="4750079" y="1706835"/>
            <a:chExt cx="1785974" cy="1044090"/>
          </a:xfrm>
        </p:grpSpPr>
        <p:sp>
          <p:nvSpPr>
            <p:cNvPr id="36" name="Rectangle 35"/>
            <p:cNvSpPr/>
            <p:nvPr/>
          </p:nvSpPr>
          <p:spPr>
            <a:xfrm>
              <a:off x="4750079" y="1747885"/>
              <a:ext cx="1785974" cy="100304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750079" y="1706835"/>
              <a:ext cx="1785974" cy="10030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/>
      <p:bldP spid="8" grpId="0"/>
      <p:bldP spid="31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415786" y="1270500"/>
            <a:ext cx="1706218" cy="1526162"/>
            <a:chOff x="4750079" y="1706835"/>
            <a:chExt cx="1785974" cy="1044090"/>
          </a:xfrm>
        </p:grpSpPr>
        <p:sp>
          <p:nvSpPr>
            <p:cNvPr id="20" name="Rectangle 19"/>
            <p:cNvSpPr/>
            <p:nvPr/>
          </p:nvSpPr>
          <p:spPr>
            <a:xfrm>
              <a:off x="4750079" y="1747885"/>
              <a:ext cx="1785974" cy="100304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750079" y="1706835"/>
              <a:ext cx="1785974" cy="10030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3" name="Group 22"/>
          <p:cNvGrpSpPr/>
          <p:nvPr userDrawn="1"/>
        </p:nvGrpSpPr>
        <p:grpSpPr>
          <a:xfrm>
            <a:off x="7021996" y="1270500"/>
            <a:ext cx="1706218" cy="1526162"/>
            <a:chOff x="4750079" y="1706835"/>
            <a:chExt cx="1785974" cy="1044090"/>
          </a:xfrm>
        </p:grpSpPr>
        <p:sp>
          <p:nvSpPr>
            <p:cNvPr id="24" name="Rectangle 23"/>
            <p:cNvSpPr/>
            <p:nvPr/>
          </p:nvSpPr>
          <p:spPr>
            <a:xfrm>
              <a:off x="4750079" y="1747885"/>
              <a:ext cx="1785974" cy="100304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750079" y="1706835"/>
              <a:ext cx="1785974" cy="10030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2" name="Group 31"/>
          <p:cNvGrpSpPr/>
          <p:nvPr userDrawn="1"/>
        </p:nvGrpSpPr>
        <p:grpSpPr>
          <a:xfrm>
            <a:off x="415786" y="2960526"/>
            <a:ext cx="1706218" cy="1526162"/>
            <a:chOff x="4750079" y="1706835"/>
            <a:chExt cx="1785974" cy="1044090"/>
          </a:xfrm>
        </p:grpSpPr>
        <p:sp>
          <p:nvSpPr>
            <p:cNvPr id="35" name="Rectangle 34"/>
            <p:cNvSpPr/>
            <p:nvPr/>
          </p:nvSpPr>
          <p:spPr>
            <a:xfrm>
              <a:off x="4750079" y="1747885"/>
              <a:ext cx="1785974" cy="100304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750079" y="1706835"/>
              <a:ext cx="1785974" cy="1003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0" name="Group 39"/>
          <p:cNvGrpSpPr/>
          <p:nvPr userDrawn="1"/>
        </p:nvGrpSpPr>
        <p:grpSpPr>
          <a:xfrm>
            <a:off x="7021996" y="2960526"/>
            <a:ext cx="1706218" cy="1526162"/>
            <a:chOff x="4750079" y="1706835"/>
            <a:chExt cx="1785974" cy="1044090"/>
          </a:xfrm>
        </p:grpSpPr>
        <p:sp>
          <p:nvSpPr>
            <p:cNvPr id="41" name="Rectangle 40"/>
            <p:cNvSpPr/>
            <p:nvPr/>
          </p:nvSpPr>
          <p:spPr>
            <a:xfrm>
              <a:off x="4750079" y="1747885"/>
              <a:ext cx="1785974" cy="100304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4750079" y="1706835"/>
              <a:ext cx="1785974" cy="10030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7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2122004" y="1270500"/>
            <a:ext cx="2385392" cy="1526162"/>
          </a:xfrm>
          <a:prstGeom prst="rect">
            <a:avLst/>
          </a:prstGeom>
          <a:ln>
            <a:noFill/>
          </a:ln>
        </p:spPr>
        <p:txBody>
          <a:bodyPr bIns="9144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8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4633291" y="1270500"/>
            <a:ext cx="2385392" cy="1526162"/>
          </a:xfrm>
          <a:prstGeom prst="rect">
            <a:avLst/>
          </a:prstGeom>
          <a:ln>
            <a:noFill/>
          </a:ln>
        </p:spPr>
        <p:txBody>
          <a:bodyPr bIns="9144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9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2122004" y="2960526"/>
            <a:ext cx="2385392" cy="1526162"/>
          </a:xfrm>
          <a:prstGeom prst="rect">
            <a:avLst/>
          </a:prstGeom>
          <a:ln>
            <a:noFill/>
          </a:ln>
        </p:spPr>
        <p:txBody>
          <a:bodyPr bIns="9144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4633291" y="2960526"/>
            <a:ext cx="2385392" cy="1526162"/>
          </a:xfrm>
          <a:prstGeom prst="rect">
            <a:avLst/>
          </a:prstGeom>
          <a:ln>
            <a:noFill/>
          </a:ln>
        </p:spPr>
        <p:txBody>
          <a:bodyPr bIns="9144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51" name="Text Placeholder 3"/>
          <p:cNvSpPr>
            <a:spLocks noGrp="1"/>
          </p:cNvSpPr>
          <p:nvPr>
            <p:ph type="body" sz="half" idx="19"/>
          </p:nvPr>
        </p:nvSpPr>
        <p:spPr>
          <a:xfrm>
            <a:off x="474969" y="1682327"/>
            <a:ext cx="1563381" cy="959082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Text Placeholder 3"/>
          <p:cNvSpPr>
            <a:spLocks noGrp="1"/>
          </p:cNvSpPr>
          <p:nvPr>
            <p:ph type="body" sz="half" idx="20"/>
          </p:nvPr>
        </p:nvSpPr>
        <p:spPr>
          <a:xfrm>
            <a:off x="469700" y="1457325"/>
            <a:ext cx="1567758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53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4969" y="3331256"/>
            <a:ext cx="1563381" cy="959082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4" name="Text Placeholder 3"/>
          <p:cNvSpPr>
            <a:spLocks noGrp="1"/>
          </p:cNvSpPr>
          <p:nvPr>
            <p:ph type="body" sz="half" idx="22"/>
          </p:nvPr>
        </p:nvSpPr>
        <p:spPr>
          <a:xfrm>
            <a:off x="469700" y="3106254"/>
            <a:ext cx="1567758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55" name="Text Placeholder 3"/>
          <p:cNvSpPr>
            <a:spLocks noGrp="1"/>
          </p:cNvSpPr>
          <p:nvPr>
            <p:ph type="body" sz="half" idx="23"/>
          </p:nvPr>
        </p:nvSpPr>
        <p:spPr>
          <a:xfrm>
            <a:off x="7093940" y="1682327"/>
            <a:ext cx="1563381" cy="959082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Text Placeholder 3"/>
          <p:cNvSpPr>
            <a:spLocks noGrp="1"/>
          </p:cNvSpPr>
          <p:nvPr>
            <p:ph type="body" sz="half" idx="24"/>
          </p:nvPr>
        </p:nvSpPr>
        <p:spPr>
          <a:xfrm>
            <a:off x="7088671" y="1457325"/>
            <a:ext cx="1567758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57" name="Text Placeholder 3"/>
          <p:cNvSpPr>
            <a:spLocks noGrp="1"/>
          </p:cNvSpPr>
          <p:nvPr>
            <p:ph type="body" sz="half" idx="25"/>
          </p:nvPr>
        </p:nvSpPr>
        <p:spPr>
          <a:xfrm>
            <a:off x="7093940" y="3369356"/>
            <a:ext cx="1563381" cy="959082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 Placeholder 3"/>
          <p:cNvSpPr>
            <a:spLocks noGrp="1"/>
          </p:cNvSpPr>
          <p:nvPr>
            <p:ph type="body" sz="half" idx="26"/>
          </p:nvPr>
        </p:nvSpPr>
        <p:spPr>
          <a:xfrm>
            <a:off x="7088671" y="3144354"/>
            <a:ext cx="1567758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/>
      <p:bldP spid="48" grpId="0"/>
      <p:bldP spid="49" grpId="0"/>
      <p:bldP spid="50" grpId="0"/>
      <p:bldP spid="51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8"/>
          <p:cNvGrpSpPr/>
          <p:nvPr userDrawn="1"/>
        </p:nvGrpSpPr>
        <p:grpSpPr>
          <a:xfrm>
            <a:off x="0" y="1264650"/>
            <a:ext cx="1828800" cy="1682250"/>
            <a:chOff x="4750079" y="1706835"/>
            <a:chExt cx="1785974" cy="1044090"/>
          </a:xfrm>
        </p:grpSpPr>
        <p:sp>
          <p:nvSpPr>
            <p:cNvPr id="20" name="Rectangle 19"/>
            <p:cNvSpPr/>
            <p:nvPr/>
          </p:nvSpPr>
          <p:spPr>
            <a:xfrm>
              <a:off x="4750079" y="1747885"/>
              <a:ext cx="1785974" cy="100304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750079" y="1706835"/>
              <a:ext cx="1785974" cy="10030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" name="Group 22"/>
          <p:cNvGrpSpPr/>
          <p:nvPr userDrawn="1"/>
        </p:nvGrpSpPr>
        <p:grpSpPr>
          <a:xfrm>
            <a:off x="3657600" y="1264650"/>
            <a:ext cx="1828800" cy="1682250"/>
            <a:chOff x="4750079" y="1706835"/>
            <a:chExt cx="1785974" cy="1044090"/>
          </a:xfrm>
        </p:grpSpPr>
        <p:sp>
          <p:nvSpPr>
            <p:cNvPr id="24" name="Rectangle 23"/>
            <p:cNvSpPr/>
            <p:nvPr/>
          </p:nvSpPr>
          <p:spPr>
            <a:xfrm>
              <a:off x="4750079" y="1747885"/>
              <a:ext cx="1785974" cy="100304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750079" y="1706835"/>
              <a:ext cx="1785974" cy="10030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0" name="Group 22"/>
          <p:cNvGrpSpPr/>
          <p:nvPr userDrawn="1"/>
        </p:nvGrpSpPr>
        <p:grpSpPr>
          <a:xfrm>
            <a:off x="7315200" y="1264650"/>
            <a:ext cx="1828800" cy="1682250"/>
            <a:chOff x="4750079" y="1706835"/>
            <a:chExt cx="1785974" cy="1044090"/>
          </a:xfrm>
        </p:grpSpPr>
        <p:sp>
          <p:nvSpPr>
            <p:cNvPr id="43" name="Rectangle 42"/>
            <p:cNvSpPr/>
            <p:nvPr/>
          </p:nvSpPr>
          <p:spPr>
            <a:xfrm>
              <a:off x="4750079" y="1747885"/>
              <a:ext cx="1785974" cy="100304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4750079" y="1706835"/>
              <a:ext cx="1785974" cy="10030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1" name="Group 22"/>
          <p:cNvGrpSpPr/>
          <p:nvPr userDrawn="1"/>
        </p:nvGrpSpPr>
        <p:grpSpPr>
          <a:xfrm>
            <a:off x="5486400" y="2946900"/>
            <a:ext cx="1828800" cy="1682250"/>
            <a:chOff x="4750079" y="1706835"/>
            <a:chExt cx="1785974" cy="1044090"/>
          </a:xfrm>
        </p:grpSpPr>
        <p:sp>
          <p:nvSpPr>
            <p:cNvPr id="68" name="Rectangle 67"/>
            <p:cNvSpPr/>
            <p:nvPr/>
          </p:nvSpPr>
          <p:spPr>
            <a:xfrm>
              <a:off x="4750079" y="1747885"/>
              <a:ext cx="1785974" cy="100304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750079" y="1706835"/>
              <a:ext cx="1785974" cy="10030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2" name="Group 22"/>
          <p:cNvGrpSpPr/>
          <p:nvPr userDrawn="1"/>
        </p:nvGrpSpPr>
        <p:grpSpPr>
          <a:xfrm>
            <a:off x="1828800" y="2946900"/>
            <a:ext cx="1828800" cy="1682250"/>
            <a:chOff x="4750079" y="1706835"/>
            <a:chExt cx="1785974" cy="1044090"/>
          </a:xfrm>
        </p:grpSpPr>
        <p:sp>
          <p:nvSpPr>
            <p:cNvPr id="66" name="Rectangle 65"/>
            <p:cNvSpPr/>
            <p:nvPr/>
          </p:nvSpPr>
          <p:spPr>
            <a:xfrm>
              <a:off x="4750079" y="1747885"/>
              <a:ext cx="1785974" cy="100304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750079" y="1706835"/>
              <a:ext cx="1785974" cy="1003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4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1828800" y="1264650"/>
            <a:ext cx="1828800" cy="1682250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75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5486400" y="1264650"/>
            <a:ext cx="1828800" cy="1682250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76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2946900"/>
            <a:ext cx="1828800" cy="1682250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77" name="Picture Placeholder 7"/>
          <p:cNvSpPr>
            <a:spLocks noGrp="1"/>
          </p:cNvSpPr>
          <p:nvPr>
            <p:ph type="pic" sz="quarter" idx="19" hasCustomPrompt="1"/>
          </p:nvPr>
        </p:nvSpPr>
        <p:spPr>
          <a:xfrm>
            <a:off x="3657600" y="2946900"/>
            <a:ext cx="1828800" cy="1682250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78" name="Picture Placeholder 7"/>
          <p:cNvSpPr>
            <a:spLocks noGrp="1"/>
          </p:cNvSpPr>
          <p:nvPr>
            <p:ph type="pic" sz="quarter" idx="20" hasCustomPrompt="1"/>
          </p:nvPr>
        </p:nvSpPr>
        <p:spPr>
          <a:xfrm>
            <a:off x="7299032" y="2946900"/>
            <a:ext cx="1828800" cy="1682250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79" name="Text Placeholder 3"/>
          <p:cNvSpPr>
            <a:spLocks noGrp="1"/>
          </p:cNvSpPr>
          <p:nvPr>
            <p:ph type="body" sz="half" idx="21"/>
          </p:nvPr>
        </p:nvSpPr>
        <p:spPr>
          <a:xfrm>
            <a:off x="119066" y="1730761"/>
            <a:ext cx="1563381" cy="959082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0" name="Text Placeholder 3"/>
          <p:cNvSpPr>
            <a:spLocks noGrp="1"/>
          </p:cNvSpPr>
          <p:nvPr>
            <p:ph type="body" sz="half" idx="22"/>
          </p:nvPr>
        </p:nvSpPr>
        <p:spPr>
          <a:xfrm>
            <a:off x="113797" y="1505759"/>
            <a:ext cx="1567758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3"/>
          </p:nvPr>
        </p:nvSpPr>
        <p:spPr>
          <a:xfrm>
            <a:off x="1952325" y="3460227"/>
            <a:ext cx="1563381" cy="959082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4"/>
          </p:nvPr>
        </p:nvSpPr>
        <p:spPr>
          <a:xfrm>
            <a:off x="1947056" y="3235225"/>
            <a:ext cx="1567758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5"/>
          </p:nvPr>
        </p:nvSpPr>
        <p:spPr>
          <a:xfrm>
            <a:off x="3790750" y="1730761"/>
            <a:ext cx="1563381" cy="959082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4" name="Text Placeholder 3"/>
          <p:cNvSpPr>
            <a:spLocks noGrp="1"/>
          </p:cNvSpPr>
          <p:nvPr>
            <p:ph type="body" sz="half" idx="26"/>
          </p:nvPr>
        </p:nvSpPr>
        <p:spPr>
          <a:xfrm>
            <a:off x="3785481" y="1505759"/>
            <a:ext cx="1567758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85" name="Text Placeholder 3"/>
          <p:cNvSpPr>
            <a:spLocks noGrp="1"/>
          </p:cNvSpPr>
          <p:nvPr>
            <p:ph type="body" sz="half" idx="27"/>
          </p:nvPr>
        </p:nvSpPr>
        <p:spPr>
          <a:xfrm>
            <a:off x="5614281" y="3460227"/>
            <a:ext cx="1563381" cy="959082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6" name="Text Placeholder 3"/>
          <p:cNvSpPr>
            <a:spLocks noGrp="1"/>
          </p:cNvSpPr>
          <p:nvPr>
            <p:ph type="body" sz="half" idx="28"/>
          </p:nvPr>
        </p:nvSpPr>
        <p:spPr>
          <a:xfrm>
            <a:off x="5609012" y="3235225"/>
            <a:ext cx="1567758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87" name="Text Placeholder 3"/>
          <p:cNvSpPr>
            <a:spLocks noGrp="1"/>
          </p:cNvSpPr>
          <p:nvPr>
            <p:ph type="body" sz="half" idx="29"/>
          </p:nvPr>
        </p:nvSpPr>
        <p:spPr>
          <a:xfrm>
            <a:off x="7466719" y="1730761"/>
            <a:ext cx="1563381" cy="959082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8" name="Text Placeholder 3"/>
          <p:cNvSpPr>
            <a:spLocks noGrp="1"/>
          </p:cNvSpPr>
          <p:nvPr>
            <p:ph type="body" sz="half" idx="30"/>
          </p:nvPr>
        </p:nvSpPr>
        <p:spPr>
          <a:xfrm>
            <a:off x="7461450" y="1505759"/>
            <a:ext cx="1567758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/>
      <p:bldP spid="75" grpId="0"/>
      <p:bldP spid="76" grpId="0"/>
      <p:bldP spid="77" grpId="0"/>
      <p:bldP spid="78" grpId="0"/>
      <p:bldP spid="79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0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1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2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3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4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5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6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7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8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653855" y="1122093"/>
            <a:ext cx="1834811" cy="2844844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28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2671040" y="1122093"/>
            <a:ext cx="1779495" cy="1347062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31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6700526" y="1122093"/>
            <a:ext cx="1779495" cy="1347062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4658482" y="2619875"/>
            <a:ext cx="1779495" cy="1347062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2664561" y="2570470"/>
            <a:ext cx="1785974" cy="1396467"/>
            <a:chOff x="2664561" y="2570470"/>
            <a:chExt cx="1785974" cy="1396467"/>
          </a:xfrm>
        </p:grpSpPr>
        <p:sp>
          <p:nvSpPr>
            <p:cNvPr id="34" name="Rectangle 33"/>
            <p:cNvSpPr/>
            <p:nvPr/>
          </p:nvSpPr>
          <p:spPr>
            <a:xfrm>
              <a:off x="2664561" y="2570470"/>
              <a:ext cx="1785974" cy="134706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664561" y="2619875"/>
              <a:ext cx="1785974" cy="13470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6" name="Group 3"/>
          <p:cNvGrpSpPr/>
          <p:nvPr userDrawn="1"/>
        </p:nvGrpSpPr>
        <p:grpSpPr>
          <a:xfrm>
            <a:off x="6694047" y="2562850"/>
            <a:ext cx="1785974" cy="1404087"/>
            <a:chOff x="6694047" y="2562850"/>
            <a:chExt cx="1785974" cy="1404087"/>
          </a:xfrm>
        </p:grpSpPr>
        <p:sp>
          <p:nvSpPr>
            <p:cNvPr id="37" name="Rectangle 36"/>
            <p:cNvSpPr/>
            <p:nvPr/>
          </p:nvSpPr>
          <p:spPr>
            <a:xfrm>
              <a:off x="6694047" y="2562850"/>
              <a:ext cx="1785974" cy="134706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694047" y="2619875"/>
              <a:ext cx="1785974" cy="134706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9" name="Group 2"/>
          <p:cNvGrpSpPr/>
          <p:nvPr userDrawn="1"/>
        </p:nvGrpSpPr>
        <p:grpSpPr>
          <a:xfrm>
            <a:off x="4658482" y="1122093"/>
            <a:ext cx="1785974" cy="1407182"/>
            <a:chOff x="4658482" y="1122093"/>
            <a:chExt cx="1785974" cy="1407182"/>
          </a:xfrm>
        </p:grpSpPr>
        <p:sp>
          <p:nvSpPr>
            <p:cNvPr id="40" name="Rectangle 39"/>
            <p:cNvSpPr/>
            <p:nvPr/>
          </p:nvSpPr>
          <p:spPr>
            <a:xfrm>
              <a:off x="4658482" y="1182213"/>
              <a:ext cx="1785974" cy="1347062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658482" y="1122093"/>
              <a:ext cx="1785974" cy="13470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/>
      <p:bldP spid="28" grpId="0"/>
      <p:bldP spid="31" grpId="0"/>
      <p:bldP spid="3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3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44" name="Group 43"/>
          <p:cNvGrpSpPr/>
          <p:nvPr userDrawn="1"/>
        </p:nvGrpSpPr>
        <p:grpSpPr>
          <a:xfrm>
            <a:off x="4750079" y="1430890"/>
            <a:ext cx="1785974" cy="1044090"/>
            <a:chOff x="4750079" y="1706835"/>
            <a:chExt cx="1785974" cy="1044090"/>
          </a:xfrm>
        </p:grpSpPr>
        <p:sp>
          <p:nvSpPr>
            <p:cNvPr id="45" name="Rectangle 44"/>
            <p:cNvSpPr/>
            <p:nvPr/>
          </p:nvSpPr>
          <p:spPr>
            <a:xfrm>
              <a:off x="4750079" y="1747885"/>
              <a:ext cx="1785974" cy="100304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750079" y="1706835"/>
              <a:ext cx="1785974" cy="10030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7" name="Group 46"/>
          <p:cNvGrpSpPr/>
          <p:nvPr userDrawn="1"/>
        </p:nvGrpSpPr>
        <p:grpSpPr>
          <a:xfrm>
            <a:off x="6707505" y="1430890"/>
            <a:ext cx="1785974" cy="1044090"/>
            <a:chOff x="6707505" y="1706835"/>
            <a:chExt cx="1785974" cy="1044090"/>
          </a:xfrm>
        </p:grpSpPr>
        <p:sp>
          <p:nvSpPr>
            <p:cNvPr id="48" name="Rectangle 47"/>
            <p:cNvSpPr/>
            <p:nvPr/>
          </p:nvSpPr>
          <p:spPr>
            <a:xfrm>
              <a:off x="6707505" y="1747885"/>
              <a:ext cx="1785974" cy="100304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6707505" y="1706835"/>
              <a:ext cx="1785974" cy="1003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4750079" y="2517098"/>
            <a:ext cx="1785974" cy="1045251"/>
            <a:chOff x="4750079" y="2793043"/>
            <a:chExt cx="1785974" cy="1045251"/>
          </a:xfrm>
        </p:grpSpPr>
        <p:sp>
          <p:nvSpPr>
            <p:cNvPr id="51" name="Rectangle 50"/>
            <p:cNvSpPr/>
            <p:nvPr/>
          </p:nvSpPr>
          <p:spPr>
            <a:xfrm>
              <a:off x="4750079" y="2793043"/>
              <a:ext cx="1785974" cy="100304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750079" y="2835254"/>
              <a:ext cx="1785974" cy="10030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3" name="Group 52"/>
          <p:cNvGrpSpPr/>
          <p:nvPr userDrawn="1"/>
        </p:nvGrpSpPr>
        <p:grpSpPr>
          <a:xfrm>
            <a:off x="6707505" y="2517098"/>
            <a:ext cx="1785974" cy="1045251"/>
            <a:chOff x="6707505" y="2793043"/>
            <a:chExt cx="1785974" cy="1045251"/>
          </a:xfrm>
        </p:grpSpPr>
        <p:sp>
          <p:nvSpPr>
            <p:cNvPr id="54" name="Rectangle 53"/>
            <p:cNvSpPr/>
            <p:nvPr/>
          </p:nvSpPr>
          <p:spPr>
            <a:xfrm>
              <a:off x="6707505" y="2793043"/>
              <a:ext cx="1785974" cy="100304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6707505" y="2835254"/>
              <a:ext cx="1785974" cy="10030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6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668891" y="1430890"/>
            <a:ext cx="3884059" cy="2131460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1002843"/>
            <a:ext cx="9127832" cy="2254948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ic 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443246" y="1062333"/>
            <a:ext cx="2602150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443246" y="2416390"/>
            <a:ext cx="2602149" cy="4209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10" name="Round Same Side Corner Rectangle 9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7"/>
          </p:nvPr>
        </p:nvSpPr>
        <p:spPr>
          <a:xfrm>
            <a:off x="510621" y="2522265"/>
            <a:ext cx="2493566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3258150" y="1062333"/>
            <a:ext cx="2602150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3258150" y="2416390"/>
            <a:ext cx="2602149" cy="42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25525" y="2522265"/>
            <a:ext cx="2493566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20" hasCustomPrompt="1"/>
          </p:nvPr>
        </p:nvSpPr>
        <p:spPr>
          <a:xfrm>
            <a:off x="6071075" y="1062333"/>
            <a:ext cx="2602150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6071075" y="2416390"/>
            <a:ext cx="2602149" cy="4209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1"/>
          </p:nvPr>
        </p:nvSpPr>
        <p:spPr>
          <a:xfrm>
            <a:off x="6138450" y="2522265"/>
            <a:ext cx="2493566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22" hasCustomPrompt="1"/>
          </p:nvPr>
        </p:nvSpPr>
        <p:spPr>
          <a:xfrm>
            <a:off x="443246" y="2993063"/>
            <a:ext cx="2602150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21" name="Rectangle 20"/>
          <p:cNvSpPr/>
          <p:nvPr userDrawn="1"/>
        </p:nvSpPr>
        <p:spPr>
          <a:xfrm>
            <a:off x="443246" y="4347120"/>
            <a:ext cx="2602149" cy="4209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23"/>
          </p:nvPr>
        </p:nvSpPr>
        <p:spPr>
          <a:xfrm>
            <a:off x="510621" y="4452995"/>
            <a:ext cx="2493566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24" hasCustomPrompt="1"/>
          </p:nvPr>
        </p:nvSpPr>
        <p:spPr>
          <a:xfrm>
            <a:off x="3258150" y="2993063"/>
            <a:ext cx="2602150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24" name="Rectangle 23"/>
          <p:cNvSpPr/>
          <p:nvPr userDrawn="1"/>
        </p:nvSpPr>
        <p:spPr>
          <a:xfrm>
            <a:off x="3258150" y="4347120"/>
            <a:ext cx="2602149" cy="42091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25"/>
          </p:nvPr>
        </p:nvSpPr>
        <p:spPr>
          <a:xfrm>
            <a:off x="3325525" y="4452995"/>
            <a:ext cx="2493566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26" hasCustomPrompt="1"/>
          </p:nvPr>
        </p:nvSpPr>
        <p:spPr>
          <a:xfrm>
            <a:off x="6071075" y="2993063"/>
            <a:ext cx="2602150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27" name="Rectangle 26"/>
          <p:cNvSpPr/>
          <p:nvPr userDrawn="1"/>
        </p:nvSpPr>
        <p:spPr>
          <a:xfrm>
            <a:off x="6071075" y="4347120"/>
            <a:ext cx="2602149" cy="42091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3"/>
          <p:cNvSpPr>
            <a:spLocks noGrp="1"/>
          </p:cNvSpPr>
          <p:nvPr>
            <p:ph type="body" sz="half" idx="27"/>
          </p:nvPr>
        </p:nvSpPr>
        <p:spPr>
          <a:xfrm>
            <a:off x="6138450" y="4452995"/>
            <a:ext cx="2493566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 animBg="1"/>
      <p:bldP spid="8" grpId="0"/>
      <p:bldP spid="9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/>
      <p:bldP spid="15" grpId="0" animBg="1"/>
      <p:bldP spid="16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/>
      <p:bldP spid="18" grpId="0" animBg="1"/>
      <p:bldP spid="19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/>
      <p:bldP spid="21" grpId="0" animBg="1"/>
      <p:bldP spid="22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/>
      <p:bldP spid="24" grpId="0" animBg="1"/>
      <p:bldP spid="25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/>
      <p:bldP spid="27" grpId="0" animBg="1"/>
      <p:bldP spid="28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506970" y="3506082"/>
            <a:ext cx="1811374" cy="10030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2556160" y="3506082"/>
            <a:ext cx="1811374" cy="1003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506970" y="1178543"/>
            <a:ext cx="3869193" cy="2131459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  <p:bldP spid="11" grpId="0" animBg="1"/>
      <p:bldP spid="12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-7985" y="1073968"/>
            <a:ext cx="3160757" cy="2131459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17500" sx="1000" sy="1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3152772" y="1073968"/>
            <a:ext cx="5991228" cy="2131459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  <p:bldP spid="15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9127831" cy="2974997"/>
          </a:xfrm>
          <a:prstGeom prst="downArrowCallout">
            <a:avLst>
              <a:gd name="adj1" fmla="val 35178"/>
              <a:gd name="adj2" fmla="val 13059"/>
              <a:gd name="adj3" fmla="val 7566"/>
              <a:gd name="adj4" fmla="val 92434"/>
            </a:avLst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660456" y="1229499"/>
            <a:ext cx="3681115" cy="3225991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4687214" y="0"/>
            <a:ext cx="4456786" cy="5143500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4456786" cy="5143500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65438" y="2994298"/>
            <a:ext cx="2007972" cy="1651304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1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4628355" y="2994298"/>
            <a:ext cx="2007972" cy="1651304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52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2511238" y="1208553"/>
            <a:ext cx="2007972" cy="1651304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53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6746296" y="1208553"/>
            <a:ext cx="2007972" cy="1651304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36" name="Rectangle 35"/>
          <p:cNvSpPr/>
          <p:nvPr userDrawn="1"/>
        </p:nvSpPr>
        <p:spPr>
          <a:xfrm>
            <a:off x="2511238" y="2859857"/>
            <a:ext cx="2007972" cy="17857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>
              <a:spcBef>
                <a:spcPct val="20000"/>
              </a:spcBef>
              <a:defRPr/>
            </a:pPr>
            <a:endParaRPr lang="en-US" sz="4000" dirty="0">
              <a:latin typeface="FontAwesome" pitchFamily="2" charset="0"/>
            </a:endParaRPr>
          </a:p>
        </p:txBody>
      </p:sp>
      <p:sp>
        <p:nvSpPr>
          <p:cNvPr id="35" name="Rectangle 34"/>
          <p:cNvSpPr/>
          <p:nvPr userDrawn="1"/>
        </p:nvSpPr>
        <p:spPr>
          <a:xfrm>
            <a:off x="365438" y="1208553"/>
            <a:ext cx="2007972" cy="178574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>
              <a:spcBef>
                <a:spcPct val="20000"/>
              </a:spcBef>
              <a:defRPr/>
            </a:pPr>
            <a:endParaRPr lang="en-US" sz="44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39" name="Rectangle 38"/>
          <p:cNvSpPr/>
          <p:nvPr userDrawn="1"/>
        </p:nvSpPr>
        <p:spPr>
          <a:xfrm>
            <a:off x="4628355" y="1208552"/>
            <a:ext cx="2007972" cy="178574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1000" dirty="0"/>
              <a:t> </a:t>
            </a:r>
          </a:p>
          <a:p>
            <a:pPr lvl="0" algn="ctr" defTabSz="914400">
              <a:spcBef>
                <a:spcPct val="20000"/>
              </a:spcBef>
              <a:defRPr/>
            </a:pPr>
            <a:br>
              <a:rPr lang="en-US" sz="1200" b="1" dirty="0">
                <a:solidFill>
                  <a:schemeClr val="bg1">
                    <a:lumMod val="95000"/>
                  </a:schemeClr>
                </a:solidFill>
              </a:rPr>
            </a:br>
            <a:br>
              <a:rPr lang="en-US" sz="1200" b="1" dirty="0">
                <a:solidFill>
                  <a:schemeClr val="bg1">
                    <a:lumMod val="95000"/>
                  </a:schemeClr>
                </a:solidFill>
              </a:rPr>
            </a:b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4" name="Rectangle 43"/>
          <p:cNvSpPr/>
          <p:nvPr userDrawn="1"/>
        </p:nvSpPr>
        <p:spPr>
          <a:xfrm>
            <a:off x="6746296" y="2859857"/>
            <a:ext cx="2007972" cy="178574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spcBef>
                <a:spcPct val="20000"/>
              </a:spcBef>
              <a:defRPr/>
            </a:pPr>
            <a:endParaRPr lang="en-US" sz="12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/>
      <p:bldP spid="52" grpId="0"/>
      <p:bldP spid="53" grpId="0"/>
      <p:bldP spid="36" grpId="0" animBg="1"/>
      <p:bldP spid="35" grpId="0" animBg="1"/>
      <p:bldP spid="39" grpId="0" animBg="1"/>
      <p:bldP spid="44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499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-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icture Placeholder 7"/>
          <p:cNvSpPr>
            <a:spLocks noGrp="1"/>
          </p:cNvSpPr>
          <p:nvPr>
            <p:ph type="pic" sz="quarter" idx="22" hasCustomPrompt="1"/>
          </p:nvPr>
        </p:nvSpPr>
        <p:spPr>
          <a:xfrm>
            <a:off x="4714725" y="1646263"/>
            <a:ext cx="3773217" cy="2023461"/>
          </a:xfrm>
          <a:prstGeom prst="downArrowCallout">
            <a:avLst>
              <a:gd name="adj1" fmla="val 50000"/>
              <a:gd name="adj2" fmla="val 11967"/>
              <a:gd name="adj3" fmla="val 7487"/>
              <a:gd name="adj4" fmla="val 92647"/>
            </a:avLst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3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43682" y="1636638"/>
            <a:ext cx="3773217" cy="2033086"/>
          </a:xfrm>
          <a:prstGeom prst="downArrowCallout">
            <a:avLst>
              <a:gd name="adj1" fmla="val 50000"/>
              <a:gd name="adj2" fmla="val 11967"/>
              <a:gd name="adj3" fmla="val 7487"/>
              <a:gd name="adj4" fmla="val 92647"/>
            </a:avLst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5"/>
          </p:nvPr>
        </p:nvSpPr>
        <p:spPr>
          <a:xfrm>
            <a:off x="648949" y="3894926"/>
            <a:ext cx="3762683" cy="635096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 Placeholder 3"/>
          <p:cNvSpPr>
            <a:spLocks noGrp="1"/>
          </p:cNvSpPr>
          <p:nvPr>
            <p:ph type="body" sz="half" idx="17"/>
          </p:nvPr>
        </p:nvSpPr>
        <p:spPr>
          <a:xfrm>
            <a:off x="643681" y="3688974"/>
            <a:ext cx="3773218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59" name="Text Placeholder 3"/>
          <p:cNvSpPr>
            <a:spLocks noGrp="1"/>
          </p:cNvSpPr>
          <p:nvPr>
            <p:ph type="body" sz="half" idx="23"/>
          </p:nvPr>
        </p:nvSpPr>
        <p:spPr>
          <a:xfrm>
            <a:off x="4719992" y="3894926"/>
            <a:ext cx="3762683" cy="635096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" name="Text Placeholder 3"/>
          <p:cNvSpPr>
            <a:spLocks noGrp="1"/>
          </p:cNvSpPr>
          <p:nvPr>
            <p:ph type="body" sz="half" idx="25"/>
          </p:nvPr>
        </p:nvSpPr>
        <p:spPr>
          <a:xfrm>
            <a:off x="4714724" y="3688974"/>
            <a:ext cx="3773218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32" name="Rectangle 31"/>
          <p:cNvSpPr/>
          <p:nvPr userDrawn="1"/>
        </p:nvSpPr>
        <p:spPr>
          <a:xfrm>
            <a:off x="648948" y="1254235"/>
            <a:ext cx="3762684" cy="38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41" name="Text Placeholder 3"/>
          <p:cNvSpPr>
            <a:spLocks noGrp="1"/>
          </p:cNvSpPr>
          <p:nvPr>
            <p:ph type="body" sz="half" idx="16"/>
          </p:nvPr>
        </p:nvSpPr>
        <p:spPr>
          <a:xfrm>
            <a:off x="672532" y="1330017"/>
            <a:ext cx="3715517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60" name="Rectangle 59"/>
          <p:cNvSpPr/>
          <p:nvPr userDrawn="1"/>
        </p:nvSpPr>
        <p:spPr>
          <a:xfrm>
            <a:off x="4719991" y="1254235"/>
            <a:ext cx="3762684" cy="381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61" name="Text Placeholder 3"/>
          <p:cNvSpPr>
            <a:spLocks noGrp="1"/>
          </p:cNvSpPr>
          <p:nvPr>
            <p:ph type="body" sz="half" idx="24"/>
          </p:nvPr>
        </p:nvSpPr>
        <p:spPr>
          <a:xfrm>
            <a:off x="4743575" y="1330017"/>
            <a:ext cx="3715517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38" grpId="0"/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  <p:bldP spid="41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animBg="1"/>
      <p:bldP spid="61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43683" y="1665213"/>
            <a:ext cx="2491870" cy="1892243"/>
          </a:xfrm>
          <a:prstGeom prst="downArrowCallout">
            <a:avLst>
              <a:gd name="adj1" fmla="val 35178"/>
              <a:gd name="adj2" fmla="val 13059"/>
              <a:gd name="adj3" fmla="val 7566"/>
              <a:gd name="adj4" fmla="val 92434"/>
            </a:avLst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7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48950" y="3866351"/>
            <a:ext cx="2486604" cy="635096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7" name="Text Placeholder 3"/>
          <p:cNvSpPr>
            <a:spLocks noGrp="1"/>
          </p:cNvSpPr>
          <p:nvPr>
            <p:ph type="body" sz="half" idx="17"/>
          </p:nvPr>
        </p:nvSpPr>
        <p:spPr>
          <a:xfrm>
            <a:off x="643681" y="3660399"/>
            <a:ext cx="2493566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78" name="Rectangle 77"/>
          <p:cNvSpPr/>
          <p:nvPr userDrawn="1"/>
        </p:nvSpPr>
        <p:spPr>
          <a:xfrm>
            <a:off x="648949" y="1282810"/>
            <a:ext cx="2486604" cy="38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79" name="Text Placeholder 3"/>
          <p:cNvSpPr>
            <a:spLocks noGrp="1"/>
          </p:cNvSpPr>
          <p:nvPr>
            <p:ph type="body" sz="half" idx="16"/>
          </p:nvPr>
        </p:nvSpPr>
        <p:spPr>
          <a:xfrm>
            <a:off x="742617" y="1372937"/>
            <a:ext cx="2299268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80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3333752" y="1665213"/>
            <a:ext cx="2491870" cy="1892243"/>
          </a:xfrm>
          <a:prstGeom prst="downArrowCallout">
            <a:avLst>
              <a:gd name="adj1" fmla="val 35178"/>
              <a:gd name="adj2" fmla="val 13059"/>
              <a:gd name="adj3" fmla="val 7566"/>
              <a:gd name="adj4" fmla="val 92434"/>
            </a:avLst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9019" y="3866351"/>
            <a:ext cx="2486604" cy="635096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0"/>
          </p:nvPr>
        </p:nvSpPr>
        <p:spPr>
          <a:xfrm>
            <a:off x="3333750" y="3660399"/>
            <a:ext cx="2493566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83" name="Rectangle 82"/>
          <p:cNvSpPr/>
          <p:nvPr userDrawn="1"/>
        </p:nvSpPr>
        <p:spPr>
          <a:xfrm>
            <a:off x="3339018" y="1282810"/>
            <a:ext cx="2486604" cy="381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84" name="Text Placeholder 3"/>
          <p:cNvSpPr>
            <a:spLocks noGrp="1"/>
          </p:cNvSpPr>
          <p:nvPr>
            <p:ph type="body" sz="half" idx="21"/>
          </p:nvPr>
        </p:nvSpPr>
        <p:spPr>
          <a:xfrm>
            <a:off x="3432686" y="1372937"/>
            <a:ext cx="2299268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85" name="Picture Placeholder 7"/>
          <p:cNvSpPr>
            <a:spLocks noGrp="1"/>
          </p:cNvSpPr>
          <p:nvPr>
            <p:ph type="pic" sz="quarter" idx="22" hasCustomPrompt="1"/>
          </p:nvPr>
        </p:nvSpPr>
        <p:spPr>
          <a:xfrm>
            <a:off x="6019802" y="1665213"/>
            <a:ext cx="2491870" cy="1892243"/>
          </a:xfrm>
          <a:prstGeom prst="downArrowCallout">
            <a:avLst>
              <a:gd name="adj1" fmla="val 35178"/>
              <a:gd name="adj2" fmla="val 13059"/>
              <a:gd name="adj3" fmla="val 7566"/>
              <a:gd name="adj4" fmla="val 92434"/>
            </a:avLst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86" name="Text Placeholder 3"/>
          <p:cNvSpPr>
            <a:spLocks noGrp="1"/>
          </p:cNvSpPr>
          <p:nvPr>
            <p:ph type="body" sz="half" idx="23"/>
          </p:nvPr>
        </p:nvSpPr>
        <p:spPr>
          <a:xfrm>
            <a:off x="6025069" y="3866351"/>
            <a:ext cx="2486604" cy="635096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7" name="Text Placeholder 3"/>
          <p:cNvSpPr>
            <a:spLocks noGrp="1"/>
          </p:cNvSpPr>
          <p:nvPr>
            <p:ph type="body" sz="half" idx="24"/>
          </p:nvPr>
        </p:nvSpPr>
        <p:spPr>
          <a:xfrm>
            <a:off x="6019800" y="3660399"/>
            <a:ext cx="2493566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88" name="Rectangle 87"/>
          <p:cNvSpPr/>
          <p:nvPr userDrawn="1"/>
        </p:nvSpPr>
        <p:spPr>
          <a:xfrm>
            <a:off x="6025068" y="1282810"/>
            <a:ext cx="2486604" cy="381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89" name="Text Placeholder 3"/>
          <p:cNvSpPr>
            <a:spLocks noGrp="1"/>
          </p:cNvSpPr>
          <p:nvPr>
            <p:ph type="body" sz="half" idx="25"/>
          </p:nvPr>
        </p:nvSpPr>
        <p:spPr>
          <a:xfrm>
            <a:off x="6118736" y="1372937"/>
            <a:ext cx="2299268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5" grpId="0"/>
      <p:bldP spid="76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animBg="1"/>
      <p:bldP spid="79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0" grpId="0"/>
      <p:bldP spid="81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2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3" grpId="0" animBg="1"/>
      <p:bldP spid="84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5" grpId="0"/>
      <p:bldP spid="86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7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8" grpId="0" animBg="1"/>
      <p:bldP spid="89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570750" y="1585670"/>
            <a:ext cx="1871668" cy="1892243"/>
          </a:xfrm>
          <a:prstGeom prst="downArrowCallout">
            <a:avLst>
              <a:gd name="adj1" fmla="val 35178"/>
              <a:gd name="adj2" fmla="val 13059"/>
              <a:gd name="adj3" fmla="val 7566"/>
              <a:gd name="adj4" fmla="val 92434"/>
            </a:avLst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76" name="Text Placeholder 3"/>
          <p:cNvSpPr>
            <a:spLocks noGrp="1"/>
          </p:cNvSpPr>
          <p:nvPr>
            <p:ph type="body" sz="half" idx="15"/>
          </p:nvPr>
        </p:nvSpPr>
        <p:spPr>
          <a:xfrm>
            <a:off x="520611" y="3771101"/>
            <a:ext cx="1932643" cy="635096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7" name="Text Placeholder 3"/>
          <p:cNvSpPr>
            <a:spLocks noGrp="1"/>
          </p:cNvSpPr>
          <p:nvPr>
            <p:ph type="body" sz="half" idx="17"/>
          </p:nvPr>
        </p:nvSpPr>
        <p:spPr>
          <a:xfrm>
            <a:off x="515342" y="3565149"/>
            <a:ext cx="1938054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78" name="Rectangle 77"/>
          <p:cNvSpPr/>
          <p:nvPr userDrawn="1"/>
        </p:nvSpPr>
        <p:spPr>
          <a:xfrm>
            <a:off x="576016" y="1203267"/>
            <a:ext cx="1867713" cy="38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79" name="Text Placeholder 3"/>
          <p:cNvSpPr>
            <a:spLocks noGrp="1"/>
          </p:cNvSpPr>
          <p:nvPr>
            <p:ph type="body" sz="half" idx="16"/>
          </p:nvPr>
        </p:nvSpPr>
        <p:spPr>
          <a:xfrm>
            <a:off x="646371" y="1293394"/>
            <a:ext cx="1727003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41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2633722" y="1585670"/>
            <a:ext cx="1871668" cy="1892243"/>
          </a:xfrm>
          <a:prstGeom prst="downArrowCallout">
            <a:avLst>
              <a:gd name="adj1" fmla="val 35178"/>
              <a:gd name="adj2" fmla="val 13059"/>
              <a:gd name="adj3" fmla="val 7566"/>
              <a:gd name="adj4" fmla="val 92434"/>
            </a:avLst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half" idx="19"/>
          </p:nvPr>
        </p:nvSpPr>
        <p:spPr>
          <a:xfrm>
            <a:off x="2583583" y="3771101"/>
            <a:ext cx="1932643" cy="635096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 Placeholder 3"/>
          <p:cNvSpPr>
            <a:spLocks noGrp="1"/>
          </p:cNvSpPr>
          <p:nvPr>
            <p:ph type="body" sz="half" idx="20"/>
          </p:nvPr>
        </p:nvSpPr>
        <p:spPr>
          <a:xfrm>
            <a:off x="2578314" y="3565149"/>
            <a:ext cx="1938054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44" name="Rectangle 43"/>
          <p:cNvSpPr/>
          <p:nvPr userDrawn="1"/>
        </p:nvSpPr>
        <p:spPr>
          <a:xfrm>
            <a:off x="2638988" y="1203267"/>
            <a:ext cx="1867713" cy="381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45" name="Text Placeholder 3"/>
          <p:cNvSpPr>
            <a:spLocks noGrp="1"/>
          </p:cNvSpPr>
          <p:nvPr>
            <p:ph type="body" sz="half" idx="21"/>
          </p:nvPr>
        </p:nvSpPr>
        <p:spPr>
          <a:xfrm>
            <a:off x="2709343" y="1293394"/>
            <a:ext cx="1727003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46" name="Picture Placeholder 7"/>
          <p:cNvSpPr>
            <a:spLocks noGrp="1"/>
          </p:cNvSpPr>
          <p:nvPr>
            <p:ph type="pic" sz="quarter" idx="22" hasCustomPrompt="1"/>
          </p:nvPr>
        </p:nvSpPr>
        <p:spPr>
          <a:xfrm>
            <a:off x="4684531" y="1585670"/>
            <a:ext cx="1871668" cy="1892243"/>
          </a:xfrm>
          <a:prstGeom prst="downArrowCallout">
            <a:avLst>
              <a:gd name="adj1" fmla="val 35178"/>
              <a:gd name="adj2" fmla="val 13059"/>
              <a:gd name="adj3" fmla="val 7566"/>
              <a:gd name="adj4" fmla="val 92434"/>
            </a:avLst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half" idx="23"/>
          </p:nvPr>
        </p:nvSpPr>
        <p:spPr>
          <a:xfrm>
            <a:off x="4634392" y="3771101"/>
            <a:ext cx="1932643" cy="635096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 Placeholder 3"/>
          <p:cNvSpPr>
            <a:spLocks noGrp="1"/>
          </p:cNvSpPr>
          <p:nvPr>
            <p:ph type="body" sz="half" idx="24"/>
          </p:nvPr>
        </p:nvSpPr>
        <p:spPr>
          <a:xfrm>
            <a:off x="4629123" y="3565149"/>
            <a:ext cx="1938054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49" name="Rectangle 48"/>
          <p:cNvSpPr/>
          <p:nvPr userDrawn="1"/>
        </p:nvSpPr>
        <p:spPr>
          <a:xfrm>
            <a:off x="4689797" y="1203267"/>
            <a:ext cx="1867713" cy="381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50" name="Text Placeholder 3"/>
          <p:cNvSpPr>
            <a:spLocks noGrp="1"/>
          </p:cNvSpPr>
          <p:nvPr>
            <p:ph type="body" sz="half" idx="25"/>
          </p:nvPr>
        </p:nvSpPr>
        <p:spPr>
          <a:xfrm>
            <a:off x="4760152" y="1293394"/>
            <a:ext cx="1727003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56" name="Picture Placeholder 7"/>
          <p:cNvSpPr>
            <a:spLocks noGrp="1"/>
          </p:cNvSpPr>
          <p:nvPr>
            <p:ph type="pic" sz="quarter" idx="26" hasCustomPrompt="1"/>
          </p:nvPr>
        </p:nvSpPr>
        <p:spPr>
          <a:xfrm>
            <a:off x="6722908" y="1585670"/>
            <a:ext cx="1871668" cy="1892243"/>
          </a:xfrm>
          <a:prstGeom prst="downArrowCallout">
            <a:avLst>
              <a:gd name="adj1" fmla="val 35178"/>
              <a:gd name="adj2" fmla="val 13059"/>
              <a:gd name="adj3" fmla="val 7566"/>
              <a:gd name="adj4" fmla="val 92434"/>
            </a:avLst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57" name="Text Placeholder 3"/>
          <p:cNvSpPr>
            <a:spLocks noGrp="1"/>
          </p:cNvSpPr>
          <p:nvPr>
            <p:ph type="body" sz="half" idx="27"/>
          </p:nvPr>
        </p:nvSpPr>
        <p:spPr>
          <a:xfrm>
            <a:off x="6672769" y="3771101"/>
            <a:ext cx="1932643" cy="635096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 Placeholder 3"/>
          <p:cNvSpPr>
            <a:spLocks noGrp="1"/>
          </p:cNvSpPr>
          <p:nvPr>
            <p:ph type="body" sz="half" idx="28"/>
          </p:nvPr>
        </p:nvSpPr>
        <p:spPr>
          <a:xfrm>
            <a:off x="6667500" y="3565149"/>
            <a:ext cx="1938054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59" name="Rectangle 58"/>
          <p:cNvSpPr/>
          <p:nvPr userDrawn="1"/>
        </p:nvSpPr>
        <p:spPr>
          <a:xfrm>
            <a:off x="6728174" y="1203267"/>
            <a:ext cx="1867713" cy="381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60" name="Text Placeholder 3"/>
          <p:cNvSpPr>
            <a:spLocks noGrp="1"/>
          </p:cNvSpPr>
          <p:nvPr>
            <p:ph type="body" sz="half" idx="29"/>
          </p:nvPr>
        </p:nvSpPr>
        <p:spPr>
          <a:xfrm>
            <a:off x="6798529" y="1293394"/>
            <a:ext cx="1727003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5" grpId="0"/>
      <p:bldP spid="76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animBg="1"/>
      <p:bldP spid="79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/>
      <p:bldP spid="42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/>
      <p:bldP spid="47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animBg="1"/>
      <p:bldP spid="50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/>
      <p:bldP spid="57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animBg="1"/>
      <p:bldP spid="60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503083" y="1599597"/>
            <a:ext cx="1540591" cy="1892243"/>
          </a:xfrm>
          <a:prstGeom prst="downArrowCallout">
            <a:avLst>
              <a:gd name="adj1" fmla="val 35178"/>
              <a:gd name="adj2" fmla="val 13059"/>
              <a:gd name="adj3" fmla="val 7566"/>
              <a:gd name="adj4" fmla="val 93840"/>
            </a:avLst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7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52945" y="3794553"/>
            <a:ext cx="1590780" cy="635096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7" name="Text Placeholder 3"/>
          <p:cNvSpPr>
            <a:spLocks noGrp="1"/>
          </p:cNvSpPr>
          <p:nvPr>
            <p:ph type="body" sz="half" idx="17"/>
          </p:nvPr>
        </p:nvSpPr>
        <p:spPr>
          <a:xfrm>
            <a:off x="447675" y="3588601"/>
            <a:ext cx="1595234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78" name="Rectangle 77"/>
          <p:cNvSpPr/>
          <p:nvPr userDrawn="1"/>
        </p:nvSpPr>
        <p:spPr>
          <a:xfrm>
            <a:off x="508350" y="1217194"/>
            <a:ext cx="1537336" cy="38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79" name="Text Placeholder 3"/>
          <p:cNvSpPr>
            <a:spLocks noGrp="1"/>
          </p:cNvSpPr>
          <p:nvPr>
            <p:ph type="body" sz="half" idx="16"/>
          </p:nvPr>
        </p:nvSpPr>
        <p:spPr>
          <a:xfrm>
            <a:off x="566260" y="1307321"/>
            <a:ext cx="1421516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63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2147332" y="1599597"/>
            <a:ext cx="1540591" cy="1892243"/>
          </a:xfrm>
          <a:prstGeom prst="downArrowCallout">
            <a:avLst>
              <a:gd name="adj1" fmla="val 35178"/>
              <a:gd name="adj2" fmla="val 13059"/>
              <a:gd name="adj3" fmla="val 7566"/>
              <a:gd name="adj4" fmla="val 93840"/>
            </a:avLst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6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097194" y="3794553"/>
            <a:ext cx="1590780" cy="635096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5" name="Text Placeholder 3"/>
          <p:cNvSpPr>
            <a:spLocks noGrp="1"/>
          </p:cNvSpPr>
          <p:nvPr>
            <p:ph type="body" sz="half" idx="20"/>
          </p:nvPr>
        </p:nvSpPr>
        <p:spPr>
          <a:xfrm>
            <a:off x="2091924" y="3588601"/>
            <a:ext cx="1595234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66" name="Rectangle 65"/>
          <p:cNvSpPr/>
          <p:nvPr userDrawn="1"/>
        </p:nvSpPr>
        <p:spPr>
          <a:xfrm>
            <a:off x="2152599" y="1217194"/>
            <a:ext cx="1537336" cy="381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67" name="Text Placeholder 3"/>
          <p:cNvSpPr>
            <a:spLocks noGrp="1"/>
          </p:cNvSpPr>
          <p:nvPr>
            <p:ph type="body" sz="half" idx="21"/>
          </p:nvPr>
        </p:nvSpPr>
        <p:spPr>
          <a:xfrm>
            <a:off x="2210509" y="1307321"/>
            <a:ext cx="1421516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68" name="Picture Placeholder 7"/>
          <p:cNvSpPr>
            <a:spLocks noGrp="1"/>
          </p:cNvSpPr>
          <p:nvPr>
            <p:ph type="pic" sz="quarter" idx="22" hasCustomPrompt="1"/>
          </p:nvPr>
        </p:nvSpPr>
        <p:spPr>
          <a:xfrm>
            <a:off x="3794548" y="1599597"/>
            <a:ext cx="1540591" cy="1892243"/>
          </a:xfrm>
          <a:prstGeom prst="downArrowCallout">
            <a:avLst>
              <a:gd name="adj1" fmla="val 35178"/>
              <a:gd name="adj2" fmla="val 13059"/>
              <a:gd name="adj3" fmla="val 7566"/>
              <a:gd name="adj4" fmla="val 93840"/>
            </a:avLst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69" name="Text Placeholder 3"/>
          <p:cNvSpPr>
            <a:spLocks noGrp="1"/>
          </p:cNvSpPr>
          <p:nvPr>
            <p:ph type="body" sz="half" idx="23"/>
          </p:nvPr>
        </p:nvSpPr>
        <p:spPr>
          <a:xfrm>
            <a:off x="3744410" y="3794553"/>
            <a:ext cx="1590780" cy="635096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0" name="Text Placeholder 3"/>
          <p:cNvSpPr>
            <a:spLocks noGrp="1"/>
          </p:cNvSpPr>
          <p:nvPr>
            <p:ph type="body" sz="half" idx="24"/>
          </p:nvPr>
        </p:nvSpPr>
        <p:spPr>
          <a:xfrm>
            <a:off x="3739140" y="3588601"/>
            <a:ext cx="1595234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71" name="Rectangle 70"/>
          <p:cNvSpPr/>
          <p:nvPr userDrawn="1"/>
        </p:nvSpPr>
        <p:spPr>
          <a:xfrm>
            <a:off x="3799815" y="1217194"/>
            <a:ext cx="1537336" cy="381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72" name="Text Placeholder 3"/>
          <p:cNvSpPr>
            <a:spLocks noGrp="1"/>
          </p:cNvSpPr>
          <p:nvPr>
            <p:ph type="body" sz="half" idx="25"/>
          </p:nvPr>
        </p:nvSpPr>
        <p:spPr>
          <a:xfrm>
            <a:off x="3857725" y="1307321"/>
            <a:ext cx="1421516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73" name="Picture Placeholder 7"/>
          <p:cNvSpPr>
            <a:spLocks noGrp="1"/>
          </p:cNvSpPr>
          <p:nvPr>
            <p:ph type="pic" sz="quarter" idx="26" hasCustomPrompt="1"/>
          </p:nvPr>
        </p:nvSpPr>
        <p:spPr>
          <a:xfrm>
            <a:off x="5438435" y="1599597"/>
            <a:ext cx="1540591" cy="1892243"/>
          </a:xfrm>
          <a:prstGeom prst="downArrowCallout">
            <a:avLst>
              <a:gd name="adj1" fmla="val 35178"/>
              <a:gd name="adj2" fmla="val 13059"/>
              <a:gd name="adj3" fmla="val 7566"/>
              <a:gd name="adj4" fmla="val 93840"/>
            </a:avLst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half" idx="27"/>
          </p:nvPr>
        </p:nvSpPr>
        <p:spPr>
          <a:xfrm>
            <a:off x="5388297" y="3794553"/>
            <a:ext cx="1590780" cy="635096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0" name="Text Placeholder 3"/>
          <p:cNvSpPr>
            <a:spLocks noGrp="1"/>
          </p:cNvSpPr>
          <p:nvPr>
            <p:ph type="body" sz="half" idx="28"/>
          </p:nvPr>
        </p:nvSpPr>
        <p:spPr>
          <a:xfrm>
            <a:off x="5383027" y="3588601"/>
            <a:ext cx="1595234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81" name="Rectangle 80"/>
          <p:cNvSpPr/>
          <p:nvPr userDrawn="1"/>
        </p:nvSpPr>
        <p:spPr>
          <a:xfrm>
            <a:off x="5443702" y="1217194"/>
            <a:ext cx="1537336" cy="381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9"/>
          </p:nvPr>
        </p:nvSpPr>
        <p:spPr>
          <a:xfrm>
            <a:off x="5501612" y="1307321"/>
            <a:ext cx="1421516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83" name="Picture Placeholder 7"/>
          <p:cNvSpPr>
            <a:spLocks noGrp="1"/>
          </p:cNvSpPr>
          <p:nvPr>
            <p:ph type="pic" sz="quarter" idx="30" hasCustomPrompt="1"/>
          </p:nvPr>
        </p:nvSpPr>
        <p:spPr>
          <a:xfrm>
            <a:off x="7077764" y="1599597"/>
            <a:ext cx="1540591" cy="1892243"/>
          </a:xfrm>
          <a:prstGeom prst="downArrowCallout">
            <a:avLst>
              <a:gd name="adj1" fmla="val 35178"/>
              <a:gd name="adj2" fmla="val 13059"/>
              <a:gd name="adj3" fmla="val 7566"/>
              <a:gd name="adj4" fmla="val 93840"/>
            </a:avLst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84" name="Text Placeholder 3"/>
          <p:cNvSpPr>
            <a:spLocks noGrp="1"/>
          </p:cNvSpPr>
          <p:nvPr>
            <p:ph type="body" sz="half" idx="31"/>
          </p:nvPr>
        </p:nvSpPr>
        <p:spPr>
          <a:xfrm>
            <a:off x="7027626" y="3794553"/>
            <a:ext cx="1590780" cy="635096"/>
          </a:xfrm>
          <a:prstGeom prst="rect">
            <a:avLst/>
          </a:prstGeom>
        </p:spPr>
        <p:txBody>
          <a:bodyPr wrap="non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5" name="Text Placeholder 3"/>
          <p:cNvSpPr>
            <a:spLocks noGrp="1"/>
          </p:cNvSpPr>
          <p:nvPr>
            <p:ph type="body" sz="half" idx="32"/>
          </p:nvPr>
        </p:nvSpPr>
        <p:spPr>
          <a:xfrm>
            <a:off x="7022356" y="3588601"/>
            <a:ext cx="1595234" cy="19278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5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  <p:sp>
        <p:nvSpPr>
          <p:cNvPr id="86" name="Rectangle 85"/>
          <p:cNvSpPr/>
          <p:nvPr userDrawn="1"/>
        </p:nvSpPr>
        <p:spPr>
          <a:xfrm>
            <a:off x="7083031" y="1217194"/>
            <a:ext cx="1537336" cy="381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87" name="Text Placeholder 3"/>
          <p:cNvSpPr>
            <a:spLocks noGrp="1"/>
          </p:cNvSpPr>
          <p:nvPr>
            <p:ph type="body" sz="half" idx="33"/>
          </p:nvPr>
        </p:nvSpPr>
        <p:spPr>
          <a:xfrm>
            <a:off x="7140941" y="1307321"/>
            <a:ext cx="1421516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500"/>
                            </p:stCondLst>
                            <p:childTnLst>
                              <p:par>
                                <p:cTn id="110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3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5" grpId="0"/>
      <p:bldP spid="76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animBg="1"/>
      <p:bldP spid="79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/>
      <p:bldP spid="64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 animBg="1"/>
      <p:bldP spid="67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/>
      <p:bldP spid="69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animBg="1"/>
      <p:bldP spid="72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/>
      <p:bldP spid="74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0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1" grpId="0" animBg="1"/>
      <p:bldP spid="82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3" grpId="0"/>
      <p:bldP spid="84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5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6" grpId="0" animBg="1"/>
      <p:bldP spid="87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8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1" name="Group 300"/>
          <p:cNvGrpSpPr/>
          <p:nvPr userDrawn="1"/>
        </p:nvGrpSpPr>
        <p:grpSpPr>
          <a:xfrm>
            <a:off x="459050" y="1404662"/>
            <a:ext cx="3882522" cy="2030568"/>
            <a:chOff x="2844800" y="1304396"/>
            <a:chExt cx="2803525" cy="1466250"/>
          </a:xfrm>
        </p:grpSpPr>
        <p:grpSp>
          <p:nvGrpSpPr>
            <p:cNvPr id="32" name="Group 44"/>
            <p:cNvGrpSpPr/>
            <p:nvPr/>
          </p:nvGrpSpPr>
          <p:grpSpPr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37" name="Freeform 12"/>
              <p:cNvSpPr>
                <a:spLocks/>
              </p:cNvSpPr>
              <p:nvPr/>
            </p:nvSpPr>
            <p:spPr bwMode="auto">
              <a:xfrm>
                <a:off x="4843457" y="992546"/>
                <a:ext cx="2073275" cy="1397000"/>
              </a:xfrm>
              <a:custGeom>
                <a:avLst/>
                <a:gdLst/>
                <a:ahLst/>
                <a:cxnLst>
                  <a:cxn ang="0">
                    <a:pos x="1146" y="737"/>
                  </a:cxn>
                  <a:cxn ang="0">
                    <a:pos x="1120" y="772"/>
                  </a:cxn>
                  <a:cxn ang="0">
                    <a:pos x="26" y="772"/>
                  </a:cxn>
                  <a:cxn ang="0">
                    <a:pos x="0" y="737"/>
                  </a:cxn>
                  <a:cxn ang="0">
                    <a:pos x="0" y="35"/>
                  </a:cxn>
                  <a:cxn ang="0">
                    <a:pos x="26" y="0"/>
                  </a:cxn>
                  <a:cxn ang="0">
                    <a:pos x="1120" y="0"/>
                  </a:cxn>
                  <a:cxn ang="0">
                    <a:pos x="1146" y="35"/>
                  </a:cxn>
                  <a:cxn ang="0">
                    <a:pos x="1146" y="737"/>
                  </a:cxn>
                </a:cxnLst>
                <a:rect l="0" t="0" r="r" b="b"/>
                <a:pathLst>
                  <a:path w="1146" h="772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" name="Rectangle 13"/>
              <p:cNvSpPr>
                <a:spLocks noChangeArrowheads="1"/>
              </p:cNvSpPr>
              <p:nvPr/>
            </p:nvSpPr>
            <p:spPr bwMode="auto">
              <a:xfrm>
                <a:off x="4926007" y="1068746"/>
                <a:ext cx="1914525" cy="118110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" name="Freeform 21"/>
              <p:cNvSpPr>
                <a:spLocks/>
              </p:cNvSpPr>
              <p:nvPr/>
            </p:nvSpPr>
            <p:spPr bwMode="auto">
              <a:xfrm>
                <a:off x="4936351" y="1068746"/>
                <a:ext cx="1901825" cy="1089025"/>
              </a:xfrm>
              <a:custGeom>
                <a:avLst/>
                <a:gdLst/>
                <a:ahLst/>
                <a:cxnLst>
                  <a:cxn ang="0">
                    <a:pos x="1198" y="0"/>
                  </a:cxn>
                  <a:cxn ang="0">
                    <a:pos x="0" y="0"/>
                  </a:cxn>
                  <a:cxn ang="0">
                    <a:pos x="1198" y="686"/>
                  </a:cxn>
                  <a:cxn ang="0">
                    <a:pos x="1198" y="0"/>
                  </a:cxn>
                </a:cxnLst>
                <a:rect l="0" t="0" r="r" b="b"/>
                <a:pathLst>
                  <a:path w="1198" h="686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bg1">
                  <a:alpha val="23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3" name="Group 43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34" name="Freeform 15"/>
              <p:cNvSpPr>
                <a:spLocks/>
              </p:cNvSpPr>
              <p:nvPr/>
            </p:nvSpPr>
            <p:spPr bwMode="auto">
              <a:xfrm>
                <a:off x="4462463" y="2481263"/>
                <a:ext cx="2800350" cy="6667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" name="Freeform 16"/>
              <p:cNvSpPr>
                <a:spLocks/>
              </p:cNvSpPr>
              <p:nvPr/>
            </p:nvSpPr>
            <p:spPr bwMode="auto"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>
                <a:gsLst>
                  <a:gs pos="42000">
                    <a:schemeClr val="bg1">
                      <a:lumMod val="75000"/>
                    </a:schemeClr>
                  </a:gs>
                  <a:gs pos="6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" name="Freeform 31"/>
              <p:cNvSpPr>
                <a:spLocks/>
              </p:cNvSpPr>
              <p:nvPr/>
            </p:nvSpPr>
            <p:spPr bwMode="auto">
              <a:xfrm>
                <a:off x="5672138" y="2425701"/>
                <a:ext cx="392113" cy="44450"/>
              </a:xfrm>
              <a:custGeom>
                <a:avLst/>
                <a:gdLst/>
                <a:ahLst/>
                <a:cxnLst>
                  <a:cxn ang="0">
                    <a:pos x="20" y="22"/>
                  </a:cxn>
                  <a:cxn ang="0">
                    <a:pos x="198" y="22"/>
                  </a:cxn>
                  <a:cxn ang="0">
                    <a:pos x="215" y="1"/>
                  </a:cxn>
                  <a:cxn ang="0">
                    <a:pos x="6" y="0"/>
                  </a:cxn>
                  <a:cxn ang="0">
                    <a:pos x="20" y="22"/>
                  </a:cxn>
                </a:cxnLst>
                <a:rect l="0" t="0" r="r" b="b"/>
                <a:pathLst>
                  <a:path w="217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41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1079022" y="1510190"/>
            <a:ext cx="2651372" cy="1635672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8" name="Group 29"/>
          <p:cNvGrpSpPr/>
          <p:nvPr userDrawn="1"/>
        </p:nvGrpSpPr>
        <p:grpSpPr>
          <a:xfrm>
            <a:off x="3850314" y="1298511"/>
            <a:ext cx="1459144" cy="3116663"/>
            <a:chOff x="3205386" y="1562392"/>
            <a:chExt cx="1459144" cy="3116662"/>
          </a:xfrm>
          <a:effectLst/>
        </p:grpSpPr>
        <p:sp>
          <p:nvSpPr>
            <p:cNvPr id="19" name="Freeform 18"/>
            <p:cNvSpPr/>
            <p:nvPr/>
          </p:nvSpPr>
          <p:spPr>
            <a:xfrm>
              <a:off x="3205386" y="1579715"/>
              <a:ext cx="1459144" cy="3099339"/>
            </a:xfrm>
            <a:custGeom>
              <a:avLst/>
              <a:gdLst>
                <a:gd name="connsiteX0" fmla="*/ 0 w 1459144"/>
                <a:gd name="connsiteY0" fmla="*/ 176060 h 3099339"/>
                <a:gd name="connsiteX1" fmla="*/ 51567 w 1459144"/>
                <a:gd name="connsiteY1" fmla="*/ 51567 h 3099339"/>
                <a:gd name="connsiteX2" fmla="*/ 176060 w 1459144"/>
                <a:gd name="connsiteY2" fmla="*/ 0 h 3099339"/>
                <a:gd name="connsiteX3" fmla="*/ 1283084 w 1459144"/>
                <a:gd name="connsiteY3" fmla="*/ 0 h 3099339"/>
                <a:gd name="connsiteX4" fmla="*/ 1407577 w 1459144"/>
                <a:gd name="connsiteY4" fmla="*/ 51567 h 3099339"/>
                <a:gd name="connsiteX5" fmla="*/ 1459144 w 1459144"/>
                <a:gd name="connsiteY5" fmla="*/ 176060 h 3099339"/>
                <a:gd name="connsiteX6" fmla="*/ 1459144 w 1459144"/>
                <a:gd name="connsiteY6" fmla="*/ 2923279 h 3099339"/>
                <a:gd name="connsiteX7" fmla="*/ 1407577 w 1459144"/>
                <a:gd name="connsiteY7" fmla="*/ 3047772 h 3099339"/>
                <a:gd name="connsiteX8" fmla="*/ 1283084 w 1459144"/>
                <a:gd name="connsiteY8" fmla="*/ 3099339 h 3099339"/>
                <a:gd name="connsiteX9" fmla="*/ 176060 w 1459144"/>
                <a:gd name="connsiteY9" fmla="*/ 3099339 h 3099339"/>
                <a:gd name="connsiteX10" fmla="*/ 51567 w 1459144"/>
                <a:gd name="connsiteY10" fmla="*/ 3047772 h 3099339"/>
                <a:gd name="connsiteX11" fmla="*/ 0 w 1459144"/>
                <a:gd name="connsiteY11" fmla="*/ 2923279 h 3099339"/>
                <a:gd name="connsiteX12" fmla="*/ 0 w 1459144"/>
                <a:gd name="connsiteY12" fmla="*/ 176060 h 309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144" h="3099339">
                  <a:moveTo>
                    <a:pt x="0" y="176060"/>
                  </a:moveTo>
                  <a:cubicBezTo>
                    <a:pt x="0" y="129366"/>
                    <a:pt x="18549" y="84584"/>
                    <a:pt x="51567" y="51567"/>
                  </a:cubicBezTo>
                  <a:cubicBezTo>
                    <a:pt x="84585" y="18549"/>
                    <a:pt x="129366" y="0"/>
                    <a:pt x="176060" y="0"/>
                  </a:cubicBezTo>
                  <a:lnTo>
                    <a:pt x="1283084" y="0"/>
                  </a:lnTo>
                  <a:cubicBezTo>
                    <a:pt x="1329778" y="0"/>
                    <a:pt x="1374560" y="18549"/>
                    <a:pt x="1407577" y="51567"/>
                  </a:cubicBezTo>
                  <a:cubicBezTo>
                    <a:pt x="1440595" y="84585"/>
                    <a:pt x="1459144" y="129366"/>
                    <a:pt x="1459144" y="176060"/>
                  </a:cubicBezTo>
                  <a:lnTo>
                    <a:pt x="1459144" y="2923279"/>
                  </a:lnTo>
                  <a:cubicBezTo>
                    <a:pt x="1459144" y="2969973"/>
                    <a:pt x="1440595" y="3014755"/>
                    <a:pt x="1407577" y="3047772"/>
                  </a:cubicBezTo>
                  <a:cubicBezTo>
                    <a:pt x="1374559" y="3080790"/>
                    <a:pt x="1329778" y="3099339"/>
                    <a:pt x="1283084" y="3099339"/>
                  </a:cubicBezTo>
                  <a:lnTo>
                    <a:pt x="176060" y="3099339"/>
                  </a:lnTo>
                  <a:cubicBezTo>
                    <a:pt x="129366" y="3099339"/>
                    <a:pt x="84584" y="3080790"/>
                    <a:pt x="51567" y="3047772"/>
                  </a:cubicBezTo>
                  <a:cubicBezTo>
                    <a:pt x="18549" y="3014754"/>
                    <a:pt x="0" y="2969973"/>
                    <a:pt x="0" y="2923279"/>
                  </a:cubicBezTo>
                  <a:lnTo>
                    <a:pt x="0" y="17606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06686" y="4332856"/>
              <a:ext cx="256543" cy="261216"/>
            </a:xfrm>
            <a:custGeom>
              <a:avLst/>
              <a:gdLst>
                <a:gd name="connsiteX0" fmla="*/ 0 w 256543"/>
                <a:gd name="connsiteY0" fmla="*/ 130608 h 261216"/>
                <a:gd name="connsiteX1" fmla="*/ 36755 w 256543"/>
                <a:gd name="connsiteY1" fmla="*/ 39091 h 261216"/>
                <a:gd name="connsiteX2" fmla="*/ 128272 w 256543"/>
                <a:gd name="connsiteY2" fmla="*/ 0 h 261216"/>
                <a:gd name="connsiteX3" fmla="*/ 219789 w 256543"/>
                <a:gd name="connsiteY3" fmla="*/ 39091 h 261216"/>
                <a:gd name="connsiteX4" fmla="*/ 256544 w 256543"/>
                <a:gd name="connsiteY4" fmla="*/ 130608 h 261216"/>
                <a:gd name="connsiteX5" fmla="*/ 219789 w 256543"/>
                <a:gd name="connsiteY5" fmla="*/ 222125 h 261216"/>
                <a:gd name="connsiteX6" fmla="*/ 128272 w 256543"/>
                <a:gd name="connsiteY6" fmla="*/ 261216 h 261216"/>
                <a:gd name="connsiteX7" fmla="*/ 36755 w 256543"/>
                <a:gd name="connsiteY7" fmla="*/ 222125 h 261216"/>
                <a:gd name="connsiteX8" fmla="*/ 0 w 256543"/>
                <a:gd name="connsiteY8" fmla="*/ 130608 h 26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543" h="261216">
                  <a:moveTo>
                    <a:pt x="0" y="130608"/>
                  </a:moveTo>
                  <a:cubicBezTo>
                    <a:pt x="0" y="96377"/>
                    <a:pt x="13199" y="63514"/>
                    <a:pt x="36755" y="39091"/>
                  </a:cubicBezTo>
                  <a:cubicBezTo>
                    <a:pt x="60874" y="14086"/>
                    <a:pt x="93851" y="0"/>
                    <a:pt x="128272" y="0"/>
                  </a:cubicBezTo>
                  <a:cubicBezTo>
                    <a:pt x="162693" y="0"/>
                    <a:pt x="195670" y="14086"/>
                    <a:pt x="219789" y="39091"/>
                  </a:cubicBezTo>
                  <a:cubicBezTo>
                    <a:pt x="243346" y="63514"/>
                    <a:pt x="256544" y="96377"/>
                    <a:pt x="256544" y="130608"/>
                  </a:cubicBezTo>
                  <a:cubicBezTo>
                    <a:pt x="256544" y="164839"/>
                    <a:pt x="243345" y="197702"/>
                    <a:pt x="219789" y="222125"/>
                  </a:cubicBezTo>
                  <a:cubicBezTo>
                    <a:pt x="195670" y="247130"/>
                    <a:pt x="162693" y="261216"/>
                    <a:pt x="128272" y="261216"/>
                  </a:cubicBezTo>
                  <a:cubicBezTo>
                    <a:pt x="93851" y="261216"/>
                    <a:pt x="60874" y="247130"/>
                    <a:pt x="36755" y="222125"/>
                  </a:cubicBezTo>
                  <a:cubicBezTo>
                    <a:pt x="13198" y="197702"/>
                    <a:pt x="0" y="164839"/>
                    <a:pt x="0" y="130608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06742" y="1997538"/>
              <a:ext cx="1256433" cy="2276759"/>
            </a:xfrm>
            <a:custGeom>
              <a:avLst/>
              <a:gdLst>
                <a:gd name="connsiteX0" fmla="*/ 0 w 1256433"/>
                <a:gd name="connsiteY0" fmla="*/ 0 h 2276759"/>
                <a:gd name="connsiteX1" fmla="*/ 1256433 w 1256433"/>
                <a:gd name="connsiteY1" fmla="*/ 0 h 2276759"/>
                <a:gd name="connsiteX2" fmla="*/ 1256433 w 1256433"/>
                <a:gd name="connsiteY2" fmla="*/ 2276759 h 2276759"/>
                <a:gd name="connsiteX3" fmla="*/ 0 w 1256433"/>
                <a:gd name="connsiteY3" fmla="*/ 2276759 h 2276759"/>
                <a:gd name="connsiteX4" fmla="*/ 0 w 1256433"/>
                <a:gd name="connsiteY4" fmla="*/ 0 h 22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6433" h="2276759">
                  <a:moveTo>
                    <a:pt x="0" y="0"/>
                  </a:moveTo>
                  <a:lnTo>
                    <a:pt x="1256433" y="0"/>
                  </a:lnTo>
                  <a:lnTo>
                    <a:pt x="1256433" y="2276759"/>
                  </a:lnTo>
                  <a:lnTo>
                    <a:pt x="0" y="2276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96931" y="1824436"/>
              <a:ext cx="276054" cy="32124"/>
            </a:xfrm>
            <a:custGeom>
              <a:avLst/>
              <a:gdLst>
                <a:gd name="connsiteX0" fmla="*/ 0 w 276054"/>
                <a:gd name="connsiteY0" fmla="*/ 16062 h 32124"/>
                <a:gd name="connsiteX1" fmla="*/ 4704 w 276054"/>
                <a:gd name="connsiteY1" fmla="*/ 4704 h 32124"/>
                <a:gd name="connsiteX2" fmla="*/ 16062 w 276054"/>
                <a:gd name="connsiteY2" fmla="*/ 0 h 32124"/>
                <a:gd name="connsiteX3" fmla="*/ 259992 w 276054"/>
                <a:gd name="connsiteY3" fmla="*/ 0 h 32124"/>
                <a:gd name="connsiteX4" fmla="*/ 271350 w 276054"/>
                <a:gd name="connsiteY4" fmla="*/ 4704 h 32124"/>
                <a:gd name="connsiteX5" fmla="*/ 276054 w 276054"/>
                <a:gd name="connsiteY5" fmla="*/ 16062 h 32124"/>
                <a:gd name="connsiteX6" fmla="*/ 276054 w 276054"/>
                <a:gd name="connsiteY6" fmla="*/ 16062 h 32124"/>
                <a:gd name="connsiteX7" fmla="*/ 271350 w 276054"/>
                <a:gd name="connsiteY7" fmla="*/ 27420 h 32124"/>
                <a:gd name="connsiteX8" fmla="*/ 259992 w 276054"/>
                <a:gd name="connsiteY8" fmla="*/ 32124 h 32124"/>
                <a:gd name="connsiteX9" fmla="*/ 16062 w 276054"/>
                <a:gd name="connsiteY9" fmla="*/ 32124 h 32124"/>
                <a:gd name="connsiteX10" fmla="*/ 4704 w 276054"/>
                <a:gd name="connsiteY10" fmla="*/ 27420 h 32124"/>
                <a:gd name="connsiteX11" fmla="*/ 0 w 276054"/>
                <a:gd name="connsiteY11" fmla="*/ 16062 h 3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054" h="32124">
                  <a:moveTo>
                    <a:pt x="0" y="16062"/>
                  </a:moveTo>
                  <a:cubicBezTo>
                    <a:pt x="0" y="11802"/>
                    <a:pt x="1692" y="7717"/>
                    <a:pt x="4704" y="4704"/>
                  </a:cubicBezTo>
                  <a:cubicBezTo>
                    <a:pt x="7716" y="1692"/>
                    <a:pt x="11802" y="0"/>
                    <a:pt x="16062" y="0"/>
                  </a:cubicBezTo>
                  <a:lnTo>
                    <a:pt x="259992" y="0"/>
                  </a:lnTo>
                  <a:cubicBezTo>
                    <a:pt x="264252" y="0"/>
                    <a:pt x="268337" y="1692"/>
                    <a:pt x="271350" y="4704"/>
                  </a:cubicBezTo>
                  <a:cubicBezTo>
                    <a:pt x="274362" y="7716"/>
                    <a:pt x="276054" y="11802"/>
                    <a:pt x="276054" y="16062"/>
                  </a:cubicBezTo>
                  <a:lnTo>
                    <a:pt x="276054" y="16062"/>
                  </a:lnTo>
                  <a:cubicBezTo>
                    <a:pt x="276054" y="20322"/>
                    <a:pt x="274362" y="24407"/>
                    <a:pt x="271350" y="27420"/>
                  </a:cubicBezTo>
                  <a:cubicBezTo>
                    <a:pt x="268338" y="30432"/>
                    <a:pt x="264252" y="32124"/>
                    <a:pt x="259992" y="32124"/>
                  </a:cubicBezTo>
                  <a:lnTo>
                    <a:pt x="16062" y="32124"/>
                  </a:lnTo>
                  <a:cubicBezTo>
                    <a:pt x="11802" y="32124"/>
                    <a:pt x="7717" y="30432"/>
                    <a:pt x="4704" y="27420"/>
                  </a:cubicBezTo>
                  <a:cubicBezTo>
                    <a:pt x="1692" y="24408"/>
                    <a:pt x="0" y="20322"/>
                    <a:pt x="0" y="160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11556" y="1704426"/>
              <a:ext cx="46804" cy="47657"/>
            </a:xfrm>
            <a:custGeom>
              <a:avLst/>
              <a:gdLst>
                <a:gd name="connsiteX0" fmla="*/ 0 w 46804"/>
                <a:gd name="connsiteY0" fmla="*/ 23829 h 47657"/>
                <a:gd name="connsiteX1" fmla="*/ 6705 w 46804"/>
                <a:gd name="connsiteY1" fmla="*/ 7132 h 47657"/>
                <a:gd name="connsiteX2" fmla="*/ 23402 w 46804"/>
                <a:gd name="connsiteY2" fmla="*/ 0 h 47657"/>
                <a:gd name="connsiteX3" fmla="*/ 40099 w 46804"/>
                <a:gd name="connsiteY3" fmla="*/ 7132 h 47657"/>
                <a:gd name="connsiteX4" fmla="*/ 46804 w 46804"/>
                <a:gd name="connsiteY4" fmla="*/ 23829 h 47657"/>
                <a:gd name="connsiteX5" fmla="*/ 40099 w 46804"/>
                <a:gd name="connsiteY5" fmla="*/ 40526 h 47657"/>
                <a:gd name="connsiteX6" fmla="*/ 23402 w 46804"/>
                <a:gd name="connsiteY6" fmla="*/ 47658 h 47657"/>
                <a:gd name="connsiteX7" fmla="*/ 6705 w 46804"/>
                <a:gd name="connsiteY7" fmla="*/ 40526 h 47657"/>
                <a:gd name="connsiteX8" fmla="*/ 0 w 46804"/>
                <a:gd name="connsiteY8" fmla="*/ 23829 h 4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804" h="47657">
                  <a:moveTo>
                    <a:pt x="0" y="23829"/>
                  </a:moveTo>
                  <a:cubicBezTo>
                    <a:pt x="0" y="17584"/>
                    <a:pt x="2408" y="11588"/>
                    <a:pt x="6705" y="7132"/>
                  </a:cubicBezTo>
                  <a:cubicBezTo>
                    <a:pt x="11105" y="2570"/>
                    <a:pt x="17122" y="0"/>
                    <a:pt x="23402" y="0"/>
                  </a:cubicBezTo>
                  <a:cubicBezTo>
                    <a:pt x="29682" y="0"/>
                    <a:pt x="35698" y="2570"/>
                    <a:pt x="40099" y="7132"/>
                  </a:cubicBezTo>
                  <a:cubicBezTo>
                    <a:pt x="44397" y="11588"/>
                    <a:pt x="46804" y="17583"/>
                    <a:pt x="46804" y="23829"/>
                  </a:cubicBezTo>
                  <a:cubicBezTo>
                    <a:pt x="46804" y="30074"/>
                    <a:pt x="44396" y="36070"/>
                    <a:pt x="40099" y="40526"/>
                  </a:cubicBezTo>
                  <a:cubicBezTo>
                    <a:pt x="35699" y="45088"/>
                    <a:pt x="29682" y="47658"/>
                    <a:pt x="23402" y="47658"/>
                  </a:cubicBezTo>
                  <a:cubicBezTo>
                    <a:pt x="17122" y="47658"/>
                    <a:pt x="11106" y="45088"/>
                    <a:pt x="6705" y="40526"/>
                  </a:cubicBezTo>
                  <a:cubicBezTo>
                    <a:pt x="2407" y="36070"/>
                    <a:pt x="0" y="30075"/>
                    <a:pt x="0" y="238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93042" y="1562392"/>
              <a:ext cx="198758" cy="40154"/>
            </a:xfrm>
            <a:custGeom>
              <a:avLst/>
              <a:gdLst>
                <a:gd name="connsiteX0" fmla="*/ 0 w 198758"/>
                <a:gd name="connsiteY0" fmla="*/ 0 h 40154"/>
                <a:gd name="connsiteX1" fmla="*/ 198758 w 198758"/>
                <a:gd name="connsiteY1" fmla="*/ 0 h 40154"/>
                <a:gd name="connsiteX2" fmla="*/ 198758 w 198758"/>
                <a:gd name="connsiteY2" fmla="*/ 40154 h 40154"/>
                <a:gd name="connsiteX3" fmla="*/ 0 w 198758"/>
                <a:gd name="connsiteY3" fmla="*/ 40154 h 40154"/>
                <a:gd name="connsiteX4" fmla="*/ 0 w 198758"/>
                <a:gd name="connsiteY4" fmla="*/ 0 h 4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758" h="40154">
                  <a:moveTo>
                    <a:pt x="0" y="0"/>
                  </a:moveTo>
                  <a:lnTo>
                    <a:pt x="198758" y="0"/>
                  </a:lnTo>
                  <a:lnTo>
                    <a:pt x="198758" y="40154"/>
                  </a:lnTo>
                  <a:lnTo>
                    <a:pt x="0" y="40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2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951670" y="1727613"/>
            <a:ext cx="1256433" cy="2282803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ockUp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 userDrawn="1"/>
        </p:nvSpPr>
        <p:spPr>
          <a:xfrm>
            <a:off x="0" y="3273754"/>
            <a:ext cx="9144000" cy="18697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8" name="Straight Line buttom"/>
          <p:cNvCxnSpPr/>
          <p:nvPr userDrawn="1"/>
        </p:nvCxnSpPr>
        <p:spPr>
          <a:xfrm>
            <a:off x="0" y="3273754"/>
            <a:ext cx="91440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 userDrawn="1"/>
        </p:nvGrpSpPr>
        <p:grpSpPr>
          <a:xfrm>
            <a:off x="3328989" y="1450783"/>
            <a:ext cx="2552732" cy="2031086"/>
            <a:chOff x="2094899" y="1081795"/>
            <a:chExt cx="4400683" cy="3501414"/>
          </a:xfrm>
        </p:grpSpPr>
        <p:sp>
          <p:nvSpPr>
            <p:cNvPr id="20" name="Rectangle 19"/>
            <p:cNvSpPr/>
            <p:nvPr/>
          </p:nvSpPr>
          <p:spPr>
            <a:xfrm>
              <a:off x="2261198" y="1247618"/>
              <a:ext cx="4081379" cy="22598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2094899" y="1081795"/>
              <a:ext cx="4400683" cy="2608522"/>
            </a:xfrm>
            <a:custGeom>
              <a:avLst/>
              <a:gdLst/>
              <a:ahLst/>
              <a:cxnLst>
                <a:cxn ang="0">
                  <a:pos x="1757" y="0"/>
                </a:cxn>
                <a:cxn ang="0">
                  <a:pos x="921" y="0"/>
                </a:cxn>
                <a:cxn ang="0">
                  <a:pos x="893" y="0"/>
                </a:cxn>
                <a:cxn ang="0">
                  <a:pos x="56" y="0"/>
                </a:cxn>
                <a:cxn ang="0">
                  <a:pos x="0" y="47"/>
                </a:cxn>
                <a:cxn ang="0">
                  <a:pos x="0" y="1076"/>
                </a:cxn>
                <a:cxn ang="0">
                  <a:pos x="1816" y="1076"/>
                </a:cxn>
                <a:cxn ang="0">
                  <a:pos x="1816" y="47"/>
                </a:cxn>
                <a:cxn ang="0">
                  <a:pos x="1757" y="0"/>
                </a:cxn>
                <a:cxn ang="0">
                  <a:pos x="1732" y="1000"/>
                </a:cxn>
                <a:cxn ang="0">
                  <a:pos x="76" y="1000"/>
                </a:cxn>
                <a:cxn ang="0">
                  <a:pos x="76" y="68"/>
                </a:cxn>
                <a:cxn ang="0">
                  <a:pos x="1732" y="68"/>
                </a:cxn>
                <a:cxn ang="0">
                  <a:pos x="1732" y="1000"/>
                </a:cxn>
              </a:cxnLst>
              <a:rect l="0" t="0" r="r" b="b"/>
              <a:pathLst>
                <a:path w="1816" h="1076">
                  <a:moveTo>
                    <a:pt x="1757" y="0"/>
                  </a:moveTo>
                  <a:cubicBezTo>
                    <a:pt x="921" y="0"/>
                    <a:pt x="921" y="0"/>
                    <a:pt x="921" y="0"/>
                  </a:cubicBezTo>
                  <a:cubicBezTo>
                    <a:pt x="893" y="0"/>
                    <a:pt x="893" y="0"/>
                    <a:pt x="89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7" y="0"/>
                    <a:pt x="0" y="17"/>
                    <a:pt x="0" y="47"/>
                  </a:cubicBezTo>
                  <a:cubicBezTo>
                    <a:pt x="0" y="1076"/>
                    <a:pt x="0" y="1076"/>
                    <a:pt x="0" y="1076"/>
                  </a:cubicBezTo>
                  <a:cubicBezTo>
                    <a:pt x="1816" y="1076"/>
                    <a:pt x="1816" y="1076"/>
                    <a:pt x="1816" y="1076"/>
                  </a:cubicBezTo>
                  <a:cubicBezTo>
                    <a:pt x="1816" y="47"/>
                    <a:pt x="1816" y="47"/>
                    <a:pt x="1816" y="47"/>
                  </a:cubicBezTo>
                  <a:cubicBezTo>
                    <a:pt x="1816" y="17"/>
                    <a:pt x="1787" y="0"/>
                    <a:pt x="1757" y="0"/>
                  </a:cubicBezTo>
                  <a:moveTo>
                    <a:pt x="1732" y="1000"/>
                  </a:moveTo>
                  <a:cubicBezTo>
                    <a:pt x="76" y="1000"/>
                    <a:pt x="76" y="1000"/>
                    <a:pt x="76" y="100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1732" y="68"/>
                    <a:pt x="1732" y="68"/>
                    <a:pt x="1732" y="68"/>
                  </a:cubicBezTo>
                  <a:cubicBezTo>
                    <a:pt x="1732" y="1000"/>
                    <a:pt x="1732" y="1000"/>
                    <a:pt x="1732" y="1000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dirty="0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2311744" y="1247618"/>
              <a:ext cx="3979748" cy="2259869"/>
            </a:xfrm>
            <a:custGeom>
              <a:avLst/>
              <a:gdLst/>
              <a:ahLst/>
              <a:cxnLst>
                <a:cxn ang="0">
                  <a:pos x="1872" y="0"/>
                </a:cxn>
                <a:cxn ang="0">
                  <a:pos x="0" y="0"/>
                </a:cxn>
                <a:cxn ang="0">
                  <a:pos x="1872" y="1063"/>
                </a:cxn>
                <a:cxn ang="0">
                  <a:pos x="1872" y="0"/>
                </a:cxn>
              </a:cxnLst>
              <a:rect l="0" t="0" r="r" b="b"/>
              <a:pathLst>
                <a:path w="1872" h="1063">
                  <a:moveTo>
                    <a:pt x="1872" y="0"/>
                  </a:moveTo>
                  <a:lnTo>
                    <a:pt x="0" y="0"/>
                  </a:lnTo>
                  <a:lnTo>
                    <a:pt x="1872" y="1063"/>
                  </a:lnTo>
                  <a:lnTo>
                    <a:pt x="1872" y="0"/>
                  </a:lnTo>
                  <a:close/>
                </a:path>
              </a:pathLst>
            </a:custGeom>
            <a:solidFill>
              <a:srgbClr val="FFFFFF">
                <a:alpha val="16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dirty="0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2094899" y="3690315"/>
              <a:ext cx="4400683" cy="397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0"/>
                </a:cxn>
                <a:cxn ang="0">
                  <a:pos x="56" y="164"/>
                </a:cxn>
                <a:cxn ang="0">
                  <a:pos x="893" y="164"/>
                </a:cxn>
                <a:cxn ang="0">
                  <a:pos x="921" y="164"/>
                </a:cxn>
                <a:cxn ang="0">
                  <a:pos x="1757" y="164"/>
                </a:cxn>
                <a:cxn ang="0">
                  <a:pos x="1816" y="100"/>
                </a:cxn>
                <a:cxn ang="0">
                  <a:pos x="1816" y="0"/>
                </a:cxn>
                <a:cxn ang="0">
                  <a:pos x="0" y="0"/>
                </a:cxn>
              </a:cxnLst>
              <a:rect l="0" t="0" r="r" b="b"/>
              <a:pathLst>
                <a:path w="1816" h="164">
                  <a:moveTo>
                    <a:pt x="0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30"/>
                    <a:pt x="27" y="164"/>
                    <a:pt x="56" y="164"/>
                  </a:cubicBezTo>
                  <a:cubicBezTo>
                    <a:pt x="893" y="164"/>
                    <a:pt x="893" y="164"/>
                    <a:pt x="893" y="164"/>
                  </a:cubicBezTo>
                  <a:cubicBezTo>
                    <a:pt x="921" y="164"/>
                    <a:pt x="921" y="164"/>
                    <a:pt x="921" y="164"/>
                  </a:cubicBezTo>
                  <a:cubicBezTo>
                    <a:pt x="1757" y="164"/>
                    <a:pt x="1757" y="164"/>
                    <a:pt x="1757" y="164"/>
                  </a:cubicBezTo>
                  <a:cubicBezTo>
                    <a:pt x="1787" y="164"/>
                    <a:pt x="1816" y="130"/>
                    <a:pt x="1816" y="100"/>
                  </a:cubicBezTo>
                  <a:cubicBezTo>
                    <a:pt x="1816" y="0"/>
                    <a:pt x="1816" y="0"/>
                    <a:pt x="1816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83000">
                  <a:schemeClr val="bg1">
                    <a:lumMod val="75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18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r>
                <a:rPr lang="en-US" dirty="0"/>
                <a:t> </a:t>
              </a:r>
            </a:p>
          </p:txBody>
        </p:sp>
        <p:sp>
          <p:nvSpPr>
            <p:cNvPr id="35" name="Freeform 29"/>
            <p:cNvSpPr>
              <a:spLocks/>
            </p:cNvSpPr>
            <p:nvPr/>
          </p:nvSpPr>
          <p:spPr bwMode="auto">
            <a:xfrm>
              <a:off x="3506519" y="4087866"/>
              <a:ext cx="1590198" cy="495343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22" y="0"/>
                </a:cxn>
                <a:cxn ang="0">
                  <a:pos x="143" y="0"/>
                </a:cxn>
                <a:cxn ang="0">
                  <a:pos x="102" y="128"/>
                </a:cxn>
                <a:cxn ang="0">
                  <a:pos x="108" y="204"/>
                </a:cxn>
                <a:cxn ang="0">
                  <a:pos x="322" y="204"/>
                </a:cxn>
                <a:cxn ang="0">
                  <a:pos x="335" y="204"/>
                </a:cxn>
                <a:cxn ang="0">
                  <a:pos x="549" y="204"/>
                </a:cxn>
                <a:cxn ang="0">
                  <a:pos x="555" y="128"/>
                </a:cxn>
                <a:cxn ang="0">
                  <a:pos x="513" y="0"/>
                </a:cxn>
                <a:cxn ang="0">
                  <a:pos x="335" y="0"/>
                </a:cxn>
              </a:cxnLst>
              <a:rect l="0" t="0" r="r" b="b"/>
              <a:pathLst>
                <a:path w="656" h="204">
                  <a:moveTo>
                    <a:pt x="335" y="0"/>
                  </a:moveTo>
                  <a:cubicBezTo>
                    <a:pt x="322" y="0"/>
                    <a:pt x="322" y="0"/>
                    <a:pt x="322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2" y="88"/>
                    <a:pt x="102" y="128"/>
                  </a:cubicBezTo>
                  <a:cubicBezTo>
                    <a:pt x="62" y="169"/>
                    <a:pt x="0" y="204"/>
                    <a:pt x="108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35" y="204"/>
                    <a:pt x="335" y="204"/>
                    <a:pt x="335" y="204"/>
                  </a:cubicBezTo>
                  <a:cubicBezTo>
                    <a:pt x="549" y="204"/>
                    <a:pt x="549" y="204"/>
                    <a:pt x="549" y="204"/>
                  </a:cubicBezTo>
                  <a:cubicBezTo>
                    <a:pt x="656" y="204"/>
                    <a:pt x="594" y="169"/>
                    <a:pt x="555" y="128"/>
                  </a:cubicBezTo>
                  <a:cubicBezTo>
                    <a:pt x="515" y="88"/>
                    <a:pt x="513" y="0"/>
                    <a:pt x="513" y="0"/>
                  </a:cubicBezTo>
                  <a:lnTo>
                    <a:pt x="335" y="0"/>
                  </a:lnTo>
                  <a:close/>
                </a:path>
              </a:pathLst>
            </a:custGeom>
            <a:gradFill>
              <a:gsLst>
                <a:gs pos="42000">
                  <a:schemeClr val="bg1">
                    <a:lumMod val="75000"/>
                  </a:schemeClr>
                </a:gs>
                <a:gs pos="6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dirty="0"/>
            </a:p>
          </p:txBody>
        </p:sp>
      </p:grp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6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445151" y="1546974"/>
            <a:ext cx="2318183" cy="1310896"/>
          </a:xfrm>
          <a:prstGeom prst="rect">
            <a:avLst/>
          </a:prstGeom>
          <a:ln>
            <a:noFill/>
          </a:ln>
        </p:spPr>
        <p:txBody>
          <a:bodyPr tIns="0" bIns="27432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Line buttom"/>
          <p:cNvCxnSpPr/>
          <p:nvPr userDrawn="1"/>
        </p:nvCxnSpPr>
        <p:spPr>
          <a:xfrm>
            <a:off x="0" y="3272559"/>
            <a:ext cx="91440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 userDrawn="1"/>
        </p:nvSpPr>
        <p:spPr>
          <a:xfrm>
            <a:off x="0" y="3273754"/>
            <a:ext cx="9144000" cy="18697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1" name="Group 29"/>
          <p:cNvGrpSpPr/>
          <p:nvPr userDrawn="1"/>
        </p:nvGrpSpPr>
        <p:grpSpPr>
          <a:xfrm>
            <a:off x="677589" y="1073968"/>
            <a:ext cx="1647737" cy="3481853"/>
            <a:chOff x="3189614" y="1562392"/>
            <a:chExt cx="1474916" cy="3116662"/>
          </a:xfrm>
          <a:effectLst/>
        </p:grpSpPr>
        <p:sp>
          <p:nvSpPr>
            <p:cNvPr id="33" name="Freeform 32"/>
            <p:cNvSpPr/>
            <p:nvPr/>
          </p:nvSpPr>
          <p:spPr>
            <a:xfrm>
              <a:off x="3205386" y="1579715"/>
              <a:ext cx="1459144" cy="3099339"/>
            </a:xfrm>
            <a:custGeom>
              <a:avLst/>
              <a:gdLst>
                <a:gd name="connsiteX0" fmla="*/ 0 w 1459144"/>
                <a:gd name="connsiteY0" fmla="*/ 176060 h 3099339"/>
                <a:gd name="connsiteX1" fmla="*/ 51567 w 1459144"/>
                <a:gd name="connsiteY1" fmla="*/ 51567 h 3099339"/>
                <a:gd name="connsiteX2" fmla="*/ 176060 w 1459144"/>
                <a:gd name="connsiteY2" fmla="*/ 0 h 3099339"/>
                <a:gd name="connsiteX3" fmla="*/ 1283084 w 1459144"/>
                <a:gd name="connsiteY3" fmla="*/ 0 h 3099339"/>
                <a:gd name="connsiteX4" fmla="*/ 1407577 w 1459144"/>
                <a:gd name="connsiteY4" fmla="*/ 51567 h 3099339"/>
                <a:gd name="connsiteX5" fmla="*/ 1459144 w 1459144"/>
                <a:gd name="connsiteY5" fmla="*/ 176060 h 3099339"/>
                <a:gd name="connsiteX6" fmla="*/ 1459144 w 1459144"/>
                <a:gd name="connsiteY6" fmla="*/ 2923279 h 3099339"/>
                <a:gd name="connsiteX7" fmla="*/ 1407577 w 1459144"/>
                <a:gd name="connsiteY7" fmla="*/ 3047772 h 3099339"/>
                <a:gd name="connsiteX8" fmla="*/ 1283084 w 1459144"/>
                <a:gd name="connsiteY8" fmla="*/ 3099339 h 3099339"/>
                <a:gd name="connsiteX9" fmla="*/ 176060 w 1459144"/>
                <a:gd name="connsiteY9" fmla="*/ 3099339 h 3099339"/>
                <a:gd name="connsiteX10" fmla="*/ 51567 w 1459144"/>
                <a:gd name="connsiteY10" fmla="*/ 3047772 h 3099339"/>
                <a:gd name="connsiteX11" fmla="*/ 0 w 1459144"/>
                <a:gd name="connsiteY11" fmla="*/ 2923279 h 3099339"/>
                <a:gd name="connsiteX12" fmla="*/ 0 w 1459144"/>
                <a:gd name="connsiteY12" fmla="*/ 176060 h 309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144" h="3099339">
                  <a:moveTo>
                    <a:pt x="0" y="176060"/>
                  </a:moveTo>
                  <a:cubicBezTo>
                    <a:pt x="0" y="129366"/>
                    <a:pt x="18549" y="84584"/>
                    <a:pt x="51567" y="51567"/>
                  </a:cubicBezTo>
                  <a:cubicBezTo>
                    <a:pt x="84585" y="18549"/>
                    <a:pt x="129366" y="0"/>
                    <a:pt x="176060" y="0"/>
                  </a:cubicBezTo>
                  <a:lnTo>
                    <a:pt x="1283084" y="0"/>
                  </a:lnTo>
                  <a:cubicBezTo>
                    <a:pt x="1329778" y="0"/>
                    <a:pt x="1374560" y="18549"/>
                    <a:pt x="1407577" y="51567"/>
                  </a:cubicBezTo>
                  <a:cubicBezTo>
                    <a:pt x="1440595" y="84585"/>
                    <a:pt x="1459144" y="129366"/>
                    <a:pt x="1459144" y="176060"/>
                  </a:cubicBezTo>
                  <a:lnTo>
                    <a:pt x="1459144" y="2923279"/>
                  </a:lnTo>
                  <a:cubicBezTo>
                    <a:pt x="1459144" y="2969973"/>
                    <a:pt x="1440595" y="3014755"/>
                    <a:pt x="1407577" y="3047772"/>
                  </a:cubicBezTo>
                  <a:cubicBezTo>
                    <a:pt x="1374559" y="3080790"/>
                    <a:pt x="1329778" y="3099339"/>
                    <a:pt x="1283084" y="3099339"/>
                  </a:cubicBezTo>
                  <a:lnTo>
                    <a:pt x="176060" y="3099339"/>
                  </a:lnTo>
                  <a:cubicBezTo>
                    <a:pt x="129366" y="3099339"/>
                    <a:pt x="84584" y="3080790"/>
                    <a:pt x="51567" y="3047772"/>
                  </a:cubicBezTo>
                  <a:cubicBezTo>
                    <a:pt x="18549" y="3014754"/>
                    <a:pt x="0" y="2969973"/>
                    <a:pt x="0" y="2923279"/>
                  </a:cubicBezTo>
                  <a:lnTo>
                    <a:pt x="0" y="17606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4" name="Group 20"/>
            <p:cNvGrpSpPr/>
            <p:nvPr/>
          </p:nvGrpSpPr>
          <p:grpSpPr>
            <a:xfrm>
              <a:off x="3189738" y="1991495"/>
              <a:ext cx="23663" cy="645898"/>
              <a:chOff x="3392428" y="1951545"/>
              <a:chExt cx="27432" cy="735419"/>
            </a:xfrm>
          </p:grpSpPr>
          <p:sp>
            <p:nvSpPr>
              <p:cNvPr id="40" name="Rectangle 39"/>
              <p:cNvSpPr/>
              <p:nvPr/>
            </p:nvSpPr>
            <p:spPr>
              <a:xfrm>
                <a:off x="3392428" y="1951545"/>
                <a:ext cx="18288" cy="17282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3401572" y="2289545"/>
                <a:ext cx="18288" cy="11887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3401572" y="2568092"/>
                <a:ext cx="18288" cy="11887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5" name="Freeform 34"/>
            <p:cNvSpPr/>
            <p:nvPr/>
          </p:nvSpPr>
          <p:spPr>
            <a:xfrm>
              <a:off x="3806686" y="4332856"/>
              <a:ext cx="256543" cy="261216"/>
            </a:xfrm>
            <a:custGeom>
              <a:avLst/>
              <a:gdLst>
                <a:gd name="connsiteX0" fmla="*/ 0 w 256543"/>
                <a:gd name="connsiteY0" fmla="*/ 130608 h 261216"/>
                <a:gd name="connsiteX1" fmla="*/ 36755 w 256543"/>
                <a:gd name="connsiteY1" fmla="*/ 39091 h 261216"/>
                <a:gd name="connsiteX2" fmla="*/ 128272 w 256543"/>
                <a:gd name="connsiteY2" fmla="*/ 0 h 261216"/>
                <a:gd name="connsiteX3" fmla="*/ 219789 w 256543"/>
                <a:gd name="connsiteY3" fmla="*/ 39091 h 261216"/>
                <a:gd name="connsiteX4" fmla="*/ 256544 w 256543"/>
                <a:gd name="connsiteY4" fmla="*/ 130608 h 261216"/>
                <a:gd name="connsiteX5" fmla="*/ 219789 w 256543"/>
                <a:gd name="connsiteY5" fmla="*/ 222125 h 261216"/>
                <a:gd name="connsiteX6" fmla="*/ 128272 w 256543"/>
                <a:gd name="connsiteY6" fmla="*/ 261216 h 261216"/>
                <a:gd name="connsiteX7" fmla="*/ 36755 w 256543"/>
                <a:gd name="connsiteY7" fmla="*/ 222125 h 261216"/>
                <a:gd name="connsiteX8" fmla="*/ 0 w 256543"/>
                <a:gd name="connsiteY8" fmla="*/ 130608 h 26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543" h="261216">
                  <a:moveTo>
                    <a:pt x="0" y="130608"/>
                  </a:moveTo>
                  <a:cubicBezTo>
                    <a:pt x="0" y="96377"/>
                    <a:pt x="13199" y="63514"/>
                    <a:pt x="36755" y="39091"/>
                  </a:cubicBezTo>
                  <a:cubicBezTo>
                    <a:pt x="60874" y="14086"/>
                    <a:pt x="93851" y="0"/>
                    <a:pt x="128272" y="0"/>
                  </a:cubicBezTo>
                  <a:cubicBezTo>
                    <a:pt x="162693" y="0"/>
                    <a:pt x="195670" y="14086"/>
                    <a:pt x="219789" y="39091"/>
                  </a:cubicBezTo>
                  <a:cubicBezTo>
                    <a:pt x="243346" y="63514"/>
                    <a:pt x="256544" y="96377"/>
                    <a:pt x="256544" y="130608"/>
                  </a:cubicBezTo>
                  <a:cubicBezTo>
                    <a:pt x="256544" y="164839"/>
                    <a:pt x="243345" y="197702"/>
                    <a:pt x="219789" y="222125"/>
                  </a:cubicBezTo>
                  <a:cubicBezTo>
                    <a:pt x="195670" y="247130"/>
                    <a:pt x="162693" y="261216"/>
                    <a:pt x="128272" y="261216"/>
                  </a:cubicBezTo>
                  <a:cubicBezTo>
                    <a:pt x="93851" y="261216"/>
                    <a:pt x="60874" y="247130"/>
                    <a:pt x="36755" y="222125"/>
                  </a:cubicBezTo>
                  <a:cubicBezTo>
                    <a:pt x="13198" y="197702"/>
                    <a:pt x="0" y="164839"/>
                    <a:pt x="0" y="130608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306742" y="1997538"/>
              <a:ext cx="1256433" cy="2276759"/>
            </a:xfrm>
            <a:custGeom>
              <a:avLst/>
              <a:gdLst>
                <a:gd name="connsiteX0" fmla="*/ 0 w 1256433"/>
                <a:gd name="connsiteY0" fmla="*/ 0 h 2276759"/>
                <a:gd name="connsiteX1" fmla="*/ 1256433 w 1256433"/>
                <a:gd name="connsiteY1" fmla="*/ 0 h 2276759"/>
                <a:gd name="connsiteX2" fmla="*/ 1256433 w 1256433"/>
                <a:gd name="connsiteY2" fmla="*/ 2276759 h 2276759"/>
                <a:gd name="connsiteX3" fmla="*/ 0 w 1256433"/>
                <a:gd name="connsiteY3" fmla="*/ 2276759 h 2276759"/>
                <a:gd name="connsiteX4" fmla="*/ 0 w 1256433"/>
                <a:gd name="connsiteY4" fmla="*/ 0 h 22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6433" h="2276759">
                  <a:moveTo>
                    <a:pt x="0" y="0"/>
                  </a:moveTo>
                  <a:lnTo>
                    <a:pt x="1256433" y="0"/>
                  </a:lnTo>
                  <a:lnTo>
                    <a:pt x="1256433" y="2276759"/>
                  </a:lnTo>
                  <a:lnTo>
                    <a:pt x="0" y="22767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96931" y="1824436"/>
              <a:ext cx="276054" cy="32124"/>
            </a:xfrm>
            <a:custGeom>
              <a:avLst/>
              <a:gdLst>
                <a:gd name="connsiteX0" fmla="*/ 0 w 276054"/>
                <a:gd name="connsiteY0" fmla="*/ 16062 h 32124"/>
                <a:gd name="connsiteX1" fmla="*/ 4704 w 276054"/>
                <a:gd name="connsiteY1" fmla="*/ 4704 h 32124"/>
                <a:gd name="connsiteX2" fmla="*/ 16062 w 276054"/>
                <a:gd name="connsiteY2" fmla="*/ 0 h 32124"/>
                <a:gd name="connsiteX3" fmla="*/ 259992 w 276054"/>
                <a:gd name="connsiteY3" fmla="*/ 0 h 32124"/>
                <a:gd name="connsiteX4" fmla="*/ 271350 w 276054"/>
                <a:gd name="connsiteY4" fmla="*/ 4704 h 32124"/>
                <a:gd name="connsiteX5" fmla="*/ 276054 w 276054"/>
                <a:gd name="connsiteY5" fmla="*/ 16062 h 32124"/>
                <a:gd name="connsiteX6" fmla="*/ 276054 w 276054"/>
                <a:gd name="connsiteY6" fmla="*/ 16062 h 32124"/>
                <a:gd name="connsiteX7" fmla="*/ 271350 w 276054"/>
                <a:gd name="connsiteY7" fmla="*/ 27420 h 32124"/>
                <a:gd name="connsiteX8" fmla="*/ 259992 w 276054"/>
                <a:gd name="connsiteY8" fmla="*/ 32124 h 32124"/>
                <a:gd name="connsiteX9" fmla="*/ 16062 w 276054"/>
                <a:gd name="connsiteY9" fmla="*/ 32124 h 32124"/>
                <a:gd name="connsiteX10" fmla="*/ 4704 w 276054"/>
                <a:gd name="connsiteY10" fmla="*/ 27420 h 32124"/>
                <a:gd name="connsiteX11" fmla="*/ 0 w 276054"/>
                <a:gd name="connsiteY11" fmla="*/ 16062 h 3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054" h="32124">
                  <a:moveTo>
                    <a:pt x="0" y="16062"/>
                  </a:moveTo>
                  <a:cubicBezTo>
                    <a:pt x="0" y="11802"/>
                    <a:pt x="1692" y="7717"/>
                    <a:pt x="4704" y="4704"/>
                  </a:cubicBezTo>
                  <a:cubicBezTo>
                    <a:pt x="7716" y="1692"/>
                    <a:pt x="11802" y="0"/>
                    <a:pt x="16062" y="0"/>
                  </a:cubicBezTo>
                  <a:lnTo>
                    <a:pt x="259992" y="0"/>
                  </a:lnTo>
                  <a:cubicBezTo>
                    <a:pt x="264252" y="0"/>
                    <a:pt x="268337" y="1692"/>
                    <a:pt x="271350" y="4704"/>
                  </a:cubicBezTo>
                  <a:cubicBezTo>
                    <a:pt x="274362" y="7716"/>
                    <a:pt x="276054" y="11802"/>
                    <a:pt x="276054" y="16062"/>
                  </a:cubicBezTo>
                  <a:lnTo>
                    <a:pt x="276054" y="16062"/>
                  </a:lnTo>
                  <a:cubicBezTo>
                    <a:pt x="276054" y="20322"/>
                    <a:pt x="274362" y="24407"/>
                    <a:pt x="271350" y="27420"/>
                  </a:cubicBezTo>
                  <a:cubicBezTo>
                    <a:pt x="268338" y="30432"/>
                    <a:pt x="264252" y="32124"/>
                    <a:pt x="259992" y="32124"/>
                  </a:cubicBezTo>
                  <a:lnTo>
                    <a:pt x="16062" y="32124"/>
                  </a:lnTo>
                  <a:cubicBezTo>
                    <a:pt x="11802" y="32124"/>
                    <a:pt x="7717" y="30432"/>
                    <a:pt x="4704" y="27420"/>
                  </a:cubicBezTo>
                  <a:cubicBezTo>
                    <a:pt x="1692" y="24408"/>
                    <a:pt x="0" y="20322"/>
                    <a:pt x="0" y="160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11556" y="1704426"/>
              <a:ext cx="46804" cy="47657"/>
            </a:xfrm>
            <a:custGeom>
              <a:avLst/>
              <a:gdLst>
                <a:gd name="connsiteX0" fmla="*/ 0 w 46804"/>
                <a:gd name="connsiteY0" fmla="*/ 23829 h 47657"/>
                <a:gd name="connsiteX1" fmla="*/ 6705 w 46804"/>
                <a:gd name="connsiteY1" fmla="*/ 7132 h 47657"/>
                <a:gd name="connsiteX2" fmla="*/ 23402 w 46804"/>
                <a:gd name="connsiteY2" fmla="*/ 0 h 47657"/>
                <a:gd name="connsiteX3" fmla="*/ 40099 w 46804"/>
                <a:gd name="connsiteY3" fmla="*/ 7132 h 47657"/>
                <a:gd name="connsiteX4" fmla="*/ 46804 w 46804"/>
                <a:gd name="connsiteY4" fmla="*/ 23829 h 47657"/>
                <a:gd name="connsiteX5" fmla="*/ 40099 w 46804"/>
                <a:gd name="connsiteY5" fmla="*/ 40526 h 47657"/>
                <a:gd name="connsiteX6" fmla="*/ 23402 w 46804"/>
                <a:gd name="connsiteY6" fmla="*/ 47658 h 47657"/>
                <a:gd name="connsiteX7" fmla="*/ 6705 w 46804"/>
                <a:gd name="connsiteY7" fmla="*/ 40526 h 47657"/>
                <a:gd name="connsiteX8" fmla="*/ 0 w 46804"/>
                <a:gd name="connsiteY8" fmla="*/ 23829 h 4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804" h="47657">
                  <a:moveTo>
                    <a:pt x="0" y="23829"/>
                  </a:moveTo>
                  <a:cubicBezTo>
                    <a:pt x="0" y="17584"/>
                    <a:pt x="2408" y="11588"/>
                    <a:pt x="6705" y="7132"/>
                  </a:cubicBezTo>
                  <a:cubicBezTo>
                    <a:pt x="11105" y="2570"/>
                    <a:pt x="17122" y="0"/>
                    <a:pt x="23402" y="0"/>
                  </a:cubicBezTo>
                  <a:cubicBezTo>
                    <a:pt x="29682" y="0"/>
                    <a:pt x="35698" y="2570"/>
                    <a:pt x="40099" y="7132"/>
                  </a:cubicBezTo>
                  <a:cubicBezTo>
                    <a:pt x="44397" y="11588"/>
                    <a:pt x="46804" y="17583"/>
                    <a:pt x="46804" y="23829"/>
                  </a:cubicBezTo>
                  <a:cubicBezTo>
                    <a:pt x="46804" y="30074"/>
                    <a:pt x="44396" y="36070"/>
                    <a:pt x="40099" y="40526"/>
                  </a:cubicBezTo>
                  <a:cubicBezTo>
                    <a:pt x="35699" y="45088"/>
                    <a:pt x="29682" y="47658"/>
                    <a:pt x="23402" y="47658"/>
                  </a:cubicBezTo>
                  <a:cubicBezTo>
                    <a:pt x="17122" y="47658"/>
                    <a:pt x="11106" y="45088"/>
                    <a:pt x="6705" y="40526"/>
                  </a:cubicBezTo>
                  <a:cubicBezTo>
                    <a:pt x="2407" y="36070"/>
                    <a:pt x="0" y="30075"/>
                    <a:pt x="0" y="238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93042" y="1562392"/>
              <a:ext cx="198758" cy="40154"/>
            </a:xfrm>
            <a:custGeom>
              <a:avLst/>
              <a:gdLst>
                <a:gd name="connsiteX0" fmla="*/ 0 w 198758"/>
                <a:gd name="connsiteY0" fmla="*/ 0 h 40154"/>
                <a:gd name="connsiteX1" fmla="*/ 198758 w 198758"/>
                <a:gd name="connsiteY1" fmla="*/ 0 h 40154"/>
                <a:gd name="connsiteX2" fmla="*/ 198758 w 198758"/>
                <a:gd name="connsiteY2" fmla="*/ 40154 h 40154"/>
                <a:gd name="connsiteX3" fmla="*/ 0 w 198758"/>
                <a:gd name="connsiteY3" fmla="*/ 40154 h 40154"/>
                <a:gd name="connsiteX4" fmla="*/ 0 w 198758"/>
                <a:gd name="connsiteY4" fmla="*/ 0 h 4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758" h="40154">
                  <a:moveTo>
                    <a:pt x="0" y="0"/>
                  </a:moveTo>
                  <a:lnTo>
                    <a:pt x="198758" y="0"/>
                  </a:lnTo>
                  <a:lnTo>
                    <a:pt x="198758" y="40154"/>
                  </a:lnTo>
                  <a:lnTo>
                    <a:pt x="0" y="40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44" name="Picture 43" descr="shadow.png"/>
          <p:cNvPicPr>
            <a:picLocks noChangeAspect="1"/>
          </p:cNvPicPr>
          <p:nvPr userDrawn="1"/>
        </p:nvPicPr>
        <p:blipFill>
          <a:blip r:embed="rId2" cstate="print">
            <a:biLevel thresh="50000"/>
          </a:blip>
          <a:stretch>
            <a:fillRect/>
          </a:stretch>
        </p:blipFill>
        <p:spPr>
          <a:xfrm>
            <a:off x="376045" y="4555821"/>
            <a:ext cx="2320732" cy="238125"/>
          </a:xfrm>
          <a:prstGeom prst="rect">
            <a:avLst/>
          </a:prstGeom>
        </p:spPr>
      </p:pic>
      <p:sp>
        <p:nvSpPr>
          <p:cNvPr id="45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808441" y="1563804"/>
            <a:ext cx="1403654" cy="2539833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animBg="1"/>
      <p:bldP spid="45" grpId="0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168751" y="1201795"/>
            <a:ext cx="4400683" cy="3501414"/>
            <a:chOff x="2094899" y="1081795"/>
            <a:chExt cx="4400683" cy="3501414"/>
          </a:xfrm>
        </p:grpSpPr>
        <p:sp>
          <p:nvSpPr>
            <p:cNvPr id="22" name="Rectangle 21"/>
            <p:cNvSpPr/>
            <p:nvPr/>
          </p:nvSpPr>
          <p:spPr>
            <a:xfrm>
              <a:off x="2261198" y="1247618"/>
              <a:ext cx="4081379" cy="22598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2094899" y="1081795"/>
              <a:ext cx="4400683" cy="2608522"/>
            </a:xfrm>
            <a:custGeom>
              <a:avLst/>
              <a:gdLst/>
              <a:ahLst/>
              <a:cxnLst>
                <a:cxn ang="0">
                  <a:pos x="1757" y="0"/>
                </a:cxn>
                <a:cxn ang="0">
                  <a:pos x="921" y="0"/>
                </a:cxn>
                <a:cxn ang="0">
                  <a:pos x="893" y="0"/>
                </a:cxn>
                <a:cxn ang="0">
                  <a:pos x="56" y="0"/>
                </a:cxn>
                <a:cxn ang="0">
                  <a:pos x="0" y="47"/>
                </a:cxn>
                <a:cxn ang="0">
                  <a:pos x="0" y="1076"/>
                </a:cxn>
                <a:cxn ang="0">
                  <a:pos x="1816" y="1076"/>
                </a:cxn>
                <a:cxn ang="0">
                  <a:pos x="1816" y="47"/>
                </a:cxn>
                <a:cxn ang="0">
                  <a:pos x="1757" y="0"/>
                </a:cxn>
                <a:cxn ang="0">
                  <a:pos x="1732" y="1000"/>
                </a:cxn>
                <a:cxn ang="0">
                  <a:pos x="76" y="1000"/>
                </a:cxn>
                <a:cxn ang="0">
                  <a:pos x="76" y="68"/>
                </a:cxn>
                <a:cxn ang="0">
                  <a:pos x="1732" y="68"/>
                </a:cxn>
                <a:cxn ang="0">
                  <a:pos x="1732" y="1000"/>
                </a:cxn>
              </a:cxnLst>
              <a:rect l="0" t="0" r="r" b="b"/>
              <a:pathLst>
                <a:path w="1816" h="1076">
                  <a:moveTo>
                    <a:pt x="1757" y="0"/>
                  </a:moveTo>
                  <a:cubicBezTo>
                    <a:pt x="921" y="0"/>
                    <a:pt x="921" y="0"/>
                    <a:pt x="921" y="0"/>
                  </a:cubicBezTo>
                  <a:cubicBezTo>
                    <a:pt x="893" y="0"/>
                    <a:pt x="893" y="0"/>
                    <a:pt x="89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7" y="0"/>
                    <a:pt x="0" y="17"/>
                    <a:pt x="0" y="47"/>
                  </a:cubicBezTo>
                  <a:cubicBezTo>
                    <a:pt x="0" y="1076"/>
                    <a:pt x="0" y="1076"/>
                    <a:pt x="0" y="1076"/>
                  </a:cubicBezTo>
                  <a:cubicBezTo>
                    <a:pt x="1816" y="1076"/>
                    <a:pt x="1816" y="1076"/>
                    <a:pt x="1816" y="1076"/>
                  </a:cubicBezTo>
                  <a:cubicBezTo>
                    <a:pt x="1816" y="47"/>
                    <a:pt x="1816" y="47"/>
                    <a:pt x="1816" y="47"/>
                  </a:cubicBezTo>
                  <a:cubicBezTo>
                    <a:pt x="1816" y="17"/>
                    <a:pt x="1787" y="0"/>
                    <a:pt x="1757" y="0"/>
                  </a:cubicBezTo>
                  <a:moveTo>
                    <a:pt x="1732" y="1000"/>
                  </a:moveTo>
                  <a:cubicBezTo>
                    <a:pt x="76" y="1000"/>
                    <a:pt x="76" y="1000"/>
                    <a:pt x="76" y="100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1732" y="68"/>
                    <a:pt x="1732" y="68"/>
                    <a:pt x="1732" y="68"/>
                  </a:cubicBezTo>
                  <a:cubicBezTo>
                    <a:pt x="1732" y="1000"/>
                    <a:pt x="1732" y="1000"/>
                    <a:pt x="1732" y="1000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311744" y="1247618"/>
              <a:ext cx="3979748" cy="2259869"/>
            </a:xfrm>
            <a:custGeom>
              <a:avLst/>
              <a:gdLst/>
              <a:ahLst/>
              <a:cxnLst>
                <a:cxn ang="0">
                  <a:pos x="1872" y="0"/>
                </a:cxn>
                <a:cxn ang="0">
                  <a:pos x="0" y="0"/>
                </a:cxn>
                <a:cxn ang="0">
                  <a:pos x="1872" y="1063"/>
                </a:cxn>
                <a:cxn ang="0">
                  <a:pos x="1872" y="0"/>
                </a:cxn>
              </a:cxnLst>
              <a:rect l="0" t="0" r="r" b="b"/>
              <a:pathLst>
                <a:path w="1872" h="1063">
                  <a:moveTo>
                    <a:pt x="1872" y="0"/>
                  </a:moveTo>
                  <a:lnTo>
                    <a:pt x="0" y="0"/>
                  </a:lnTo>
                  <a:lnTo>
                    <a:pt x="1872" y="1063"/>
                  </a:lnTo>
                  <a:lnTo>
                    <a:pt x="1872" y="0"/>
                  </a:lnTo>
                  <a:close/>
                </a:path>
              </a:pathLst>
            </a:custGeom>
            <a:solidFill>
              <a:srgbClr val="FFFFFF">
                <a:alpha val="16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2094899" y="3690315"/>
              <a:ext cx="4400683" cy="397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0"/>
                </a:cxn>
                <a:cxn ang="0">
                  <a:pos x="56" y="164"/>
                </a:cxn>
                <a:cxn ang="0">
                  <a:pos x="893" y="164"/>
                </a:cxn>
                <a:cxn ang="0">
                  <a:pos x="921" y="164"/>
                </a:cxn>
                <a:cxn ang="0">
                  <a:pos x="1757" y="164"/>
                </a:cxn>
                <a:cxn ang="0">
                  <a:pos x="1816" y="100"/>
                </a:cxn>
                <a:cxn ang="0">
                  <a:pos x="1816" y="0"/>
                </a:cxn>
                <a:cxn ang="0">
                  <a:pos x="0" y="0"/>
                </a:cxn>
              </a:cxnLst>
              <a:rect l="0" t="0" r="r" b="b"/>
              <a:pathLst>
                <a:path w="1816" h="164">
                  <a:moveTo>
                    <a:pt x="0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30"/>
                    <a:pt x="27" y="164"/>
                    <a:pt x="56" y="164"/>
                  </a:cubicBezTo>
                  <a:cubicBezTo>
                    <a:pt x="893" y="164"/>
                    <a:pt x="893" y="164"/>
                    <a:pt x="893" y="164"/>
                  </a:cubicBezTo>
                  <a:cubicBezTo>
                    <a:pt x="921" y="164"/>
                    <a:pt x="921" y="164"/>
                    <a:pt x="921" y="164"/>
                  </a:cubicBezTo>
                  <a:cubicBezTo>
                    <a:pt x="1757" y="164"/>
                    <a:pt x="1757" y="164"/>
                    <a:pt x="1757" y="164"/>
                  </a:cubicBezTo>
                  <a:cubicBezTo>
                    <a:pt x="1787" y="164"/>
                    <a:pt x="1816" y="130"/>
                    <a:pt x="1816" y="100"/>
                  </a:cubicBezTo>
                  <a:cubicBezTo>
                    <a:pt x="1816" y="0"/>
                    <a:pt x="1816" y="0"/>
                    <a:pt x="1816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83000">
                  <a:schemeClr val="bg1">
                    <a:lumMod val="75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18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dirty="0"/>
                <a:t> </a:t>
              </a:r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3506519" y="4087866"/>
              <a:ext cx="1590198" cy="495343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22" y="0"/>
                </a:cxn>
                <a:cxn ang="0">
                  <a:pos x="143" y="0"/>
                </a:cxn>
                <a:cxn ang="0">
                  <a:pos x="102" y="128"/>
                </a:cxn>
                <a:cxn ang="0">
                  <a:pos x="108" y="204"/>
                </a:cxn>
                <a:cxn ang="0">
                  <a:pos x="322" y="204"/>
                </a:cxn>
                <a:cxn ang="0">
                  <a:pos x="335" y="204"/>
                </a:cxn>
                <a:cxn ang="0">
                  <a:pos x="549" y="204"/>
                </a:cxn>
                <a:cxn ang="0">
                  <a:pos x="555" y="128"/>
                </a:cxn>
                <a:cxn ang="0">
                  <a:pos x="513" y="0"/>
                </a:cxn>
                <a:cxn ang="0">
                  <a:pos x="335" y="0"/>
                </a:cxn>
              </a:cxnLst>
              <a:rect l="0" t="0" r="r" b="b"/>
              <a:pathLst>
                <a:path w="656" h="204">
                  <a:moveTo>
                    <a:pt x="335" y="0"/>
                  </a:moveTo>
                  <a:cubicBezTo>
                    <a:pt x="322" y="0"/>
                    <a:pt x="322" y="0"/>
                    <a:pt x="322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2" y="88"/>
                    <a:pt x="102" y="128"/>
                  </a:cubicBezTo>
                  <a:cubicBezTo>
                    <a:pt x="62" y="169"/>
                    <a:pt x="0" y="204"/>
                    <a:pt x="108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35" y="204"/>
                    <a:pt x="335" y="204"/>
                    <a:pt x="335" y="204"/>
                  </a:cubicBezTo>
                  <a:cubicBezTo>
                    <a:pt x="549" y="204"/>
                    <a:pt x="549" y="204"/>
                    <a:pt x="549" y="204"/>
                  </a:cubicBezTo>
                  <a:cubicBezTo>
                    <a:pt x="656" y="204"/>
                    <a:pt x="594" y="169"/>
                    <a:pt x="555" y="128"/>
                  </a:cubicBezTo>
                  <a:cubicBezTo>
                    <a:pt x="515" y="88"/>
                    <a:pt x="513" y="0"/>
                    <a:pt x="513" y="0"/>
                  </a:cubicBezTo>
                  <a:lnTo>
                    <a:pt x="335" y="0"/>
                  </a:lnTo>
                  <a:close/>
                </a:path>
              </a:pathLst>
            </a:custGeom>
            <a:gradFill>
              <a:gsLst>
                <a:gs pos="42000">
                  <a:schemeClr val="bg1">
                    <a:lumMod val="75000"/>
                  </a:schemeClr>
                </a:gs>
                <a:gs pos="6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4356720" y="1367618"/>
            <a:ext cx="4008623" cy="2259869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2908630" y="1255684"/>
            <a:ext cx="3326740" cy="4311630"/>
            <a:chOff x="2908630" y="1255684"/>
            <a:chExt cx="3326740" cy="4311630"/>
          </a:xfrm>
        </p:grpSpPr>
        <p:grpSp>
          <p:nvGrpSpPr>
            <p:cNvPr id="14" name="Group 66"/>
            <p:cNvGrpSpPr/>
            <p:nvPr/>
          </p:nvGrpSpPr>
          <p:grpSpPr>
            <a:xfrm>
              <a:off x="2908630" y="1255684"/>
              <a:ext cx="3326740" cy="4311630"/>
              <a:chOff x="1208088" y="2017712"/>
              <a:chExt cx="1206500" cy="1563688"/>
            </a:xfrm>
          </p:grpSpPr>
          <p:sp>
            <p:nvSpPr>
              <p:cNvPr id="18" name="Rectangle 6"/>
              <p:cNvSpPr>
                <a:spLocks noChangeArrowheads="1"/>
              </p:cNvSpPr>
              <p:nvPr/>
            </p:nvSpPr>
            <p:spPr bwMode="auto">
              <a:xfrm>
                <a:off x="1319213" y="2152650"/>
                <a:ext cx="969963" cy="12969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Rectangle 7"/>
              <p:cNvSpPr>
                <a:spLocks noChangeArrowheads="1"/>
              </p:cNvSpPr>
              <p:nvPr/>
            </p:nvSpPr>
            <p:spPr bwMode="auto">
              <a:xfrm>
                <a:off x="1319213" y="2152650"/>
                <a:ext cx="969963" cy="12969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Freeform 8"/>
              <p:cNvSpPr>
                <a:spLocks noEditPoints="1"/>
              </p:cNvSpPr>
              <p:nvPr/>
            </p:nvSpPr>
            <p:spPr bwMode="auto">
              <a:xfrm>
                <a:off x="1208088" y="2017712"/>
                <a:ext cx="1206500" cy="1563688"/>
              </a:xfrm>
              <a:custGeom>
                <a:avLst/>
                <a:gdLst/>
                <a:ahLst/>
                <a:cxnLst>
                  <a:cxn ang="0">
                    <a:pos x="666" y="35"/>
                  </a:cxn>
                  <a:cxn ang="0">
                    <a:pos x="631" y="0"/>
                  </a:cxn>
                  <a:cxn ang="0">
                    <a:pos x="34" y="0"/>
                  </a:cxn>
                  <a:cxn ang="0">
                    <a:pos x="0" y="35"/>
                  </a:cxn>
                  <a:cxn ang="0">
                    <a:pos x="0" y="829"/>
                  </a:cxn>
                  <a:cxn ang="0">
                    <a:pos x="34" y="864"/>
                  </a:cxn>
                  <a:cxn ang="0">
                    <a:pos x="631" y="864"/>
                  </a:cxn>
                  <a:cxn ang="0">
                    <a:pos x="666" y="829"/>
                  </a:cxn>
                  <a:cxn ang="0">
                    <a:pos x="666" y="35"/>
                  </a:cxn>
                  <a:cxn ang="0">
                    <a:pos x="597" y="791"/>
                  </a:cxn>
                  <a:cxn ang="0">
                    <a:pos x="66" y="791"/>
                  </a:cxn>
                  <a:cxn ang="0">
                    <a:pos x="66" y="76"/>
                  </a:cxn>
                  <a:cxn ang="0">
                    <a:pos x="597" y="76"/>
                  </a:cxn>
                  <a:cxn ang="0">
                    <a:pos x="597" y="791"/>
                  </a:cxn>
                </a:cxnLst>
                <a:rect l="0" t="0" r="r" b="b"/>
                <a:pathLst>
                  <a:path w="666" h="864">
                    <a:moveTo>
                      <a:pt x="666" y="35"/>
                    </a:moveTo>
                    <a:cubicBezTo>
                      <a:pt x="666" y="16"/>
                      <a:pt x="650" y="0"/>
                      <a:pt x="63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6"/>
                      <a:pt x="0" y="35"/>
                    </a:cubicBezTo>
                    <a:cubicBezTo>
                      <a:pt x="0" y="829"/>
                      <a:pt x="0" y="829"/>
                      <a:pt x="0" y="829"/>
                    </a:cubicBezTo>
                    <a:cubicBezTo>
                      <a:pt x="0" y="849"/>
                      <a:pt x="15" y="864"/>
                      <a:pt x="34" y="864"/>
                    </a:cubicBezTo>
                    <a:cubicBezTo>
                      <a:pt x="631" y="864"/>
                      <a:pt x="631" y="864"/>
                      <a:pt x="631" y="864"/>
                    </a:cubicBezTo>
                    <a:cubicBezTo>
                      <a:pt x="650" y="864"/>
                      <a:pt x="666" y="849"/>
                      <a:pt x="666" y="829"/>
                    </a:cubicBezTo>
                    <a:cubicBezTo>
                      <a:pt x="666" y="35"/>
                      <a:pt x="666" y="35"/>
                      <a:pt x="666" y="35"/>
                    </a:cubicBezTo>
                    <a:moveTo>
                      <a:pt x="597" y="791"/>
                    </a:moveTo>
                    <a:cubicBezTo>
                      <a:pt x="66" y="791"/>
                      <a:pt x="66" y="791"/>
                      <a:pt x="66" y="791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597" y="76"/>
                      <a:pt x="597" y="76"/>
                      <a:pt x="597" y="76"/>
                    </a:cubicBezTo>
                    <a:cubicBezTo>
                      <a:pt x="597" y="791"/>
                      <a:pt x="597" y="791"/>
                      <a:pt x="597" y="791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5" name="Oval 14"/>
            <p:cNvSpPr/>
            <p:nvPr/>
          </p:nvSpPr>
          <p:spPr>
            <a:xfrm>
              <a:off x="4471627" y="1357124"/>
              <a:ext cx="200746" cy="20074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215040" y="1627755"/>
            <a:ext cx="2674525" cy="3576246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 Same Side Corner Rectangle 43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Down Arrow Callout 17"/>
          <p:cNvSpPr/>
          <p:nvPr userDrawn="1"/>
        </p:nvSpPr>
        <p:spPr bwMode="auto">
          <a:xfrm>
            <a:off x="0" y="0"/>
            <a:ext cx="9144000" cy="2529116"/>
          </a:xfrm>
          <a:prstGeom prst="downArrowCallout">
            <a:avLst>
              <a:gd name="adj1" fmla="val 32676"/>
              <a:gd name="adj2" fmla="val 14109"/>
              <a:gd name="adj3" fmla="val 10498"/>
              <a:gd name="adj4" fmla="val 92638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749377" y="466776"/>
            <a:ext cx="1645246" cy="1644754"/>
          </a:xfrm>
          <a:prstGeom prst="ellips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txBody>
          <a:bodyPr bIns="18288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29" name="Round Same Side Corner Rectangle 28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41" name="Group 300"/>
          <p:cNvGrpSpPr/>
          <p:nvPr userDrawn="1"/>
        </p:nvGrpSpPr>
        <p:grpSpPr>
          <a:xfrm>
            <a:off x="747228" y="1481662"/>
            <a:ext cx="3882522" cy="2030568"/>
            <a:chOff x="2844800" y="1304396"/>
            <a:chExt cx="2803525" cy="1466250"/>
          </a:xfrm>
        </p:grpSpPr>
        <p:grpSp>
          <p:nvGrpSpPr>
            <p:cNvPr id="42" name="Group 44"/>
            <p:cNvGrpSpPr/>
            <p:nvPr/>
          </p:nvGrpSpPr>
          <p:grpSpPr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47" name="Freeform 12"/>
              <p:cNvSpPr>
                <a:spLocks/>
              </p:cNvSpPr>
              <p:nvPr/>
            </p:nvSpPr>
            <p:spPr bwMode="auto">
              <a:xfrm>
                <a:off x="4843457" y="992546"/>
                <a:ext cx="2073275" cy="1397000"/>
              </a:xfrm>
              <a:custGeom>
                <a:avLst/>
                <a:gdLst/>
                <a:ahLst/>
                <a:cxnLst>
                  <a:cxn ang="0">
                    <a:pos x="1146" y="737"/>
                  </a:cxn>
                  <a:cxn ang="0">
                    <a:pos x="1120" y="772"/>
                  </a:cxn>
                  <a:cxn ang="0">
                    <a:pos x="26" y="772"/>
                  </a:cxn>
                  <a:cxn ang="0">
                    <a:pos x="0" y="737"/>
                  </a:cxn>
                  <a:cxn ang="0">
                    <a:pos x="0" y="35"/>
                  </a:cxn>
                  <a:cxn ang="0">
                    <a:pos x="26" y="0"/>
                  </a:cxn>
                  <a:cxn ang="0">
                    <a:pos x="1120" y="0"/>
                  </a:cxn>
                  <a:cxn ang="0">
                    <a:pos x="1146" y="35"/>
                  </a:cxn>
                  <a:cxn ang="0">
                    <a:pos x="1146" y="737"/>
                  </a:cxn>
                </a:cxnLst>
                <a:rect l="0" t="0" r="r" b="b"/>
                <a:pathLst>
                  <a:path w="1146" h="772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" name="Rectangle 13"/>
              <p:cNvSpPr>
                <a:spLocks noChangeArrowheads="1"/>
              </p:cNvSpPr>
              <p:nvPr/>
            </p:nvSpPr>
            <p:spPr bwMode="auto">
              <a:xfrm>
                <a:off x="4926007" y="1068746"/>
                <a:ext cx="1914525" cy="118110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9" name="Freeform 21"/>
              <p:cNvSpPr>
                <a:spLocks/>
              </p:cNvSpPr>
              <p:nvPr/>
            </p:nvSpPr>
            <p:spPr bwMode="auto">
              <a:xfrm>
                <a:off x="4936351" y="1068746"/>
                <a:ext cx="1901825" cy="1089025"/>
              </a:xfrm>
              <a:custGeom>
                <a:avLst/>
                <a:gdLst/>
                <a:ahLst/>
                <a:cxnLst>
                  <a:cxn ang="0">
                    <a:pos x="1198" y="0"/>
                  </a:cxn>
                  <a:cxn ang="0">
                    <a:pos x="0" y="0"/>
                  </a:cxn>
                  <a:cxn ang="0">
                    <a:pos x="1198" y="686"/>
                  </a:cxn>
                  <a:cxn ang="0">
                    <a:pos x="1198" y="0"/>
                  </a:cxn>
                </a:cxnLst>
                <a:rect l="0" t="0" r="r" b="b"/>
                <a:pathLst>
                  <a:path w="1198" h="686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bg1">
                  <a:alpha val="23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3" name="Group 43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44" name="Freeform 15"/>
              <p:cNvSpPr>
                <a:spLocks/>
              </p:cNvSpPr>
              <p:nvPr/>
            </p:nvSpPr>
            <p:spPr bwMode="auto">
              <a:xfrm>
                <a:off x="4462463" y="2481263"/>
                <a:ext cx="2800350" cy="6667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Freeform 16"/>
              <p:cNvSpPr>
                <a:spLocks/>
              </p:cNvSpPr>
              <p:nvPr/>
            </p:nvSpPr>
            <p:spPr bwMode="auto"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>
                <a:gsLst>
                  <a:gs pos="42000">
                    <a:schemeClr val="bg1">
                      <a:lumMod val="75000"/>
                    </a:schemeClr>
                  </a:gs>
                  <a:gs pos="6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Freeform 31"/>
              <p:cNvSpPr>
                <a:spLocks/>
              </p:cNvSpPr>
              <p:nvPr/>
            </p:nvSpPr>
            <p:spPr bwMode="auto">
              <a:xfrm>
                <a:off x="5672138" y="2425701"/>
                <a:ext cx="392113" cy="44450"/>
              </a:xfrm>
              <a:custGeom>
                <a:avLst/>
                <a:gdLst/>
                <a:ahLst/>
                <a:cxnLst>
                  <a:cxn ang="0">
                    <a:pos x="20" y="22"/>
                  </a:cxn>
                  <a:cxn ang="0">
                    <a:pos x="198" y="22"/>
                  </a:cxn>
                  <a:cxn ang="0">
                    <a:pos x="215" y="1"/>
                  </a:cxn>
                  <a:cxn ang="0">
                    <a:pos x="6" y="0"/>
                  </a:cxn>
                  <a:cxn ang="0">
                    <a:pos x="20" y="22"/>
                  </a:cxn>
                </a:cxnLst>
                <a:rect l="0" t="0" r="r" b="b"/>
                <a:pathLst>
                  <a:path w="217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50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1367200" y="1587190"/>
            <a:ext cx="2651372" cy="1635672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9938" y="267471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4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69938" y="619462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grpSp>
        <p:nvGrpSpPr>
          <p:cNvPr id="3" name="Group 7"/>
          <p:cNvGrpSpPr/>
          <p:nvPr userDrawn="1"/>
        </p:nvGrpSpPr>
        <p:grpSpPr>
          <a:xfrm>
            <a:off x="0" y="5048851"/>
            <a:ext cx="9144000" cy="94649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1" name="Flowchart: Off-page Connector 30"/>
          <p:cNvSpPr/>
          <p:nvPr userDrawn="1"/>
        </p:nvSpPr>
        <p:spPr>
          <a:xfrm>
            <a:off x="8622181" y="238198"/>
            <a:ext cx="288035" cy="235899"/>
          </a:xfrm>
          <a:prstGeom prst="flowChartOffpageConnector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2120" y="197976"/>
            <a:ext cx="457681" cy="274637"/>
          </a:xfrm>
          <a:prstGeom prst="rect">
            <a:avLst/>
          </a:prstGeom>
        </p:spPr>
        <p:txBody>
          <a:bodyPr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bg>
      <p:bgPr>
        <a:gradFill>
          <a:gsLst>
            <a:gs pos="0">
              <a:srgbClr val="053951"/>
            </a:gs>
            <a:gs pos="90000">
              <a:srgbClr val="000F1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166222"/>
      </p:ext>
    </p:extLst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WW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44" name="Round Same Side Corner Rectangle 43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777805" y="1105463"/>
            <a:ext cx="1425007" cy="1529068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6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2317802" y="1105463"/>
            <a:ext cx="1425007" cy="1529068"/>
          </a:xfrm>
          <a:prstGeom prst="rect">
            <a:avLst/>
          </a:prstGeom>
          <a:ln w="19050">
            <a:solidFill>
              <a:schemeClr val="accent2"/>
            </a:solidFill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7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3857799" y="1105463"/>
            <a:ext cx="1425007" cy="1529068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8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5401191" y="1105463"/>
            <a:ext cx="1425007" cy="1529068"/>
          </a:xfrm>
          <a:prstGeom prst="rect">
            <a:avLst/>
          </a:prstGeom>
          <a:ln w="19050">
            <a:solidFill>
              <a:schemeClr val="accent4"/>
            </a:solidFill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9" name="Picture Placeholder 7"/>
          <p:cNvSpPr>
            <a:spLocks noGrp="1"/>
          </p:cNvSpPr>
          <p:nvPr>
            <p:ph type="pic" sz="quarter" idx="19" hasCustomPrompt="1"/>
          </p:nvPr>
        </p:nvSpPr>
        <p:spPr>
          <a:xfrm>
            <a:off x="6941188" y="1105463"/>
            <a:ext cx="1425007" cy="1529068"/>
          </a:xfrm>
          <a:prstGeom prst="rect">
            <a:avLst/>
          </a:prstGeom>
          <a:ln w="19050">
            <a:solidFill>
              <a:schemeClr val="accent5"/>
            </a:solidFill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animBg="1"/>
      <p:bldP spid="46" grpId="0" animBg="1"/>
      <p:bldP spid="47" grpId="0" animBg="1"/>
      <p:bldP spid="48" grpId="0" animBg="1"/>
      <p:bldP spid="49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3"/>
          <p:cNvSpPr>
            <a:spLocks noGrp="1"/>
          </p:cNvSpPr>
          <p:nvPr>
            <p:ph type="body" sz="half" idx="16"/>
          </p:nvPr>
        </p:nvSpPr>
        <p:spPr>
          <a:xfrm>
            <a:off x="867991" y="3001502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1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867991" y="1472626"/>
            <a:ext cx="1421516" cy="1421092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 bIns="18288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half" idx="15"/>
          </p:nvPr>
        </p:nvSpPr>
        <p:spPr>
          <a:xfrm>
            <a:off x="727168" y="3414419"/>
            <a:ext cx="1703163" cy="9233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Text Placeholder 3"/>
          <p:cNvSpPr>
            <a:spLocks noGrp="1"/>
          </p:cNvSpPr>
          <p:nvPr>
            <p:ph type="body" sz="half" idx="17"/>
          </p:nvPr>
        </p:nvSpPr>
        <p:spPr>
          <a:xfrm>
            <a:off x="2822643" y="3001502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4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2822643" y="1472626"/>
            <a:ext cx="1421516" cy="1421092"/>
          </a:xfrm>
          <a:prstGeom prst="ellipse">
            <a:avLst/>
          </a:prstGeom>
          <a:ln w="28575">
            <a:solidFill>
              <a:schemeClr val="accent2"/>
            </a:solidFill>
          </a:ln>
        </p:spPr>
        <p:txBody>
          <a:bodyPr bIns="18288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35" name="Text Placeholder 3"/>
          <p:cNvSpPr>
            <a:spLocks noGrp="1"/>
          </p:cNvSpPr>
          <p:nvPr>
            <p:ph type="body" sz="half" idx="19"/>
          </p:nvPr>
        </p:nvSpPr>
        <p:spPr>
          <a:xfrm>
            <a:off x="2681820" y="3414419"/>
            <a:ext cx="1703163" cy="9233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 Placeholder 3"/>
          <p:cNvSpPr>
            <a:spLocks noGrp="1"/>
          </p:cNvSpPr>
          <p:nvPr>
            <p:ph type="body" sz="half" idx="20"/>
          </p:nvPr>
        </p:nvSpPr>
        <p:spPr>
          <a:xfrm>
            <a:off x="4829092" y="3001502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7" name="Picture Placeholder 7"/>
          <p:cNvSpPr>
            <a:spLocks noGrp="1"/>
          </p:cNvSpPr>
          <p:nvPr>
            <p:ph type="pic" sz="quarter" idx="21" hasCustomPrompt="1"/>
          </p:nvPr>
        </p:nvSpPr>
        <p:spPr>
          <a:xfrm>
            <a:off x="4829092" y="1472626"/>
            <a:ext cx="1421516" cy="1421092"/>
          </a:xfrm>
          <a:prstGeom prst="ellipse">
            <a:avLst/>
          </a:prstGeom>
          <a:ln w="28575">
            <a:solidFill>
              <a:schemeClr val="accent3"/>
            </a:solidFill>
          </a:ln>
        </p:spPr>
        <p:txBody>
          <a:bodyPr bIns="18288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22"/>
          </p:nvPr>
        </p:nvSpPr>
        <p:spPr>
          <a:xfrm>
            <a:off x="4688269" y="3414419"/>
            <a:ext cx="1703163" cy="9233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3"/>
          </p:nvPr>
        </p:nvSpPr>
        <p:spPr>
          <a:xfrm>
            <a:off x="6835350" y="3001502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40" name="Picture Placeholder 7"/>
          <p:cNvSpPr>
            <a:spLocks noGrp="1"/>
          </p:cNvSpPr>
          <p:nvPr>
            <p:ph type="pic" sz="quarter" idx="24" hasCustomPrompt="1"/>
          </p:nvPr>
        </p:nvSpPr>
        <p:spPr>
          <a:xfrm>
            <a:off x="6835350" y="1472626"/>
            <a:ext cx="1421516" cy="1421092"/>
          </a:xfrm>
          <a:prstGeom prst="ellipse">
            <a:avLst/>
          </a:prstGeom>
          <a:ln w="28575">
            <a:solidFill>
              <a:schemeClr val="accent4"/>
            </a:solidFill>
          </a:ln>
        </p:spPr>
        <p:txBody>
          <a:bodyPr bIns="18288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half" idx="25"/>
          </p:nvPr>
        </p:nvSpPr>
        <p:spPr>
          <a:xfrm>
            <a:off x="6694527" y="3414419"/>
            <a:ext cx="1703163" cy="9233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44" name="Round Same Side Corner Rectangle 43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  <p:bldP spid="38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/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Line buttom"/>
          <p:cNvCxnSpPr/>
          <p:nvPr userDrawn="1"/>
        </p:nvCxnSpPr>
        <p:spPr>
          <a:xfrm>
            <a:off x="685800" y="2831403"/>
            <a:ext cx="77724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 userDrawn="1"/>
        </p:nvSpPr>
        <p:spPr>
          <a:xfrm>
            <a:off x="1464269" y="2741595"/>
            <a:ext cx="179616" cy="179616"/>
          </a:xfrm>
          <a:prstGeom prst="ellipse">
            <a:avLst/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1">
                  <a:lumMod val="75000"/>
                </a:schemeClr>
              </a:solidFill>
              <a:latin typeface="FontAwesome" pitchFamily="2" charset="0"/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3460212" y="2740007"/>
            <a:ext cx="179616" cy="179616"/>
          </a:xfrm>
          <a:prstGeom prst="ellipse">
            <a:avLst/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2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10" name="Oval 9"/>
          <p:cNvSpPr/>
          <p:nvPr userDrawn="1"/>
        </p:nvSpPr>
        <p:spPr>
          <a:xfrm>
            <a:off x="5456155" y="2741595"/>
            <a:ext cx="179616" cy="179616"/>
          </a:xfrm>
          <a:prstGeom prst="ellipse">
            <a:avLst/>
          </a:prstGeom>
          <a:solidFill>
            <a:schemeClr val="accent3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3">
                  <a:lumMod val="75000"/>
                </a:schemeClr>
              </a:solidFill>
              <a:latin typeface="FontAwesome" pitchFamily="2" charset="0"/>
            </a:endParaRPr>
          </a:p>
        </p:txBody>
      </p:sp>
      <p:sp>
        <p:nvSpPr>
          <p:cNvPr id="11" name="Oval 10"/>
          <p:cNvSpPr/>
          <p:nvPr userDrawn="1"/>
        </p:nvSpPr>
        <p:spPr>
          <a:xfrm>
            <a:off x="7452097" y="2741595"/>
            <a:ext cx="179616" cy="179616"/>
          </a:xfrm>
          <a:prstGeom prst="ellipse">
            <a:avLst/>
          </a:prstGeom>
          <a:solidFill>
            <a:schemeClr val="accent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0" rtlCol="0" anchor="ctr"/>
          <a:lstStyle/>
          <a:p>
            <a:pPr algn="ctr"/>
            <a:endParaRPr lang="en-US" sz="2400" dirty="0">
              <a:solidFill>
                <a:schemeClr val="accent4">
                  <a:lumMod val="75000"/>
                </a:schemeClr>
              </a:solidFill>
              <a:latin typeface="FontAwesome" pitchFamily="2" charset="0"/>
            </a:endParaRPr>
          </a:p>
        </p:txBody>
      </p:sp>
      <p:sp>
        <p:nvSpPr>
          <p:cNvPr id="19" name="Up Arrow Callout 18"/>
          <p:cNvSpPr/>
          <p:nvPr/>
        </p:nvSpPr>
        <p:spPr>
          <a:xfrm flipV="1">
            <a:off x="2670469" y="1343546"/>
            <a:ext cx="1768646" cy="1358849"/>
          </a:xfrm>
          <a:prstGeom prst="upArrowCallout">
            <a:avLst>
              <a:gd name="adj1" fmla="val 30842"/>
              <a:gd name="adj2" fmla="val 15421"/>
              <a:gd name="adj3" fmla="val 12155"/>
              <a:gd name="adj4" fmla="val 89716"/>
            </a:avLst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7"/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954616" y="1472626"/>
            <a:ext cx="1177872" cy="1177521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 bIns="91440" anchor="b"/>
          <a:lstStyle>
            <a:lvl1pPr algn="ctr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2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44034" y="1426210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0" name="Text Placeholder 3"/>
          <p:cNvSpPr>
            <a:spLocks noGrp="1"/>
          </p:cNvSpPr>
          <p:nvPr>
            <p:ph type="body" sz="half" idx="15"/>
          </p:nvPr>
        </p:nvSpPr>
        <p:spPr>
          <a:xfrm>
            <a:off x="2703211" y="1781675"/>
            <a:ext cx="1703163" cy="645246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Up Arrow Callout 30"/>
          <p:cNvSpPr/>
          <p:nvPr userDrawn="1"/>
        </p:nvSpPr>
        <p:spPr>
          <a:xfrm flipV="1">
            <a:off x="6631804" y="1343546"/>
            <a:ext cx="1768646" cy="1358849"/>
          </a:xfrm>
          <a:prstGeom prst="upArrowCallout">
            <a:avLst>
              <a:gd name="adj1" fmla="val 30842"/>
              <a:gd name="adj2" fmla="val 15421"/>
              <a:gd name="adj3" fmla="val 12155"/>
              <a:gd name="adj4" fmla="val 89716"/>
            </a:avLst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Text Placeholder 3"/>
          <p:cNvSpPr>
            <a:spLocks noGrp="1"/>
          </p:cNvSpPr>
          <p:nvPr>
            <p:ph type="body" sz="half" idx="17"/>
          </p:nvPr>
        </p:nvSpPr>
        <p:spPr>
          <a:xfrm>
            <a:off x="6805369" y="1426210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3" name="Text Placeholder 3"/>
          <p:cNvSpPr>
            <a:spLocks noGrp="1"/>
          </p:cNvSpPr>
          <p:nvPr>
            <p:ph type="body" sz="half" idx="18"/>
          </p:nvPr>
        </p:nvSpPr>
        <p:spPr>
          <a:xfrm>
            <a:off x="6664546" y="1779065"/>
            <a:ext cx="1703163" cy="645246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Up Arrow Callout 33"/>
          <p:cNvSpPr/>
          <p:nvPr userDrawn="1"/>
        </p:nvSpPr>
        <p:spPr>
          <a:xfrm>
            <a:off x="666550" y="2997808"/>
            <a:ext cx="1768646" cy="1358849"/>
          </a:xfrm>
          <a:prstGeom prst="upArrowCallout">
            <a:avLst>
              <a:gd name="adj1" fmla="val 30842"/>
              <a:gd name="adj2" fmla="val 15421"/>
              <a:gd name="adj3" fmla="val 12155"/>
              <a:gd name="adj4" fmla="val 89716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sp>
        <p:nvSpPr>
          <p:cNvPr id="35" name="Text Placeholder 3"/>
          <p:cNvSpPr>
            <a:spLocks noGrp="1"/>
          </p:cNvSpPr>
          <p:nvPr>
            <p:ph type="body" sz="half" idx="19"/>
          </p:nvPr>
        </p:nvSpPr>
        <p:spPr>
          <a:xfrm>
            <a:off x="840115" y="3258874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 rtl="1">
              <a:buNone/>
              <a:defRPr sz="11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6" name="Text Placeholder 3"/>
          <p:cNvSpPr>
            <a:spLocks noGrp="1"/>
          </p:cNvSpPr>
          <p:nvPr>
            <p:ph type="body" sz="half" idx="20"/>
          </p:nvPr>
        </p:nvSpPr>
        <p:spPr>
          <a:xfrm>
            <a:off x="699292" y="3630979"/>
            <a:ext cx="1703163" cy="645246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 rtl="1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Up Arrow Callout 36"/>
          <p:cNvSpPr/>
          <p:nvPr userDrawn="1"/>
        </p:nvSpPr>
        <p:spPr>
          <a:xfrm>
            <a:off x="4668082" y="2997808"/>
            <a:ext cx="1768646" cy="1358849"/>
          </a:xfrm>
          <a:prstGeom prst="upArrowCallout">
            <a:avLst>
              <a:gd name="adj1" fmla="val 30842"/>
              <a:gd name="adj2" fmla="val 15421"/>
              <a:gd name="adj3" fmla="val 12155"/>
              <a:gd name="adj4" fmla="val 89716"/>
            </a:avLst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21"/>
          </p:nvPr>
        </p:nvSpPr>
        <p:spPr>
          <a:xfrm>
            <a:off x="4841647" y="3249249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 rtl="1">
              <a:buNone/>
              <a:defRPr sz="11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2"/>
          </p:nvPr>
        </p:nvSpPr>
        <p:spPr>
          <a:xfrm>
            <a:off x="4700824" y="3611729"/>
            <a:ext cx="1703163" cy="645246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 rtl="1">
              <a:buNone/>
              <a:defRPr sz="1100" b="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Picture Placeholder 7"/>
          <p:cNvSpPr>
            <a:spLocks noGrp="1"/>
          </p:cNvSpPr>
          <p:nvPr>
            <p:ph type="pic" sz="quarter" idx="23" hasCustomPrompt="1"/>
          </p:nvPr>
        </p:nvSpPr>
        <p:spPr>
          <a:xfrm>
            <a:off x="2950283" y="3031329"/>
            <a:ext cx="1177872" cy="1177521"/>
          </a:xfrm>
          <a:prstGeom prst="ellipse">
            <a:avLst/>
          </a:prstGeom>
          <a:ln w="28575">
            <a:solidFill>
              <a:schemeClr val="accent2"/>
            </a:solidFill>
          </a:ln>
        </p:spPr>
        <p:txBody>
          <a:bodyPr bIns="91440" anchor="b"/>
          <a:lstStyle>
            <a:lvl1pPr algn="ctr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2" name="Picture Placeholder 7"/>
          <p:cNvSpPr>
            <a:spLocks noGrp="1"/>
          </p:cNvSpPr>
          <p:nvPr>
            <p:ph type="pic" sz="quarter" idx="24" hasCustomPrompt="1"/>
          </p:nvPr>
        </p:nvSpPr>
        <p:spPr>
          <a:xfrm>
            <a:off x="7042777" y="3031329"/>
            <a:ext cx="1177872" cy="1177521"/>
          </a:xfrm>
          <a:prstGeom prst="ellipse">
            <a:avLst/>
          </a:prstGeom>
          <a:ln w="28575">
            <a:solidFill>
              <a:schemeClr val="accent4"/>
            </a:solidFill>
          </a:ln>
        </p:spPr>
        <p:txBody>
          <a:bodyPr bIns="91440" anchor="b"/>
          <a:lstStyle>
            <a:lvl1pPr algn="ctr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3" name="Picture Placeholder 7"/>
          <p:cNvSpPr>
            <a:spLocks noGrp="1"/>
          </p:cNvSpPr>
          <p:nvPr>
            <p:ph type="pic" sz="quarter" idx="25" hasCustomPrompt="1"/>
          </p:nvPr>
        </p:nvSpPr>
        <p:spPr>
          <a:xfrm>
            <a:off x="4950585" y="1472626"/>
            <a:ext cx="1177872" cy="1177521"/>
          </a:xfrm>
          <a:prstGeom prst="ellipse">
            <a:avLst/>
          </a:prstGeom>
          <a:ln w="28575">
            <a:solidFill>
              <a:schemeClr val="accent3"/>
            </a:solidFill>
          </a:ln>
        </p:spPr>
        <p:txBody>
          <a:bodyPr bIns="91440" anchor="b"/>
          <a:lstStyle>
            <a:lvl1pPr algn="ctr"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4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46" name="Round Same Side Corner Rectangle 45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9" grpId="0" animBg="1"/>
      <p:bldP spid="25" grpId="0" animBg="1"/>
      <p:bldP spid="29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  <p:bldP spid="38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animBg="1"/>
      <p:bldP spid="42" grpId="0" animBg="1"/>
      <p:bldP spid="43" grpId="0" animBg="1"/>
      <p:bldP spid="44" grpId="0"/>
      <p:bldP spid="4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44" name="Round Same Side Corner Rectangle 43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16"/>
          </p:nvPr>
        </p:nvSpPr>
        <p:spPr>
          <a:xfrm>
            <a:off x="1275292" y="3479783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1069342" y="1565900"/>
            <a:ext cx="1833416" cy="1832870"/>
          </a:xfrm>
          <a:prstGeom prst="diamond">
            <a:avLst/>
          </a:prstGeom>
          <a:ln w="28575">
            <a:solidFill>
              <a:schemeClr val="accent1"/>
            </a:solidFill>
          </a:ln>
        </p:spPr>
        <p:txBody>
          <a:bodyPr bIns="18288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7"/>
          </p:nvPr>
        </p:nvSpPr>
        <p:spPr>
          <a:xfrm>
            <a:off x="2565267" y="1916565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2359591" y="2327170"/>
            <a:ext cx="1833416" cy="183287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txBody>
          <a:bodyPr bIns="18288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3864376" y="3479783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21" hasCustomPrompt="1"/>
          </p:nvPr>
        </p:nvSpPr>
        <p:spPr>
          <a:xfrm>
            <a:off x="3649840" y="1565900"/>
            <a:ext cx="1833416" cy="1832870"/>
          </a:xfrm>
          <a:prstGeom prst="diamond">
            <a:avLst/>
          </a:prstGeom>
          <a:ln w="28575">
            <a:solidFill>
              <a:schemeClr val="accent3"/>
            </a:solidFill>
          </a:ln>
        </p:spPr>
        <p:txBody>
          <a:bodyPr bIns="18288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3"/>
          </p:nvPr>
        </p:nvSpPr>
        <p:spPr>
          <a:xfrm>
            <a:off x="5155576" y="1916565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28" name="Picture Placeholder 7"/>
          <p:cNvSpPr>
            <a:spLocks noGrp="1"/>
          </p:cNvSpPr>
          <p:nvPr>
            <p:ph type="pic" sz="quarter" idx="24" hasCustomPrompt="1"/>
          </p:nvPr>
        </p:nvSpPr>
        <p:spPr>
          <a:xfrm>
            <a:off x="4940089" y="2327170"/>
            <a:ext cx="1833416" cy="1832870"/>
          </a:xfrm>
          <a:prstGeom prst="diamond">
            <a:avLst/>
          </a:prstGeom>
          <a:ln w="28575">
            <a:solidFill>
              <a:schemeClr val="accent4"/>
            </a:solidFill>
          </a:ln>
        </p:spPr>
        <p:txBody>
          <a:bodyPr bIns="18288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half" idx="25"/>
          </p:nvPr>
        </p:nvSpPr>
        <p:spPr>
          <a:xfrm>
            <a:off x="6436288" y="3479783"/>
            <a:ext cx="1421516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accent5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47" name="Picture Placeholder 7"/>
          <p:cNvSpPr>
            <a:spLocks noGrp="1"/>
          </p:cNvSpPr>
          <p:nvPr>
            <p:ph type="pic" sz="quarter" idx="26" hasCustomPrompt="1"/>
          </p:nvPr>
        </p:nvSpPr>
        <p:spPr>
          <a:xfrm>
            <a:off x="6230338" y="1565900"/>
            <a:ext cx="1833416" cy="1832870"/>
          </a:xfrm>
          <a:prstGeom prst="diamond">
            <a:avLst/>
          </a:prstGeom>
          <a:ln w="28575">
            <a:solidFill>
              <a:schemeClr val="accent5"/>
            </a:solidFill>
          </a:ln>
        </p:spPr>
        <p:txBody>
          <a:bodyPr bIns="182880" anchor="b"/>
          <a:lstStyle>
            <a:lvl1pPr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1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animBg="1"/>
      <p:bldP spid="24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  <p:bldP spid="27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  <p:bldP spid="46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44" name="Round Same Side Corner Rectangle 43"/>
          <p:cNvSpPr/>
          <p:nvPr userDrawn="1"/>
        </p:nvSpPr>
        <p:spPr>
          <a:xfrm rot="16200000" flipH="1">
            <a:off x="8798358" y="4748930"/>
            <a:ext cx="288035" cy="403249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552497" y="1057375"/>
            <a:ext cx="1861204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552498" y="2420957"/>
            <a:ext cx="1861204" cy="4209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Text Placeholder 3"/>
          <p:cNvSpPr>
            <a:spLocks noGrp="1"/>
          </p:cNvSpPr>
          <p:nvPr>
            <p:ph type="body" sz="half" idx="16"/>
          </p:nvPr>
        </p:nvSpPr>
        <p:spPr>
          <a:xfrm>
            <a:off x="552498" y="2431025"/>
            <a:ext cx="1861204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49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2626099" y="1057375"/>
            <a:ext cx="1861204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50" name="Rectangle 49"/>
          <p:cNvSpPr/>
          <p:nvPr userDrawn="1"/>
        </p:nvSpPr>
        <p:spPr>
          <a:xfrm>
            <a:off x="2626100" y="2420957"/>
            <a:ext cx="1861204" cy="42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Text Placeholder 3"/>
          <p:cNvSpPr>
            <a:spLocks noGrp="1"/>
          </p:cNvSpPr>
          <p:nvPr>
            <p:ph type="body" sz="half" idx="18"/>
          </p:nvPr>
        </p:nvSpPr>
        <p:spPr>
          <a:xfrm>
            <a:off x="2626100" y="2431025"/>
            <a:ext cx="1861204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52" name="Picture Placeholder 7"/>
          <p:cNvSpPr>
            <a:spLocks noGrp="1"/>
          </p:cNvSpPr>
          <p:nvPr>
            <p:ph type="pic" sz="quarter" idx="19" hasCustomPrompt="1"/>
          </p:nvPr>
        </p:nvSpPr>
        <p:spPr>
          <a:xfrm>
            <a:off x="4683499" y="1057375"/>
            <a:ext cx="1861204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53" name="Rectangle 52"/>
          <p:cNvSpPr/>
          <p:nvPr userDrawn="1"/>
        </p:nvSpPr>
        <p:spPr>
          <a:xfrm>
            <a:off x="4683500" y="2420957"/>
            <a:ext cx="1861204" cy="4209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3"/>
          <p:cNvSpPr>
            <a:spLocks noGrp="1"/>
          </p:cNvSpPr>
          <p:nvPr>
            <p:ph type="body" sz="half" idx="20"/>
          </p:nvPr>
        </p:nvSpPr>
        <p:spPr>
          <a:xfrm>
            <a:off x="4683500" y="2431025"/>
            <a:ext cx="1861204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55" name="Picture Placeholder 7"/>
          <p:cNvSpPr>
            <a:spLocks noGrp="1"/>
          </p:cNvSpPr>
          <p:nvPr>
            <p:ph type="pic" sz="quarter" idx="21" hasCustomPrompt="1"/>
          </p:nvPr>
        </p:nvSpPr>
        <p:spPr>
          <a:xfrm>
            <a:off x="6740899" y="1057375"/>
            <a:ext cx="1861204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56" name="Rectangle 55"/>
          <p:cNvSpPr/>
          <p:nvPr userDrawn="1"/>
        </p:nvSpPr>
        <p:spPr>
          <a:xfrm>
            <a:off x="6740900" y="2420957"/>
            <a:ext cx="1861204" cy="4209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Text Placeholder 3"/>
          <p:cNvSpPr>
            <a:spLocks noGrp="1"/>
          </p:cNvSpPr>
          <p:nvPr>
            <p:ph type="body" sz="half" idx="22"/>
          </p:nvPr>
        </p:nvSpPr>
        <p:spPr>
          <a:xfrm>
            <a:off x="6740900" y="2431025"/>
            <a:ext cx="1861204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58" name="Picture Placeholder 7"/>
          <p:cNvSpPr>
            <a:spLocks noGrp="1"/>
          </p:cNvSpPr>
          <p:nvPr>
            <p:ph type="pic" sz="quarter" idx="23" hasCustomPrompt="1"/>
          </p:nvPr>
        </p:nvSpPr>
        <p:spPr>
          <a:xfrm>
            <a:off x="552497" y="2978480"/>
            <a:ext cx="1861204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59" name="Rectangle 58"/>
          <p:cNvSpPr/>
          <p:nvPr userDrawn="1"/>
        </p:nvSpPr>
        <p:spPr>
          <a:xfrm>
            <a:off x="552498" y="4342062"/>
            <a:ext cx="1861204" cy="42091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Text Placeholder 3"/>
          <p:cNvSpPr>
            <a:spLocks noGrp="1"/>
          </p:cNvSpPr>
          <p:nvPr>
            <p:ph type="body" sz="half" idx="24"/>
          </p:nvPr>
        </p:nvSpPr>
        <p:spPr>
          <a:xfrm>
            <a:off x="552498" y="4352130"/>
            <a:ext cx="1861204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1" name="Picture Placeholder 7"/>
          <p:cNvSpPr>
            <a:spLocks noGrp="1"/>
          </p:cNvSpPr>
          <p:nvPr>
            <p:ph type="pic" sz="quarter" idx="25" hasCustomPrompt="1"/>
          </p:nvPr>
        </p:nvSpPr>
        <p:spPr>
          <a:xfrm>
            <a:off x="2626099" y="2978480"/>
            <a:ext cx="1861204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62" name="Rectangle 61"/>
          <p:cNvSpPr/>
          <p:nvPr userDrawn="1"/>
        </p:nvSpPr>
        <p:spPr>
          <a:xfrm>
            <a:off x="2626100" y="4342062"/>
            <a:ext cx="1861204" cy="42091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Text Placeholder 3"/>
          <p:cNvSpPr>
            <a:spLocks noGrp="1"/>
          </p:cNvSpPr>
          <p:nvPr>
            <p:ph type="body" sz="half" idx="26"/>
          </p:nvPr>
        </p:nvSpPr>
        <p:spPr>
          <a:xfrm>
            <a:off x="2626100" y="4352130"/>
            <a:ext cx="1861204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4" name="Picture Placeholder 7"/>
          <p:cNvSpPr>
            <a:spLocks noGrp="1"/>
          </p:cNvSpPr>
          <p:nvPr>
            <p:ph type="pic" sz="quarter" idx="27" hasCustomPrompt="1"/>
          </p:nvPr>
        </p:nvSpPr>
        <p:spPr>
          <a:xfrm>
            <a:off x="4683499" y="2978480"/>
            <a:ext cx="1861204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65" name="Rectangle 64"/>
          <p:cNvSpPr/>
          <p:nvPr userDrawn="1"/>
        </p:nvSpPr>
        <p:spPr>
          <a:xfrm>
            <a:off x="4683500" y="4342062"/>
            <a:ext cx="1861204" cy="4209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3"/>
          <p:cNvSpPr>
            <a:spLocks noGrp="1"/>
          </p:cNvSpPr>
          <p:nvPr>
            <p:ph type="body" sz="half" idx="28"/>
          </p:nvPr>
        </p:nvSpPr>
        <p:spPr>
          <a:xfrm>
            <a:off x="4683500" y="4352130"/>
            <a:ext cx="1861204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7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6740899" y="2978480"/>
            <a:ext cx="1861204" cy="1354057"/>
          </a:xfrm>
          <a:prstGeom prst="rect">
            <a:avLst/>
          </a:prstGeom>
          <a:ln>
            <a:noFill/>
          </a:ln>
        </p:spPr>
        <p:txBody>
          <a:bodyPr bIns="274320" anchor="b"/>
          <a:lstStyle>
            <a:lvl1pPr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68" name="Rectangle 67"/>
          <p:cNvSpPr/>
          <p:nvPr userDrawn="1"/>
        </p:nvSpPr>
        <p:spPr>
          <a:xfrm>
            <a:off x="6740900" y="4342062"/>
            <a:ext cx="1861204" cy="42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Text Placeholder 3"/>
          <p:cNvSpPr>
            <a:spLocks noGrp="1"/>
          </p:cNvSpPr>
          <p:nvPr>
            <p:ph type="body" sz="half" idx="30"/>
          </p:nvPr>
        </p:nvSpPr>
        <p:spPr>
          <a:xfrm>
            <a:off x="6740900" y="4352130"/>
            <a:ext cx="1861204" cy="38173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/>
          </a:p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/>
      <p:bldP spid="17" grpId="0" animBg="1"/>
      <p:bldP spid="48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/>
      <p:bldP spid="50" grpId="0" animBg="1"/>
      <p:bldP spid="51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/>
      <p:bldP spid="53" grpId="0" animBg="1"/>
      <p:bldP spid="54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/>
      <p:bldP spid="56" grpId="0" animBg="1"/>
      <p:bldP spid="57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/>
      <p:bldP spid="59" grpId="0" animBg="1"/>
      <p:bldP spid="60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/>
      <p:bldP spid="62" grpId="0" animBg="1"/>
      <p:bldP spid="64" grpId="0"/>
      <p:bldP spid="65" grpId="0" animBg="1"/>
      <p:bldP spid="66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/>
      <p:bldP spid="68" grpId="0" animBg="1"/>
      <p:bldP spid="69" grpId="0" build="p">
        <p:tmplLst>
          <p:tmpl lvl="1">
            <p:tnLst>
              <p:par>
                <p:cTn presetID="22" presetClass="entr" presetSubtype="4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91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34" r:id="rId2"/>
    <p:sldLayoutId id="2147483695" r:id="rId3"/>
    <p:sldLayoutId id="2147483781" r:id="rId4"/>
    <p:sldLayoutId id="2147483766" r:id="rId5"/>
    <p:sldLayoutId id="2147483783" r:id="rId6"/>
    <p:sldLayoutId id="2147483767" r:id="rId7"/>
    <p:sldLayoutId id="2147483768" r:id="rId8"/>
    <p:sldLayoutId id="2147483769" r:id="rId9"/>
    <p:sldLayoutId id="2147483770" r:id="rId10"/>
    <p:sldLayoutId id="2147483752" r:id="rId11"/>
    <p:sldLayoutId id="2147483771" r:id="rId12"/>
    <p:sldLayoutId id="2147483773" r:id="rId13"/>
    <p:sldLayoutId id="2147483748" r:id="rId14"/>
    <p:sldLayoutId id="2147483754" r:id="rId15"/>
    <p:sldLayoutId id="2147483788" r:id="rId16"/>
    <p:sldLayoutId id="2147483789" r:id="rId17"/>
    <p:sldLayoutId id="2147483790" r:id="rId18"/>
    <p:sldLayoutId id="2147483755" r:id="rId19"/>
    <p:sldLayoutId id="2147483756" r:id="rId20"/>
    <p:sldLayoutId id="2147483757" r:id="rId21"/>
    <p:sldLayoutId id="2147483765" r:id="rId22"/>
    <p:sldLayoutId id="2147483758" r:id="rId23"/>
    <p:sldLayoutId id="2147483759" r:id="rId24"/>
    <p:sldLayoutId id="2147483760" r:id="rId25"/>
    <p:sldLayoutId id="2147483761" r:id="rId26"/>
    <p:sldLayoutId id="2147483762" r:id="rId27"/>
    <p:sldLayoutId id="2147483782" r:id="rId28"/>
    <p:sldLayoutId id="2147483753" r:id="rId29"/>
    <p:sldLayoutId id="2147483763" r:id="rId30"/>
    <p:sldLayoutId id="2147483749" r:id="rId31"/>
    <p:sldLayoutId id="2147483750" r:id="rId32"/>
    <p:sldLayoutId id="2147483751" r:id="rId33"/>
    <p:sldLayoutId id="2147483774" r:id="rId34"/>
    <p:sldLayoutId id="2147483775" r:id="rId35"/>
    <p:sldLayoutId id="2147483776" r:id="rId36"/>
    <p:sldLayoutId id="2147483777" r:id="rId37"/>
    <p:sldLayoutId id="2147483778" r:id="rId38"/>
    <p:sldLayoutId id="2147483779" r:id="rId39"/>
    <p:sldLayoutId id="2147483780" r:id="rId40"/>
    <p:sldLayoutId id="2147483784" r:id="rId41"/>
    <p:sldLayoutId id="2147483786" r:id="rId42"/>
    <p:sldLayoutId id="2147483791" r:id="rId4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22605" y="1962150"/>
            <a:ext cx="8098791" cy="78470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99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互联网科技类</a:t>
            </a:r>
            <a:r>
              <a:rPr lang="en-US" altLang="zh-CN" sz="4499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PPT</a:t>
            </a:r>
            <a:r>
              <a:rPr lang="zh-CN" altLang="en-US" sz="4499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汇报模板</a:t>
            </a:r>
            <a:endParaRPr lang="zh-CN" altLang="en-US" sz="449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24500" y="2952750"/>
            <a:ext cx="6964960" cy="89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urna.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2" name="震撼科技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25706" y="-668436"/>
            <a:ext cx="457081" cy="45708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1708444-43F2-4020-AD71-8886FDD1E862}"/>
              </a:ext>
            </a:extLst>
          </p:cNvPr>
          <p:cNvSpPr txBox="1"/>
          <p:nvPr/>
        </p:nvSpPr>
        <p:spPr>
          <a:xfrm>
            <a:off x="3581400" y="1150699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2018</a:t>
            </a:r>
            <a:endParaRPr lang="zh-CN" altLang="en-US" sz="32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56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65" tmFilter="0, 0; 0.125,0.2665; 0.25,0.4; 0.375,0.465; 0.5,0.5;  0.625,0.535; 0.75,0.6; 0.875,0.7335; 1,1">
                                          <p:stCondLst>
                                            <p:cond delay="36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83" tmFilter="0, 0; 0.125,0.2665; 0.25,0.4; 0.375,0.465; 0.5,0.5;  0.625,0.535; 0.75,0.6; 0.875,0.7335; 1,1">
                                          <p:stCondLst>
                                            <p:cond delay="7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" tmFilter="0, 0; 0.125,0.2665; 0.25,0.4; 0.375,0.465; 0.5,0.5;  0.625,0.535; 0.75,0.6; 0.875,0.7335; 1,1">
                                          <p:stCondLst>
                                            <p:cond delay="91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14">
                                          <p:stCondLst>
                                            <p:cond delay="35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91" decel="50000">
                                          <p:stCondLst>
                                            <p:cond delay="37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14">
                                          <p:stCondLst>
                                            <p:cond delay="72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91" decel="50000">
                                          <p:stCondLst>
                                            <p:cond delay="73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4">
                                          <p:stCondLst>
                                            <p:cond delay="90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91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4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91" decel="50000">
                                          <p:stCondLst>
                                            <p:cond delay="100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2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2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9" grpId="1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0"/>
          <p:cNvGrpSpPr/>
          <p:nvPr/>
        </p:nvGrpSpPr>
        <p:grpSpPr>
          <a:xfrm>
            <a:off x="6098779" y="692640"/>
            <a:ext cx="3071012" cy="817350"/>
            <a:chOff x="6099176" y="600076"/>
            <a:chExt cx="3071812" cy="817563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6107113" y="604838"/>
              <a:ext cx="3063875" cy="809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7294563" y="654051"/>
              <a:ext cx="1874838" cy="592138"/>
            </a:xfrm>
            <a:custGeom>
              <a:avLst/>
              <a:gdLst/>
              <a:ahLst/>
              <a:cxnLst>
                <a:cxn ang="0">
                  <a:pos x="1181" y="347"/>
                </a:cxn>
                <a:cxn ang="0">
                  <a:pos x="1176" y="0"/>
                </a:cxn>
                <a:cxn ang="0">
                  <a:pos x="0" y="26"/>
                </a:cxn>
                <a:cxn ang="0">
                  <a:pos x="5" y="373"/>
                </a:cxn>
                <a:cxn ang="0">
                  <a:pos x="1181" y="347"/>
                </a:cxn>
              </a:cxnLst>
              <a:rect l="0" t="0" r="r" b="b"/>
              <a:pathLst>
                <a:path w="1181" h="373">
                  <a:moveTo>
                    <a:pt x="1181" y="347"/>
                  </a:moveTo>
                  <a:lnTo>
                    <a:pt x="1176" y="0"/>
                  </a:lnTo>
                  <a:lnTo>
                    <a:pt x="0" y="26"/>
                  </a:lnTo>
                  <a:lnTo>
                    <a:pt x="5" y="373"/>
                  </a:lnTo>
                  <a:lnTo>
                    <a:pt x="1181" y="34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6259513" y="857251"/>
              <a:ext cx="198438" cy="560388"/>
            </a:xfrm>
            <a:custGeom>
              <a:avLst/>
              <a:gdLst/>
              <a:ahLst/>
              <a:cxnLst>
                <a:cxn ang="0">
                  <a:pos x="51" y="374"/>
                </a:cxn>
                <a:cxn ang="0">
                  <a:pos x="51" y="374"/>
                </a:cxn>
                <a:cxn ang="0">
                  <a:pos x="3" y="319"/>
                </a:cxn>
                <a:cxn ang="0">
                  <a:pos x="29" y="50"/>
                </a:cxn>
                <a:cxn ang="0">
                  <a:pos x="84" y="2"/>
                </a:cxn>
                <a:cxn ang="0">
                  <a:pos x="132" y="57"/>
                </a:cxn>
                <a:cxn ang="0">
                  <a:pos x="106" y="326"/>
                </a:cxn>
                <a:cxn ang="0">
                  <a:pos x="51" y="374"/>
                </a:cxn>
              </a:cxnLst>
              <a:rect l="0" t="0" r="r" b="b"/>
              <a:pathLst>
                <a:path w="134" h="376">
                  <a:moveTo>
                    <a:pt x="51" y="374"/>
                  </a:moveTo>
                  <a:cubicBezTo>
                    <a:pt x="51" y="374"/>
                    <a:pt x="51" y="374"/>
                    <a:pt x="51" y="374"/>
                  </a:cubicBezTo>
                  <a:cubicBezTo>
                    <a:pt x="22" y="372"/>
                    <a:pt x="0" y="347"/>
                    <a:pt x="3" y="319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32" y="22"/>
                    <a:pt x="56" y="0"/>
                    <a:pt x="84" y="2"/>
                  </a:cubicBezTo>
                  <a:cubicBezTo>
                    <a:pt x="113" y="4"/>
                    <a:pt x="134" y="29"/>
                    <a:pt x="132" y="57"/>
                  </a:cubicBezTo>
                  <a:cubicBezTo>
                    <a:pt x="106" y="326"/>
                    <a:pt x="106" y="326"/>
                    <a:pt x="106" y="326"/>
                  </a:cubicBezTo>
                  <a:cubicBezTo>
                    <a:pt x="103" y="354"/>
                    <a:pt x="79" y="376"/>
                    <a:pt x="51" y="374"/>
                  </a:cubicBezTo>
                </a:path>
              </a:pathLst>
            </a:custGeom>
            <a:solidFill>
              <a:srgbClr val="D4B19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6423026" y="835026"/>
              <a:ext cx="182563" cy="563563"/>
            </a:xfrm>
            <a:custGeom>
              <a:avLst/>
              <a:gdLst/>
              <a:ahLst/>
              <a:cxnLst>
                <a:cxn ang="0">
                  <a:pos x="74" y="375"/>
                </a:cxn>
                <a:cxn ang="0">
                  <a:pos x="74" y="375"/>
                </a:cxn>
                <a:cxn ang="0">
                  <a:pos x="18" y="329"/>
                </a:cxn>
                <a:cxn ang="0">
                  <a:pos x="2" y="59"/>
                </a:cxn>
                <a:cxn ang="0">
                  <a:pos x="48" y="3"/>
                </a:cxn>
                <a:cxn ang="0">
                  <a:pos x="105" y="49"/>
                </a:cxn>
                <a:cxn ang="0">
                  <a:pos x="121" y="319"/>
                </a:cxn>
                <a:cxn ang="0">
                  <a:pos x="74" y="375"/>
                </a:cxn>
              </a:cxnLst>
              <a:rect l="0" t="0" r="r" b="b"/>
              <a:pathLst>
                <a:path w="123" h="378">
                  <a:moveTo>
                    <a:pt x="74" y="375"/>
                  </a:moveTo>
                  <a:cubicBezTo>
                    <a:pt x="74" y="375"/>
                    <a:pt x="74" y="375"/>
                    <a:pt x="74" y="375"/>
                  </a:cubicBezTo>
                  <a:cubicBezTo>
                    <a:pt x="46" y="378"/>
                    <a:pt x="20" y="357"/>
                    <a:pt x="18" y="32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31"/>
                    <a:pt x="20" y="5"/>
                    <a:pt x="48" y="3"/>
                  </a:cubicBezTo>
                  <a:cubicBezTo>
                    <a:pt x="77" y="0"/>
                    <a:pt x="102" y="21"/>
                    <a:pt x="105" y="49"/>
                  </a:cubicBezTo>
                  <a:cubicBezTo>
                    <a:pt x="121" y="319"/>
                    <a:pt x="121" y="319"/>
                    <a:pt x="121" y="319"/>
                  </a:cubicBezTo>
                  <a:cubicBezTo>
                    <a:pt x="123" y="348"/>
                    <a:pt x="103" y="373"/>
                    <a:pt x="74" y="375"/>
                  </a:cubicBezTo>
                </a:path>
              </a:pathLst>
            </a:custGeom>
            <a:solidFill>
              <a:srgbClr val="D4B19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6256338" y="700088"/>
              <a:ext cx="735013" cy="554038"/>
            </a:xfrm>
            <a:custGeom>
              <a:avLst/>
              <a:gdLst/>
              <a:ahLst/>
              <a:cxnLst>
                <a:cxn ang="0">
                  <a:pos x="463" y="107"/>
                </a:cxn>
                <a:cxn ang="0">
                  <a:pos x="169" y="0"/>
                </a:cxn>
                <a:cxn ang="0">
                  <a:pos x="0" y="186"/>
                </a:cxn>
                <a:cxn ang="0">
                  <a:pos x="6" y="349"/>
                </a:cxn>
                <a:cxn ang="0">
                  <a:pos x="402" y="262"/>
                </a:cxn>
                <a:cxn ang="0">
                  <a:pos x="463" y="107"/>
                </a:cxn>
              </a:cxnLst>
              <a:rect l="0" t="0" r="r" b="b"/>
              <a:pathLst>
                <a:path w="463" h="349">
                  <a:moveTo>
                    <a:pt x="463" y="107"/>
                  </a:moveTo>
                  <a:lnTo>
                    <a:pt x="169" y="0"/>
                  </a:lnTo>
                  <a:lnTo>
                    <a:pt x="0" y="186"/>
                  </a:lnTo>
                  <a:lnTo>
                    <a:pt x="6" y="349"/>
                  </a:lnTo>
                  <a:lnTo>
                    <a:pt x="402" y="262"/>
                  </a:lnTo>
                  <a:lnTo>
                    <a:pt x="463" y="107"/>
                  </a:lnTo>
                  <a:close/>
                </a:path>
              </a:pathLst>
            </a:custGeom>
            <a:solidFill>
              <a:srgbClr val="D4B19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6456363" y="788988"/>
              <a:ext cx="303213" cy="555625"/>
            </a:xfrm>
            <a:custGeom>
              <a:avLst/>
              <a:gdLst/>
              <a:ahLst/>
              <a:cxnLst>
                <a:cxn ang="0">
                  <a:pos x="165" y="362"/>
                </a:cxn>
                <a:cxn ang="0">
                  <a:pos x="165" y="362"/>
                </a:cxn>
                <a:cxn ang="0">
                  <a:pos x="98" y="333"/>
                </a:cxn>
                <a:cxn ang="0">
                  <a:pos x="9" y="77"/>
                </a:cxn>
                <a:cxn ang="0">
                  <a:pos x="39" y="11"/>
                </a:cxn>
                <a:cxn ang="0">
                  <a:pos x="105" y="40"/>
                </a:cxn>
                <a:cxn ang="0">
                  <a:pos x="195" y="296"/>
                </a:cxn>
                <a:cxn ang="0">
                  <a:pos x="165" y="362"/>
                </a:cxn>
              </a:cxnLst>
              <a:rect l="0" t="0" r="r" b="b"/>
              <a:pathLst>
                <a:path w="204" h="372">
                  <a:moveTo>
                    <a:pt x="165" y="362"/>
                  </a:moveTo>
                  <a:cubicBezTo>
                    <a:pt x="165" y="362"/>
                    <a:pt x="165" y="362"/>
                    <a:pt x="165" y="362"/>
                  </a:cubicBezTo>
                  <a:cubicBezTo>
                    <a:pt x="139" y="372"/>
                    <a:pt x="108" y="359"/>
                    <a:pt x="98" y="33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51"/>
                    <a:pt x="12" y="21"/>
                    <a:pt x="39" y="11"/>
                  </a:cubicBezTo>
                  <a:cubicBezTo>
                    <a:pt x="65" y="0"/>
                    <a:pt x="95" y="14"/>
                    <a:pt x="105" y="40"/>
                  </a:cubicBezTo>
                  <a:cubicBezTo>
                    <a:pt x="195" y="296"/>
                    <a:pt x="195" y="296"/>
                    <a:pt x="195" y="296"/>
                  </a:cubicBezTo>
                  <a:cubicBezTo>
                    <a:pt x="204" y="322"/>
                    <a:pt x="191" y="352"/>
                    <a:pt x="165" y="362"/>
                  </a:cubicBezTo>
                </a:path>
              </a:pathLst>
            </a:custGeom>
            <a:solidFill>
              <a:srgbClr val="D4B19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6437313" y="600076"/>
              <a:ext cx="642938" cy="363538"/>
            </a:xfrm>
            <a:custGeom>
              <a:avLst/>
              <a:gdLst/>
              <a:ahLst/>
              <a:cxnLst>
                <a:cxn ang="0">
                  <a:pos x="428" y="191"/>
                </a:cxn>
                <a:cxn ang="0">
                  <a:pos x="428" y="191"/>
                </a:cxn>
                <a:cxn ang="0">
                  <a:pos x="368" y="234"/>
                </a:cxn>
                <a:cxn ang="0">
                  <a:pos x="47" y="106"/>
                </a:cxn>
                <a:cxn ang="0">
                  <a:pos x="5" y="46"/>
                </a:cxn>
                <a:cxn ang="0">
                  <a:pos x="65" y="4"/>
                </a:cxn>
                <a:cxn ang="0">
                  <a:pos x="386" y="132"/>
                </a:cxn>
                <a:cxn ang="0">
                  <a:pos x="428" y="191"/>
                </a:cxn>
              </a:cxnLst>
              <a:rect l="0" t="0" r="r" b="b"/>
              <a:pathLst>
                <a:path w="433" h="244">
                  <a:moveTo>
                    <a:pt x="428" y="191"/>
                  </a:moveTo>
                  <a:cubicBezTo>
                    <a:pt x="428" y="191"/>
                    <a:pt x="428" y="191"/>
                    <a:pt x="428" y="191"/>
                  </a:cubicBezTo>
                  <a:cubicBezTo>
                    <a:pt x="423" y="219"/>
                    <a:pt x="395" y="244"/>
                    <a:pt x="368" y="234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21" y="96"/>
                    <a:pt x="0" y="74"/>
                    <a:pt x="5" y="46"/>
                  </a:cubicBezTo>
                  <a:cubicBezTo>
                    <a:pt x="10" y="18"/>
                    <a:pt x="37" y="0"/>
                    <a:pt x="65" y="4"/>
                  </a:cubicBezTo>
                  <a:cubicBezTo>
                    <a:pt x="386" y="132"/>
                    <a:pt x="386" y="132"/>
                    <a:pt x="386" y="132"/>
                  </a:cubicBezTo>
                  <a:cubicBezTo>
                    <a:pt x="412" y="142"/>
                    <a:pt x="433" y="163"/>
                    <a:pt x="428" y="191"/>
                  </a:cubicBezTo>
                </a:path>
              </a:pathLst>
            </a:custGeom>
            <a:solidFill>
              <a:srgbClr val="FED6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6189663" y="600076"/>
              <a:ext cx="411163" cy="401638"/>
            </a:xfrm>
            <a:custGeom>
              <a:avLst/>
              <a:gdLst/>
              <a:ahLst/>
              <a:cxnLst>
                <a:cxn ang="0">
                  <a:pos x="18" y="244"/>
                </a:cxn>
                <a:cxn ang="0">
                  <a:pos x="18" y="244"/>
                </a:cxn>
                <a:cxn ang="0">
                  <a:pos x="23" y="172"/>
                </a:cxn>
                <a:cxn ang="0">
                  <a:pos x="186" y="20"/>
                </a:cxn>
                <a:cxn ang="0">
                  <a:pos x="259" y="25"/>
                </a:cxn>
                <a:cxn ang="0">
                  <a:pos x="254" y="97"/>
                </a:cxn>
                <a:cxn ang="0">
                  <a:pos x="91" y="249"/>
                </a:cxn>
                <a:cxn ang="0">
                  <a:pos x="18" y="244"/>
                </a:cxn>
              </a:cxnLst>
              <a:rect l="0" t="0" r="r" b="b"/>
              <a:pathLst>
                <a:path w="277" h="269">
                  <a:moveTo>
                    <a:pt x="18" y="244"/>
                  </a:moveTo>
                  <a:cubicBezTo>
                    <a:pt x="18" y="244"/>
                    <a:pt x="18" y="244"/>
                    <a:pt x="18" y="244"/>
                  </a:cubicBezTo>
                  <a:cubicBezTo>
                    <a:pt x="0" y="223"/>
                    <a:pt x="3" y="191"/>
                    <a:pt x="23" y="172"/>
                  </a:cubicBezTo>
                  <a:cubicBezTo>
                    <a:pt x="186" y="20"/>
                    <a:pt x="186" y="20"/>
                    <a:pt x="186" y="20"/>
                  </a:cubicBezTo>
                  <a:cubicBezTo>
                    <a:pt x="206" y="0"/>
                    <a:pt x="240" y="3"/>
                    <a:pt x="259" y="25"/>
                  </a:cubicBezTo>
                  <a:cubicBezTo>
                    <a:pt x="277" y="46"/>
                    <a:pt x="275" y="79"/>
                    <a:pt x="254" y="97"/>
                  </a:cubicBezTo>
                  <a:cubicBezTo>
                    <a:pt x="91" y="249"/>
                    <a:pt x="91" y="249"/>
                    <a:pt x="91" y="249"/>
                  </a:cubicBezTo>
                  <a:cubicBezTo>
                    <a:pt x="71" y="269"/>
                    <a:pt x="37" y="266"/>
                    <a:pt x="18" y="244"/>
                  </a:cubicBezTo>
                </a:path>
              </a:pathLst>
            </a:custGeom>
            <a:solidFill>
              <a:srgbClr val="FED6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6099176" y="842963"/>
              <a:ext cx="250825" cy="560388"/>
            </a:xfrm>
            <a:custGeom>
              <a:avLst/>
              <a:gdLst/>
              <a:ahLst/>
              <a:cxnLst>
                <a:cxn ang="0">
                  <a:pos x="48" y="372"/>
                </a:cxn>
                <a:cxn ang="0">
                  <a:pos x="48" y="372"/>
                </a:cxn>
                <a:cxn ang="0">
                  <a:pos x="6" y="312"/>
                </a:cxn>
                <a:cxn ang="0">
                  <a:pos x="61" y="47"/>
                </a:cxn>
                <a:cxn ang="0">
                  <a:pos x="121" y="5"/>
                </a:cxn>
                <a:cxn ang="0">
                  <a:pos x="163" y="65"/>
                </a:cxn>
                <a:cxn ang="0">
                  <a:pos x="108" y="330"/>
                </a:cxn>
                <a:cxn ang="0">
                  <a:pos x="48" y="372"/>
                </a:cxn>
              </a:cxnLst>
              <a:rect l="0" t="0" r="r" b="b"/>
              <a:pathLst>
                <a:path w="168" h="376">
                  <a:moveTo>
                    <a:pt x="48" y="372"/>
                  </a:moveTo>
                  <a:cubicBezTo>
                    <a:pt x="48" y="372"/>
                    <a:pt x="48" y="372"/>
                    <a:pt x="48" y="372"/>
                  </a:cubicBezTo>
                  <a:cubicBezTo>
                    <a:pt x="20" y="367"/>
                    <a:pt x="0" y="339"/>
                    <a:pt x="6" y="312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7" y="19"/>
                    <a:pt x="93" y="0"/>
                    <a:pt x="121" y="5"/>
                  </a:cubicBezTo>
                  <a:cubicBezTo>
                    <a:pt x="149" y="10"/>
                    <a:pt x="168" y="37"/>
                    <a:pt x="163" y="65"/>
                  </a:cubicBezTo>
                  <a:cubicBezTo>
                    <a:pt x="108" y="330"/>
                    <a:pt x="108" y="330"/>
                    <a:pt x="108" y="330"/>
                  </a:cubicBezTo>
                  <a:cubicBezTo>
                    <a:pt x="102" y="357"/>
                    <a:pt x="76" y="376"/>
                    <a:pt x="48" y="372"/>
                  </a:cubicBezTo>
                </a:path>
              </a:pathLst>
            </a:custGeom>
            <a:solidFill>
              <a:srgbClr val="FED6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6469063" y="652463"/>
              <a:ext cx="560388" cy="560388"/>
            </a:xfrm>
            <a:custGeom>
              <a:avLst/>
              <a:gdLst/>
              <a:ahLst/>
              <a:cxnLst>
                <a:cxn ang="0">
                  <a:pos x="0" y="129"/>
                </a:cxn>
                <a:cxn ang="0">
                  <a:pos x="157" y="282"/>
                </a:cxn>
                <a:cxn ang="0">
                  <a:pos x="377" y="269"/>
                </a:cxn>
                <a:cxn ang="0">
                  <a:pos x="282" y="91"/>
                </a:cxn>
                <a:cxn ang="0">
                  <a:pos x="0" y="129"/>
                </a:cxn>
              </a:cxnLst>
              <a:rect l="0" t="0" r="r" b="b"/>
              <a:pathLst>
                <a:path w="377" h="376">
                  <a:moveTo>
                    <a:pt x="0" y="129"/>
                  </a:moveTo>
                  <a:cubicBezTo>
                    <a:pt x="47" y="140"/>
                    <a:pt x="236" y="189"/>
                    <a:pt x="157" y="282"/>
                  </a:cubicBezTo>
                  <a:cubicBezTo>
                    <a:pt x="77" y="376"/>
                    <a:pt x="377" y="269"/>
                    <a:pt x="377" y="269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2" y="91"/>
                    <a:pt x="116" y="0"/>
                    <a:pt x="0" y="129"/>
                  </a:cubicBezTo>
                </a:path>
              </a:pathLst>
            </a:custGeom>
            <a:solidFill>
              <a:srgbClr val="FED6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6900863" y="787401"/>
              <a:ext cx="295275" cy="392113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4" y="246"/>
                </a:cxn>
                <a:cxn ang="0">
                  <a:pos x="186" y="247"/>
                </a:cxn>
                <a:cxn ang="0">
                  <a:pos x="178" y="0"/>
                </a:cxn>
                <a:cxn ang="0">
                  <a:pos x="0" y="1"/>
                </a:cxn>
              </a:cxnLst>
              <a:rect l="0" t="0" r="r" b="b"/>
              <a:pathLst>
                <a:path w="186" h="247">
                  <a:moveTo>
                    <a:pt x="0" y="1"/>
                  </a:moveTo>
                  <a:lnTo>
                    <a:pt x="34" y="246"/>
                  </a:lnTo>
                  <a:lnTo>
                    <a:pt x="186" y="247"/>
                  </a:lnTo>
                  <a:lnTo>
                    <a:pt x="178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ED6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</p:grpSp>
      <p:cxnSp>
        <p:nvCxnSpPr>
          <p:cNvPr id="9" name="Elbow Connector 8"/>
          <p:cNvCxnSpPr/>
          <p:nvPr/>
        </p:nvCxnSpPr>
        <p:spPr>
          <a:xfrm rot="16200000" flipV="1">
            <a:off x="2172519" y="2380230"/>
            <a:ext cx="1461424" cy="1445959"/>
          </a:xfrm>
          <a:prstGeom prst="bentConnector3">
            <a:avLst>
              <a:gd name="adj1" fmla="val 33575"/>
            </a:avLst>
          </a:prstGeom>
          <a:ln w="2413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/>
          <p:nvPr/>
        </p:nvCxnSpPr>
        <p:spPr>
          <a:xfrm rot="16200000" flipV="1">
            <a:off x="2548635" y="2276266"/>
            <a:ext cx="1862661" cy="1252652"/>
          </a:xfrm>
          <a:prstGeom prst="bentConnector3">
            <a:avLst>
              <a:gd name="adj1" fmla="val 50000"/>
            </a:avLst>
          </a:prstGeom>
          <a:ln w="2413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/>
          <p:nvPr/>
        </p:nvCxnSpPr>
        <p:spPr>
          <a:xfrm rot="5400000" flipH="1" flipV="1">
            <a:off x="5510059" y="2380230"/>
            <a:ext cx="1461424" cy="1445959"/>
          </a:xfrm>
          <a:prstGeom prst="bentConnector3">
            <a:avLst>
              <a:gd name="adj1" fmla="val 33575"/>
            </a:avLst>
          </a:prstGeom>
          <a:ln w="2413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/>
          <p:nvPr/>
        </p:nvCxnSpPr>
        <p:spPr>
          <a:xfrm rot="5400000" flipH="1" flipV="1">
            <a:off x="4732705" y="2276266"/>
            <a:ext cx="1862661" cy="1252652"/>
          </a:xfrm>
          <a:prstGeom prst="bentConnector3">
            <a:avLst>
              <a:gd name="adj1" fmla="val 50000"/>
            </a:avLst>
          </a:prstGeom>
          <a:ln w="2413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Up Arrow 22"/>
          <p:cNvSpPr/>
          <p:nvPr/>
        </p:nvSpPr>
        <p:spPr bwMode="auto">
          <a:xfrm>
            <a:off x="4335163" y="1831229"/>
            <a:ext cx="516541" cy="2002692"/>
          </a:xfrm>
          <a:prstGeom prst="upArrow">
            <a:avLst>
              <a:gd name="adj1" fmla="val 50000"/>
              <a:gd name="adj2" fmla="val 140009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3" name="Group 26"/>
          <p:cNvGrpSpPr/>
          <p:nvPr/>
        </p:nvGrpSpPr>
        <p:grpSpPr>
          <a:xfrm>
            <a:off x="1865949" y="1736431"/>
            <a:ext cx="622018" cy="622018"/>
            <a:chOff x="1028276" y="1427062"/>
            <a:chExt cx="839890" cy="839890"/>
          </a:xfrm>
        </p:grpSpPr>
        <p:sp>
          <p:nvSpPr>
            <p:cNvPr id="28" name="Oval 27"/>
            <p:cNvSpPr/>
            <p:nvPr/>
          </p:nvSpPr>
          <p:spPr>
            <a:xfrm>
              <a:off x="1028276" y="1427062"/>
              <a:ext cx="839890" cy="8398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29" name="Freeform 42"/>
            <p:cNvSpPr>
              <a:spLocks noEditPoints="1"/>
            </p:cNvSpPr>
            <p:nvPr/>
          </p:nvSpPr>
          <p:spPr bwMode="auto">
            <a:xfrm>
              <a:off x="1296250" y="1716194"/>
              <a:ext cx="303948" cy="261626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4" name="Group 30"/>
          <p:cNvGrpSpPr/>
          <p:nvPr/>
        </p:nvGrpSpPr>
        <p:grpSpPr>
          <a:xfrm>
            <a:off x="5985210" y="1246964"/>
            <a:ext cx="622018" cy="622018"/>
            <a:chOff x="7237312" y="1427062"/>
            <a:chExt cx="839890" cy="839890"/>
          </a:xfrm>
        </p:grpSpPr>
        <p:sp>
          <p:nvSpPr>
            <p:cNvPr id="32" name="Oval 31"/>
            <p:cNvSpPr/>
            <p:nvPr/>
          </p:nvSpPr>
          <p:spPr>
            <a:xfrm>
              <a:off x="7237312" y="1427062"/>
              <a:ext cx="839890" cy="83989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33" name="Freeform 86"/>
            <p:cNvSpPr>
              <a:spLocks noEditPoints="1"/>
            </p:cNvSpPr>
            <p:nvPr/>
          </p:nvSpPr>
          <p:spPr bwMode="auto">
            <a:xfrm>
              <a:off x="7553190" y="1671898"/>
              <a:ext cx="208150" cy="350218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5" name="Group 33"/>
          <p:cNvGrpSpPr/>
          <p:nvPr/>
        </p:nvGrpSpPr>
        <p:grpSpPr>
          <a:xfrm>
            <a:off x="2538964" y="1328543"/>
            <a:ext cx="622018" cy="622018"/>
            <a:chOff x="1028276" y="2372969"/>
            <a:chExt cx="839890" cy="839890"/>
          </a:xfrm>
        </p:grpSpPr>
        <p:sp>
          <p:nvSpPr>
            <p:cNvPr id="35" name="Oval 34"/>
            <p:cNvSpPr/>
            <p:nvPr/>
          </p:nvSpPr>
          <p:spPr>
            <a:xfrm>
              <a:off x="1028276" y="2372969"/>
              <a:ext cx="839890" cy="8398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36" name="Freeform 178"/>
            <p:cNvSpPr>
              <a:spLocks noEditPoints="1"/>
            </p:cNvSpPr>
            <p:nvPr/>
          </p:nvSpPr>
          <p:spPr bwMode="auto">
            <a:xfrm>
              <a:off x="1296248" y="2678452"/>
              <a:ext cx="303952" cy="228924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6" name="Group 36"/>
          <p:cNvGrpSpPr/>
          <p:nvPr/>
        </p:nvGrpSpPr>
        <p:grpSpPr>
          <a:xfrm>
            <a:off x="6658598" y="1731434"/>
            <a:ext cx="622018" cy="622018"/>
            <a:chOff x="7237311" y="2372969"/>
            <a:chExt cx="839890" cy="839890"/>
          </a:xfrm>
        </p:grpSpPr>
        <p:sp>
          <p:nvSpPr>
            <p:cNvPr id="38" name="Oval 37"/>
            <p:cNvSpPr/>
            <p:nvPr/>
          </p:nvSpPr>
          <p:spPr>
            <a:xfrm>
              <a:off x="7237311" y="2372969"/>
              <a:ext cx="839890" cy="83989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39" name="Freeform 83"/>
            <p:cNvSpPr>
              <a:spLocks noEditPoints="1"/>
            </p:cNvSpPr>
            <p:nvPr/>
          </p:nvSpPr>
          <p:spPr bwMode="auto">
            <a:xfrm>
              <a:off x="7551520" y="2634300"/>
              <a:ext cx="211486" cy="317228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10" name="Group 39"/>
          <p:cNvGrpSpPr/>
          <p:nvPr/>
        </p:nvGrpSpPr>
        <p:grpSpPr>
          <a:xfrm>
            <a:off x="4290387" y="1205683"/>
            <a:ext cx="622018" cy="622018"/>
            <a:chOff x="1028277" y="3364715"/>
            <a:chExt cx="839890" cy="839890"/>
          </a:xfrm>
        </p:grpSpPr>
        <p:sp>
          <p:nvSpPr>
            <p:cNvPr id="41" name="Oval 40"/>
            <p:cNvSpPr/>
            <p:nvPr/>
          </p:nvSpPr>
          <p:spPr>
            <a:xfrm>
              <a:off x="1028277" y="3364715"/>
              <a:ext cx="839890" cy="83989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1308756" y="3634610"/>
              <a:ext cx="278940" cy="300100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11" name="Group 25"/>
          <p:cNvGrpSpPr/>
          <p:nvPr/>
        </p:nvGrpSpPr>
        <p:grpSpPr>
          <a:xfrm>
            <a:off x="734995" y="4160451"/>
            <a:ext cx="1348800" cy="799707"/>
            <a:chOff x="764014" y="1593644"/>
            <a:chExt cx="1408928" cy="799914"/>
          </a:xfrm>
        </p:grpSpPr>
        <p:sp>
          <p:nvSpPr>
            <p:cNvPr id="44" name="Text Placeholder 3"/>
            <p:cNvSpPr txBox="1">
              <a:spLocks/>
            </p:cNvSpPr>
            <p:nvPr/>
          </p:nvSpPr>
          <p:spPr>
            <a:xfrm>
              <a:off x="986232" y="1593644"/>
              <a:ext cx="964491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134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1"/>
                  </a:solidFill>
                  <a:cs typeface="+mn-ea"/>
                  <a:sym typeface="+mn-lt"/>
                </a:rPr>
                <a:t>添加文本内容</a:t>
              </a:r>
              <a:endParaRPr lang="en-US" sz="1599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764014" y="1778358"/>
              <a:ext cx="1408928" cy="61520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2301845" y="4160451"/>
            <a:ext cx="1348800" cy="849673"/>
            <a:chOff x="764014" y="1593644"/>
            <a:chExt cx="1408928" cy="849893"/>
          </a:xfrm>
        </p:grpSpPr>
        <p:sp>
          <p:nvSpPr>
            <p:cNvPr id="47" name="Text Placeholder 3"/>
            <p:cNvSpPr txBox="1">
              <a:spLocks/>
            </p:cNvSpPr>
            <p:nvPr/>
          </p:nvSpPr>
          <p:spPr>
            <a:xfrm>
              <a:off x="986232" y="1593644"/>
              <a:ext cx="964491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134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2"/>
                  </a:solidFill>
                  <a:cs typeface="+mn-ea"/>
                  <a:sym typeface="+mn-lt"/>
                </a:rPr>
                <a:t>添加文本内容</a:t>
              </a:r>
              <a:endParaRPr lang="en-US" sz="1599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764014" y="1828337"/>
              <a:ext cx="1408928" cy="61520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</p:grpSp>
      <p:grpSp>
        <p:nvGrpSpPr>
          <p:cNvPr id="13" name="Group 25"/>
          <p:cNvGrpSpPr/>
          <p:nvPr/>
        </p:nvGrpSpPr>
        <p:grpSpPr>
          <a:xfrm>
            <a:off x="3868697" y="4160450"/>
            <a:ext cx="1348800" cy="1055550"/>
            <a:chOff x="764014" y="1593644"/>
            <a:chExt cx="1408928" cy="1055824"/>
          </a:xfrm>
        </p:grpSpPr>
        <p:sp>
          <p:nvSpPr>
            <p:cNvPr id="50" name="Text Placeholder 3"/>
            <p:cNvSpPr txBox="1">
              <a:spLocks/>
            </p:cNvSpPr>
            <p:nvPr/>
          </p:nvSpPr>
          <p:spPr>
            <a:xfrm>
              <a:off x="986232" y="1593644"/>
              <a:ext cx="964491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134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3"/>
                  </a:solidFill>
                  <a:cs typeface="+mn-ea"/>
                  <a:sym typeface="+mn-lt"/>
                </a:rPr>
                <a:t>添加文本内容</a:t>
              </a:r>
              <a:endParaRPr lang="en-US" sz="1599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764014" y="1849683"/>
              <a:ext cx="1408928" cy="79978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  <a:p>
              <a:pPr defTabSz="914134">
                <a:spcBef>
                  <a:spcPct val="20000"/>
                </a:spcBef>
                <a:defRPr/>
              </a:pPr>
              <a:endParaRPr lang="en-US" sz="999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25"/>
          <p:cNvGrpSpPr/>
          <p:nvPr/>
        </p:nvGrpSpPr>
        <p:grpSpPr>
          <a:xfrm>
            <a:off x="5435548" y="4160450"/>
            <a:ext cx="1348800" cy="851489"/>
            <a:chOff x="764014" y="1593644"/>
            <a:chExt cx="1408928" cy="851710"/>
          </a:xfrm>
        </p:grpSpPr>
        <p:sp>
          <p:nvSpPr>
            <p:cNvPr id="53" name="Text Placeholder 3"/>
            <p:cNvSpPr txBox="1">
              <a:spLocks/>
            </p:cNvSpPr>
            <p:nvPr/>
          </p:nvSpPr>
          <p:spPr>
            <a:xfrm>
              <a:off x="986232" y="1593644"/>
              <a:ext cx="964491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134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4"/>
                  </a:solidFill>
                  <a:cs typeface="+mn-ea"/>
                  <a:sym typeface="+mn-lt"/>
                </a:rPr>
                <a:t>添加文本内容</a:t>
              </a:r>
              <a:endParaRPr lang="en-US" sz="1599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764014" y="1830154"/>
              <a:ext cx="1408928" cy="61520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</p:grpSp>
      <p:grpSp>
        <p:nvGrpSpPr>
          <p:cNvPr id="16" name="Group 25"/>
          <p:cNvGrpSpPr/>
          <p:nvPr/>
        </p:nvGrpSpPr>
        <p:grpSpPr>
          <a:xfrm>
            <a:off x="7002400" y="4160450"/>
            <a:ext cx="1348800" cy="1036026"/>
            <a:chOff x="764014" y="1593644"/>
            <a:chExt cx="1408928" cy="1036295"/>
          </a:xfrm>
        </p:grpSpPr>
        <p:sp>
          <p:nvSpPr>
            <p:cNvPr id="56" name="Text Placeholder 3"/>
            <p:cNvSpPr txBox="1">
              <a:spLocks/>
            </p:cNvSpPr>
            <p:nvPr/>
          </p:nvSpPr>
          <p:spPr>
            <a:xfrm>
              <a:off x="986232" y="1593644"/>
              <a:ext cx="964491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134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5"/>
                  </a:solidFill>
                  <a:cs typeface="+mn-ea"/>
                  <a:sym typeface="+mn-lt"/>
                </a:rPr>
                <a:t>添加文本内容</a:t>
              </a:r>
              <a:endParaRPr lang="en-US" sz="1599" b="1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764014" y="1830154"/>
              <a:ext cx="1408928" cy="79978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  <a:p>
              <a:pPr defTabSz="914134">
                <a:spcBef>
                  <a:spcPct val="20000"/>
                </a:spcBef>
                <a:defRPr/>
              </a:pPr>
              <a:endParaRPr lang="en-US" sz="999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Rounded Rectangle 57"/>
          <p:cNvSpPr/>
          <p:nvPr/>
        </p:nvSpPr>
        <p:spPr bwMode="auto">
          <a:xfrm>
            <a:off x="3297490" y="3719627"/>
            <a:ext cx="2549021" cy="36466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b="1" dirty="0">
                <a:solidFill>
                  <a:schemeClr val="tx2"/>
                </a:solidFill>
                <a:cs typeface="+mn-ea"/>
                <a:sym typeface="+mn-lt"/>
              </a:rPr>
              <a:t>添加文本内容</a:t>
            </a:r>
            <a:endParaRPr lang="en-US" sz="14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17" name="Group 73"/>
          <p:cNvGrpSpPr/>
          <p:nvPr/>
        </p:nvGrpSpPr>
        <p:grpSpPr>
          <a:xfrm>
            <a:off x="6222572" y="837064"/>
            <a:ext cx="1085567" cy="628486"/>
            <a:chOff x="6223001" y="744538"/>
            <a:chExt cx="1085850" cy="628650"/>
          </a:xfrm>
        </p:grpSpPr>
        <p:sp>
          <p:nvSpPr>
            <p:cNvPr id="72" name="Freeform 15"/>
            <p:cNvSpPr>
              <a:spLocks/>
            </p:cNvSpPr>
            <p:nvPr/>
          </p:nvSpPr>
          <p:spPr bwMode="auto">
            <a:xfrm>
              <a:off x="6223001" y="757238"/>
              <a:ext cx="1030288" cy="615950"/>
            </a:xfrm>
            <a:custGeom>
              <a:avLst/>
              <a:gdLst/>
              <a:ahLst/>
              <a:cxnLst>
                <a:cxn ang="0">
                  <a:pos x="436" y="65"/>
                </a:cxn>
                <a:cxn ang="0">
                  <a:pos x="677" y="169"/>
                </a:cxn>
                <a:cxn ang="0">
                  <a:pos x="517" y="347"/>
                </a:cxn>
                <a:cxn ang="0">
                  <a:pos x="284" y="346"/>
                </a:cxn>
                <a:cxn ang="0">
                  <a:pos x="90" y="404"/>
                </a:cxn>
                <a:cxn ang="0">
                  <a:pos x="12" y="369"/>
                </a:cxn>
                <a:cxn ang="0">
                  <a:pos x="47" y="291"/>
                </a:cxn>
                <a:cxn ang="0">
                  <a:pos x="329" y="206"/>
                </a:cxn>
                <a:cxn ang="0">
                  <a:pos x="436" y="65"/>
                </a:cxn>
              </a:cxnLst>
              <a:rect l="0" t="0" r="r" b="b"/>
              <a:pathLst>
                <a:path w="693" h="413">
                  <a:moveTo>
                    <a:pt x="436" y="65"/>
                  </a:moveTo>
                  <a:cubicBezTo>
                    <a:pt x="522" y="0"/>
                    <a:pt x="661" y="94"/>
                    <a:pt x="677" y="169"/>
                  </a:cubicBezTo>
                  <a:cubicBezTo>
                    <a:pt x="693" y="245"/>
                    <a:pt x="625" y="342"/>
                    <a:pt x="517" y="347"/>
                  </a:cubicBezTo>
                  <a:cubicBezTo>
                    <a:pt x="395" y="352"/>
                    <a:pt x="412" y="307"/>
                    <a:pt x="284" y="346"/>
                  </a:cubicBezTo>
                  <a:cubicBezTo>
                    <a:pt x="90" y="404"/>
                    <a:pt x="90" y="404"/>
                    <a:pt x="90" y="404"/>
                  </a:cubicBezTo>
                  <a:cubicBezTo>
                    <a:pt x="58" y="413"/>
                    <a:pt x="24" y="400"/>
                    <a:pt x="12" y="369"/>
                  </a:cubicBezTo>
                  <a:cubicBezTo>
                    <a:pt x="0" y="337"/>
                    <a:pt x="16" y="302"/>
                    <a:pt x="47" y="291"/>
                  </a:cubicBezTo>
                  <a:cubicBezTo>
                    <a:pt x="329" y="206"/>
                    <a:pt x="329" y="206"/>
                    <a:pt x="329" y="206"/>
                  </a:cubicBezTo>
                  <a:cubicBezTo>
                    <a:pt x="347" y="161"/>
                    <a:pt x="382" y="106"/>
                    <a:pt x="436" y="65"/>
                  </a:cubicBezTo>
                </a:path>
              </a:pathLst>
            </a:custGeom>
            <a:solidFill>
              <a:srgbClr val="FED6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73" name="Freeform 16"/>
            <p:cNvSpPr>
              <a:spLocks/>
            </p:cNvSpPr>
            <p:nvPr/>
          </p:nvSpPr>
          <p:spPr bwMode="auto">
            <a:xfrm>
              <a:off x="7143751" y="744538"/>
              <a:ext cx="165100" cy="50482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318"/>
                </a:cxn>
                <a:cxn ang="0">
                  <a:pos x="104" y="315"/>
                </a:cxn>
                <a:cxn ang="0">
                  <a:pos x="96" y="0"/>
                </a:cxn>
                <a:cxn ang="0">
                  <a:pos x="0" y="3"/>
                </a:cxn>
              </a:cxnLst>
              <a:rect l="0" t="0" r="r" b="b"/>
              <a:pathLst>
                <a:path w="104" h="318">
                  <a:moveTo>
                    <a:pt x="0" y="3"/>
                  </a:moveTo>
                  <a:lnTo>
                    <a:pt x="6" y="318"/>
                  </a:lnTo>
                  <a:lnTo>
                    <a:pt x="104" y="315"/>
                  </a:lnTo>
                  <a:lnTo>
                    <a:pt x="96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</p:grpSp>
      <p:sp>
        <p:nvSpPr>
          <p:cNvPr id="60" name="等腰三角形 59">
            <a:extLst>
              <a:ext uri="{FF2B5EF4-FFF2-40B4-BE49-F238E27FC236}">
                <a16:creationId xmlns:a16="http://schemas.microsoft.com/office/drawing/2014/main" id="{9B48B850-4E86-49E5-8683-0108C06BEACC}"/>
              </a:ext>
            </a:extLst>
          </p:cNvPr>
          <p:cNvSpPr/>
          <p:nvPr/>
        </p:nvSpPr>
        <p:spPr bwMode="auto">
          <a:xfrm rot="5400000">
            <a:off x="178648" y="171129"/>
            <a:ext cx="457200" cy="394138"/>
          </a:xfrm>
          <a:prstGeom prst="triangl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2138E5D-4850-4A01-BF27-61BF31FE05EB}"/>
              </a:ext>
            </a:extLst>
          </p:cNvPr>
          <p:cNvSpPr txBox="1"/>
          <p:nvPr/>
        </p:nvSpPr>
        <p:spPr>
          <a:xfrm>
            <a:off x="646197" y="196688"/>
            <a:ext cx="1958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请关注公众号</a:t>
            </a:r>
            <a:endParaRPr lang="zh-CN" altLang="en-US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7570892"/>
      </p:ext>
    </p:extLst>
  </p:cSld>
  <p:clrMapOvr>
    <a:masterClrMapping/>
  </p:clrMapOvr>
  <p:transition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5"/>
          <p:cNvGrpSpPr/>
          <p:nvPr/>
        </p:nvGrpSpPr>
        <p:grpSpPr>
          <a:xfrm>
            <a:off x="2965717" y="1329206"/>
            <a:ext cx="3212568" cy="3212565"/>
            <a:chOff x="2965298" y="1328882"/>
            <a:chExt cx="3213404" cy="3213402"/>
          </a:xfrm>
        </p:grpSpPr>
        <p:sp>
          <p:nvSpPr>
            <p:cNvPr id="64" name="Block Arc 63"/>
            <p:cNvSpPr/>
            <p:nvPr/>
          </p:nvSpPr>
          <p:spPr>
            <a:xfrm>
              <a:off x="2965298" y="1328882"/>
              <a:ext cx="3213404" cy="3213402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chemeClr val="accent4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Block Arc 64"/>
            <p:cNvSpPr/>
            <p:nvPr/>
          </p:nvSpPr>
          <p:spPr>
            <a:xfrm>
              <a:off x="2965298" y="1328882"/>
              <a:ext cx="3213404" cy="3213402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chemeClr val="accent3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" name="Group 93"/>
            <p:cNvGrpSpPr/>
            <p:nvPr/>
          </p:nvGrpSpPr>
          <p:grpSpPr>
            <a:xfrm>
              <a:off x="2965298" y="1328882"/>
              <a:ext cx="3213404" cy="3213402"/>
              <a:chOff x="2965298" y="1328882"/>
              <a:chExt cx="3213404" cy="3213402"/>
            </a:xfrm>
          </p:grpSpPr>
          <p:sp>
            <p:nvSpPr>
              <p:cNvPr id="62" name="Block Arc 61"/>
              <p:cNvSpPr/>
              <p:nvPr/>
            </p:nvSpPr>
            <p:spPr>
              <a:xfrm>
                <a:off x="2965298" y="1328882"/>
                <a:ext cx="3213404" cy="3213402"/>
              </a:xfrm>
              <a:prstGeom prst="blockArc">
                <a:avLst>
                  <a:gd name="adj1" fmla="val 10800000"/>
                  <a:gd name="adj2" fmla="val 16200000"/>
                  <a:gd name="adj3" fmla="val 4642"/>
                </a:avLst>
              </a:prstGeom>
              <a:solidFill>
                <a:schemeClr val="accent1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Block Arc 65"/>
              <p:cNvSpPr/>
              <p:nvPr/>
            </p:nvSpPr>
            <p:spPr>
              <a:xfrm>
                <a:off x="2965298" y="1328882"/>
                <a:ext cx="3213404" cy="3213402"/>
              </a:xfrm>
              <a:prstGeom prst="blockArc">
                <a:avLst>
                  <a:gd name="adj1" fmla="val 16200000"/>
                  <a:gd name="adj2" fmla="val 0"/>
                  <a:gd name="adj3" fmla="val 4642"/>
                </a:avLst>
              </a:prstGeom>
              <a:solidFill>
                <a:schemeClr val="accent2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Group 39"/>
          <p:cNvGrpSpPr/>
          <p:nvPr/>
        </p:nvGrpSpPr>
        <p:grpSpPr>
          <a:xfrm>
            <a:off x="2947271" y="1443672"/>
            <a:ext cx="905269" cy="905269"/>
            <a:chOff x="2946848" y="1303678"/>
            <a:chExt cx="905504" cy="905504"/>
          </a:xfrm>
        </p:grpSpPr>
        <p:sp>
          <p:nvSpPr>
            <p:cNvPr id="45" name="Freeform 44"/>
            <p:cNvSpPr/>
            <p:nvPr/>
          </p:nvSpPr>
          <p:spPr>
            <a:xfrm>
              <a:off x="2946848" y="1303678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32" tIns="182832" rIns="157967" bIns="157967" numCol="1" spcCol="1270" anchor="ctr" anchorCtr="0">
              <a:noAutofit/>
            </a:bodyPr>
            <a:lstStyle/>
            <a:p>
              <a:pPr algn="ctr" defTabSz="88874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799" dirty="0">
                <a:cs typeface="+mn-ea"/>
                <a:sym typeface="+mn-lt"/>
              </a:endParaRPr>
            </a:p>
          </p:txBody>
        </p:sp>
        <p:sp>
          <p:nvSpPr>
            <p:cNvPr id="30" name="Freeform 42"/>
            <p:cNvSpPr>
              <a:spLocks noEditPoints="1"/>
            </p:cNvSpPr>
            <p:nvPr/>
          </p:nvSpPr>
          <p:spPr bwMode="auto">
            <a:xfrm>
              <a:off x="3189386" y="1575486"/>
              <a:ext cx="420428" cy="361888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7" name="Group 38"/>
          <p:cNvGrpSpPr/>
          <p:nvPr/>
        </p:nvGrpSpPr>
        <p:grpSpPr>
          <a:xfrm>
            <a:off x="5267578" y="1443672"/>
            <a:ext cx="905269" cy="905269"/>
            <a:chOff x="5267759" y="1303678"/>
            <a:chExt cx="905504" cy="905504"/>
          </a:xfrm>
        </p:grpSpPr>
        <p:sp>
          <p:nvSpPr>
            <p:cNvPr id="46" name="Freeform 45"/>
            <p:cNvSpPr/>
            <p:nvPr/>
          </p:nvSpPr>
          <p:spPr>
            <a:xfrm>
              <a:off x="5267759" y="1303678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32" tIns="157967" rIns="157967" bIns="157967" numCol="1" spcCol="1270" anchor="ctr" anchorCtr="0">
              <a:noAutofit/>
            </a:bodyPr>
            <a:lstStyle/>
            <a:p>
              <a:pPr algn="ctr" defTabSz="88874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199" dirty="0">
                <a:cs typeface="+mn-ea"/>
                <a:sym typeface="+mn-lt"/>
              </a:endParaRPr>
            </a:p>
          </p:txBody>
        </p:sp>
        <p:sp>
          <p:nvSpPr>
            <p:cNvPr id="31" name="Freeform 178"/>
            <p:cNvSpPr>
              <a:spLocks noEditPoints="1"/>
            </p:cNvSpPr>
            <p:nvPr/>
          </p:nvSpPr>
          <p:spPr bwMode="auto">
            <a:xfrm>
              <a:off x="5510297" y="1598105"/>
              <a:ext cx="420428" cy="316650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8" name="Group 37"/>
          <p:cNvGrpSpPr/>
          <p:nvPr/>
        </p:nvGrpSpPr>
        <p:grpSpPr>
          <a:xfrm>
            <a:off x="5267578" y="3561360"/>
            <a:ext cx="905269" cy="905269"/>
            <a:chOff x="5267759" y="3421918"/>
            <a:chExt cx="905504" cy="905504"/>
          </a:xfrm>
        </p:grpSpPr>
        <p:sp>
          <p:nvSpPr>
            <p:cNvPr id="47" name="Freeform 46"/>
            <p:cNvSpPr/>
            <p:nvPr/>
          </p:nvSpPr>
          <p:spPr>
            <a:xfrm>
              <a:off x="5267759" y="3421918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832" tIns="274249" rIns="157967" bIns="157967" numCol="1" spcCol="1270" anchor="ctr" anchorCtr="0">
              <a:noAutofit/>
            </a:bodyPr>
            <a:lstStyle/>
            <a:p>
              <a:pPr algn="ctr" defTabSz="88874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199" dirty="0">
                <a:cs typeface="+mn-ea"/>
                <a:sym typeface="+mn-lt"/>
              </a:endParaRPr>
            </a:p>
          </p:txBody>
        </p:sp>
        <p:sp>
          <p:nvSpPr>
            <p:cNvPr id="32" name="Freeform 86"/>
            <p:cNvSpPr>
              <a:spLocks noEditPoints="1"/>
            </p:cNvSpPr>
            <p:nvPr/>
          </p:nvSpPr>
          <p:spPr bwMode="auto">
            <a:xfrm>
              <a:off x="5576554" y="3632458"/>
              <a:ext cx="287914" cy="484424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9" name="Group 36"/>
          <p:cNvGrpSpPr/>
          <p:nvPr/>
        </p:nvGrpSpPr>
        <p:grpSpPr>
          <a:xfrm>
            <a:off x="2947271" y="3561360"/>
            <a:ext cx="905269" cy="905269"/>
            <a:chOff x="2946848" y="3421918"/>
            <a:chExt cx="905504" cy="905504"/>
          </a:xfrm>
        </p:grpSpPr>
        <p:sp>
          <p:nvSpPr>
            <p:cNvPr id="48" name="Freeform 47"/>
            <p:cNvSpPr/>
            <p:nvPr/>
          </p:nvSpPr>
          <p:spPr>
            <a:xfrm>
              <a:off x="2946848" y="3421918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91416" rIns="0" bIns="0" numCol="1" spcCol="1270" anchor="ctr" anchorCtr="0">
              <a:noAutofit/>
            </a:bodyPr>
            <a:lstStyle/>
            <a:p>
              <a:pPr algn="ctr" defTabSz="88874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199" dirty="0">
                <a:cs typeface="+mn-ea"/>
                <a:sym typeface="+mn-lt"/>
              </a:endParaRPr>
            </a:p>
          </p:txBody>
        </p:sp>
        <p:sp>
          <p:nvSpPr>
            <p:cNvPr id="33" name="Freeform 83"/>
            <p:cNvSpPr>
              <a:spLocks noEditPoints="1"/>
            </p:cNvSpPr>
            <p:nvPr/>
          </p:nvSpPr>
          <p:spPr bwMode="auto">
            <a:xfrm>
              <a:off x="3253335" y="3655272"/>
              <a:ext cx="292530" cy="438796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10" name="Group 57"/>
          <p:cNvGrpSpPr/>
          <p:nvPr/>
        </p:nvGrpSpPr>
        <p:grpSpPr>
          <a:xfrm>
            <a:off x="583287" y="1541668"/>
            <a:ext cx="2246506" cy="709019"/>
            <a:chOff x="-267404" y="3168889"/>
            <a:chExt cx="2247091" cy="709203"/>
          </a:xfrm>
        </p:grpSpPr>
        <p:sp>
          <p:nvSpPr>
            <p:cNvPr id="60" name="TextBox 59"/>
            <p:cNvSpPr txBox="1"/>
            <p:nvPr/>
          </p:nvSpPr>
          <p:spPr>
            <a:xfrm>
              <a:off x="-267404" y="3416692"/>
              <a:ext cx="2247089" cy="4614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902188" y="3168889"/>
              <a:ext cx="1077499" cy="21550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  <a:cs typeface="+mn-ea"/>
                  <a:sym typeface="+mn-lt"/>
                </a:rPr>
                <a:t>添加文本内容</a:t>
              </a:r>
              <a:endParaRPr lang="en-US" sz="1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58"/>
          <p:cNvGrpSpPr/>
          <p:nvPr/>
        </p:nvGrpSpPr>
        <p:grpSpPr>
          <a:xfrm>
            <a:off x="6333947" y="1541666"/>
            <a:ext cx="2275603" cy="709019"/>
            <a:chOff x="7174424" y="1352592"/>
            <a:chExt cx="2276195" cy="709203"/>
          </a:xfrm>
        </p:grpSpPr>
        <p:sp>
          <p:nvSpPr>
            <p:cNvPr id="67" name="TextBox 66"/>
            <p:cNvSpPr txBox="1"/>
            <p:nvPr/>
          </p:nvSpPr>
          <p:spPr>
            <a:xfrm>
              <a:off x="7174424" y="1600395"/>
              <a:ext cx="2276195" cy="4614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178222" y="1352592"/>
              <a:ext cx="1077498" cy="21550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2"/>
                  </a:solidFill>
                  <a:cs typeface="+mn-ea"/>
                  <a:sym typeface="+mn-lt"/>
                </a:rPr>
                <a:t>添加文本内容</a:t>
              </a:r>
              <a:endParaRPr lang="en-US" sz="14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56"/>
          <p:cNvGrpSpPr/>
          <p:nvPr/>
        </p:nvGrpSpPr>
        <p:grpSpPr>
          <a:xfrm>
            <a:off x="554189" y="3659355"/>
            <a:ext cx="2275604" cy="709019"/>
            <a:chOff x="-296510" y="1363501"/>
            <a:chExt cx="2276197" cy="709203"/>
          </a:xfrm>
        </p:grpSpPr>
        <p:sp>
          <p:nvSpPr>
            <p:cNvPr id="76" name="TextBox 75"/>
            <p:cNvSpPr txBox="1"/>
            <p:nvPr/>
          </p:nvSpPr>
          <p:spPr>
            <a:xfrm>
              <a:off x="-296510" y="1611304"/>
              <a:ext cx="2276196" cy="4614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902188" y="1363501"/>
              <a:ext cx="1077499" cy="21550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4"/>
                  </a:solidFill>
                  <a:cs typeface="+mn-ea"/>
                  <a:sym typeface="+mn-lt"/>
                </a:rPr>
                <a:t>添加文本内容</a:t>
              </a:r>
              <a:endParaRPr lang="en-US" sz="14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58"/>
          <p:cNvGrpSpPr/>
          <p:nvPr/>
        </p:nvGrpSpPr>
        <p:grpSpPr>
          <a:xfrm>
            <a:off x="6333947" y="3659355"/>
            <a:ext cx="2275603" cy="709019"/>
            <a:chOff x="7174424" y="1352592"/>
            <a:chExt cx="2276195" cy="709203"/>
          </a:xfrm>
        </p:grpSpPr>
        <p:sp>
          <p:nvSpPr>
            <p:cNvPr id="81" name="TextBox 80"/>
            <p:cNvSpPr txBox="1"/>
            <p:nvPr/>
          </p:nvSpPr>
          <p:spPr>
            <a:xfrm>
              <a:off x="7174424" y="1600395"/>
              <a:ext cx="2276195" cy="4614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7174424" y="1352592"/>
              <a:ext cx="1077498" cy="21550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3"/>
                  </a:solidFill>
                  <a:cs typeface="+mn-ea"/>
                  <a:sym typeface="+mn-lt"/>
                </a:rPr>
                <a:t>添加文本内容</a:t>
              </a:r>
              <a:endParaRPr lang="en-US" sz="14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92"/>
          <p:cNvGrpSpPr/>
          <p:nvPr/>
        </p:nvGrpSpPr>
        <p:grpSpPr>
          <a:xfrm>
            <a:off x="3796046" y="2135495"/>
            <a:ext cx="1589048" cy="1589046"/>
            <a:chOff x="3795843" y="2135381"/>
            <a:chExt cx="1589462" cy="1589460"/>
          </a:xfrm>
        </p:grpSpPr>
        <p:grpSp>
          <p:nvGrpSpPr>
            <p:cNvPr id="15" name="Group 27"/>
            <p:cNvGrpSpPr/>
            <p:nvPr/>
          </p:nvGrpSpPr>
          <p:grpSpPr>
            <a:xfrm>
              <a:off x="3795843" y="2135381"/>
              <a:ext cx="1589462" cy="1589460"/>
              <a:chOff x="3795843" y="1995681"/>
              <a:chExt cx="1589462" cy="1589460"/>
            </a:xfrm>
          </p:grpSpPr>
          <p:sp>
            <p:nvSpPr>
              <p:cNvPr id="35" name="Freeform 34"/>
              <p:cNvSpPr/>
              <p:nvPr/>
            </p:nvSpPr>
            <p:spPr>
              <a:xfrm>
                <a:off x="3943786" y="2143623"/>
                <a:ext cx="1293577" cy="1293577"/>
              </a:xfrm>
              <a:custGeom>
                <a:avLst/>
                <a:gdLst>
                  <a:gd name="connsiteX0" fmla="*/ 0 w 1293577"/>
                  <a:gd name="connsiteY0" fmla="*/ 646789 h 1293577"/>
                  <a:gd name="connsiteX1" fmla="*/ 189441 w 1293577"/>
                  <a:gd name="connsiteY1" fmla="*/ 189440 h 1293577"/>
                  <a:gd name="connsiteX2" fmla="*/ 646790 w 1293577"/>
                  <a:gd name="connsiteY2" fmla="*/ 1 h 1293577"/>
                  <a:gd name="connsiteX3" fmla="*/ 1104139 w 1293577"/>
                  <a:gd name="connsiteY3" fmla="*/ 189442 h 1293577"/>
                  <a:gd name="connsiteX4" fmla="*/ 1293578 w 1293577"/>
                  <a:gd name="connsiteY4" fmla="*/ 646791 h 1293577"/>
                  <a:gd name="connsiteX5" fmla="*/ 1104138 w 1293577"/>
                  <a:gd name="connsiteY5" fmla="*/ 1104140 h 1293577"/>
                  <a:gd name="connsiteX6" fmla="*/ 646789 w 1293577"/>
                  <a:gd name="connsiteY6" fmla="*/ 1293580 h 1293577"/>
                  <a:gd name="connsiteX7" fmla="*/ 189440 w 1293577"/>
                  <a:gd name="connsiteY7" fmla="*/ 1104139 h 1293577"/>
                  <a:gd name="connsiteX8" fmla="*/ 0 w 1293577"/>
                  <a:gd name="connsiteY8" fmla="*/ 646790 h 1293577"/>
                  <a:gd name="connsiteX9" fmla="*/ 0 w 1293577"/>
                  <a:gd name="connsiteY9" fmla="*/ 646789 h 1293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3577" h="1293577">
                    <a:moveTo>
                      <a:pt x="0" y="646789"/>
                    </a:moveTo>
                    <a:cubicBezTo>
                      <a:pt x="0" y="475250"/>
                      <a:pt x="68144" y="310737"/>
                      <a:pt x="189441" y="189440"/>
                    </a:cubicBezTo>
                    <a:cubicBezTo>
                      <a:pt x="310738" y="68144"/>
                      <a:pt x="475251" y="0"/>
                      <a:pt x="646790" y="1"/>
                    </a:cubicBezTo>
                    <a:cubicBezTo>
                      <a:pt x="818329" y="1"/>
                      <a:pt x="982842" y="68145"/>
                      <a:pt x="1104139" y="189442"/>
                    </a:cubicBezTo>
                    <a:cubicBezTo>
                      <a:pt x="1225435" y="310739"/>
                      <a:pt x="1293579" y="475252"/>
                      <a:pt x="1293578" y="646791"/>
                    </a:cubicBezTo>
                    <a:cubicBezTo>
                      <a:pt x="1293578" y="818330"/>
                      <a:pt x="1225434" y="982844"/>
                      <a:pt x="1104138" y="1104140"/>
                    </a:cubicBezTo>
                    <a:cubicBezTo>
                      <a:pt x="982841" y="1225436"/>
                      <a:pt x="818328" y="1293580"/>
                      <a:pt x="646789" y="1293580"/>
                    </a:cubicBezTo>
                    <a:cubicBezTo>
                      <a:pt x="475250" y="1293580"/>
                      <a:pt x="310736" y="1225436"/>
                      <a:pt x="189440" y="1104139"/>
                    </a:cubicBezTo>
                    <a:cubicBezTo>
                      <a:pt x="68144" y="982842"/>
                      <a:pt x="0" y="818329"/>
                      <a:pt x="0" y="646790"/>
                    </a:cubicBezTo>
                    <a:lnTo>
                      <a:pt x="0" y="64678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6211" tIns="226211" rIns="226211" bIns="226211" numCol="1" spcCol="1270" anchor="b" anchorCtr="0">
                <a:noAutofit/>
              </a:bodyPr>
              <a:lstStyle/>
              <a:p>
                <a:pPr algn="ctr" defTabSz="128867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5399" dirty="0">
                  <a:cs typeface="+mn-ea"/>
                  <a:sym typeface="+mn-lt"/>
                </a:endParaRPr>
              </a:p>
            </p:txBody>
          </p:sp>
          <p:sp>
            <p:nvSpPr>
              <p:cNvPr id="36" name="Oval 35"/>
              <p:cNvSpPr>
                <a:spLocks noChangeAspect="1"/>
              </p:cNvSpPr>
              <p:nvPr/>
            </p:nvSpPr>
            <p:spPr>
              <a:xfrm>
                <a:off x="3795843" y="1995681"/>
                <a:ext cx="1589462" cy="1589460"/>
              </a:xfrm>
              <a:prstGeom prst="ellipse">
                <a:avLst/>
              </a:prstGeom>
              <a:noFill/>
              <a:ln w="19050">
                <a:solidFill>
                  <a:schemeClr val="tx2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82"/>
            <p:cNvGrpSpPr/>
            <p:nvPr/>
          </p:nvGrpSpPr>
          <p:grpSpPr>
            <a:xfrm>
              <a:off x="4257613" y="2587211"/>
              <a:ext cx="665922" cy="685800"/>
              <a:chOff x="3681413" y="3632200"/>
              <a:chExt cx="638175" cy="657225"/>
            </a:xfrm>
            <a:solidFill>
              <a:schemeClr val="bg1"/>
            </a:solidFill>
          </p:grpSpPr>
          <p:sp>
            <p:nvSpPr>
              <p:cNvPr id="84" name="Freeform 14"/>
              <p:cNvSpPr>
                <a:spLocks noEditPoints="1"/>
              </p:cNvSpPr>
              <p:nvPr/>
            </p:nvSpPr>
            <p:spPr bwMode="auto">
              <a:xfrm>
                <a:off x="3976688" y="3681413"/>
                <a:ext cx="342900" cy="533400"/>
              </a:xfrm>
              <a:custGeom>
                <a:avLst/>
                <a:gdLst/>
                <a:ahLst/>
                <a:cxnLst>
                  <a:cxn ang="0">
                    <a:pos x="135" y="53"/>
                  </a:cxn>
                  <a:cxn ang="0">
                    <a:pos x="134" y="52"/>
                  </a:cxn>
                  <a:cxn ang="0">
                    <a:pos x="121" y="47"/>
                  </a:cxn>
                  <a:cxn ang="0">
                    <a:pos x="112" y="56"/>
                  </a:cxn>
                  <a:cxn ang="0">
                    <a:pos x="103" y="46"/>
                  </a:cxn>
                  <a:cxn ang="0">
                    <a:pos x="103" y="46"/>
                  </a:cxn>
                  <a:cxn ang="0">
                    <a:pos x="91" y="52"/>
                  </a:cxn>
                  <a:cxn ang="0">
                    <a:pos x="88" y="53"/>
                  </a:cxn>
                  <a:cxn ang="0">
                    <a:pos x="71" y="55"/>
                  </a:cxn>
                  <a:cxn ang="0">
                    <a:pos x="29" y="9"/>
                  </a:cxn>
                  <a:cxn ang="0">
                    <a:pos x="22" y="2"/>
                  </a:cxn>
                  <a:cxn ang="0">
                    <a:pos x="18" y="1"/>
                  </a:cxn>
                  <a:cxn ang="0">
                    <a:pos x="10" y="2"/>
                  </a:cxn>
                  <a:cxn ang="0">
                    <a:pos x="3" y="21"/>
                  </a:cxn>
                  <a:cxn ang="0">
                    <a:pos x="12" y="36"/>
                  </a:cxn>
                  <a:cxn ang="0">
                    <a:pos x="16" y="41"/>
                  </a:cxn>
                  <a:cxn ang="0">
                    <a:pos x="63" y="82"/>
                  </a:cxn>
                  <a:cxn ang="0">
                    <a:pos x="75" y="84"/>
                  </a:cxn>
                  <a:cxn ang="0">
                    <a:pos x="75" y="158"/>
                  </a:cxn>
                  <a:cxn ang="0">
                    <a:pos x="77" y="168"/>
                  </a:cxn>
                  <a:cxn ang="0">
                    <a:pos x="77" y="170"/>
                  </a:cxn>
                  <a:cxn ang="0">
                    <a:pos x="77" y="305"/>
                  </a:cxn>
                  <a:cxn ang="0">
                    <a:pos x="93" y="321"/>
                  </a:cxn>
                  <a:cxn ang="0">
                    <a:pos x="110" y="305"/>
                  </a:cxn>
                  <a:cxn ang="0">
                    <a:pos x="110" y="190"/>
                  </a:cxn>
                  <a:cxn ang="0">
                    <a:pos x="112" y="190"/>
                  </a:cxn>
                  <a:cxn ang="0">
                    <a:pos x="112" y="190"/>
                  </a:cxn>
                  <a:cxn ang="0">
                    <a:pos x="112" y="305"/>
                  </a:cxn>
                  <a:cxn ang="0">
                    <a:pos x="129" y="321"/>
                  </a:cxn>
                  <a:cxn ang="0">
                    <a:pos x="129" y="321"/>
                  </a:cxn>
                  <a:cxn ang="0">
                    <a:pos x="146" y="305"/>
                  </a:cxn>
                  <a:cxn ang="0">
                    <a:pos x="146" y="173"/>
                  </a:cxn>
                  <a:cxn ang="0">
                    <a:pos x="149" y="175"/>
                  </a:cxn>
                  <a:cxn ang="0">
                    <a:pos x="155" y="177"/>
                  </a:cxn>
                  <a:cxn ang="0">
                    <a:pos x="168" y="170"/>
                  </a:cxn>
                  <a:cxn ang="0">
                    <a:pos x="135" y="53"/>
                  </a:cxn>
                  <a:cxn ang="0">
                    <a:pos x="112" y="127"/>
                  </a:cxn>
                  <a:cxn ang="0">
                    <a:pos x="112" y="127"/>
                  </a:cxn>
                  <a:cxn ang="0">
                    <a:pos x="103" y="115"/>
                  </a:cxn>
                  <a:cxn ang="0">
                    <a:pos x="112" y="57"/>
                  </a:cxn>
                  <a:cxn ang="0">
                    <a:pos x="112" y="57"/>
                  </a:cxn>
                  <a:cxn ang="0">
                    <a:pos x="121" y="115"/>
                  </a:cxn>
                  <a:cxn ang="0">
                    <a:pos x="112" y="127"/>
                  </a:cxn>
                  <a:cxn ang="0">
                    <a:pos x="149" y="143"/>
                  </a:cxn>
                  <a:cxn ang="0">
                    <a:pos x="149" y="103"/>
                  </a:cxn>
                  <a:cxn ang="0">
                    <a:pos x="149" y="143"/>
                  </a:cxn>
                  <a:cxn ang="0">
                    <a:pos x="149" y="143"/>
                  </a:cxn>
                  <a:cxn ang="0">
                    <a:pos x="149" y="143"/>
                  </a:cxn>
                </a:cxnLst>
                <a:rect l="0" t="0" r="r" b="b"/>
                <a:pathLst>
                  <a:path w="207" h="321">
                    <a:moveTo>
                      <a:pt x="135" y="53"/>
                    </a:moveTo>
                    <a:cubicBezTo>
                      <a:pt x="135" y="53"/>
                      <a:pt x="134" y="52"/>
                      <a:pt x="134" y="52"/>
                    </a:cubicBezTo>
                    <a:cubicBezTo>
                      <a:pt x="130" y="50"/>
                      <a:pt x="126" y="48"/>
                      <a:pt x="121" y="47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99" y="48"/>
                      <a:pt x="95" y="49"/>
                      <a:pt x="91" y="52"/>
                    </a:cubicBezTo>
                    <a:cubicBezTo>
                      <a:pt x="90" y="52"/>
                      <a:pt x="89" y="52"/>
                      <a:pt x="88" y="53"/>
                    </a:cubicBezTo>
                    <a:cubicBezTo>
                      <a:pt x="82" y="56"/>
                      <a:pt x="77" y="57"/>
                      <a:pt x="71" y="55"/>
                    </a:cubicBezTo>
                    <a:cubicBezTo>
                      <a:pt x="52" y="49"/>
                      <a:pt x="34" y="19"/>
                      <a:pt x="29" y="9"/>
                    </a:cubicBezTo>
                    <a:cubicBezTo>
                      <a:pt x="27" y="6"/>
                      <a:pt x="25" y="4"/>
                      <a:pt x="22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6" y="0"/>
                      <a:pt x="13" y="1"/>
                      <a:pt x="10" y="2"/>
                    </a:cubicBezTo>
                    <a:cubicBezTo>
                      <a:pt x="3" y="5"/>
                      <a:pt x="0" y="14"/>
                      <a:pt x="3" y="21"/>
                    </a:cubicBezTo>
                    <a:cubicBezTo>
                      <a:pt x="4" y="23"/>
                      <a:pt x="7" y="29"/>
                      <a:pt x="12" y="36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6" y="56"/>
                      <a:pt x="42" y="75"/>
                      <a:pt x="63" y="82"/>
                    </a:cubicBezTo>
                    <a:cubicBezTo>
                      <a:pt x="67" y="83"/>
                      <a:pt x="71" y="84"/>
                      <a:pt x="75" y="84"/>
                    </a:cubicBezTo>
                    <a:cubicBezTo>
                      <a:pt x="75" y="158"/>
                      <a:pt x="75" y="158"/>
                      <a:pt x="75" y="158"/>
                    </a:cubicBezTo>
                    <a:cubicBezTo>
                      <a:pt x="75" y="162"/>
                      <a:pt x="76" y="165"/>
                      <a:pt x="77" y="168"/>
                    </a:cubicBezTo>
                    <a:cubicBezTo>
                      <a:pt x="77" y="169"/>
                      <a:pt x="77" y="170"/>
                      <a:pt x="77" y="170"/>
                    </a:cubicBezTo>
                    <a:cubicBezTo>
                      <a:pt x="77" y="305"/>
                      <a:pt x="77" y="305"/>
                      <a:pt x="77" y="305"/>
                    </a:cubicBezTo>
                    <a:cubicBezTo>
                      <a:pt x="77" y="314"/>
                      <a:pt x="84" y="321"/>
                      <a:pt x="93" y="321"/>
                    </a:cubicBezTo>
                    <a:cubicBezTo>
                      <a:pt x="103" y="321"/>
                      <a:pt x="110" y="314"/>
                      <a:pt x="110" y="305"/>
                    </a:cubicBezTo>
                    <a:cubicBezTo>
                      <a:pt x="110" y="190"/>
                      <a:pt x="110" y="190"/>
                      <a:pt x="110" y="190"/>
                    </a:cubicBezTo>
                    <a:cubicBezTo>
                      <a:pt x="111" y="190"/>
                      <a:pt x="111" y="190"/>
                      <a:pt x="112" y="190"/>
                    </a:cubicBezTo>
                    <a:cubicBezTo>
                      <a:pt x="112" y="190"/>
                      <a:pt x="112" y="190"/>
                      <a:pt x="112" y="190"/>
                    </a:cubicBezTo>
                    <a:cubicBezTo>
                      <a:pt x="112" y="305"/>
                      <a:pt x="112" y="305"/>
                      <a:pt x="112" y="305"/>
                    </a:cubicBezTo>
                    <a:cubicBezTo>
                      <a:pt x="112" y="314"/>
                      <a:pt x="120" y="321"/>
                      <a:pt x="129" y="321"/>
                    </a:cubicBezTo>
                    <a:cubicBezTo>
                      <a:pt x="129" y="321"/>
                      <a:pt x="129" y="321"/>
                      <a:pt x="129" y="321"/>
                    </a:cubicBezTo>
                    <a:cubicBezTo>
                      <a:pt x="138" y="321"/>
                      <a:pt x="146" y="314"/>
                      <a:pt x="146" y="305"/>
                    </a:cubicBezTo>
                    <a:cubicBezTo>
                      <a:pt x="146" y="173"/>
                      <a:pt x="146" y="173"/>
                      <a:pt x="146" y="173"/>
                    </a:cubicBezTo>
                    <a:cubicBezTo>
                      <a:pt x="146" y="174"/>
                      <a:pt x="147" y="175"/>
                      <a:pt x="149" y="175"/>
                    </a:cubicBezTo>
                    <a:cubicBezTo>
                      <a:pt x="151" y="176"/>
                      <a:pt x="153" y="177"/>
                      <a:pt x="155" y="177"/>
                    </a:cubicBezTo>
                    <a:cubicBezTo>
                      <a:pt x="160" y="177"/>
                      <a:pt x="165" y="174"/>
                      <a:pt x="168" y="170"/>
                    </a:cubicBezTo>
                    <a:cubicBezTo>
                      <a:pt x="207" y="97"/>
                      <a:pt x="153" y="64"/>
                      <a:pt x="135" y="53"/>
                    </a:cubicBezTo>
                    <a:close/>
                    <a:moveTo>
                      <a:pt x="112" y="127"/>
                    </a:moveTo>
                    <a:cubicBezTo>
                      <a:pt x="112" y="127"/>
                      <a:pt x="112" y="127"/>
                      <a:pt x="112" y="127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112" y="127"/>
                    </a:lnTo>
                    <a:close/>
                    <a:moveTo>
                      <a:pt x="149" y="143"/>
                    </a:moveTo>
                    <a:cubicBezTo>
                      <a:pt x="149" y="103"/>
                      <a:pt x="149" y="103"/>
                      <a:pt x="149" y="103"/>
                    </a:cubicBezTo>
                    <a:cubicBezTo>
                      <a:pt x="154" y="113"/>
                      <a:pt x="156" y="126"/>
                      <a:pt x="149" y="143"/>
                    </a:cubicBezTo>
                    <a:close/>
                    <a:moveTo>
                      <a:pt x="149" y="143"/>
                    </a:moveTo>
                    <a:cubicBezTo>
                      <a:pt x="149" y="143"/>
                      <a:pt x="149" y="143"/>
                      <a:pt x="149" y="14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cs typeface="+mn-ea"/>
                  <a:sym typeface="+mn-lt"/>
                </a:endParaRPr>
              </a:p>
            </p:txBody>
          </p:sp>
          <p:sp>
            <p:nvSpPr>
              <p:cNvPr id="85" name="Freeform 15"/>
              <p:cNvSpPr>
                <a:spLocks noEditPoints="1"/>
              </p:cNvSpPr>
              <p:nvPr/>
            </p:nvSpPr>
            <p:spPr bwMode="auto">
              <a:xfrm>
                <a:off x="4102100" y="3633788"/>
                <a:ext cx="119063" cy="120650"/>
              </a:xfrm>
              <a:custGeom>
                <a:avLst/>
                <a:gdLst/>
                <a:ahLst/>
                <a:cxnLst>
                  <a:cxn ang="0">
                    <a:pos x="72" y="36"/>
                  </a:cxn>
                  <a:cxn ang="0">
                    <a:pos x="36" y="72"/>
                  </a:cxn>
                  <a:cxn ang="0">
                    <a:pos x="0" y="36"/>
                  </a:cxn>
                  <a:cxn ang="0">
                    <a:pos x="36" y="0"/>
                  </a:cxn>
                  <a:cxn ang="0">
                    <a:pos x="72" y="36"/>
                  </a:cxn>
                  <a:cxn ang="0">
                    <a:pos x="72" y="36"/>
                  </a:cxn>
                  <a:cxn ang="0">
                    <a:pos x="72" y="36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cubicBezTo>
                      <a:pt x="72" y="56"/>
                      <a:pt x="5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lose/>
                    <a:moveTo>
                      <a:pt x="72" y="36"/>
                    </a:moveTo>
                    <a:cubicBezTo>
                      <a:pt x="72" y="36"/>
                      <a:pt x="72" y="36"/>
                      <a:pt x="72" y="3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cs typeface="+mn-ea"/>
                  <a:sym typeface="+mn-lt"/>
                </a:endParaRPr>
              </a:p>
            </p:txBody>
          </p:sp>
          <p:sp>
            <p:nvSpPr>
              <p:cNvPr id="86" name="Freeform 16"/>
              <p:cNvSpPr>
                <a:spLocks noEditPoints="1"/>
              </p:cNvSpPr>
              <p:nvPr/>
            </p:nvSpPr>
            <p:spPr bwMode="auto">
              <a:xfrm>
                <a:off x="3703638" y="3632200"/>
                <a:ext cx="361950" cy="338137"/>
              </a:xfrm>
              <a:custGeom>
                <a:avLst/>
                <a:gdLst/>
                <a:ahLst/>
                <a:cxnLst>
                  <a:cxn ang="0">
                    <a:pos x="197" y="203"/>
                  </a:cxn>
                  <a:cxn ang="0">
                    <a:pos x="20" y="203"/>
                  </a:cxn>
                  <a:cxn ang="0">
                    <a:pos x="0" y="182"/>
                  </a:cxn>
                  <a:cxn ang="0">
                    <a:pos x="0" y="20"/>
                  </a:cxn>
                  <a:cxn ang="0">
                    <a:pos x="20" y="0"/>
                  </a:cxn>
                  <a:cxn ang="0">
                    <a:pos x="197" y="0"/>
                  </a:cxn>
                  <a:cxn ang="0">
                    <a:pos x="218" y="20"/>
                  </a:cxn>
                  <a:cxn ang="0">
                    <a:pos x="218" y="182"/>
                  </a:cxn>
                  <a:cxn ang="0">
                    <a:pos x="197" y="203"/>
                  </a:cxn>
                  <a:cxn ang="0">
                    <a:pos x="20" y="13"/>
                  </a:cxn>
                  <a:cxn ang="0">
                    <a:pos x="13" y="20"/>
                  </a:cxn>
                  <a:cxn ang="0">
                    <a:pos x="13" y="182"/>
                  </a:cxn>
                  <a:cxn ang="0">
                    <a:pos x="20" y="189"/>
                  </a:cxn>
                  <a:cxn ang="0">
                    <a:pos x="197" y="189"/>
                  </a:cxn>
                  <a:cxn ang="0">
                    <a:pos x="204" y="182"/>
                  </a:cxn>
                  <a:cxn ang="0">
                    <a:pos x="204" y="20"/>
                  </a:cxn>
                  <a:cxn ang="0">
                    <a:pos x="197" y="13"/>
                  </a:cxn>
                  <a:cxn ang="0">
                    <a:pos x="20" y="13"/>
                  </a:cxn>
                  <a:cxn ang="0">
                    <a:pos x="20" y="13"/>
                  </a:cxn>
                  <a:cxn ang="0">
                    <a:pos x="20" y="13"/>
                  </a:cxn>
                </a:cxnLst>
                <a:rect l="0" t="0" r="r" b="b"/>
                <a:pathLst>
                  <a:path w="218" h="203">
                    <a:moveTo>
                      <a:pt x="197" y="203"/>
                    </a:moveTo>
                    <a:cubicBezTo>
                      <a:pt x="20" y="203"/>
                      <a:pt x="20" y="203"/>
                      <a:pt x="20" y="203"/>
                    </a:cubicBezTo>
                    <a:cubicBezTo>
                      <a:pt x="9" y="203"/>
                      <a:pt x="0" y="194"/>
                      <a:pt x="0" y="18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208" y="0"/>
                      <a:pt x="218" y="9"/>
                      <a:pt x="218" y="20"/>
                    </a:cubicBezTo>
                    <a:cubicBezTo>
                      <a:pt x="218" y="182"/>
                      <a:pt x="218" y="182"/>
                      <a:pt x="218" y="182"/>
                    </a:cubicBezTo>
                    <a:cubicBezTo>
                      <a:pt x="218" y="194"/>
                      <a:pt x="208" y="203"/>
                      <a:pt x="197" y="203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3" y="16"/>
                      <a:pt x="13" y="20"/>
                    </a:cubicBezTo>
                    <a:cubicBezTo>
                      <a:pt x="13" y="182"/>
                      <a:pt x="13" y="182"/>
                      <a:pt x="13" y="182"/>
                    </a:cubicBezTo>
                    <a:cubicBezTo>
                      <a:pt x="13" y="186"/>
                      <a:pt x="16" y="189"/>
                      <a:pt x="20" y="189"/>
                    </a:cubicBezTo>
                    <a:cubicBezTo>
                      <a:pt x="197" y="189"/>
                      <a:pt x="197" y="189"/>
                      <a:pt x="197" y="189"/>
                    </a:cubicBezTo>
                    <a:cubicBezTo>
                      <a:pt x="201" y="189"/>
                      <a:pt x="204" y="186"/>
                      <a:pt x="204" y="182"/>
                    </a:cubicBezTo>
                    <a:cubicBezTo>
                      <a:pt x="204" y="20"/>
                      <a:pt x="204" y="20"/>
                      <a:pt x="204" y="20"/>
                    </a:cubicBezTo>
                    <a:cubicBezTo>
                      <a:pt x="204" y="16"/>
                      <a:pt x="201" y="13"/>
                      <a:pt x="197" y="13"/>
                    </a:cubicBezTo>
                    <a:lnTo>
                      <a:pt x="20" y="13"/>
                    </a:lnTo>
                    <a:close/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cs typeface="+mn-ea"/>
                  <a:sym typeface="+mn-lt"/>
                </a:endParaRPr>
              </a:p>
            </p:txBody>
          </p:sp>
          <p:sp>
            <p:nvSpPr>
              <p:cNvPr id="87" name="Freeform 17"/>
              <p:cNvSpPr>
                <a:spLocks noEditPoints="1"/>
              </p:cNvSpPr>
              <p:nvPr/>
            </p:nvSpPr>
            <p:spPr bwMode="auto">
              <a:xfrm>
                <a:off x="3743325" y="4003675"/>
                <a:ext cx="96838" cy="93662"/>
              </a:xfrm>
              <a:custGeom>
                <a:avLst/>
                <a:gdLst/>
                <a:ahLst/>
                <a:cxnLst>
                  <a:cxn ang="0">
                    <a:pos x="58" y="29"/>
                  </a:cxn>
                  <a:cxn ang="0">
                    <a:pos x="29" y="57"/>
                  </a:cxn>
                  <a:cxn ang="0">
                    <a:pos x="0" y="29"/>
                  </a:cxn>
                  <a:cxn ang="0">
                    <a:pos x="29" y="0"/>
                  </a:cxn>
                  <a:cxn ang="0">
                    <a:pos x="58" y="29"/>
                  </a:cxn>
                  <a:cxn ang="0">
                    <a:pos x="58" y="29"/>
                  </a:cxn>
                  <a:cxn ang="0">
                    <a:pos x="58" y="29"/>
                  </a:cxn>
                </a:cxnLst>
                <a:rect l="0" t="0" r="r" b="b"/>
                <a:pathLst>
                  <a:path w="58" h="57">
                    <a:moveTo>
                      <a:pt x="58" y="29"/>
                    </a:moveTo>
                    <a:cubicBezTo>
                      <a:pt x="58" y="45"/>
                      <a:pt x="45" y="57"/>
                      <a:pt x="29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lose/>
                    <a:moveTo>
                      <a:pt x="58" y="29"/>
                    </a:moveTo>
                    <a:cubicBezTo>
                      <a:pt x="58" y="29"/>
                      <a:pt x="58" y="29"/>
                      <a:pt x="58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cs typeface="+mn-ea"/>
                  <a:sym typeface="+mn-lt"/>
                </a:endParaRPr>
              </a:p>
            </p:txBody>
          </p:sp>
          <p:sp>
            <p:nvSpPr>
              <p:cNvPr id="88" name="Freeform 18"/>
              <p:cNvSpPr>
                <a:spLocks noEditPoints="1"/>
              </p:cNvSpPr>
              <p:nvPr/>
            </p:nvSpPr>
            <p:spPr bwMode="auto">
              <a:xfrm>
                <a:off x="369570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8" y="64"/>
                  </a:cxn>
                  <a:cxn ang="0">
                    <a:pos x="87" y="64"/>
                  </a:cxn>
                  <a:cxn ang="0">
                    <a:pos x="87" y="44"/>
                  </a:cxn>
                  <a:cxn ang="0">
                    <a:pos x="91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5" y="0"/>
                  </a:cxn>
                  <a:cxn ang="0">
                    <a:pos x="58" y="7"/>
                  </a:cxn>
                  <a:cxn ang="0">
                    <a:pos x="51" y="0"/>
                  </a:cxn>
                  <a:cxn ang="0">
                    <a:pos x="51" y="0"/>
                  </a:cxn>
                  <a:cxn ang="0">
                    <a:pos x="40" y="5"/>
                  </a:cxn>
                  <a:cxn ang="0">
                    <a:pos x="39" y="5"/>
                  </a:cxn>
                  <a:cxn ang="0">
                    <a:pos x="2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6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90" y="49"/>
                      <a:pt x="92" y="56"/>
                      <a:pt x="91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2" y="2"/>
                      <a:pt x="69" y="1"/>
                      <a:pt x="65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7" y="1"/>
                      <a:pt x="44" y="2"/>
                      <a:pt x="40" y="5"/>
                    </a:cubicBezTo>
                    <a:cubicBezTo>
                      <a:pt x="40" y="5"/>
                      <a:pt x="39" y="5"/>
                      <a:pt x="39" y="5"/>
                    </a:cubicBezTo>
                    <a:cubicBezTo>
                      <a:pt x="28" y="12"/>
                      <a:pt x="0" y="29"/>
                      <a:pt x="2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cs typeface="+mn-ea"/>
                  <a:sym typeface="+mn-lt"/>
                </a:endParaRPr>
              </a:p>
            </p:txBody>
          </p:sp>
          <p:sp>
            <p:nvSpPr>
              <p:cNvPr id="89" name="Freeform 19"/>
              <p:cNvSpPr>
                <a:spLocks noEditPoints="1"/>
              </p:cNvSpPr>
              <p:nvPr/>
            </p:nvSpPr>
            <p:spPr bwMode="auto">
              <a:xfrm>
                <a:off x="3929063" y="4003675"/>
                <a:ext cx="93663" cy="93662"/>
              </a:xfrm>
              <a:custGeom>
                <a:avLst/>
                <a:gdLst/>
                <a:ahLst/>
                <a:cxnLst>
                  <a:cxn ang="0">
                    <a:pos x="57" y="29"/>
                  </a:cxn>
                  <a:cxn ang="0">
                    <a:pos x="28" y="57"/>
                  </a:cxn>
                  <a:cxn ang="0">
                    <a:pos x="0" y="29"/>
                  </a:cxn>
                  <a:cxn ang="0">
                    <a:pos x="28" y="0"/>
                  </a:cxn>
                  <a:cxn ang="0">
                    <a:pos x="57" y="29"/>
                  </a:cxn>
                  <a:cxn ang="0">
                    <a:pos x="57" y="29"/>
                  </a:cxn>
                  <a:cxn ang="0">
                    <a:pos x="57" y="29"/>
                  </a:cxn>
                </a:cxnLst>
                <a:rect l="0" t="0" r="r" b="b"/>
                <a:pathLst>
                  <a:path w="57" h="57">
                    <a:moveTo>
                      <a:pt x="57" y="29"/>
                    </a:moveTo>
                    <a:cubicBezTo>
                      <a:pt x="57" y="45"/>
                      <a:pt x="44" y="57"/>
                      <a:pt x="28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lose/>
                    <a:moveTo>
                      <a:pt x="57" y="29"/>
                    </a:moveTo>
                    <a:cubicBezTo>
                      <a:pt x="57" y="29"/>
                      <a:pt x="57" y="29"/>
                      <a:pt x="57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cs typeface="+mn-ea"/>
                  <a:sym typeface="+mn-lt"/>
                </a:endParaRPr>
              </a:p>
            </p:txBody>
          </p:sp>
          <p:sp>
            <p:nvSpPr>
              <p:cNvPr id="90" name="Freeform 20"/>
              <p:cNvSpPr>
                <a:spLocks noEditPoints="1"/>
              </p:cNvSpPr>
              <p:nvPr/>
            </p:nvSpPr>
            <p:spPr bwMode="auto">
              <a:xfrm>
                <a:off x="387985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9" y="64"/>
                  </a:cxn>
                  <a:cxn ang="0">
                    <a:pos x="88" y="64"/>
                  </a:cxn>
                  <a:cxn ang="0">
                    <a:pos x="88" y="44"/>
                  </a:cxn>
                  <a:cxn ang="0">
                    <a:pos x="92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6" y="0"/>
                  </a:cxn>
                  <a:cxn ang="0">
                    <a:pos x="58" y="7"/>
                  </a:cxn>
                  <a:cxn ang="0">
                    <a:pos x="52" y="0"/>
                  </a:cxn>
                  <a:cxn ang="0">
                    <a:pos x="51" y="0"/>
                  </a:cxn>
                  <a:cxn ang="0">
                    <a:pos x="41" y="5"/>
                  </a:cxn>
                  <a:cxn ang="0">
                    <a:pos x="39" y="5"/>
                  </a:cxn>
                  <a:cxn ang="0">
                    <a:pos x="3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6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91" y="49"/>
                      <a:pt x="92" y="56"/>
                      <a:pt x="92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3" y="2"/>
                      <a:pt x="69" y="1"/>
                      <a:pt x="66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8" y="1"/>
                      <a:pt x="44" y="2"/>
                      <a:pt x="41" y="5"/>
                    </a:cubicBezTo>
                    <a:cubicBezTo>
                      <a:pt x="40" y="5"/>
                      <a:pt x="40" y="5"/>
                      <a:pt x="39" y="5"/>
                    </a:cubicBezTo>
                    <a:cubicBezTo>
                      <a:pt x="28" y="12"/>
                      <a:pt x="0" y="29"/>
                      <a:pt x="3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cs typeface="+mn-ea"/>
                  <a:sym typeface="+mn-lt"/>
                </a:endParaRPr>
              </a:p>
            </p:txBody>
          </p:sp>
          <p:sp>
            <p:nvSpPr>
              <p:cNvPr id="91" name="Rectangle 21"/>
              <p:cNvSpPr>
                <a:spLocks noChangeArrowheads="1"/>
              </p:cNvSpPr>
              <p:nvPr/>
            </p:nvSpPr>
            <p:spPr bwMode="auto">
              <a:xfrm>
                <a:off x="3681413" y="4222750"/>
                <a:ext cx="542925" cy="666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cs typeface="+mn-ea"/>
                  <a:sym typeface="+mn-lt"/>
                </a:endParaRPr>
              </a:p>
            </p:txBody>
          </p:sp>
          <p:sp>
            <p:nvSpPr>
              <p:cNvPr id="92" name="Freeform 22"/>
              <p:cNvSpPr>
                <a:spLocks noEditPoints="1"/>
              </p:cNvSpPr>
              <p:nvPr/>
            </p:nvSpPr>
            <p:spPr bwMode="auto">
              <a:xfrm>
                <a:off x="3795713" y="3709988"/>
                <a:ext cx="177800" cy="179387"/>
              </a:xfrm>
              <a:custGeom>
                <a:avLst/>
                <a:gdLst/>
                <a:ahLst/>
                <a:cxnLst>
                  <a:cxn ang="0">
                    <a:pos x="103" y="61"/>
                  </a:cxn>
                  <a:cxn ang="0">
                    <a:pos x="97" y="59"/>
                  </a:cxn>
                  <a:cxn ang="0">
                    <a:pos x="97" y="46"/>
                  </a:cxn>
                  <a:cxn ang="0">
                    <a:pos x="102" y="44"/>
                  </a:cxn>
                  <a:cxn ang="0">
                    <a:pos x="105" y="35"/>
                  </a:cxn>
                  <a:cxn ang="0">
                    <a:pos x="102" y="28"/>
                  </a:cxn>
                  <a:cxn ang="0">
                    <a:pos x="93" y="24"/>
                  </a:cxn>
                  <a:cxn ang="0">
                    <a:pos x="88" y="27"/>
                  </a:cxn>
                  <a:cxn ang="0">
                    <a:pos x="78" y="18"/>
                  </a:cxn>
                  <a:cxn ang="0">
                    <a:pos x="81" y="13"/>
                  </a:cxn>
                  <a:cxn ang="0">
                    <a:pos x="76" y="4"/>
                  </a:cxn>
                  <a:cxn ang="0">
                    <a:pos x="69" y="1"/>
                  </a:cxn>
                  <a:cxn ang="0">
                    <a:pos x="60" y="5"/>
                  </a:cxn>
                  <a:cxn ang="0">
                    <a:pos x="58" y="11"/>
                  </a:cxn>
                  <a:cxn ang="0">
                    <a:pos x="46" y="11"/>
                  </a:cxn>
                  <a:cxn ang="0">
                    <a:pos x="43" y="6"/>
                  </a:cxn>
                  <a:cxn ang="0">
                    <a:pos x="34" y="3"/>
                  </a:cxn>
                  <a:cxn ang="0">
                    <a:pos x="27" y="6"/>
                  </a:cxn>
                  <a:cxn ang="0">
                    <a:pos x="24" y="15"/>
                  </a:cxn>
                  <a:cxn ang="0">
                    <a:pos x="26" y="20"/>
                  </a:cxn>
                  <a:cxn ang="0">
                    <a:pos x="18" y="30"/>
                  </a:cxn>
                  <a:cxn ang="0">
                    <a:pos x="12" y="28"/>
                  </a:cxn>
                  <a:cxn ang="0">
                    <a:pos x="3" y="32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5" y="48"/>
                  </a:cxn>
                  <a:cxn ang="0">
                    <a:pos x="10" y="50"/>
                  </a:cxn>
                  <a:cxn ang="0">
                    <a:pos x="11" y="62"/>
                  </a:cxn>
                  <a:cxn ang="0">
                    <a:pos x="5" y="65"/>
                  </a:cxn>
                  <a:cxn ang="0">
                    <a:pos x="2" y="74"/>
                  </a:cxn>
                  <a:cxn ang="0">
                    <a:pos x="5" y="81"/>
                  </a:cxn>
                  <a:cxn ang="0">
                    <a:pos x="14" y="84"/>
                  </a:cxn>
                  <a:cxn ang="0">
                    <a:pos x="20" y="82"/>
                  </a:cxn>
                  <a:cxn ang="0">
                    <a:pos x="29" y="90"/>
                  </a:cxn>
                  <a:cxn ang="0">
                    <a:pos x="27" y="96"/>
                  </a:cxn>
                  <a:cxn ang="0">
                    <a:pos x="27" y="101"/>
                  </a:cxn>
                  <a:cxn ang="0">
                    <a:pos x="31" y="105"/>
                  </a:cxn>
                  <a:cxn ang="0">
                    <a:pos x="38" y="107"/>
                  </a:cxn>
                  <a:cxn ang="0">
                    <a:pos x="43" y="107"/>
                  </a:cxn>
                  <a:cxn ang="0">
                    <a:pos x="47" y="103"/>
                  </a:cxn>
                  <a:cxn ang="0">
                    <a:pos x="49" y="98"/>
                  </a:cxn>
                  <a:cxn ang="0">
                    <a:pos x="62" y="97"/>
                  </a:cxn>
                  <a:cxn ang="0">
                    <a:pos x="64" y="103"/>
                  </a:cxn>
                  <a:cxn ang="0">
                    <a:pos x="73" y="106"/>
                  </a:cxn>
                  <a:cxn ang="0">
                    <a:pos x="80" y="103"/>
                  </a:cxn>
                  <a:cxn ang="0">
                    <a:pos x="84" y="94"/>
                  </a:cxn>
                  <a:cxn ang="0">
                    <a:pos x="81" y="88"/>
                  </a:cxn>
                  <a:cxn ang="0">
                    <a:pos x="90" y="79"/>
                  </a:cxn>
                  <a:cxn ang="0">
                    <a:pos x="95" y="81"/>
                  </a:cxn>
                  <a:cxn ang="0">
                    <a:pos x="101" y="81"/>
                  </a:cxn>
                  <a:cxn ang="0">
                    <a:pos x="104" y="77"/>
                  </a:cxn>
                  <a:cxn ang="0">
                    <a:pos x="107" y="70"/>
                  </a:cxn>
                  <a:cxn ang="0">
                    <a:pos x="103" y="61"/>
                  </a:cxn>
                  <a:cxn ang="0">
                    <a:pos x="65" y="79"/>
                  </a:cxn>
                  <a:cxn ang="0">
                    <a:pos x="54" y="81"/>
                  </a:cxn>
                  <a:cxn ang="0">
                    <a:pos x="29" y="66"/>
                  </a:cxn>
                  <a:cxn ang="0">
                    <a:pos x="42" y="30"/>
                  </a:cxn>
                  <a:cxn ang="0">
                    <a:pos x="54" y="27"/>
                  </a:cxn>
                  <a:cxn ang="0">
                    <a:pos x="78" y="43"/>
                  </a:cxn>
                  <a:cxn ang="0">
                    <a:pos x="65" y="79"/>
                  </a:cxn>
                  <a:cxn ang="0">
                    <a:pos x="65" y="79"/>
                  </a:cxn>
                  <a:cxn ang="0">
                    <a:pos x="65" y="79"/>
                  </a:cxn>
                </a:cxnLst>
                <a:rect l="0" t="0" r="r" b="b"/>
                <a:pathLst>
                  <a:path w="108" h="108">
                    <a:moveTo>
                      <a:pt x="103" y="61"/>
                    </a:moveTo>
                    <a:cubicBezTo>
                      <a:pt x="97" y="59"/>
                      <a:pt x="97" y="59"/>
                      <a:pt x="97" y="59"/>
                    </a:cubicBezTo>
                    <a:cubicBezTo>
                      <a:pt x="98" y="55"/>
                      <a:pt x="97" y="51"/>
                      <a:pt x="97" y="46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6" y="42"/>
                      <a:pt x="107" y="38"/>
                      <a:pt x="105" y="35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1" y="24"/>
                      <a:pt x="97" y="23"/>
                      <a:pt x="93" y="24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5" y="24"/>
                      <a:pt x="82" y="21"/>
                      <a:pt x="78" y="18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9"/>
                      <a:pt x="80" y="5"/>
                      <a:pt x="76" y="4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6" y="0"/>
                      <a:pt x="62" y="2"/>
                      <a:pt x="60" y="5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4" y="10"/>
                      <a:pt x="50" y="11"/>
                      <a:pt x="46" y="11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2"/>
                      <a:pt x="38" y="1"/>
                      <a:pt x="34" y="3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4" y="7"/>
                      <a:pt x="22" y="11"/>
                      <a:pt x="24" y="15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3" y="23"/>
                      <a:pt x="20" y="26"/>
                      <a:pt x="18" y="3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9" y="26"/>
                      <a:pt x="4" y="28"/>
                      <a:pt x="3" y="32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1"/>
                      <a:pt x="0" y="42"/>
                      <a:pt x="1" y="44"/>
                    </a:cubicBezTo>
                    <a:cubicBezTo>
                      <a:pt x="2" y="46"/>
                      <a:pt x="3" y="47"/>
                      <a:pt x="5" y="48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4"/>
                      <a:pt x="10" y="58"/>
                      <a:pt x="11" y="62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2" y="66"/>
                      <a:pt x="0" y="71"/>
                      <a:pt x="2" y="74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7" y="84"/>
                      <a:pt x="11" y="86"/>
                      <a:pt x="14" y="84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2" y="85"/>
                      <a:pt x="26" y="88"/>
                      <a:pt x="29" y="90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6" y="98"/>
                      <a:pt x="26" y="100"/>
                      <a:pt x="27" y="101"/>
                    </a:cubicBezTo>
                    <a:cubicBezTo>
                      <a:pt x="28" y="103"/>
                      <a:pt x="29" y="104"/>
                      <a:pt x="31" y="105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40" y="108"/>
                      <a:pt x="42" y="108"/>
                      <a:pt x="43" y="107"/>
                    </a:cubicBezTo>
                    <a:cubicBezTo>
                      <a:pt x="45" y="107"/>
                      <a:pt x="46" y="105"/>
                      <a:pt x="47" y="103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53" y="98"/>
                      <a:pt x="57" y="98"/>
                      <a:pt x="62" y="97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6" y="106"/>
                      <a:pt x="70" y="108"/>
                      <a:pt x="73" y="106"/>
                    </a:cubicBezTo>
                    <a:cubicBezTo>
                      <a:pt x="80" y="103"/>
                      <a:pt x="80" y="103"/>
                      <a:pt x="80" y="103"/>
                    </a:cubicBezTo>
                    <a:cubicBezTo>
                      <a:pt x="84" y="101"/>
                      <a:pt x="85" y="97"/>
                      <a:pt x="84" y="94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84" y="86"/>
                      <a:pt x="87" y="82"/>
                      <a:pt x="90" y="79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7" y="82"/>
                      <a:pt x="99" y="82"/>
                      <a:pt x="101" y="81"/>
                    </a:cubicBezTo>
                    <a:cubicBezTo>
                      <a:pt x="102" y="80"/>
                      <a:pt x="104" y="79"/>
                      <a:pt x="104" y="77"/>
                    </a:cubicBezTo>
                    <a:cubicBezTo>
                      <a:pt x="107" y="70"/>
                      <a:pt x="107" y="70"/>
                      <a:pt x="107" y="70"/>
                    </a:cubicBezTo>
                    <a:cubicBezTo>
                      <a:pt x="108" y="66"/>
                      <a:pt x="106" y="62"/>
                      <a:pt x="103" y="61"/>
                    </a:cubicBezTo>
                    <a:close/>
                    <a:moveTo>
                      <a:pt x="65" y="79"/>
                    </a:moveTo>
                    <a:cubicBezTo>
                      <a:pt x="61" y="81"/>
                      <a:pt x="58" y="81"/>
                      <a:pt x="54" y="81"/>
                    </a:cubicBezTo>
                    <a:cubicBezTo>
                      <a:pt x="43" y="81"/>
                      <a:pt x="33" y="75"/>
                      <a:pt x="29" y="66"/>
                    </a:cubicBezTo>
                    <a:cubicBezTo>
                      <a:pt x="23" y="52"/>
                      <a:pt x="29" y="36"/>
                      <a:pt x="42" y="30"/>
                    </a:cubicBezTo>
                    <a:cubicBezTo>
                      <a:pt x="46" y="28"/>
                      <a:pt x="50" y="27"/>
                      <a:pt x="54" y="27"/>
                    </a:cubicBezTo>
                    <a:cubicBezTo>
                      <a:pt x="64" y="27"/>
                      <a:pt x="74" y="33"/>
                      <a:pt x="78" y="43"/>
                    </a:cubicBezTo>
                    <a:cubicBezTo>
                      <a:pt x="85" y="57"/>
                      <a:pt x="79" y="73"/>
                      <a:pt x="65" y="79"/>
                    </a:cubicBezTo>
                    <a:close/>
                    <a:moveTo>
                      <a:pt x="65" y="79"/>
                    </a:moveTo>
                    <a:cubicBezTo>
                      <a:pt x="65" y="79"/>
                      <a:pt x="65" y="79"/>
                      <a:pt x="65" y="7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51" name="等腰三角形 50">
            <a:extLst>
              <a:ext uri="{FF2B5EF4-FFF2-40B4-BE49-F238E27FC236}">
                <a16:creationId xmlns:a16="http://schemas.microsoft.com/office/drawing/2014/main" id="{1CB76A23-D09D-4639-8AAF-AEC52D7B5B01}"/>
              </a:ext>
            </a:extLst>
          </p:cNvPr>
          <p:cNvSpPr/>
          <p:nvPr/>
        </p:nvSpPr>
        <p:spPr bwMode="auto">
          <a:xfrm rot="5400000">
            <a:off x="178648" y="171129"/>
            <a:ext cx="457200" cy="394138"/>
          </a:xfrm>
          <a:prstGeom prst="triangl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CA2E70EB-0A2B-4BE5-9EC5-CB7974D424CC}"/>
              </a:ext>
            </a:extLst>
          </p:cNvPr>
          <p:cNvSpPr txBox="1"/>
          <p:nvPr/>
        </p:nvSpPr>
        <p:spPr>
          <a:xfrm>
            <a:off x="646197" y="196688"/>
            <a:ext cx="1958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请关注公众号</a:t>
            </a:r>
            <a:endParaRPr lang="zh-CN" altLang="en-US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8306495"/>
      </p:ext>
    </p:extLst>
  </p:cSld>
  <p:clrMapOvr>
    <a:masterClrMapping/>
  </p:clrMapOvr>
  <p:transition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518602" y="2038350"/>
            <a:ext cx="6106796" cy="78470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99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感谢你的下载</a:t>
            </a:r>
            <a:endParaRPr lang="zh-CN" altLang="en-US" sz="4499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24500" y="2952750"/>
            <a:ext cx="6964960" cy="89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urna.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708444-43F2-4020-AD71-8886FDD1E862}"/>
              </a:ext>
            </a:extLst>
          </p:cNvPr>
          <p:cNvSpPr txBox="1"/>
          <p:nvPr/>
        </p:nvSpPr>
        <p:spPr>
          <a:xfrm>
            <a:off x="3581400" y="1150699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2018</a:t>
            </a:r>
            <a:endParaRPr lang="zh-CN" altLang="en-US" sz="32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35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65" tmFilter="0, 0; 0.125,0.2665; 0.25,0.4; 0.375,0.465; 0.5,0.5;  0.625,0.535; 0.75,0.6; 0.875,0.7335; 1,1">
                                          <p:stCondLst>
                                            <p:cond delay="36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83" tmFilter="0, 0; 0.125,0.2665; 0.25,0.4; 0.375,0.465; 0.5,0.5;  0.625,0.535; 0.75,0.6; 0.875,0.7335; 1,1">
                                          <p:stCondLst>
                                            <p:cond delay="7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" tmFilter="0, 0; 0.125,0.2665; 0.25,0.4; 0.375,0.465; 0.5,0.5;  0.625,0.535; 0.75,0.6; 0.875,0.7335; 1,1">
                                          <p:stCondLst>
                                            <p:cond delay="91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4">
                                          <p:stCondLst>
                                            <p:cond delay="35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91" decel="50000">
                                          <p:stCondLst>
                                            <p:cond delay="37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4">
                                          <p:stCondLst>
                                            <p:cond delay="72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91" decel="50000">
                                          <p:stCondLst>
                                            <p:cond delay="73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4">
                                          <p:stCondLst>
                                            <p:cond delay="90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91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4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91" decel="50000">
                                          <p:stCondLst>
                                            <p:cond delay="100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5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BDF792B-8BEB-481F-8985-951BB5536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13"/>
            <a:ext cx="9144000" cy="512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734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81200" y="2495550"/>
            <a:ext cx="56989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小白 原创作品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968389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7A0BE4D-0423-42E2-8042-0AEF051B04EB}"/>
              </a:ext>
            </a:extLst>
          </p:cNvPr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tx2">
              <a:alpha val="61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81F8F6-C5DB-438F-BF46-545E4F136ED0}"/>
              </a:ext>
            </a:extLst>
          </p:cNvPr>
          <p:cNvSpPr txBox="1"/>
          <p:nvPr/>
        </p:nvSpPr>
        <p:spPr>
          <a:xfrm>
            <a:off x="591815" y="2841934"/>
            <a:ext cx="18000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1204CC-D9A9-4150-9491-26FCA7B3CBF8}"/>
              </a:ext>
            </a:extLst>
          </p:cNvPr>
          <p:cNvSpPr txBox="1"/>
          <p:nvPr/>
        </p:nvSpPr>
        <p:spPr>
          <a:xfrm>
            <a:off x="3304470" y="469072"/>
            <a:ext cx="2666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 panose="020F0502020204030204" pitchFamily="34" charset="0"/>
                <a:sym typeface="+mn-lt"/>
              </a:rPr>
              <a:t>目 录</a:t>
            </a:r>
            <a:r>
              <a:rPr lang="en-US" altLang="zh-CN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/</a:t>
            </a:r>
            <a:r>
              <a:rPr lang="en-US" altLang="zh-CN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880BEA3-EB3A-487D-AA15-0C0580A76D8D}"/>
              </a:ext>
            </a:extLst>
          </p:cNvPr>
          <p:cNvGrpSpPr/>
          <p:nvPr/>
        </p:nvGrpSpPr>
        <p:grpSpPr>
          <a:xfrm>
            <a:off x="1098211" y="1846599"/>
            <a:ext cx="787285" cy="787285"/>
            <a:chOff x="1219200" y="1200150"/>
            <a:chExt cx="787285" cy="78728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76A714B-ABCB-4D46-A8DD-59D8BB429C00}"/>
                </a:ext>
              </a:extLst>
            </p:cNvPr>
            <p:cNvSpPr/>
            <p:nvPr/>
          </p:nvSpPr>
          <p:spPr bwMode="auto">
            <a:xfrm>
              <a:off x="1219200" y="1200150"/>
              <a:ext cx="787285" cy="787285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3188EDB-D5F1-4C8D-8819-20D6B498CB28}"/>
                </a:ext>
              </a:extLst>
            </p:cNvPr>
            <p:cNvSpPr txBox="1"/>
            <p:nvPr/>
          </p:nvSpPr>
          <p:spPr>
            <a:xfrm>
              <a:off x="1287779" y="1301404"/>
              <a:ext cx="6501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01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</p:grpSp>
      <p:sp>
        <p:nvSpPr>
          <p:cNvPr id="14" name="Footer Text">
            <a:extLst>
              <a:ext uri="{FF2B5EF4-FFF2-40B4-BE49-F238E27FC236}">
                <a16:creationId xmlns:a16="http://schemas.microsoft.com/office/drawing/2014/main" id="{A75F3F58-88D0-4B87-AA01-AF188CF49A49}"/>
              </a:ext>
            </a:extLst>
          </p:cNvPr>
          <p:cNvSpPr txBox="1"/>
          <p:nvPr/>
        </p:nvSpPr>
        <p:spPr>
          <a:xfrm>
            <a:off x="594240" y="3296091"/>
            <a:ext cx="1676400" cy="6681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99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There are many variations of the a passages lorem ipsum available, words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76F7972-3F99-430B-922A-058FB308EC4B}"/>
              </a:ext>
            </a:extLst>
          </p:cNvPr>
          <p:cNvCxnSpPr/>
          <p:nvPr/>
        </p:nvCxnSpPr>
        <p:spPr>
          <a:xfrm flipV="1">
            <a:off x="2391888" y="1846599"/>
            <a:ext cx="0" cy="2172951"/>
          </a:xfrm>
          <a:prstGeom prst="line">
            <a:avLst/>
          </a:prstGeom>
          <a:ln w="15875">
            <a:solidFill>
              <a:schemeClr val="bg1">
                <a:alpha val="61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C84DA0F4-1265-42EA-A61B-A9A405A56414}"/>
              </a:ext>
            </a:extLst>
          </p:cNvPr>
          <p:cNvSpPr txBox="1"/>
          <p:nvPr/>
        </p:nvSpPr>
        <p:spPr>
          <a:xfrm>
            <a:off x="2529948" y="2841934"/>
            <a:ext cx="18000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89976E2-C049-4B95-AF49-41AAC7CED16C}"/>
              </a:ext>
            </a:extLst>
          </p:cNvPr>
          <p:cNvGrpSpPr/>
          <p:nvPr/>
        </p:nvGrpSpPr>
        <p:grpSpPr>
          <a:xfrm>
            <a:off x="3036344" y="1846599"/>
            <a:ext cx="787285" cy="787285"/>
            <a:chOff x="1219200" y="1200150"/>
            <a:chExt cx="787285" cy="787285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8229456-44FE-44A7-9DD5-4173C83B91C7}"/>
                </a:ext>
              </a:extLst>
            </p:cNvPr>
            <p:cNvSpPr/>
            <p:nvPr/>
          </p:nvSpPr>
          <p:spPr bwMode="auto">
            <a:xfrm>
              <a:off x="1219200" y="1200150"/>
              <a:ext cx="787285" cy="787285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EDFE125-0B50-4063-BAA9-75846477FEF1}"/>
                </a:ext>
              </a:extLst>
            </p:cNvPr>
            <p:cNvSpPr txBox="1"/>
            <p:nvPr/>
          </p:nvSpPr>
          <p:spPr>
            <a:xfrm>
              <a:off x="1287779" y="1301404"/>
              <a:ext cx="6501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02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</p:grpSp>
      <p:sp>
        <p:nvSpPr>
          <p:cNvPr id="20" name="Footer Text">
            <a:extLst>
              <a:ext uri="{FF2B5EF4-FFF2-40B4-BE49-F238E27FC236}">
                <a16:creationId xmlns:a16="http://schemas.microsoft.com/office/drawing/2014/main" id="{68007C43-F8F7-42B8-8AC0-4E3318349FF5}"/>
              </a:ext>
            </a:extLst>
          </p:cNvPr>
          <p:cNvSpPr txBox="1"/>
          <p:nvPr/>
        </p:nvSpPr>
        <p:spPr>
          <a:xfrm>
            <a:off x="2532373" y="3296091"/>
            <a:ext cx="1676400" cy="669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99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There are many variations of the a passages lorem ipsum available, words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B2484AE-5FCA-450D-9646-49DB6A98FDB1}"/>
              </a:ext>
            </a:extLst>
          </p:cNvPr>
          <p:cNvCxnSpPr/>
          <p:nvPr/>
        </p:nvCxnSpPr>
        <p:spPr>
          <a:xfrm flipV="1">
            <a:off x="4330021" y="1846599"/>
            <a:ext cx="0" cy="2172951"/>
          </a:xfrm>
          <a:prstGeom prst="line">
            <a:avLst/>
          </a:prstGeom>
          <a:ln w="15875">
            <a:solidFill>
              <a:schemeClr val="bg1">
                <a:alpha val="61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59C89344-3035-437F-8029-3BE744CACD6D}"/>
              </a:ext>
            </a:extLst>
          </p:cNvPr>
          <p:cNvSpPr txBox="1"/>
          <p:nvPr/>
        </p:nvSpPr>
        <p:spPr>
          <a:xfrm>
            <a:off x="4555938" y="2841934"/>
            <a:ext cx="18000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0E50D71-808A-4D26-AC6D-C770937DCF85}"/>
              </a:ext>
            </a:extLst>
          </p:cNvPr>
          <p:cNvGrpSpPr/>
          <p:nvPr/>
        </p:nvGrpSpPr>
        <p:grpSpPr>
          <a:xfrm>
            <a:off x="5062334" y="1846599"/>
            <a:ext cx="787285" cy="787285"/>
            <a:chOff x="1219200" y="1200150"/>
            <a:chExt cx="787285" cy="787285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AB56BA60-A5B1-4118-A608-D611D4BD46C8}"/>
                </a:ext>
              </a:extLst>
            </p:cNvPr>
            <p:cNvSpPr/>
            <p:nvPr/>
          </p:nvSpPr>
          <p:spPr bwMode="auto">
            <a:xfrm>
              <a:off x="1219200" y="1200150"/>
              <a:ext cx="787285" cy="787285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C2ECD6C-B279-40FC-A698-5E496ED84D1A}"/>
                </a:ext>
              </a:extLst>
            </p:cNvPr>
            <p:cNvSpPr txBox="1"/>
            <p:nvPr/>
          </p:nvSpPr>
          <p:spPr>
            <a:xfrm>
              <a:off x="1287779" y="1301404"/>
              <a:ext cx="6501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03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</p:grpSp>
      <p:sp>
        <p:nvSpPr>
          <p:cNvPr id="26" name="Footer Text">
            <a:extLst>
              <a:ext uri="{FF2B5EF4-FFF2-40B4-BE49-F238E27FC236}">
                <a16:creationId xmlns:a16="http://schemas.microsoft.com/office/drawing/2014/main" id="{29D8D862-80DE-4E83-9F59-B27F332BCFBC}"/>
              </a:ext>
            </a:extLst>
          </p:cNvPr>
          <p:cNvSpPr txBox="1"/>
          <p:nvPr/>
        </p:nvSpPr>
        <p:spPr>
          <a:xfrm>
            <a:off x="4558363" y="3296091"/>
            <a:ext cx="1676400" cy="669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99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There are many variations of the a passages lorem ipsum available, words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D7DDDF3-60AF-48A1-B675-290A0213979B}"/>
              </a:ext>
            </a:extLst>
          </p:cNvPr>
          <p:cNvCxnSpPr/>
          <p:nvPr/>
        </p:nvCxnSpPr>
        <p:spPr>
          <a:xfrm flipV="1">
            <a:off x="6356011" y="1846599"/>
            <a:ext cx="0" cy="2172951"/>
          </a:xfrm>
          <a:prstGeom prst="line">
            <a:avLst/>
          </a:prstGeom>
          <a:ln w="15875">
            <a:solidFill>
              <a:schemeClr val="bg1">
                <a:alpha val="61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6B11B2FB-1B4F-4C96-8BD9-7FE76FA5CFB3}"/>
              </a:ext>
            </a:extLst>
          </p:cNvPr>
          <p:cNvSpPr txBox="1"/>
          <p:nvPr/>
        </p:nvSpPr>
        <p:spPr>
          <a:xfrm>
            <a:off x="6581927" y="2841934"/>
            <a:ext cx="18000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9F3FFE7-376C-4751-80FA-2F4D04346F27}"/>
              </a:ext>
            </a:extLst>
          </p:cNvPr>
          <p:cNvGrpSpPr/>
          <p:nvPr/>
        </p:nvGrpSpPr>
        <p:grpSpPr>
          <a:xfrm>
            <a:off x="7088323" y="1846599"/>
            <a:ext cx="787285" cy="787285"/>
            <a:chOff x="1219200" y="1200150"/>
            <a:chExt cx="787285" cy="787285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723A6CE-AE21-4714-9E5A-3EB4B107355D}"/>
                </a:ext>
              </a:extLst>
            </p:cNvPr>
            <p:cNvSpPr/>
            <p:nvPr/>
          </p:nvSpPr>
          <p:spPr bwMode="auto">
            <a:xfrm>
              <a:off x="1219200" y="1200150"/>
              <a:ext cx="787285" cy="787285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9993CF1-F950-4388-A575-4CB0DF1A1E40}"/>
                </a:ext>
              </a:extLst>
            </p:cNvPr>
            <p:cNvSpPr txBox="1"/>
            <p:nvPr/>
          </p:nvSpPr>
          <p:spPr>
            <a:xfrm>
              <a:off x="1287779" y="1301404"/>
              <a:ext cx="6501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04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</p:grpSp>
      <p:sp>
        <p:nvSpPr>
          <p:cNvPr id="32" name="Footer Text">
            <a:extLst>
              <a:ext uri="{FF2B5EF4-FFF2-40B4-BE49-F238E27FC236}">
                <a16:creationId xmlns:a16="http://schemas.microsoft.com/office/drawing/2014/main" id="{716425C7-8198-41E9-A2AE-99250B527FCC}"/>
              </a:ext>
            </a:extLst>
          </p:cNvPr>
          <p:cNvSpPr txBox="1"/>
          <p:nvPr/>
        </p:nvSpPr>
        <p:spPr>
          <a:xfrm>
            <a:off x="6584352" y="3296091"/>
            <a:ext cx="1676400" cy="669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99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There are many variations of the a passages lorem ipsum available, words</a:t>
            </a:r>
          </a:p>
        </p:txBody>
      </p:sp>
    </p:spTree>
    <p:extLst>
      <p:ext uri="{BB962C8B-B14F-4D97-AF65-F5344CB8AC3E}">
        <p14:creationId xmlns:p14="http://schemas.microsoft.com/office/powerpoint/2010/main" val="23016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6" grpId="0"/>
      <p:bldP spid="20" grpId="0"/>
      <p:bldP spid="22" grpId="0"/>
      <p:bldP spid="26" grpId="0"/>
      <p:bldP spid="28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7A0BE4D-0423-42E2-8042-0AEF051B04EB}"/>
              </a:ext>
            </a:extLst>
          </p:cNvPr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tx2">
              <a:alpha val="61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C61776E-A84D-4141-BBCB-06105B593B67}"/>
              </a:ext>
            </a:extLst>
          </p:cNvPr>
          <p:cNvSpPr txBox="1"/>
          <p:nvPr/>
        </p:nvSpPr>
        <p:spPr>
          <a:xfrm>
            <a:off x="3224140" y="1773340"/>
            <a:ext cx="2795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请关注公众号</a:t>
            </a:r>
            <a:endParaRPr lang="zh-CN" altLang="en-US" sz="28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BDD8A5C-FC68-4E73-B903-9EED484DA391}"/>
              </a:ext>
            </a:extLst>
          </p:cNvPr>
          <p:cNvSpPr txBox="1"/>
          <p:nvPr/>
        </p:nvSpPr>
        <p:spPr>
          <a:xfrm>
            <a:off x="3224140" y="2195566"/>
            <a:ext cx="5310260" cy="1441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tx2">
                    <a:lumMod val="25000"/>
                    <a:lumOff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Pellentesque </a:t>
            </a:r>
            <a:r>
              <a:rPr lang="en-US" altLang="zh-CN" sz="1500" dirty="0">
                <a:solidFill>
                  <a:schemeClr val="tx2">
                    <a:lumMod val="25000"/>
                    <a:lumOff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habitant morbi tristique senectus et netus et malesuada fames ac turpis egestas. Proin pharetra nonummy pede. Mauris et orci.</a:t>
            </a:r>
            <a:endParaRPr lang="en-US" altLang="zh-CN" sz="1500">
              <a:solidFill>
                <a:schemeClr val="tx2">
                  <a:lumMod val="25000"/>
                  <a:lumOff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500" dirty="0">
              <a:solidFill>
                <a:schemeClr val="tx2">
                  <a:lumMod val="25000"/>
                  <a:lumOff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F17297F-06FF-4CD5-894E-79AC94ABFF3C}"/>
              </a:ext>
            </a:extLst>
          </p:cNvPr>
          <p:cNvGrpSpPr/>
          <p:nvPr/>
        </p:nvGrpSpPr>
        <p:grpSpPr>
          <a:xfrm>
            <a:off x="1737865" y="1773340"/>
            <a:ext cx="1143000" cy="1143000"/>
            <a:chOff x="1219200" y="1200150"/>
            <a:chExt cx="787285" cy="787285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67FF39A-13E3-481D-AEAD-464370EDE243}"/>
                </a:ext>
              </a:extLst>
            </p:cNvPr>
            <p:cNvSpPr/>
            <p:nvPr/>
          </p:nvSpPr>
          <p:spPr bwMode="auto">
            <a:xfrm>
              <a:off x="1219200" y="1200150"/>
              <a:ext cx="787285" cy="787285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49AA7D1-0ED7-48AD-BBFD-0E922509E615}"/>
                </a:ext>
              </a:extLst>
            </p:cNvPr>
            <p:cNvSpPr txBox="1"/>
            <p:nvPr/>
          </p:nvSpPr>
          <p:spPr>
            <a:xfrm>
              <a:off x="1287779" y="1297552"/>
              <a:ext cx="650125" cy="572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cs typeface="+mn-ea"/>
                  <a:sym typeface="+mn-lt"/>
                </a:rPr>
                <a:t>01</a:t>
              </a:r>
              <a:endParaRPr lang="zh-CN" altLang="en-US" sz="4800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486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1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5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7"/>
          <p:cNvGrpSpPr/>
          <p:nvPr/>
        </p:nvGrpSpPr>
        <p:grpSpPr>
          <a:xfrm>
            <a:off x="1074694" y="1305414"/>
            <a:ext cx="2056864" cy="2332858"/>
            <a:chOff x="1073783" y="1305084"/>
            <a:chExt cx="2057400" cy="2333466"/>
          </a:xfrm>
        </p:grpSpPr>
        <p:sp>
          <p:nvSpPr>
            <p:cNvPr id="5" name="Round Same Side Corner Rectangle 4"/>
            <p:cNvSpPr/>
            <p:nvPr/>
          </p:nvSpPr>
          <p:spPr>
            <a:xfrm>
              <a:off x="1073783" y="1504950"/>
              <a:ext cx="2057400" cy="609600"/>
            </a:xfrm>
            <a:prstGeom prst="round2SameRect">
              <a:avLst/>
            </a:prstGeom>
            <a:gradFill>
              <a:gsLst>
                <a:gs pos="2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" name="Round Same Side Corner Rectangle 5"/>
            <p:cNvSpPr/>
            <p:nvPr/>
          </p:nvSpPr>
          <p:spPr>
            <a:xfrm rot="10800000">
              <a:off x="1073783" y="2114550"/>
              <a:ext cx="2057400" cy="1524000"/>
            </a:xfrm>
            <a:prstGeom prst="round2SameRect">
              <a:avLst>
                <a:gd name="adj1" fmla="val 4584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7" name="Folded Corner 6"/>
            <p:cNvSpPr/>
            <p:nvPr/>
          </p:nvSpPr>
          <p:spPr>
            <a:xfrm>
              <a:off x="1130933" y="2114550"/>
              <a:ext cx="1958339" cy="1447800"/>
            </a:xfrm>
            <a:prstGeom prst="foldedCorner">
              <a:avLst>
                <a:gd name="adj" fmla="val 350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sx="98000" sy="98000" algn="tl" rotWithShape="0">
                <a:schemeClr val="tx1">
                  <a:lumMod val="75000"/>
                  <a:lumOff val="25000"/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3" name="Group 25"/>
            <p:cNvGrpSpPr/>
            <p:nvPr/>
          </p:nvGrpSpPr>
          <p:grpSpPr>
            <a:xfrm>
              <a:off x="1418274" y="1305084"/>
              <a:ext cx="1376359" cy="428622"/>
              <a:chOff x="3919541" y="1378744"/>
              <a:chExt cx="1376359" cy="428622"/>
            </a:xfrm>
          </p:grpSpPr>
          <p:grpSp>
            <p:nvGrpSpPr>
              <p:cNvPr id="4" name="Group 9"/>
              <p:cNvGrpSpPr/>
              <p:nvPr/>
            </p:nvGrpSpPr>
            <p:grpSpPr>
              <a:xfrm>
                <a:off x="3919541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9" name="Oval 8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Rounded Rectangle 7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Group 10"/>
              <p:cNvGrpSpPr/>
              <p:nvPr/>
            </p:nvGrpSpPr>
            <p:grpSpPr>
              <a:xfrm>
                <a:off x="4164333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12" name="Oval 11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Rounded Rectangle 12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Group 13"/>
              <p:cNvGrpSpPr/>
              <p:nvPr/>
            </p:nvGrpSpPr>
            <p:grpSpPr>
              <a:xfrm>
                <a:off x="4409125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15" name="Oval 14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Rounded Rectangle 15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" name="Group 16"/>
              <p:cNvGrpSpPr/>
              <p:nvPr/>
            </p:nvGrpSpPr>
            <p:grpSpPr>
              <a:xfrm>
                <a:off x="4653917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18" name="Oval 17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Rounded Rectangle 18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" name="Group 19"/>
              <p:cNvGrpSpPr/>
              <p:nvPr/>
            </p:nvGrpSpPr>
            <p:grpSpPr>
              <a:xfrm>
                <a:off x="4898709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21" name="Oval 20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Rounded Rectangle 21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" name="Group 22"/>
              <p:cNvGrpSpPr/>
              <p:nvPr/>
            </p:nvGrpSpPr>
            <p:grpSpPr>
              <a:xfrm>
                <a:off x="5143500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24" name="Oval 23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Rounded Rectangle 24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7" name="Text Placeholder 3"/>
          <p:cNvSpPr txBox="1">
            <a:spLocks/>
          </p:cNvSpPr>
          <p:nvPr/>
        </p:nvSpPr>
        <p:spPr>
          <a:xfrm>
            <a:off x="1601386" y="1792068"/>
            <a:ext cx="1003480" cy="24609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134">
              <a:spcBef>
                <a:spcPct val="20000"/>
              </a:spcBef>
              <a:defRPr/>
            </a:pPr>
            <a:r>
              <a:rPr lang="en-US" sz="1599" dirty="0">
                <a:solidFill>
                  <a:schemeClr val="bg1"/>
                </a:solidFill>
                <a:cs typeface="+mn-ea"/>
                <a:sym typeface="+mn-lt"/>
              </a:rPr>
              <a:t>September</a:t>
            </a: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1499034" y="2210356"/>
            <a:ext cx="1096454" cy="123065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134">
              <a:spcBef>
                <a:spcPct val="20000"/>
              </a:spcBef>
              <a:defRPr/>
            </a:pPr>
            <a:r>
              <a:rPr lang="en-US" sz="7997" b="1" dirty="0">
                <a:solidFill>
                  <a:schemeClr val="accent1"/>
                </a:solidFill>
                <a:cs typeface="+mn-ea"/>
                <a:sym typeface="+mn-lt"/>
              </a:rPr>
              <a:t>15</a:t>
            </a:r>
          </a:p>
        </p:txBody>
      </p:sp>
      <p:grpSp>
        <p:nvGrpSpPr>
          <p:cNvPr id="23" name="Group 88"/>
          <p:cNvGrpSpPr/>
          <p:nvPr/>
        </p:nvGrpSpPr>
        <p:grpSpPr>
          <a:xfrm>
            <a:off x="3537537" y="1305414"/>
            <a:ext cx="2056864" cy="2332858"/>
            <a:chOff x="3537267" y="1305084"/>
            <a:chExt cx="2057400" cy="2333466"/>
          </a:xfrm>
        </p:grpSpPr>
        <p:sp>
          <p:nvSpPr>
            <p:cNvPr id="31" name="Round Same Side Corner Rectangle 30"/>
            <p:cNvSpPr/>
            <p:nvPr/>
          </p:nvSpPr>
          <p:spPr>
            <a:xfrm>
              <a:off x="3537267" y="1504950"/>
              <a:ext cx="2057400" cy="609600"/>
            </a:xfrm>
            <a:prstGeom prst="round2SameRect">
              <a:avLst/>
            </a:prstGeom>
            <a:gradFill>
              <a:gsLst>
                <a:gs pos="2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2" name="Round Same Side Corner Rectangle 31"/>
            <p:cNvSpPr/>
            <p:nvPr/>
          </p:nvSpPr>
          <p:spPr>
            <a:xfrm rot="10800000">
              <a:off x="3537267" y="2114550"/>
              <a:ext cx="2057400" cy="1524000"/>
            </a:xfrm>
            <a:prstGeom prst="round2SameRect">
              <a:avLst>
                <a:gd name="adj1" fmla="val 4584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3" name="Folded Corner 32"/>
            <p:cNvSpPr/>
            <p:nvPr/>
          </p:nvSpPr>
          <p:spPr>
            <a:xfrm>
              <a:off x="3594417" y="2114550"/>
              <a:ext cx="1958339" cy="1447800"/>
            </a:xfrm>
            <a:prstGeom prst="foldedCorner">
              <a:avLst>
                <a:gd name="adj" fmla="val 350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sx="98000" sy="98000" algn="tl" rotWithShape="0">
                <a:schemeClr val="tx1">
                  <a:lumMod val="75000"/>
                  <a:lumOff val="25000"/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26" name="Group 33"/>
            <p:cNvGrpSpPr/>
            <p:nvPr/>
          </p:nvGrpSpPr>
          <p:grpSpPr>
            <a:xfrm>
              <a:off x="3881758" y="1305084"/>
              <a:ext cx="1376359" cy="428622"/>
              <a:chOff x="3919541" y="1378744"/>
              <a:chExt cx="1376359" cy="428622"/>
            </a:xfrm>
          </p:grpSpPr>
          <p:grpSp>
            <p:nvGrpSpPr>
              <p:cNvPr id="29" name="Group 37"/>
              <p:cNvGrpSpPr/>
              <p:nvPr/>
            </p:nvGrpSpPr>
            <p:grpSpPr>
              <a:xfrm>
                <a:off x="3919541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56" name="Oval 55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Rounded Rectangle 56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" name="Group 38"/>
              <p:cNvGrpSpPr/>
              <p:nvPr/>
            </p:nvGrpSpPr>
            <p:grpSpPr>
              <a:xfrm>
                <a:off x="4164333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54" name="Oval 53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Rounded Rectangle 54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4" name="Group 39"/>
              <p:cNvGrpSpPr/>
              <p:nvPr/>
            </p:nvGrpSpPr>
            <p:grpSpPr>
              <a:xfrm>
                <a:off x="4409125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52" name="Oval 51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Rounded Rectangle 52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" name="Group 40"/>
              <p:cNvGrpSpPr/>
              <p:nvPr/>
            </p:nvGrpSpPr>
            <p:grpSpPr>
              <a:xfrm>
                <a:off x="4653917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50" name="Oval 49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Rounded Rectangle 50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9" name="Group 41"/>
              <p:cNvGrpSpPr/>
              <p:nvPr/>
            </p:nvGrpSpPr>
            <p:grpSpPr>
              <a:xfrm>
                <a:off x="4898709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48" name="Oval 47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Rounded Rectangle 48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Group 43"/>
              <p:cNvGrpSpPr/>
              <p:nvPr/>
            </p:nvGrpSpPr>
            <p:grpSpPr>
              <a:xfrm>
                <a:off x="5143500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46" name="Oval 45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Rounded Rectangle 46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35" name="Text Placeholder 3"/>
          <p:cNvSpPr txBox="1">
            <a:spLocks/>
          </p:cNvSpPr>
          <p:nvPr/>
        </p:nvSpPr>
        <p:spPr>
          <a:xfrm>
            <a:off x="4093084" y="1792068"/>
            <a:ext cx="945772" cy="24609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134">
              <a:spcBef>
                <a:spcPct val="20000"/>
              </a:spcBef>
              <a:defRPr/>
            </a:pPr>
            <a:r>
              <a:rPr lang="en-US" sz="1599" dirty="0">
                <a:solidFill>
                  <a:schemeClr val="bg1"/>
                </a:solidFill>
                <a:cs typeface="+mn-ea"/>
                <a:sym typeface="+mn-lt"/>
              </a:rPr>
              <a:t>December</a:t>
            </a:r>
          </a:p>
        </p:txBody>
      </p:sp>
      <p:sp>
        <p:nvSpPr>
          <p:cNvPr id="36" name="Text Placeholder 3"/>
          <p:cNvSpPr txBox="1">
            <a:spLocks/>
          </p:cNvSpPr>
          <p:nvPr/>
        </p:nvSpPr>
        <p:spPr>
          <a:xfrm>
            <a:off x="3961876" y="2210356"/>
            <a:ext cx="1096454" cy="123065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134">
              <a:spcBef>
                <a:spcPct val="20000"/>
              </a:spcBef>
              <a:defRPr/>
            </a:pPr>
            <a:r>
              <a:rPr lang="en-US" sz="7997" b="1" dirty="0">
                <a:solidFill>
                  <a:schemeClr val="accent2"/>
                </a:solidFill>
                <a:cs typeface="+mn-ea"/>
                <a:sym typeface="+mn-lt"/>
              </a:rPr>
              <a:t>12</a:t>
            </a:r>
          </a:p>
        </p:txBody>
      </p:sp>
      <p:grpSp>
        <p:nvGrpSpPr>
          <p:cNvPr id="41" name="Group 89"/>
          <p:cNvGrpSpPr/>
          <p:nvPr/>
        </p:nvGrpSpPr>
        <p:grpSpPr>
          <a:xfrm>
            <a:off x="6000378" y="1305414"/>
            <a:ext cx="2056864" cy="2332858"/>
            <a:chOff x="6000750" y="1305084"/>
            <a:chExt cx="2057400" cy="2333466"/>
          </a:xfrm>
        </p:grpSpPr>
        <p:sp>
          <p:nvSpPr>
            <p:cNvPr id="59" name="Round Same Side Corner Rectangle 58"/>
            <p:cNvSpPr/>
            <p:nvPr/>
          </p:nvSpPr>
          <p:spPr>
            <a:xfrm>
              <a:off x="6000750" y="1504950"/>
              <a:ext cx="2057400" cy="609600"/>
            </a:xfrm>
            <a:prstGeom prst="round2SameRect">
              <a:avLst/>
            </a:prstGeom>
            <a:gradFill>
              <a:gsLst>
                <a:gs pos="200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0" name="Round Same Side Corner Rectangle 59"/>
            <p:cNvSpPr/>
            <p:nvPr/>
          </p:nvSpPr>
          <p:spPr>
            <a:xfrm rot="10800000">
              <a:off x="6000750" y="2114550"/>
              <a:ext cx="2057400" cy="1524000"/>
            </a:xfrm>
            <a:prstGeom prst="round2SameRect">
              <a:avLst>
                <a:gd name="adj1" fmla="val 4584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1" name="Folded Corner 60"/>
            <p:cNvSpPr/>
            <p:nvPr/>
          </p:nvSpPr>
          <p:spPr>
            <a:xfrm>
              <a:off x="6057900" y="2114550"/>
              <a:ext cx="1958339" cy="1447800"/>
            </a:xfrm>
            <a:prstGeom prst="foldedCorner">
              <a:avLst>
                <a:gd name="adj" fmla="val 350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sx="98000" sy="98000" algn="tl" rotWithShape="0">
                <a:schemeClr val="tx1">
                  <a:lumMod val="75000"/>
                  <a:lumOff val="25000"/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42" name="Group 61"/>
            <p:cNvGrpSpPr/>
            <p:nvPr/>
          </p:nvGrpSpPr>
          <p:grpSpPr>
            <a:xfrm>
              <a:off x="6345241" y="1305084"/>
              <a:ext cx="1376359" cy="428622"/>
              <a:chOff x="3919541" y="1378744"/>
              <a:chExt cx="1376359" cy="428622"/>
            </a:xfrm>
          </p:grpSpPr>
          <p:grpSp>
            <p:nvGrpSpPr>
              <p:cNvPr id="44" name="Group 64"/>
              <p:cNvGrpSpPr/>
              <p:nvPr/>
            </p:nvGrpSpPr>
            <p:grpSpPr>
              <a:xfrm>
                <a:off x="3919541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81" name="Oval 80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Rounded Rectangle 81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8" name="Group 65"/>
              <p:cNvGrpSpPr/>
              <p:nvPr/>
            </p:nvGrpSpPr>
            <p:grpSpPr>
              <a:xfrm>
                <a:off x="4164333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79" name="Oval 78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Rounded Rectangle 79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2" name="Group 66"/>
              <p:cNvGrpSpPr/>
              <p:nvPr/>
            </p:nvGrpSpPr>
            <p:grpSpPr>
              <a:xfrm>
                <a:off x="4409125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77" name="Oval 76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Rounded Rectangle 77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5" name="Group 67"/>
              <p:cNvGrpSpPr/>
              <p:nvPr/>
            </p:nvGrpSpPr>
            <p:grpSpPr>
              <a:xfrm>
                <a:off x="4653917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75" name="Oval 74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Rounded Rectangle 75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6" name="Group 68"/>
              <p:cNvGrpSpPr/>
              <p:nvPr/>
            </p:nvGrpSpPr>
            <p:grpSpPr>
              <a:xfrm>
                <a:off x="4898709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73" name="Oval 72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Rounded Rectangle 73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7" name="Group 69"/>
              <p:cNvGrpSpPr/>
              <p:nvPr/>
            </p:nvGrpSpPr>
            <p:grpSpPr>
              <a:xfrm>
                <a:off x="5143500" y="1378744"/>
                <a:ext cx="152400" cy="428622"/>
                <a:chOff x="3919541" y="1390650"/>
                <a:chExt cx="152400" cy="428622"/>
              </a:xfrm>
            </p:grpSpPr>
            <p:sp>
              <p:nvSpPr>
                <p:cNvPr id="71" name="Oval 70"/>
                <p:cNvSpPr/>
                <p:nvPr/>
              </p:nvSpPr>
              <p:spPr>
                <a:xfrm>
                  <a:off x="3919541" y="1666872"/>
                  <a:ext cx="152400" cy="152400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Rounded Rectangle 71"/>
                <p:cNvSpPr/>
                <p:nvPr/>
              </p:nvSpPr>
              <p:spPr>
                <a:xfrm>
                  <a:off x="3957641" y="1390650"/>
                  <a:ext cx="76200" cy="381000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63" name="Text Placeholder 3"/>
          <p:cNvSpPr txBox="1">
            <a:spLocks/>
          </p:cNvSpPr>
          <p:nvPr/>
        </p:nvSpPr>
        <p:spPr>
          <a:xfrm>
            <a:off x="6634472" y="1792068"/>
            <a:ext cx="788677" cy="24609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134">
              <a:spcBef>
                <a:spcPct val="20000"/>
              </a:spcBef>
              <a:defRPr/>
            </a:pPr>
            <a:r>
              <a:rPr lang="en-US" sz="1599" dirty="0">
                <a:solidFill>
                  <a:schemeClr val="bg1"/>
                </a:solidFill>
                <a:cs typeface="+mn-ea"/>
                <a:sym typeface="+mn-lt"/>
              </a:rPr>
              <a:t>February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6424718" y="2210356"/>
            <a:ext cx="1096454" cy="123065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134">
              <a:spcBef>
                <a:spcPct val="20000"/>
              </a:spcBef>
              <a:defRPr/>
            </a:pPr>
            <a:r>
              <a:rPr lang="en-US" sz="7997" b="1" dirty="0">
                <a:solidFill>
                  <a:schemeClr val="accent3"/>
                </a:solidFill>
                <a:cs typeface="+mn-ea"/>
                <a:sym typeface="+mn-lt"/>
              </a:rPr>
              <a:t>14</a:t>
            </a:r>
          </a:p>
        </p:txBody>
      </p:sp>
      <p:sp>
        <p:nvSpPr>
          <p:cNvPr id="85" name="Text Placeholder 3"/>
          <p:cNvSpPr txBox="1">
            <a:spLocks/>
          </p:cNvSpPr>
          <p:nvPr/>
        </p:nvSpPr>
        <p:spPr>
          <a:xfrm>
            <a:off x="1129515" y="3584042"/>
            <a:ext cx="1947219" cy="120751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134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200" b="1">
                <a:solidFill>
                  <a:schemeClr val="accent1"/>
                </a:solidFill>
                <a:cs typeface="+mn-ea"/>
                <a:sym typeface="+mn-lt"/>
              </a:rPr>
              <a:t>添加文本内容</a:t>
            </a:r>
            <a:br>
              <a:rPr lang="en-US" sz="999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小白，一个资深</a:t>
            </a:r>
            <a:r>
              <a:rPr lang="en-US" altLang="zh-CN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设计师，专注研究</a:t>
            </a:r>
            <a:r>
              <a:rPr lang="en-US" altLang="zh-CN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多年，帮你解决</a:t>
            </a:r>
            <a:r>
              <a:rPr lang="en-US" altLang="zh-CN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烦恼，喜欢大家多多支持，谢谢！</a:t>
            </a:r>
          </a:p>
          <a:p>
            <a:pPr defTabSz="914134">
              <a:lnSpc>
                <a:spcPct val="150000"/>
              </a:lnSpc>
              <a:spcBef>
                <a:spcPct val="20000"/>
              </a:spcBef>
              <a:defRPr/>
            </a:pPr>
            <a:endParaRPr lang="en-US" sz="999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Text Placeholder 3"/>
          <p:cNvSpPr txBox="1">
            <a:spLocks/>
          </p:cNvSpPr>
          <p:nvPr/>
        </p:nvSpPr>
        <p:spPr>
          <a:xfrm>
            <a:off x="3605282" y="3584042"/>
            <a:ext cx="1947219" cy="120751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134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accent2"/>
                </a:solidFill>
                <a:cs typeface="+mn-ea"/>
                <a:sym typeface="+mn-lt"/>
              </a:rPr>
              <a:t>添加文本内容</a:t>
            </a:r>
            <a:br>
              <a:rPr lang="en-US" sz="999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小白，一个资深</a:t>
            </a:r>
            <a:r>
              <a:rPr lang="en-US" altLang="zh-CN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设计师，专注研究</a:t>
            </a:r>
            <a:r>
              <a:rPr lang="en-US" altLang="zh-CN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多年，帮你解决</a:t>
            </a:r>
            <a:r>
              <a:rPr lang="en-US" altLang="zh-CN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烦恼，喜欢大家多多支持，谢谢！</a:t>
            </a:r>
          </a:p>
          <a:p>
            <a:pPr defTabSz="914134">
              <a:lnSpc>
                <a:spcPct val="150000"/>
              </a:lnSpc>
              <a:spcBef>
                <a:spcPct val="20000"/>
              </a:spcBef>
              <a:defRPr/>
            </a:pPr>
            <a:endParaRPr lang="en-US" sz="999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6105354" y="3584042"/>
            <a:ext cx="1947219" cy="120751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134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accent3"/>
                </a:solidFill>
                <a:cs typeface="+mn-ea"/>
                <a:sym typeface="+mn-lt"/>
              </a:rPr>
              <a:t>添加文本内容</a:t>
            </a:r>
            <a:br>
              <a:rPr lang="en-US" sz="999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</a:br>
            <a:r>
              <a:rPr lang="zh-CN" altLang="en-US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小白，一个资深</a:t>
            </a:r>
            <a:r>
              <a:rPr lang="en-US" altLang="zh-CN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设计师，专注研究</a:t>
            </a:r>
            <a:r>
              <a:rPr lang="en-US" altLang="zh-CN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多年，帮你解决</a:t>
            </a:r>
            <a:r>
              <a:rPr lang="en-US" altLang="zh-CN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99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烦恼，喜欢大家多多支持，谢谢！</a:t>
            </a:r>
          </a:p>
          <a:p>
            <a:pPr defTabSz="914134">
              <a:lnSpc>
                <a:spcPct val="150000"/>
              </a:lnSpc>
              <a:spcBef>
                <a:spcPct val="20000"/>
              </a:spcBef>
              <a:defRPr/>
            </a:pPr>
            <a:endParaRPr lang="en-US" sz="999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等腰三角形 82"/>
          <p:cNvSpPr/>
          <p:nvPr/>
        </p:nvSpPr>
        <p:spPr bwMode="auto">
          <a:xfrm rot="5400000">
            <a:off x="178648" y="171129"/>
            <a:ext cx="457200" cy="394138"/>
          </a:xfrm>
          <a:prstGeom prst="triangl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646197" y="196688"/>
            <a:ext cx="1958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请关注公众号</a:t>
            </a:r>
            <a:endParaRPr lang="zh-CN" altLang="en-US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5146391"/>
      </p:ext>
    </p:extLst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5" grpId="0"/>
      <p:bldP spid="36" grpId="0"/>
      <p:bldP spid="63" grpId="0"/>
      <p:bldP spid="64" grpId="0"/>
      <p:bldP spid="85" grpId="0"/>
      <p:bldP spid="86" grpId="0"/>
      <p:bldP spid="8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"/>
          <p:cNvGrpSpPr/>
          <p:nvPr/>
        </p:nvGrpSpPr>
        <p:grpSpPr>
          <a:xfrm>
            <a:off x="1821140" y="1224542"/>
            <a:ext cx="922537" cy="3167623"/>
            <a:chOff x="4948238" y="2751138"/>
            <a:chExt cx="585788" cy="2011362"/>
          </a:xfrm>
        </p:grpSpPr>
        <p:sp>
          <p:nvSpPr>
            <p:cNvPr id="86" name="Freeform 13"/>
            <p:cNvSpPr>
              <a:spLocks/>
            </p:cNvSpPr>
            <p:nvPr/>
          </p:nvSpPr>
          <p:spPr bwMode="auto">
            <a:xfrm>
              <a:off x="4948238" y="2751138"/>
              <a:ext cx="585788" cy="2011362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144" y="41"/>
                </a:cxn>
                <a:cxn ang="0">
                  <a:pos x="140" y="85"/>
                </a:cxn>
                <a:cxn ang="0">
                  <a:pos x="136" y="92"/>
                </a:cxn>
                <a:cxn ang="0">
                  <a:pos x="131" y="113"/>
                </a:cxn>
                <a:cxn ang="0">
                  <a:pos x="124" y="124"/>
                </a:cxn>
                <a:cxn ang="0">
                  <a:pos x="132" y="139"/>
                </a:cxn>
                <a:cxn ang="0">
                  <a:pos x="168" y="154"/>
                </a:cxn>
                <a:cxn ang="0">
                  <a:pos x="194" y="179"/>
                </a:cxn>
                <a:cxn ang="0">
                  <a:pos x="220" y="221"/>
                </a:cxn>
                <a:cxn ang="0">
                  <a:pos x="242" y="268"/>
                </a:cxn>
                <a:cxn ang="0">
                  <a:pos x="200" y="292"/>
                </a:cxn>
                <a:cxn ang="0">
                  <a:pos x="181" y="284"/>
                </a:cxn>
                <a:cxn ang="0">
                  <a:pos x="194" y="361"/>
                </a:cxn>
                <a:cxn ang="0">
                  <a:pos x="203" y="440"/>
                </a:cxn>
                <a:cxn ang="0">
                  <a:pos x="188" y="448"/>
                </a:cxn>
                <a:cxn ang="0">
                  <a:pos x="176" y="549"/>
                </a:cxn>
                <a:cxn ang="0">
                  <a:pos x="162" y="646"/>
                </a:cxn>
                <a:cxn ang="0">
                  <a:pos x="160" y="707"/>
                </a:cxn>
                <a:cxn ang="0">
                  <a:pos x="188" y="746"/>
                </a:cxn>
                <a:cxn ang="0">
                  <a:pos x="221" y="753"/>
                </a:cxn>
                <a:cxn ang="0">
                  <a:pos x="217" y="768"/>
                </a:cxn>
                <a:cxn ang="0">
                  <a:pos x="165" y="763"/>
                </a:cxn>
                <a:cxn ang="0">
                  <a:pos x="146" y="755"/>
                </a:cxn>
                <a:cxn ang="0">
                  <a:pos x="132" y="765"/>
                </a:cxn>
                <a:cxn ang="0">
                  <a:pos x="112" y="753"/>
                </a:cxn>
                <a:cxn ang="0">
                  <a:pos x="109" y="720"/>
                </a:cxn>
                <a:cxn ang="0">
                  <a:pos x="113" y="683"/>
                </a:cxn>
                <a:cxn ang="0">
                  <a:pos x="106" y="629"/>
                </a:cxn>
                <a:cxn ang="0">
                  <a:pos x="106" y="585"/>
                </a:cxn>
                <a:cxn ang="0">
                  <a:pos x="111" y="544"/>
                </a:cxn>
                <a:cxn ang="0">
                  <a:pos x="110" y="516"/>
                </a:cxn>
                <a:cxn ang="0">
                  <a:pos x="95" y="594"/>
                </a:cxn>
                <a:cxn ang="0">
                  <a:pos x="87" y="685"/>
                </a:cxn>
                <a:cxn ang="0">
                  <a:pos x="73" y="742"/>
                </a:cxn>
                <a:cxn ang="0">
                  <a:pos x="68" y="767"/>
                </a:cxn>
                <a:cxn ang="0">
                  <a:pos x="75" y="798"/>
                </a:cxn>
                <a:cxn ang="0">
                  <a:pos x="69" y="843"/>
                </a:cxn>
                <a:cxn ang="0">
                  <a:pos x="30" y="816"/>
                </a:cxn>
                <a:cxn ang="0">
                  <a:pos x="27" y="772"/>
                </a:cxn>
                <a:cxn ang="0">
                  <a:pos x="22" y="738"/>
                </a:cxn>
                <a:cxn ang="0">
                  <a:pos x="22" y="690"/>
                </a:cxn>
                <a:cxn ang="0">
                  <a:pos x="29" y="607"/>
                </a:cxn>
                <a:cxn ang="0">
                  <a:pos x="38" y="506"/>
                </a:cxn>
                <a:cxn ang="0">
                  <a:pos x="39" y="453"/>
                </a:cxn>
                <a:cxn ang="0">
                  <a:pos x="13" y="442"/>
                </a:cxn>
                <a:cxn ang="0">
                  <a:pos x="23" y="379"/>
                </a:cxn>
                <a:cxn ang="0">
                  <a:pos x="37" y="314"/>
                </a:cxn>
                <a:cxn ang="0">
                  <a:pos x="33" y="270"/>
                </a:cxn>
                <a:cxn ang="0">
                  <a:pos x="10" y="214"/>
                </a:cxn>
                <a:cxn ang="0">
                  <a:pos x="9" y="152"/>
                </a:cxn>
                <a:cxn ang="0">
                  <a:pos x="47" y="139"/>
                </a:cxn>
                <a:cxn ang="0">
                  <a:pos x="67" y="116"/>
                </a:cxn>
                <a:cxn ang="0">
                  <a:pos x="74" y="107"/>
                </a:cxn>
                <a:cxn ang="0">
                  <a:pos x="72" y="93"/>
                </a:cxn>
                <a:cxn ang="0">
                  <a:pos x="61" y="79"/>
                </a:cxn>
                <a:cxn ang="0">
                  <a:pos x="60" y="33"/>
                </a:cxn>
                <a:cxn ang="0">
                  <a:pos x="102" y="0"/>
                </a:cxn>
              </a:cxnLst>
              <a:rect l="0" t="0" r="r" b="b"/>
              <a:pathLst>
                <a:path w="246" h="843">
                  <a:moveTo>
                    <a:pt x="102" y="0"/>
                  </a:moveTo>
                  <a:cubicBezTo>
                    <a:pt x="118" y="0"/>
                    <a:pt x="144" y="16"/>
                    <a:pt x="144" y="41"/>
                  </a:cubicBezTo>
                  <a:cubicBezTo>
                    <a:pt x="144" y="66"/>
                    <a:pt x="142" y="77"/>
                    <a:pt x="140" y="85"/>
                  </a:cubicBezTo>
                  <a:cubicBezTo>
                    <a:pt x="138" y="93"/>
                    <a:pt x="136" y="92"/>
                    <a:pt x="136" y="92"/>
                  </a:cubicBezTo>
                  <a:cubicBezTo>
                    <a:pt x="136" y="92"/>
                    <a:pt x="136" y="109"/>
                    <a:pt x="131" y="113"/>
                  </a:cubicBezTo>
                  <a:cubicBezTo>
                    <a:pt x="125" y="117"/>
                    <a:pt x="124" y="119"/>
                    <a:pt x="124" y="124"/>
                  </a:cubicBezTo>
                  <a:cubicBezTo>
                    <a:pt x="124" y="129"/>
                    <a:pt x="127" y="133"/>
                    <a:pt x="132" y="139"/>
                  </a:cubicBezTo>
                  <a:cubicBezTo>
                    <a:pt x="137" y="144"/>
                    <a:pt x="157" y="150"/>
                    <a:pt x="168" y="154"/>
                  </a:cubicBezTo>
                  <a:cubicBezTo>
                    <a:pt x="179" y="158"/>
                    <a:pt x="188" y="165"/>
                    <a:pt x="194" y="179"/>
                  </a:cubicBezTo>
                  <a:cubicBezTo>
                    <a:pt x="200" y="192"/>
                    <a:pt x="209" y="209"/>
                    <a:pt x="220" y="221"/>
                  </a:cubicBezTo>
                  <a:cubicBezTo>
                    <a:pt x="232" y="232"/>
                    <a:pt x="246" y="251"/>
                    <a:pt x="242" y="268"/>
                  </a:cubicBezTo>
                  <a:cubicBezTo>
                    <a:pt x="238" y="286"/>
                    <a:pt x="213" y="299"/>
                    <a:pt x="200" y="292"/>
                  </a:cubicBezTo>
                  <a:cubicBezTo>
                    <a:pt x="186" y="284"/>
                    <a:pt x="181" y="284"/>
                    <a:pt x="181" y="284"/>
                  </a:cubicBezTo>
                  <a:cubicBezTo>
                    <a:pt x="181" y="284"/>
                    <a:pt x="190" y="322"/>
                    <a:pt x="194" y="361"/>
                  </a:cubicBezTo>
                  <a:cubicBezTo>
                    <a:pt x="198" y="400"/>
                    <a:pt x="209" y="437"/>
                    <a:pt x="203" y="440"/>
                  </a:cubicBezTo>
                  <a:cubicBezTo>
                    <a:pt x="197" y="444"/>
                    <a:pt x="188" y="448"/>
                    <a:pt x="188" y="448"/>
                  </a:cubicBezTo>
                  <a:cubicBezTo>
                    <a:pt x="188" y="448"/>
                    <a:pt x="186" y="502"/>
                    <a:pt x="176" y="549"/>
                  </a:cubicBezTo>
                  <a:cubicBezTo>
                    <a:pt x="167" y="597"/>
                    <a:pt x="163" y="618"/>
                    <a:pt x="162" y="646"/>
                  </a:cubicBezTo>
                  <a:cubicBezTo>
                    <a:pt x="160" y="674"/>
                    <a:pt x="157" y="695"/>
                    <a:pt x="160" y="707"/>
                  </a:cubicBezTo>
                  <a:cubicBezTo>
                    <a:pt x="162" y="718"/>
                    <a:pt x="179" y="742"/>
                    <a:pt x="188" y="746"/>
                  </a:cubicBezTo>
                  <a:cubicBezTo>
                    <a:pt x="197" y="750"/>
                    <a:pt x="214" y="750"/>
                    <a:pt x="221" y="753"/>
                  </a:cubicBezTo>
                  <a:cubicBezTo>
                    <a:pt x="228" y="756"/>
                    <a:pt x="233" y="765"/>
                    <a:pt x="217" y="768"/>
                  </a:cubicBezTo>
                  <a:cubicBezTo>
                    <a:pt x="202" y="770"/>
                    <a:pt x="172" y="766"/>
                    <a:pt x="165" y="763"/>
                  </a:cubicBezTo>
                  <a:cubicBezTo>
                    <a:pt x="157" y="761"/>
                    <a:pt x="146" y="755"/>
                    <a:pt x="146" y="755"/>
                  </a:cubicBezTo>
                  <a:cubicBezTo>
                    <a:pt x="146" y="755"/>
                    <a:pt x="149" y="765"/>
                    <a:pt x="132" y="765"/>
                  </a:cubicBezTo>
                  <a:cubicBezTo>
                    <a:pt x="116" y="765"/>
                    <a:pt x="112" y="763"/>
                    <a:pt x="112" y="753"/>
                  </a:cubicBezTo>
                  <a:cubicBezTo>
                    <a:pt x="111" y="742"/>
                    <a:pt x="112" y="728"/>
                    <a:pt x="109" y="720"/>
                  </a:cubicBezTo>
                  <a:cubicBezTo>
                    <a:pt x="107" y="713"/>
                    <a:pt x="119" y="693"/>
                    <a:pt x="113" y="683"/>
                  </a:cubicBezTo>
                  <a:cubicBezTo>
                    <a:pt x="107" y="672"/>
                    <a:pt x="101" y="645"/>
                    <a:pt x="106" y="629"/>
                  </a:cubicBezTo>
                  <a:cubicBezTo>
                    <a:pt x="112" y="612"/>
                    <a:pt x="104" y="596"/>
                    <a:pt x="106" y="585"/>
                  </a:cubicBezTo>
                  <a:cubicBezTo>
                    <a:pt x="108" y="575"/>
                    <a:pt x="111" y="561"/>
                    <a:pt x="111" y="544"/>
                  </a:cubicBezTo>
                  <a:cubicBezTo>
                    <a:pt x="111" y="528"/>
                    <a:pt x="110" y="516"/>
                    <a:pt x="110" y="516"/>
                  </a:cubicBezTo>
                  <a:cubicBezTo>
                    <a:pt x="110" y="516"/>
                    <a:pt x="98" y="577"/>
                    <a:pt x="95" y="594"/>
                  </a:cubicBezTo>
                  <a:cubicBezTo>
                    <a:pt x="92" y="610"/>
                    <a:pt x="87" y="668"/>
                    <a:pt x="87" y="685"/>
                  </a:cubicBezTo>
                  <a:cubicBezTo>
                    <a:pt x="87" y="703"/>
                    <a:pt x="74" y="727"/>
                    <a:pt x="73" y="742"/>
                  </a:cubicBezTo>
                  <a:cubicBezTo>
                    <a:pt x="73" y="758"/>
                    <a:pt x="72" y="767"/>
                    <a:pt x="68" y="767"/>
                  </a:cubicBezTo>
                  <a:cubicBezTo>
                    <a:pt x="63" y="767"/>
                    <a:pt x="72" y="785"/>
                    <a:pt x="75" y="798"/>
                  </a:cubicBezTo>
                  <a:cubicBezTo>
                    <a:pt x="78" y="812"/>
                    <a:pt x="87" y="843"/>
                    <a:pt x="69" y="843"/>
                  </a:cubicBezTo>
                  <a:cubicBezTo>
                    <a:pt x="51" y="843"/>
                    <a:pt x="31" y="835"/>
                    <a:pt x="30" y="816"/>
                  </a:cubicBezTo>
                  <a:cubicBezTo>
                    <a:pt x="29" y="796"/>
                    <a:pt x="32" y="780"/>
                    <a:pt x="27" y="772"/>
                  </a:cubicBezTo>
                  <a:cubicBezTo>
                    <a:pt x="22" y="765"/>
                    <a:pt x="21" y="748"/>
                    <a:pt x="22" y="738"/>
                  </a:cubicBezTo>
                  <a:cubicBezTo>
                    <a:pt x="23" y="728"/>
                    <a:pt x="19" y="712"/>
                    <a:pt x="22" y="690"/>
                  </a:cubicBezTo>
                  <a:cubicBezTo>
                    <a:pt x="24" y="669"/>
                    <a:pt x="24" y="634"/>
                    <a:pt x="29" y="607"/>
                  </a:cubicBezTo>
                  <a:cubicBezTo>
                    <a:pt x="34" y="580"/>
                    <a:pt x="36" y="539"/>
                    <a:pt x="38" y="506"/>
                  </a:cubicBezTo>
                  <a:cubicBezTo>
                    <a:pt x="41" y="474"/>
                    <a:pt x="43" y="458"/>
                    <a:pt x="39" y="453"/>
                  </a:cubicBezTo>
                  <a:cubicBezTo>
                    <a:pt x="36" y="448"/>
                    <a:pt x="18" y="443"/>
                    <a:pt x="13" y="442"/>
                  </a:cubicBezTo>
                  <a:cubicBezTo>
                    <a:pt x="8" y="441"/>
                    <a:pt x="19" y="407"/>
                    <a:pt x="23" y="379"/>
                  </a:cubicBezTo>
                  <a:cubicBezTo>
                    <a:pt x="26" y="351"/>
                    <a:pt x="33" y="334"/>
                    <a:pt x="37" y="314"/>
                  </a:cubicBezTo>
                  <a:cubicBezTo>
                    <a:pt x="41" y="294"/>
                    <a:pt x="41" y="285"/>
                    <a:pt x="33" y="270"/>
                  </a:cubicBezTo>
                  <a:cubicBezTo>
                    <a:pt x="24" y="256"/>
                    <a:pt x="14" y="247"/>
                    <a:pt x="10" y="214"/>
                  </a:cubicBezTo>
                  <a:cubicBezTo>
                    <a:pt x="6" y="182"/>
                    <a:pt x="0" y="160"/>
                    <a:pt x="9" y="152"/>
                  </a:cubicBezTo>
                  <a:cubicBezTo>
                    <a:pt x="18" y="144"/>
                    <a:pt x="34" y="149"/>
                    <a:pt x="47" y="139"/>
                  </a:cubicBezTo>
                  <a:cubicBezTo>
                    <a:pt x="59" y="129"/>
                    <a:pt x="61" y="117"/>
                    <a:pt x="67" y="116"/>
                  </a:cubicBezTo>
                  <a:cubicBezTo>
                    <a:pt x="73" y="115"/>
                    <a:pt x="74" y="114"/>
                    <a:pt x="74" y="107"/>
                  </a:cubicBezTo>
                  <a:cubicBezTo>
                    <a:pt x="74" y="100"/>
                    <a:pt x="72" y="93"/>
                    <a:pt x="72" y="93"/>
                  </a:cubicBezTo>
                  <a:cubicBezTo>
                    <a:pt x="72" y="93"/>
                    <a:pt x="63" y="87"/>
                    <a:pt x="61" y="79"/>
                  </a:cubicBezTo>
                  <a:cubicBezTo>
                    <a:pt x="59" y="70"/>
                    <a:pt x="58" y="48"/>
                    <a:pt x="60" y="33"/>
                  </a:cubicBezTo>
                  <a:cubicBezTo>
                    <a:pt x="63" y="18"/>
                    <a:pt x="76" y="0"/>
                    <a:pt x="102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7" name="Freeform 14"/>
            <p:cNvSpPr>
              <a:spLocks/>
            </p:cNvSpPr>
            <p:nvPr/>
          </p:nvSpPr>
          <p:spPr bwMode="auto">
            <a:xfrm>
              <a:off x="5111751" y="3011488"/>
              <a:ext cx="146050" cy="111125"/>
            </a:xfrm>
            <a:custGeom>
              <a:avLst/>
              <a:gdLst/>
              <a:ahLst/>
              <a:cxnLst>
                <a:cxn ang="0">
                  <a:pos x="57" y="21"/>
                </a:cxn>
                <a:cxn ang="0">
                  <a:pos x="61" y="27"/>
                </a:cxn>
                <a:cxn ang="0">
                  <a:pos x="58" y="47"/>
                </a:cxn>
                <a:cxn ang="0">
                  <a:pos x="45" y="27"/>
                </a:cxn>
                <a:cxn ang="0">
                  <a:pos x="35" y="35"/>
                </a:cxn>
                <a:cxn ang="0">
                  <a:pos x="33" y="44"/>
                </a:cxn>
                <a:cxn ang="0">
                  <a:pos x="0" y="7"/>
                </a:cxn>
                <a:cxn ang="0">
                  <a:pos x="5" y="0"/>
                </a:cxn>
                <a:cxn ang="0">
                  <a:pos x="44" y="26"/>
                </a:cxn>
                <a:cxn ang="0">
                  <a:pos x="57" y="21"/>
                </a:cxn>
              </a:cxnLst>
              <a:rect l="0" t="0" r="r" b="b"/>
              <a:pathLst>
                <a:path w="61" h="47">
                  <a:moveTo>
                    <a:pt x="57" y="21"/>
                  </a:moveTo>
                  <a:cubicBezTo>
                    <a:pt x="58" y="23"/>
                    <a:pt x="59" y="25"/>
                    <a:pt x="61" y="27"/>
                  </a:cubicBezTo>
                  <a:cubicBezTo>
                    <a:pt x="59" y="34"/>
                    <a:pt x="58" y="41"/>
                    <a:pt x="58" y="47"/>
                  </a:cubicBezTo>
                  <a:cubicBezTo>
                    <a:pt x="49" y="41"/>
                    <a:pt x="53" y="28"/>
                    <a:pt x="45" y="27"/>
                  </a:cubicBezTo>
                  <a:cubicBezTo>
                    <a:pt x="37" y="26"/>
                    <a:pt x="36" y="30"/>
                    <a:pt x="35" y="35"/>
                  </a:cubicBezTo>
                  <a:cubicBezTo>
                    <a:pt x="34" y="40"/>
                    <a:pt x="33" y="44"/>
                    <a:pt x="33" y="44"/>
                  </a:cubicBezTo>
                  <a:cubicBezTo>
                    <a:pt x="33" y="44"/>
                    <a:pt x="7" y="17"/>
                    <a:pt x="0" y="7"/>
                  </a:cubicBezTo>
                  <a:cubicBezTo>
                    <a:pt x="3" y="6"/>
                    <a:pt x="4" y="4"/>
                    <a:pt x="5" y="0"/>
                  </a:cubicBezTo>
                  <a:cubicBezTo>
                    <a:pt x="13" y="9"/>
                    <a:pt x="34" y="26"/>
                    <a:pt x="44" y="26"/>
                  </a:cubicBezTo>
                  <a:cubicBezTo>
                    <a:pt x="49" y="26"/>
                    <a:pt x="53" y="24"/>
                    <a:pt x="57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8" name="Freeform 15"/>
            <p:cNvSpPr>
              <a:spLocks/>
            </p:cNvSpPr>
            <p:nvPr/>
          </p:nvSpPr>
          <p:spPr bwMode="auto">
            <a:xfrm>
              <a:off x="5262563" y="3311525"/>
              <a:ext cx="66675" cy="84137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0" y="0"/>
                </a:cxn>
                <a:cxn ang="0">
                  <a:pos x="13" y="19"/>
                </a:cxn>
                <a:cxn ang="0">
                  <a:pos x="13" y="33"/>
                </a:cxn>
                <a:cxn ang="0">
                  <a:pos x="24" y="35"/>
                </a:cxn>
                <a:cxn ang="0">
                  <a:pos x="25" y="16"/>
                </a:cxn>
                <a:cxn ang="0">
                  <a:pos x="15" y="1"/>
                </a:cxn>
              </a:cxnLst>
              <a:rect l="0" t="0" r="r" b="b"/>
              <a:pathLst>
                <a:path w="28" h="35">
                  <a:moveTo>
                    <a:pt x="1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9"/>
                    <a:pt x="13" y="19"/>
                  </a:cubicBezTo>
                  <a:cubicBezTo>
                    <a:pt x="13" y="28"/>
                    <a:pt x="13" y="33"/>
                    <a:pt x="1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8" y="26"/>
                    <a:pt x="25" y="16"/>
                  </a:cubicBezTo>
                  <a:cubicBezTo>
                    <a:pt x="21" y="7"/>
                    <a:pt x="18" y="4"/>
                    <a:pt x="1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9" name="Freeform 16"/>
            <p:cNvSpPr>
              <a:spLocks/>
            </p:cNvSpPr>
            <p:nvPr/>
          </p:nvSpPr>
          <p:spPr bwMode="auto">
            <a:xfrm>
              <a:off x="5300663" y="3514725"/>
              <a:ext cx="25400" cy="7302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23"/>
                </a:cxn>
                <a:cxn ang="0">
                  <a:pos x="0" y="31"/>
                </a:cxn>
                <a:cxn ang="0">
                  <a:pos x="11" y="29"/>
                </a:cxn>
                <a:cxn ang="0">
                  <a:pos x="3" y="0"/>
                </a:cxn>
              </a:cxnLst>
              <a:rect l="0" t="0" r="r" b="b"/>
              <a:pathLst>
                <a:path w="11" h="31">
                  <a:moveTo>
                    <a:pt x="3" y="0"/>
                  </a:moveTo>
                  <a:cubicBezTo>
                    <a:pt x="3" y="0"/>
                    <a:pt x="1" y="18"/>
                    <a:pt x="0" y="23"/>
                  </a:cubicBezTo>
                  <a:cubicBezTo>
                    <a:pt x="0" y="29"/>
                    <a:pt x="0" y="31"/>
                    <a:pt x="0" y="31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8" y="15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3" name="Group 30"/>
          <p:cNvGrpSpPr/>
          <p:nvPr/>
        </p:nvGrpSpPr>
        <p:grpSpPr>
          <a:xfrm>
            <a:off x="682372" y="1185911"/>
            <a:ext cx="911471" cy="3181943"/>
            <a:chOff x="2551113" y="1944688"/>
            <a:chExt cx="617538" cy="2155825"/>
          </a:xfrm>
          <a:solidFill>
            <a:schemeClr val="accent1"/>
          </a:solidFill>
        </p:grpSpPr>
        <p:sp>
          <p:nvSpPr>
            <p:cNvPr id="91" name="Freeform 17"/>
            <p:cNvSpPr>
              <a:spLocks/>
            </p:cNvSpPr>
            <p:nvPr/>
          </p:nvSpPr>
          <p:spPr bwMode="auto">
            <a:xfrm>
              <a:off x="2784476" y="2181225"/>
              <a:ext cx="171450" cy="254000"/>
            </a:xfrm>
            <a:custGeom>
              <a:avLst/>
              <a:gdLst/>
              <a:ahLst/>
              <a:cxnLst>
                <a:cxn ang="0">
                  <a:pos x="4" y="29"/>
                </a:cxn>
                <a:cxn ang="0">
                  <a:pos x="8" y="60"/>
                </a:cxn>
                <a:cxn ang="0">
                  <a:pos x="4" y="92"/>
                </a:cxn>
                <a:cxn ang="0">
                  <a:pos x="56" y="104"/>
                </a:cxn>
                <a:cxn ang="0">
                  <a:pos x="4" y="29"/>
                </a:cxn>
              </a:cxnLst>
              <a:rect l="0" t="0" r="r" b="b"/>
              <a:pathLst>
                <a:path w="72" h="107">
                  <a:moveTo>
                    <a:pt x="4" y="29"/>
                  </a:moveTo>
                  <a:cubicBezTo>
                    <a:pt x="25" y="38"/>
                    <a:pt x="1" y="49"/>
                    <a:pt x="8" y="60"/>
                  </a:cubicBezTo>
                  <a:cubicBezTo>
                    <a:pt x="15" y="70"/>
                    <a:pt x="0" y="78"/>
                    <a:pt x="4" y="92"/>
                  </a:cubicBezTo>
                  <a:cubicBezTo>
                    <a:pt x="8" y="107"/>
                    <a:pt x="40" y="106"/>
                    <a:pt x="56" y="104"/>
                  </a:cubicBezTo>
                  <a:cubicBezTo>
                    <a:pt x="72" y="103"/>
                    <a:pt x="49" y="0"/>
                    <a:pt x="4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2" name="Freeform 18"/>
            <p:cNvSpPr>
              <a:spLocks/>
            </p:cNvSpPr>
            <p:nvPr/>
          </p:nvSpPr>
          <p:spPr bwMode="auto">
            <a:xfrm>
              <a:off x="2708276" y="1944688"/>
              <a:ext cx="357188" cy="496887"/>
            </a:xfrm>
            <a:custGeom>
              <a:avLst/>
              <a:gdLst/>
              <a:ahLst/>
              <a:cxnLst>
                <a:cxn ang="0">
                  <a:pos x="12" y="36"/>
                </a:cxn>
                <a:cxn ang="0">
                  <a:pos x="105" y="61"/>
                </a:cxn>
                <a:cxn ang="0">
                  <a:pos x="124" y="101"/>
                </a:cxn>
                <a:cxn ang="0">
                  <a:pos x="132" y="141"/>
                </a:cxn>
                <a:cxn ang="0">
                  <a:pos x="121" y="186"/>
                </a:cxn>
                <a:cxn ang="0">
                  <a:pos x="74" y="202"/>
                </a:cxn>
                <a:cxn ang="0">
                  <a:pos x="30" y="87"/>
                </a:cxn>
                <a:cxn ang="0">
                  <a:pos x="12" y="36"/>
                </a:cxn>
              </a:cxnLst>
              <a:rect l="0" t="0" r="r" b="b"/>
              <a:pathLst>
                <a:path w="150" h="208">
                  <a:moveTo>
                    <a:pt x="12" y="36"/>
                  </a:moveTo>
                  <a:cubicBezTo>
                    <a:pt x="38" y="0"/>
                    <a:pt x="106" y="15"/>
                    <a:pt x="105" y="61"/>
                  </a:cubicBezTo>
                  <a:cubicBezTo>
                    <a:pt x="105" y="107"/>
                    <a:pt x="134" y="78"/>
                    <a:pt x="124" y="101"/>
                  </a:cubicBezTo>
                  <a:cubicBezTo>
                    <a:pt x="115" y="124"/>
                    <a:pt x="145" y="122"/>
                    <a:pt x="132" y="141"/>
                  </a:cubicBezTo>
                  <a:cubicBezTo>
                    <a:pt x="120" y="160"/>
                    <a:pt x="150" y="164"/>
                    <a:pt x="121" y="186"/>
                  </a:cubicBezTo>
                  <a:cubicBezTo>
                    <a:pt x="91" y="208"/>
                    <a:pt x="74" y="202"/>
                    <a:pt x="74" y="202"/>
                  </a:cubicBezTo>
                  <a:cubicBezTo>
                    <a:pt x="74" y="202"/>
                    <a:pt x="83" y="72"/>
                    <a:pt x="30" y="87"/>
                  </a:cubicBezTo>
                  <a:cubicBezTo>
                    <a:pt x="13" y="92"/>
                    <a:pt x="0" y="53"/>
                    <a:pt x="12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3" name="Freeform 19"/>
            <p:cNvSpPr>
              <a:spLocks/>
            </p:cNvSpPr>
            <p:nvPr/>
          </p:nvSpPr>
          <p:spPr bwMode="auto">
            <a:xfrm>
              <a:off x="2551113" y="1982788"/>
              <a:ext cx="617538" cy="2117725"/>
            </a:xfrm>
            <a:custGeom>
              <a:avLst/>
              <a:gdLst/>
              <a:ahLst/>
              <a:cxnLst>
                <a:cxn ang="0">
                  <a:pos x="160" y="29"/>
                </a:cxn>
                <a:cxn ang="0">
                  <a:pos x="177" y="130"/>
                </a:cxn>
                <a:cxn ang="0">
                  <a:pos x="198" y="189"/>
                </a:cxn>
                <a:cxn ang="0">
                  <a:pos x="203" y="316"/>
                </a:cxn>
                <a:cxn ang="0">
                  <a:pos x="191" y="377"/>
                </a:cxn>
                <a:cxn ang="0">
                  <a:pos x="188" y="442"/>
                </a:cxn>
                <a:cxn ang="0">
                  <a:pos x="179" y="567"/>
                </a:cxn>
                <a:cxn ang="0">
                  <a:pos x="179" y="609"/>
                </a:cxn>
                <a:cxn ang="0">
                  <a:pos x="235" y="775"/>
                </a:cxn>
                <a:cxn ang="0">
                  <a:pos x="256" y="844"/>
                </a:cxn>
                <a:cxn ang="0">
                  <a:pos x="251" y="865"/>
                </a:cxn>
                <a:cxn ang="0">
                  <a:pos x="239" y="824"/>
                </a:cxn>
                <a:cxn ang="0">
                  <a:pos x="181" y="871"/>
                </a:cxn>
                <a:cxn ang="0">
                  <a:pos x="191" y="839"/>
                </a:cxn>
                <a:cxn ang="0">
                  <a:pos x="167" y="702"/>
                </a:cxn>
                <a:cxn ang="0">
                  <a:pos x="147" y="705"/>
                </a:cxn>
                <a:cxn ang="0">
                  <a:pos x="126" y="804"/>
                </a:cxn>
                <a:cxn ang="0">
                  <a:pos x="118" y="864"/>
                </a:cxn>
                <a:cxn ang="0">
                  <a:pos x="110" y="882"/>
                </a:cxn>
                <a:cxn ang="0">
                  <a:pos x="110" y="838"/>
                </a:cxn>
                <a:cxn ang="0">
                  <a:pos x="51" y="882"/>
                </a:cxn>
                <a:cxn ang="0">
                  <a:pos x="43" y="852"/>
                </a:cxn>
                <a:cxn ang="0">
                  <a:pos x="92" y="707"/>
                </a:cxn>
                <a:cxn ang="0">
                  <a:pos x="99" y="631"/>
                </a:cxn>
                <a:cxn ang="0">
                  <a:pos x="87" y="570"/>
                </a:cxn>
                <a:cxn ang="0">
                  <a:pos x="76" y="504"/>
                </a:cxn>
                <a:cxn ang="0">
                  <a:pos x="68" y="505"/>
                </a:cxn>
                <a:cxn ang="0">
                  <a:pos x="52" y="500"/>
                </a:cxn>
                <a:cxn ang="0">
                  <a:pos x="57" y="452"/>
                </a:cxn>
                <a:cxn ang="0">
                  <a:pos x="8" y="334"/>
                </a:cxn>
                <a:cxn ang="0">
                  <a:pos x="64" y="280"/>
                </a:cxn>
                <a:cxn ang="0">
                  <a:pos x="111" y="171"/>
                </a:cxn>
                <a:cxn ang="0">
                  <a:pos x="110" y="122"/>
                </a:cxn>
                <a:cxn ang="0">
                  <a:pos x="80" y="75"/>
                </a:cxn>
                <a:cxn ang="0">
                  <a:pos x="81" y="32"/>
                </a:cxn>
              </a:cxnLst>
              <a:rect l="0" t="0" r="r" b="b"/>
              <a:pathLst>
                <a:path w="259" h="888">
                  <a:moveTo>
                    <a:pt x="117" y="0"/>
                  </a:moveTo>
                  <a:cubicBezTo>
                    <a:pt x="135" y="0"/>
                    <a:pt x="152" y="9"/>
                    <a:pt x="160" y="29"/>
                  </a:cubicBezTo>
                  <a:cubicBezTo>
                    <a:pt x="168" y="48"/>
                    <a:pt x="169" y="71"/>
                    <a:pt x="167" y="82"/>
                  </a:cubicBezTo>
                  <a:cubicBezTo>
                    <a:pt x="164" y="92"/>
                    <a:pt x="173" y="121"/>
                    <a:pt x="177" y="130"/>
                  </a:cubicBezTo>
                  <a:cubicBezTo>
                    <a:pt x="182" y="143"/>
                    <a:pt x="190" y="159"/>
                    <a:pt x="190" y="159"/>
                  </a:cubicBezTo>
                  <a:cubicBezTo>
                    <a:pt x="190" y="159"/>
                    <a:pt x="198" y="172"/>
                    <a:pt x="198" y="189"/>
                  </a:cubicBezTo>
                  <a:cubicBezTo>
                    <a:pt x="198" y="206"/>
                    <a:pt x="197" y="230"/>
                    <a:pt x="203" y="262"/>
                  </a:cubicBezTo>
                  <a:cubicBezTo>
                    <a:pt x="209" y="293"/>
                    <a:pt x="209" y="300"/>
                    <a:pt x="203" y="316"/>
                  </a:cubicBezTo>
                  <a:cubicBezTo>
                    <a:pt x="198" y="331"/>
                    <a:pt x="180" y="361"/>
                    <a:pt x="180" y="361"/>
                  </a:cubicBezTo>
                  <a:cubicBezTo>
                    <a:pt x="180" y="361"/>
                    <a:pt x="197" y="369"/>
                    <a:pt x="191" y="377"/>
                  </a:cubicBezTo>
                  <a:cubicBezTo>
                    <a:pt x="185" y="384"/>
                    <a:pt x="179" y="387"/>
                    <a:pt x="179" y="387"/>
                  </a:cubicBezTo>
                  <a:cubicBezTo>
                    <a:pt x="179" y="387"/>
                    <a:pt x="198" y="414"/>
                    <a:pt x="188" y="442"/>
                  </a:cubicBezTo>
                  <a:cubicBezTo>
                    <a:pt x="179" y="471"/>
                    <a:pt x="177" y="492"/>
                    <a:pt x="178" y="518"/>
                  </a:cubicBezTo>
                  <a:cubicBezTo>
                    <a:pt x="179" y="544"/>
                    <a:pt x="179" y="567"/>
                    <a:pt x="179" y="567"/>
                  </a:cubicBezTo>
                  <a:cubicBezTo>
                    <a:pt x="168" y="569"/>
                    <a:pt x="168" y="569"/>
                    <a:pt x="168" y="569"/>
                  </a:cubicBezTo>
                  <a:cubicBezTo>
                    <a:pt x="168" y="569"/>
                    <a:pt x="168" y="594"/>
                    <a:pt x="179" y="609"/>
                  </a:cubicBezTo>
                  <a:cubicBezTo>
                    <a:pt x="190" y="624"/>
                    <a:pt x="208" y="649"/>
                    <a:pt x="211" y="690"/>
                  </a:cubicBezTo>
                  <a:cubicBezTo>
                    <a:pt x="214" y="730"/>
                    <a:pt x="223" y="765"/>
                    <a:pt x="235" y="775"/>
                  </a:cubicBezTo>
                  <a:cubicBezTo>
                    <a:pt x="247" y="785"/>
                    <a:pt x="259" y="784"/>
                    <a:pt x="259" y="800"/>
                  </a:cubicBezTo>
                  <a:cubicBezTo>
                    <a:pt x="259" y="817"/>
                    <a:pt x="256" y="836"/>
                    <a:pt x="256" y="844"/>
                  </a:cubicBezTo>
                  <a:cubicBezTo>
                    <a:pt x="256" y="852"/>
                    <a:pt x="256" y="864"/>
                    <a:pt x="256" y="864"/>
                  </a:cubicBezTo>
                  <a:cubicBezTo>
                    <a:pt x="251" y="865"/>
                    <a:pt x="251" y="865"/>
                    <a:pt x="251" y="865"/>
                  </a:cubicBezTo>
                  <a:cubicBezTo>
                    <a:pt x="251" y="865"/>
                    <a:pt x="252" y="856"/>
                    <a:pt x="251" y="845"/>
                  </a:cubicBezTo>
                  <a:cubicBezTo>
                    <a:pt x="250" y="834"/>
                    <a:pt x="246" y="819"/>
                    <a:pt x="239" y="824"/>
                  </a:cubicBezTo>
                  <a:cubicBezTo>
                    <a:pt x="232" y="828"/>
                    <a:pt x="222" y="849"/>
                    <a:pt x="217" y="858"/>
                  </a:cubicBezTo>
                  <a:cubicBezTo>
                    <a:pt x="211" y="868"/>
                    <a:pt x="201" y="877"/>
                    <a:pt x="181" y="871"/>
                  </a:cubicBezTo>
                  <a:cubicBezTo>
                    <a:pt x="161" y="865"/>
                    <a:pt x="154" y="852"/>
                    <a:pt x="164" y="849"/>
                  </a:cubicBezTo>
                  <a:cubicBezTo>
                    <a:pt x="175" y="845"/>
                    <a:pt x="189" y="850"/>
                    <a:pt x="191" y="839"/>
                  </a:cubicBezTo>
                  <a:cubicBezTo>
                    <a:pt x="194" y="828"/>
                    <a:pt x="198" y="798"/>
                    <a:pt x="194" y="783"/>
                  </a:cubicBezTo>
                  <a:cubicBezTo>
                    <a:pt x="189" y="768"/>
                    <a:pt x="173" y="720"/>
                    <a:pt x="167" y="702"/>
                  </a:cubicBezTo>
                  <a:cubicBezTo>
                    <a:pt x="161" y="684"/>
                    <a:pt x="152" y="663"/>
                    <a:pt x="152" y="663"/>
                  </a:cubicBezTo>
                  <a:cubicBezTo>
                    <a:pt x="152" y="663"/>
                    <a:pt x="152" y="691"/>
                    <a:pt x="147" y="705"/>
                  </a:cubicBezTo>
                  <a:cubicBezTo>
                    <a:pt x="141" y="718"/>
                    <a:pt x="121" y="770"/>
                    <a:pt x="117" y="780"/>
                  </a:cubicBezTo>
                  <a:cubicBezTo>
                    <a:pt x="113" y="791"/>
                    <a:pt x="120" y="798"/>
                    <a:pt x="126" y="804"/>
                  </a:cubicBezTo>
                  <a:cubicBezTo>
                    <a:pt x="132" y="810"/>
                    <a:pt x="129" y="824"/>
                    <a:pt x="124" y="835"/>
                  </a:cubicBezTo>
                  <a:cubicBezTo>
                    <a:pt x="120" y="845"/>
                    <a:pt x="118" y="859"/>
                    <a:pt x="118" y="864"/>
                  </a:cubicBezTo>
                  <a:cubicBezTo>
                    <a:pt x="118" y="870"/>
                    <a:pt x="118" y="882"/>
                    <a:pt x="118" y="882"/>
                  </a:cubicBezTo>
                  <a:cubicBezTo>
                    <a:pt x="110" y="882"/>
                    <a:pt x="110" y="882"/>
                    <a:pt x="110" y="882"/>
                  </a:cubicBezTo>
                  <a:cubicBezTo>
                    <a:pt x="110" y="882"/>
                    <a:pt x="112" y="869"/>
                    <a:pt x="112" y="858"/>
                  </a:cubicBezTo>
                  <a:cubicBezTo>
                    <a:pt x="112" y="847"/>
                    <a:pt x="114" y="840"/>
                    <a:pt x="110" y="838"/>
                  </a:cubicBezTo>
                  <a:cubicBezTo>
                    <a:pt x="106" y="836"/>
                    <a:pt x="89" y="851"/>
                    <a:pt x="82" y="862"/>
                  </a:cubicBezTo>
                  <a:cubicBezTo>
                    <a:pt x="75" y="873"/>
                    <a:pt x="74" y="888"/>
                    <a:pt x="51" y="882"/>
                  </a:cubicBezTo>
                  <a:cubicBezTo>
                    <a:pt x="28" y="877"/>
                    <a:pt x="13" y="864"/>
                    <a:pt x="19" y="857"/>
                  </a:cubicBezTo>
                  <a:cubicBezTo>
                    <a:pt x="24" y="850"/>
                    <a:pt x="36" y="856"/>
                    <a:pt x="43" y="852"/>
                  </a:cubicBezTo>
                  <a:cubicBezTo>
                    <a:pt x="50" y="849"/>
                    <a:pt x="63" y="815"/>
                    <a:pt x="71" y="794"/>
                  </a:cubicBezTo>
                  <a:cubicBezTo>
                    <a:pt x="80" y="774"/>
                    <a:pt x="89" y="732"/>
                    <a:pt x="92" y="707"/>
                  </a:cubicBezTo>
                  <a:cubicBezTo>
                    <a:pt x="94" y="682"/>
                    <a:pt x="98" y="663"/>
                    <a:pt x="99" y="655"/>
                  </a:cubicBezTo>
                  <a:cubicBezTo>
                    <a:pt x="99" y="647"/>
                    <a:pt x="99" y="631"/>
                    <a:pt x="99" y="631"/>
                  </a:cubicBezTo>
                  <a:cubicBezTo>
                    <a:pt x="99" y="631"/>
                    <a:pt x="92" y="603"/>
                    <a:pt x="89" y="591"/>
                  </a:cubicBezTo>
                  <a:cubicBezTo>
                    <a:pt x="87" y="579"/>
                    <a:pt x="87" y="570"/>
                    <a:pt x="87" y="570"/>
                  </a:cubicBezTo>
                  <a:cubicBezTo>
                    <a:pt x="87" y="570"/>
                    <a:pt x="73" y="572"/>
                    <a:pt x="73" y="564"/>
                  </a:cubicBezTo>
                  <a:cubicBezTo>
                    <a:pt x="73" y="556"/>
                    <a:pt x="78" y="521"/>
                    <a:pt x="76" y="504"/>
                  </a:cubicBezTo>
                  <a:cubicBezTo>
                    <a:pt x="75" y="488"/>
                    <a:pt x="69" y="489"/>
                    <a:pt x="69" y="489"/>
                  </a:cubicBezTo>
                  <a:cubicBezTo>
                    <a:pt x="69" y="489"/>
                    <a:pt x="68" y="498"/>
                    <a:pt x="68" y="505"/>
                  </a:cubicBezTo>
                  <a:cubicBezTo>
                    <a:pt x="68" y="512"/>
                    <a:pt x="63" y="510"/>
                    <a:pt x="61" y="505"/>
                  </a:cubicBezTo>
                  <a:cubicBezTo>
                    <a:pt x="59" y="500"/>
                    <a:pt x="52" y="505"/>
                    <a:pt x="52" y="500"/>
                  </a:cubicBezTo>
                  <a:cubicBezTo>
                    <a:pt x="52" y="495"/>
                    <a:pt x="49" y="484"/>
                    <a:pt x="50" y="475"/>
                  </a:cubicBezTo>
                  <a:cubicBezTo>
                    <a:pt x="52" y="467"/>
                    <a:pt x="57" y="452"/>
                    <a:pt x="57" y="452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8" y="334"/>
                    <a:pt x="8" y="334"/>
                    <a:pt x="8" y="334"/>
                  </a:cubicBezTo>
                  <a:cubicBezTo>
                    <a:pt x="61" y="334"/>
                    <a:pt x="61" y="334"/>
                    <a:pt x="61" y="334"/>
                  </a:cubicBezTo>
                  <a:cubicBezTo>
                    <a:pt x="61" y="334"/>
                    <a:pt x="64" y="298"/>
                    <a:pt x="64" y="280"/>
                  </a:cubicBezTo>
                  <a:cubicBezTo>
                    <a:pt x="64" y="263"/>
                    <a:pt x="62" y="239"/>
                    <a:pt x="74" y="220"/>
                  </a:cubicBezTo>
                  <a:cubicBezTo>
                    <a:pt x="86" y="200"/>
                    <a:pt x="101" y="184"/>
                    <a:pt x="111" y="171"/>
                  </a:cubicBezTo>
                  <a:cubicBezTo>
                    <a:pt x="121" y="159"/>
                    <a:pt x="122" y="158"/>
                    <a:pt x="120" y="147"/>
                  </a:cubicBezTo>
                  <a:cubicBezTo>
                    <a:pt x="117" y="135"/>
                    <a:pt x="117" y="121"/>
                    <a:pt x="110" y="122"/>
                  </a:cubicBezTo>
                  <a:cubicBezTo>
                    <a:pt x="103" y="123"/>
                    <a:pt x="96" y="122"/>
                    <a:pt x="93" y="113"/>
                  </a:cubicBezTo>
                  <a:cubicBezTo>
                    <a:pt x="89" y="104"/>
                    <a:pt x="81" y="87"/>
                    <a:pt x="80" y="75"/>
                  </a:cubicBezTo>
                  <a:cubicBezTo>
                    <a:pt x="79" y="63"/>
                    <a:pt x="82" y="61"/>
                    <a:pt x="80" y="57"/>
                  </a:cubicBezTo>
                  <a:cubicBezTo>
                    <a:pt x="79" y="54"/>
                    <a:pt x="81" y="42"/>
                    <a:pt x="81" y="32"/>
                  </a:cubicBezTo>
                  <a:cubicBezTo>
                    <a:pt x="82" y="23"/>
                    <a:pt x="94" y="0"/>
                    <a:pt x="11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4" name="Freeform 20"/>
            <p:cNvSpPr>
              <a:spLocks/>
            </p:cNvSpPr>
            <p:nvPr/>
          </p:nvSpPr>
          <p:spPr bwMode="auto">
            <a:xfrm>
              <a:off x="2836863" y="2252663"/>
              <a:ext cx="128588" cy="106362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54" y="10"/>
                </a:cxn>
                <a:cxn ang="0">
                  <a:pos x="0" y="45"/>
                </a:cxn>
                <a:cxn ang="0">
                  <a:pos x="4" y="22"/>
                </a:cxn>
                <a:cxn ang="0">
                  <a:pos x="29" y="5"/>
                </a:cxn>
                <a:cxn ang="0">
                  <a:pos x="51" y="0"/>
                </a:cxn>
              </a:cxnLst>
              <a:rect l="0" t="0" r="r" b="b"/>
              <a:pathLst>
                <a:path w="54" h="45">
                  <a:moveTo>
                    <a:pt x="51" y="0"/>
                  </a:moveTo>
                  <a:cubicBezTo>
                    <a:pt x="52" y="4"/>
                    <a:pt x="53" y="7"/>
                    <a:pt x="54" y="10"/>
                  </a:cubicBezTo>
                  <a:cubicBezTo>
                    <a:pt x="27" y="8"/>
                    <a:pt x="12" y="29"/>
                    <a:pt x="0" y="45"/>
                  </a:cubicBezTo>
                  <a:cubicBezTo>
                    <a:pt x="5" y="38"/>
                    <a:pt x="4" y="27"/>
                    <a:pt x="4" y="22"/>
                  </a:cubicBezTo>
                  <a:cubicBezTo>
                    <a:pt x="10" y="15"/>
                    <a:pt x="20" y="9"/>
                    <a:pt x="29" y="5"/>
                  </a:cubicBezTo>
                  <a:cubicBezTo>
                    <a:pt x="37" y="2"/>
                    <a:pt x="46" y="1"/>
                    <a:pt x="5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4" name="Group 132"/>
          <p:cNvGrpSpPr/>
          <p:nvPr/>
        </p:nvGrpSpPr>
        <p:grpSpPr>
          <a:xfrm>
            <a:off x="5630733" y="1350995"/>
            <a:ext cx="2826456" cy="691299"/>
            <a:chOff x="5631008" y="1350676"/>
            <a:chExt cx="2827192" cy="691479"/>
          </a:xfrm>
        </p:grpSpPr>
        <p:sp>
          <p:nvSpPr>
            <p:cNvPr id="96" name="Round Same Side Corner Rectangle 95"/>
            <p:cNvSpPr/>
            <p:nvPr/>
          </p:nvSpPr>
          <p:spPr>
            <a:xfrm rot="5400000">
              <a:off x="6745319" y="236365"/>
              <a:ext cx="598569" cy="282719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8" name="Text Placeholder 3"/>
            <p:cNvSpPr txBox="1">
              <a:spLocks/>
            </p:cNvSpPr>
            <p:nvPr/>
          </p:nvSpPr>
          <p:spPr>
            <a:xfrm>
              <a:off x="5727369" y="1411434"/>
              <a:ext cx="2655622" cy="63072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添加文本内容</a:t>
              </a:r>
              <a:br>
                <a:rPr lang="en-US" sz="999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  <a:p>
              <a:pPr algn="l"/>
              <a:endParaRPr lang="en-US" sz="9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128"/>
          <p:cNvGrpSpPr/>
          <p:nvPr/>
        </p:nvGrpSpPr>
        <p:grpSpPr>
          <a:xfrm>
            <a:off x="4679998" y="1350992"/>
            <a:ext cx="950734" cy="598413"/>
            <a:chOff x="4680026" y="1350674"/>
            <a:chExt cx="950982" cy="598569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4856232" y="1174468"/>
              <a:ext cx="598569" cy="95098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9" name="Freeform 40"/>
            <p:cNvSpPr>
              <a:spLocks noEditPoints="1"/>
            </p:cNvSpPr>
            <p:nvPr/>
          </p:nvSpPr>
          <p:spPr bwMode="auto">
            <a:xfrm>
              <a:off x="5002092" y="1495407"/>
              <a:ext cx="306849" cy="309105"/>
            </a:xfrm>
            <a:custGeom>
              <a:avLst/>
              <a:gdLst/>
              <a:ahLst/>
              <a:cxnLst>
                <a:cxn ang="0">
                  <a:pos x="63" y="43"/>
                </a:cxn>
                <a:cxn ang="0">
                  <a:pos x="60" y="48"/>
                </a:cxn>
                <a:cxn ang="0">
                  <a:pos x="34" y="62"/>
                </a:cxn>
                <a:cxn ang="0">
                  <a:pos x="31" y="63"/>
                </a:cxn>
                <a:cxn ang="0">
                  <a:pos x="29" y="62"/>
                </a:cxn>
                <a:cxn ang="0">
                  <a:pos x="2" y="48"/>
                </a:cxn>
                <a:cxn ang="0">
                  <a:pos x="0" y="43"/>
                </a:cxn>
                <a:cxn ang="0">
                  <a:pos x="0" y="14"/>
                </a:cxn>
                <a:cxn ang="0">
                  <a:pos x="3" y="10"/>
                </a:cxn>
                <a:cxn ang="0">
                  <a:pos x="30" y="0"/>
                </a:cxn>
                <a:cxn ang="0">
                  <a:pos x="31" y="0"/>
                </a:cxn>
                <a:cxn ang="0">
                  <a:pos x="33" y="0"/>
                </a:cxn>
                <a:cxn ang="0">
                  <a:pos x="60" y="10"/>
                </a:cxn>
                <a:cxn ang="0">
                  <a:pos x="63" y="14"/>
                </a:cxn>
                <a:cxn ang="0">
                  <a:pos x="63" y="43"/>
                </a:cxn>
                <a:cxn ang="0">
                  <a:pos x="58" y="14"/>
                </a:cxn>
                <a:cxn ang="0">
                  <a:pos x="31" y="4"/>
                </a:cxn>
                <a:cxn ang="0">
                  <a:pos x="5" y="14"/>
                </a:cxn>
                <a:cxn ang="0">
                  <a:pos x="31" y="24"/>
                </a:cxn>
                <a:cxn ang="0">
                  <a:pos x="58" y="14"/>
                </a:cxn>
                <a:cxn ang="0">
                  <a:pos x="58" y="43"/>
                </a:cxn>
                <a:cxn ang="0">
                  <a:pos x="58" y="19"/>
                </a:cxn>
                <a:cxn ang="0">
                  <a:pos x="34" y="28"/>
                </a:cxn>
                <a:cxn ang="0">
                  <a:pos x="34" y="57"/>
                </a:cxn>
                <a:cxn ang="0">
                  <a:pos x="58" y="43"/>
                </a:cxn>
              </a:cxnLst>
              <a:rect l="0" t="0" r="r" b="b"/>
              <a:pathLst>
                <a:path w="63" h="63">
                  <a:moveTo>
                    <a:pt x="63" y="43"/>
                  </a:moveTo>
                  <a:cubicBezTo>
                    <a:pt x="63" y="45"/>
                    <a:pt x="62" y="47"/>
                    <a:pt x="60" y="48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cubicBezTo>
                    <a:pt x="31" y="63"/>
                    <a:pt x="30" y="63"/>
                    <a:pt x="29" y="62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7"/>
                    <a:pt x="0" y="45"/>
                    <a:pt x="0" y="4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1" y="10"/>
                    <a:pt x="3" y="1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2" y="10"/>
                    <a:pt x="63" y="12"/>
                    <a:pt x="63" y="14"/>
                  </a:cubicBezTo>
                  <a:lnTo>
                    <a:pt x="63" y="43"/>
                  </a:lnTo>
                  <a:close/>
                  <a:moveTo>
                    <a:pt x="58" y="14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1" y="24"/>
                    <a:pt x="31" y="24"/>
                    <a:pt x="31" y="24"/>
                  </a:cubicBezTo>
                  <a:lnTo>
                    <a:pt x="58" y="14"/>
                  </a:lnTo>
                  <a:close/>
                  <a:moveTo>
                    <a:pt x="58" y="43"/>
                  </a:moveTo>
                  <a:cubicBezTo>
                    <a:pt x="58" y="19"/>
                    <a:pt x="58" y="19"/>
                    <a:pt x="58" y="19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57"/>
                    <a:pt x="34" y="57"/>
                    <a:pt x="34" y="57"/>
                  </a:cubicBezTo>
                  <a:lnTo>
                    <a:pt x="58" y="4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8" name="Group 133"/>
          <p:cNvGrpSpPr/>
          <p:nvPr/>
        </p:nvGrpSpPr>
        <p:grpSpPr>
          <a:xfrm>
            <a:off x="5630733" y="2166782"/>
            <a:ext cx="2826456" cy="691299"/>
            <a:chOff x="5631008" y="2166676"/>
            <a:chExt cx="2827192" cy="691479"/>
          </a:xfrm>
        </p:grpSpPr>
        <p:sp>
          <p:nvSpPr>
            <p:cNvPr id="101" name="Round Same Side Corner Rectangle 100"/>
            <p:cNvSpPr/>
            <p:nvPr/>
          </p:nvSpPr>
          <p:spPr>
            <a:xfrm rot="5400000">
              <a:off x="6745319" y="1052365"/>
              <a:ext cx="598569" cy="282719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02" name="Text Placeholder 3"/>
            <p:cNvSpPr txBox="1">
              <a:spLocks/>
            </p:cNvSpPr>
            <p:nvPr/>
          </p:nvSpPr>
          <p:spPr>
            <a:xfrm>
              <a:off x="5727369" y="2227434"/>
              <a:ext cx="2730831" cy="63072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添加文本内容</a:t>
              </a:r>
              <a:br>
                <a:rPr lang="en-US" sz="999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  <a:p>
              <a:pPr algn="l"/>
              <a:endParaRPr lang="en-US" sz="9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134"/>
          <p:cNvGrpSpPr/>
          <p:nvPr/>
        </p:nvGrpSpPr>
        <p:grpSpPr>
          <a:xfrm>
            <a:off x="5630733" y="2934824"/>
            <a:ext cx="2826457" cy="691299"/>
            <a:chOff x="5631008" y="2934918"/>
            <a:chExt cx="2827193" cy="691479"/>
          </a:xfrm>
        </p:grpSpPr>
        <p:sp>
          <p:nvSpPr>
            <p:cNvPr id="105" name="Round Same Side Corner Rectangle 104"/>
            <p:cNvSpPr/>
            <p:nvPr/>
          </p:nvSpPr>
          <p:spPr>
            <a:xfrm rot="5400000">
              <a:off x="6745319" y="1820607"/>
              <a:ext cx="598569" cy="282719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06" name="Text Placeholder 3"/>
            <p:cNvSpPr txBox="1">
              <a:spLocks/>
            </p:cNvSpPr>
            <p:nvPr/>
          </p:nvSpPr>
          <p:spPr>
            <a:xfrm>
              <a:off x="5727370" y="2995676"/>
              <a:ext cx="2730831" cy="63072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添加文本内容</a:t>
              </a:r>
              <a:br>
                <a:rPr lang="en-US" sz="999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  <a:p>
              <a:pPr algn="l"/>
              <a:endParaRPr lang="en-US" sz="9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135"/>
          <p:cNvGrpSpPr/>
          <p:nvPr/>
        </p:nvGrpSpPr>
        <p:grpSpPr>
          <a:xfrm>
            <a:off x="5630733" y="3770417"/>
            <a:ext cx="2826456" cy="691299"/>
            <a:chOff x="5631008" y="3770728"/>
            <a:chExt cx="2827192" cy="691479"/>
          </a:xfrm>
        </p:grpSpPr>
        <p:sp>
          <p:nvSpPr>
            <p:cNvPr id="109" name="Round Same Side Corner Rectangle 108"/>
            <p:cNvSpPr/>
            <p:nvPr/>
          </p:nvSpPr>
          <p:spPr>
            <a:xfrm rot="5400000">
              <a:off x="6745319" y="2656417"/>
              <a:ext cx="598569" cy="282719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10" name="Text Placeholder 3"/>
            <p:cNvSpPr txBox="1">
              <a:spLocks/>
            </p:cNvSpPr>
            <p:nvPr/>
          </p:nvSpPr>
          <p:spPr>
            <a:xfrm>
              <a:off x="5727369" y="3831486"/>
              <a:ext cx="2730831" cy="63072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添加文本内容</a:t>
              </a:r>
              <a:br>
                <a:rPr lang="en-US" sz="999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  <a:p>
              <a:pPr algn="l"/>
              <a:endParaRPr lang="en-US" sz="9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0" name="Round Same Side Corner Rectangle 99"/>
          <p:cNvSpPr/>
          <p:nvPr/>
        </p:nvSpPr>
        <p:spPr>
          <a:xfrm rot="16200000">
            <a:off x="4856158" y="1990620"/>
            <a:ext cx="598413" cy="95073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112" name="Freeform 145"/>
          <p:cNvSpPr>
            <a:spLocks/>
          </p:cNvSpPr>
          <p:nvPr/>
        </p:nvSpPr>
        <p:spPr bwMode="auto">
          <a:xfrm>
            <a:off x="4993734" y="2326610"/>
            <a:ext cx="323260" cy="278754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104" name="Round Same Side Corner Rectangle 103"/>
          <p:cNvSpPr/>
          <p:nvPr/>
        </p:nvSpPr>
        <p:spPr>
          <a:xfrm rot="16200000">
            <a:off x="4856158" y="2758662"/>
            <a:ext cx="598413" cy="95073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113" name="Freeform 107"/>
          <p:cNvSpPr>
            <a:spLocks noEditPoints="1"/>
          </p:cNvSpPr>
          <p:nvPr/>
        </p:nvSpPr>
        <p:spPr bwMode="auto">
          <a:xfrm>
            <a:off x="5001014" y="3077490"/>
            <a:ext cx="308699" cy="313078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108" name="Round Same Side Corner Rectangle 107"/>
          <p:cNvSpPr/>
          <p:nvPr/>
        </p:nvSpPr>
        <p:spPr>
          <a:xfrm rot="16200000">
            <a:off x="4856158" y="3594254"/>
            <a:ext cx="598413" cy="95073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114" name="Freeform 137"/>
          <p:cNvSpPr>
            <a:spLocks noEditPoints="1"/>
          </p:cNvSpPr>
          <p:nvPr/>
        </p:nvSpPr>
        <p:spPr bwMode="auto">
          <a:xfrm>
            <a:off x="5014652" y="3925533"/>
            <a:ext cx="281425" cy="288178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cs typeface="+mn-ea"/>
              <a:sym typeface="+mn-lt"/>
            </a:endParaRPr>
          </a:p>
        </p:txBody>
      </p:sp>
      <p:cxnSp>
        <p:nvCxnSpPr>
          <p:cNvPr id="117" name="Elbow Connector 116"/>
          <p:cNvCxnSpPr/>
          <p:nvPr/>
        </p:nvCxnSpPr>
        <p:spPr>
          <a:xfrm>
            <a:off x="3734018" y="2205684"/>
            <a:ext cx="945978" cy="263622"/>
          </a:xfrm>
          <a:prstGeom prst="bentConnector3">
            <a:avLst>
              <a:gd name="adj1" fmla="val 50000"/>
            </a:avLst>
          </a:prstGeom>
          <a:ln w="19050" cmpd="sng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Elbow Connector 118"/>
          <p:cNvCxnSpPr/>
          <p:nvPr/>
        </p:nvCxnSpPr>
        <p:spPr>
          <a:xfrm flipV="1">
            <a:off x="3734018" y="1640475"/>
            <a:ext cx="945978" cy="263622"/>
          </a:xfrm>
          <a:prstGeom prst="bentConnector3">
            <a:avLst>
              <a:gd name="adj1" fmla="val 50000"/>
            </a:avLst>
          </a:prstGeom>
          <a:ln w="19050" cmpd="sng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Elbow Connector 119"/>
          <p:cNvCxnSpPr/>
          <p:nvPr/>
        </p:nvCxnSpPr>
        <p:spPr>
          <a:xfrm>
            <a:off x="3734018" y="3803448"/>
            <a:ext cx="945978" cy="263622"/>
          </a:xfrm>
          <a:prstGeom prst="bentConnector3">
            <a:avLst>
              <a:gd name="adj1" fmla="val 50000"/>
            </a:avLst>
          </a:prstGeom>
          <a:ln w="19050" cmpd="sng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Elbow Connector 120"/>
          <p:cNvCxnSpPr/>
          <p:nvPr/>
        </p:nvCxnSpPr>
        <p:spPr>
          <a:xfrm flipV="1">
            <a:off x="3734018" y="3238239"/>
            <a:ext cx="945978" cy="263622"/>
          </a:xfrm>
          <a:prstGeom prst="bentConnector3">
            <a:avLst>
              <a:gd name="adj1" fmla="val 50000"/>
            </a:avLst>
          </a:prstGeom>
          <a:ln w="19050" cmpd="sng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22"/>
          <p:cNvGrpSpPr/>
          <p:nvPr/>
        </p:nvGrpSpPr>
        <p:grpSpPr>
          <a:xfrm>
            <a:off x="2939182" y="1673820"/>
            <a:ext cx="775386" cy="776034"/>
            <a:chOff x="755206" y="1306086"/>
            <a:chExt cx="775588" cy="776236"/>
          </a:xfrm>
        </p:grpSpPr>
        <p:sp>
          <p:nvSpPr>
            <p:cNvPr id="124" name="Oval 123"/>
            <p:cNvSpPr>
              <a:spLocks noChangeAspect="1"/>
            </p:cNvSpPr>
            <p:nvPr/>
          </p:nvSpPr>
          <p:spPr>
            <a:xfrm>
              <a:off x="755206" y="1306086"/>
              <a:ext cx="775588" cy="77623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5" name="Freeform 103"/>
            <p:cNvSpPr>
              <a:spLocks noEditPoints="1"/>
            </p:cNvSpPr>
            <p:nvPr/>
          </p:nvSpPr>
          <p:spPr bwMode="auto">
            <a:xfrm>
              <a:off x="990600" y="1469792"/>
              <a:ext cx="304800" cy="448826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125"/>
          <p:cNvGrpSpPr/>
          <p:nvPr/>
        </p:nvGrpSpPr>
        <p:grpSpPr>
          <a:xfrm>
            <a:off x="2939182" y="3261858"/>
            <a:ext cx="775386" cy="776034"/>
            <a:chOff x="5327206" y="2869432"/>
            <a:chExt cx="775588" cy="776236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5327206" y="2869432"/>
              <a:ext cx="775588" cy="77623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8" name="Freeform 127"/>
            <p:cNvSpPr>
              <a:spLocks noEditPoints="1"/>
            </p:cNvSpPr>
            <p:nvPr/>
          </p:nvSpPr>
          <p:spPr bwMode="auto">
            <a:xfrm>
              <a:off x="5562601" y="3028951"/>
              <a:ext cx="304800" cy="457200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等腰三角形 48">
            <a:extLst>
              <a:ext uri="{FF2B5EF4-FFF2-40B4-BE49-F238E27FC236}">
                <a16:creationId xmlns:a16="http://schemas.microsoft.com/office/drawing/2014/main" id="{1738607F-FDC7-42BD-BA10-CD1CB8A2EC12}"/>
              </a:ext>
            </a:extLst>
          </p:cNvPr>
          <p:cNvSpPr/>
          <p:nvPr/>
        </p:nvSpPr>
        <p:spPr bwMode="auto">
          <a:xfrm rot="5400000">
            <a:off x="178648" y="171129"/>
            <a:ext cx="457200" cy="394138"/>
          </a:xfrm>
          <a:prstGeom prst="triangl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BCFF477-2B67-45DB-935F-E853837A89E2}"/>
              </a:ext>
            </a:extLst>
          </p:cNvPr>
          <p:cNvSpPr txBox="1"/>
          <p:nvPr/>
        </p:nvSpPr>
        <p:spPr>
          <a:xfrm>
            <a:off x="646197" y="196688"/>
            <a:ext cx="1958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请关注公众号</a:t>
            </a:r>
            <a:endParaRPr lang="zh-CN" altLang="en-US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5565399"/>
      </p:ext>
    </p:extLst>
  </p:cSld>
  <p:clrMapOvr>
    <a:masterClrMapping/>
  </p:clrMapOvr>
  <p:transition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4006822" y="1287864"/>
            <a:ext cx="1100548" cy="1100548"/>
            <a:chOff x="3971099" y="1151695"/>
            <a:chExt cx="1239078" cy="1239078"/>
          </a:xfrm>
        </p:grpSpPr>
        <p:sp>
          <p:nvSpPr>
            <p:cNvPr id="17" name="Oval 16"/>
            <p:cNvSpPr/>
            <p:nvPr/>
          </p:nvSpPr>
          <p:spPr>
            <a:xfrm>
              <a:off x="3971099" y="1151695"/>
              <a:ext cx="1239078" cy="123907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4019554" y="1200150"/>
              <a:ext cx="1142168" cy="114216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9" name="Freeform 42"/>
            <p:cNvSpPr>
              <a:spLocks noEditPoints="1"/>
            </p:cNvSpPr>
            <p:nvPr/>
          </p:nvSpPr>
          <p:spPr bwMode="auto">
            <a:xfrm>
              <a:off x="4400989" y="1607992"/>
              <a:ext cx="379298" cy="326484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3" name="Group 19"/>
          <p:cNvGrpSpPr/>
          <p:nvPr/>
        </p:nvGrpSpPr>
        <p:grpSpPr>
          <a:xfrm>
            <a:off x="2853688" y="3299527"/>
            <a:ext cx="1100548" cy="1100548"/>
            <a:chOff x="2619806" y="3057527"/>
            <a:chExt cx="1239078" cy="1239078"/>
          </a:xfrm>
        </p:grpSpPr>
        <p:sp>
          <p:nvSpPr>
            <p:cNvPr id="18" name="Oval 17"/>
            <p:cNvSpPr/>
            <p:nvPr/>
          </p:nvSpPr>
          <p:spPr>
            <a:xfrm>
              <a:off x="2619806" y="3057527"/>
              <a:ext cx="1239078" cy="123907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2668261" y="3105982"/>
              <a:ext cx="1142168" cy="11421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12" name="Freeform 178"/>
            <p:cNvSpPr>
              <a:spLocks noEditPoints="1"/>
            </p:cNvSpPr>
            <p:nvPr/>
          </p:nvSpPr>
          <p:spPr bwMode="auto">
            <a:xfrm>
              <a:off x="3049693" y="3534228"/>
              <a:ext cx="379304" cy="285676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4" name="Group 20"/>
          <p:cNvGrpSpPr/>
          <p:nvPr/>
        </p:nvGrpSpPr>
        <p:grpSpPr>
          <a:xfrm>
            <a:off x="5189765" y="3299527"/>
            <a:ext cx="1100548" cy="1100548"/>
            <a:chOff x="5249933" y="3057527"/>
            <a:chExt cx="1239078" cy="1239078"/>
          </a:xfrm>
        </p:grpSpPr>
        <p:sp>
          <p:nvSpPr>
            <p:cNvPr id="19" name="Oval 18"/>
            <p:cNvSpPr/>
            <p:nvPr/>
          </p:nvSpPr>
          <p:spPr>
            <a:xfrm>
              <a:off x="5249933" y="3057527"/>
              <a:ext cx="1239078" cy="123907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298388" y="3105982"/>
              <a:ext cx="1142168" cy="114216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5695426" y="3489817"/>
              <a:ext cx="348092" cy="374498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16" name="Left Arrow 15"/>
          <p:cNvSpPr/>
          <p:nvPr/>
        </p:nvSpPr>
        <p:spPr bwMode="auto">
          <a:xfrm>
            <a:off x="3972481" y="3596668"/>
            <a:ext cx="1183663" cy="506269"/>
          </a:xfrm>
          <a:prstGeom prst="leftArrow">
            <a:avLst>
              <a:gd name="adj1" fmla="val 37962"/>
              <a:gd name="adj2" fmla="val 50000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800">
              <a:cs typeface="+mn-ea"/>
              <a:sym typeface="+mn-lt"/>
            </a:endParaRPr>
          </a:p>
        </p:txBody>
      </p:sp>
      <p:sp>
        <p:nvSpPr>
          <p:cNvPr id="23" name="Left Arrow 22"/>
          <p:cNvSpPr/>
          <p:nvPr/>
        </p:nvSpPr>
        <p:spPr bwMode="auto">
          <a:xfrm rot="7200000">
            <a:off x="3327968" y="2542899"/>
            <a:ext cx="1183663" cy="506269"/>
          </a:xfrm>
          <a:prstGeom prst="leftArrow">
            <a:avLst>
              <a:gd name="adj1" fmla="val 37667"/>
              <a:gd name="adj2" fmla="val 50000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800">
              <a:cs typeface="+mn-ea"/>
              <a:sym typeface="+mn-lt"/>
            </a:endParaRPr>
          </a:p>
        </p:txBody>
      </p:sp>
      <p:sp>
        <p:nvSpPr>
          <p:cNvPr id="24" name="Left Arrow 23"/>
          <p:cNvSpPr/>
          <p:nvPr/>
        </p:nvSpPr>
        <p:spPr bwMode="auto">
          <a:xfrm rot="3600000" flipH="1">
            <a:off x="4620217" y="2560555"/>
            <a:ext cx="1183663" cy="506269"/>
          </a:xfrm>
          <a:prstGeom prst="leftArrow">
            <a:avLst>
              <a:gd name="adj1" fmla="val 39575"/>
              <a:gd name="adj2" fmla="val 50000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800">
              <a:cs typeface="+mn-ea"/>
              <a:sym typeface="+mn-lt"/>
            </a:endParaRPr>
          </a:p>
        </p:txBody>
      </p:sp>
      <p:grpSp>
        <p:nvGrpSpPr>
          <p:cNvPr id="5" name="Group 72"/>
          <p:cNvGrpSpPr/>
          <p:nvPr/>
        </p:nvGrpSpPr>
        <p:grpSpPr>
          <a:xfrm>
            <a:off x="1963979" y="1521975"/>
            <a:ext cx="1947219" cy="632170"/>
            <a:chOff x="5603652" y="1712982"/>
            <a:chExt cx="1947726" cy="632335"/>
          </a:xfrm>
        </p:grpSpPr>
        <p:sp>
          <p:nvSpPr>
            <p:cNvPr id="32" name="Text Placeholder 3"/>
            <p:cNvSpPr txBox="1">
              <a:spLocks/>
            </p:cNvSpPr>
            <p:nvPr/>
          </p:nvSpPr>
          <p:spPr>
            <a:xfrm>
              <a:off x="6627807" y="1712982"/>
              <a:ext cx="923571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4134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1"/>
                  </a:solidFill>
                  <a:cs typeface="+mn-ea"/>
                  <a:sym typeface="+mn-lt"/>
                </a:rPr>
                <a:t>添加文本内容</a:t>
              </a:r>
              <a:endParaRPr lang="en-US" sz="1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 Placeholder 3"/>
            <p:cNvSpPr txBox="1">
              <a:spLocks/>
            </p:cNvSpPr>
            <p:nvPr/>
          </p:nvSpPr>
          <p:spPr>
            <a:xfrm>
              <a:off x="5603652" y="1883917"/>
              <a:ext cx="1947726" cy="46140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/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</p:grpSp>
      <p:grpSp>
        <p:nvGrpSpPr>
          <p:cNvPr id="10" name="Group 69"/>
          <p:cNvGrpSpPr/>
          <p:nvPr/>
        </p:nvGrpSpPr>
        <p:grpSpPr>
          <a:xfrm>
            <a:off x="6485228" y="3524867"/>
            <a:ext cx="1947219" cy="649715"/>
            <a:chOff x="5603652" y="1695433"/>
            <a:chExt cx="1947726" cy="649884"/>
          </a:xfrm>
        </p:grpSpPr>
        <p:sp>
          <p:nvSpPr>
            <p:cNvPr id="35" name="Text Placeholder 3"/>
            <p:cNvSpPr txBox="1">
              <a:spLocks/>
            </p:cNvSpPr>
            <p:nvPr/>
          </p:nvSpPr>
          <p:spPr>
            <a:xfrm>
              <a:off x="5603652" y="1695433"/>
              <a:ext cx="923570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134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3"/>
                  </a:solidFill>
                  <a:cs typeface="+mn-ea"/>
                  <a:sym typeface="+mn-lt"/>
                </a:rPr>
                <a:t>添加文本内容</a:t>
              </a:r>
              <a:endParaRPr lang="en-US" sz="12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 Placeholder 3"/>
            <p:cNvSpPr txBox="1">
              <a:spLocks/>
            </p:cNvSpPr>
            <p:nvPr/>
          </p:nvSpPr>
          <p:spPr>
            <a:xfrm>
              <a:off x="5603652" y="1883917"/>
              <a:ext cx="1947726" cy="46140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</p:grpSp>
      <p:grpSp>
        <p:nvGrpSpPr>
          <p:cNvPr id="13" name="Group 72"/>
          <p:cNvGrpSpPr/>
          <p:nvPr/>
        </p:nvGrpSpPr>
        <p:grpSpPr>
          <a:xfrm>
            <a:off x="779725" y="3533638"/>
            <a:ext cx="1947219" cy="632170"/>
            <a:chOff x="5603652" y="1712982"/>
            <a:chExt cx="1947726" cy="632335"/>
          </a:xfrm>
        </p:grpSpPr>
        <p:sp>
          <p:nvSpPr>
            <p:cNvPr id="38" name="Text Placeholder 3"/>
            <p:cNvSpPr txBox="1">
              <a:spLocks/>
            </p:cNvSpPr>
            <p:nvPr/>
          </p:nvSpPr>
          <p:spPr>
            <a:xfrm>
              <a:off x="6627807" y="1712982"/>
              <a:ext cx="923571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4134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2"/>
                  </a:solidFill>
                  <a:cs typeface="+mn-ea"/>
                  <a:sym typeface="+mn-lt"/>
                </a:rPr>
                <a:t>添加文本内容</a:t>
              </a:r>
              <a:endParaRPr lang="en-US" sz="12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 Placeholder 3"/>
            <p:cNvSpPr txBox="1">
              <a:spLocks/>
            </p:cNvSpPr>
            <p:nvPr/>
          </p:nvSpPr>
          <p:spPr>
            <a:xfrm>
              <a:off x="5603652" y="1883917"/>
              <a:ext cx="1947726" cy="46140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/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</p:grpSp>
      <p:grpSp>
        <p:nvGrpSpPr>
          <p:cNvPr id="20" name="Group 39"/>
          <p:cNvGrpSpPr/>
          <p:nvPr/>
        </p:nvGrpSpPr>
        <p:grpSpPr>
          <a:xfrm>
            <a:off x="4174924" y="2757131"/>
            <a:ext cx="794153" cy="657503"/>
            <a:chOff x="2897188" y="3733800"/>
            <a:chExt cx="636587" cy="527050"/>
          </a:xfrm>
          <a:solidFill>
            <a:schemeClr val="bg2"/>
          </a:solidFill>
        </p:grpSpPr>
        <p:sp>
          <p:nvSpPr>
            <p:cNvPr id="41" name="Freeform 5"/>
            <p:cNvSpPr>
              <a:spLocks noEditPoints="1"/>
            </p:cNvSpPr>
            <p:nvPr/>
          </p:nvSpPr>
          <p:spPr bwMode="auto">
            <a:xfrm>
              <a:off x="2952750" y="3838575"/>
              <a:ext cx="98425" cy="100012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29" y="60"/>
                </a:cxn>
                <a:cxn ang="0">
                  <a:pos x="0" y="30"/>
                </a:cxn>
                <a:cxn ang="0">
                  <a:pos x="29" y="0"/>
                </a:cxn>
                <a:cxn ang="0">
                  <a:pos x="59" y="30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60">
                  <a:moveTo>
                    <a:pt x="59" y="30"/>
                  </a:moveTo>
                  <a:cubicBezTo>
                    <a:pt x="59" y="46"/>
                    <a:pt x="46" y="60"/>
                    <a:pt x="29" y="60"/>
                  </a:cubicBezTo>
                  <a:cubicBezTo>
                    <a:pt x="13" y="60"/>
                    <a:pt x="0" y="46"/>
                    <a:pt x="0" y="30"/>
                  </a:cubicBezTo>
                  <a:cubicBezTo>
                    <a:pt x="0" y="14"/>
                    <a:pt x="13" y="0"/>
                    <a:pt x="29" y="0"/>
                  </a:cubicBezTo>
                  <a:cubicBezTo>
                    <a:pt x="46" y="0"/>
                    <a:pt x="59" y="14"/>
                    <a:pt x="59" y="30"/>
                  </a:cubicBezTo>
                  <a:close/>
                  <a:moveTo>
                    <a:pt x="59" y="30"/>
                  </a:moveTo>
                  <a:cubicBezTo>
                    <a:pt x="59" y="30"/>
                    <a:pt x="59" y="30"/>
                    <a:pt x="5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2944813" y="3940175"/>
              <a:ext cx="193675" cy="317500"/>
            </a:xfrm>
            <a:custGeom>
              <a:avLst/>
              <a:gdLst/>
              <a:ahLst/>
              <a:cxnLst>
                <a:cxn ang="0">
                  <a:pos x="92" y="97"/>
                </a:cxn>
                <a:cxn ang="0">
                  <a:pos x="79" y="85"/>
                </a:cxn>
                <a:cxn ang="0">
                  <a:pos x="55" y="85"/>
                </a:cxn>
                <a:cxn ang="0">
                  <a:pos x="55" y="52"/>
                </a:cxn>
                <a:cxn ang="0">
                  <a:pos x="84" y="64"/>
                </a:cxn>
                <a:cxn ang="0">
                  <a:pos x="108" y="58"/>
                </a:cxn>
                <a:cxn ang="0">
                  <a:pos x="115" y="43"/>
                </a:cxn>
                <a:cxn ang="0">
                  <a:pos x="100" y="37"/>
                </a:cxn>
                <a:cxn ang="0">
                  <a:pos x="52" y="13"/>
                </a:cxn>
                <a:cxn ang="0">
                  <a:pos x="52" y="12"/>
                </a:cxn>
                <a:cxn ang="0">
                  <a:pos x="34" y="1"/>
                </a:cxn>
                <a:cxn ang="0">
                  <a:pos x="28" y="0"/>
                </a:cxn>
                <a:cxn ang="0">
                  <a:pos x="21" y="1"/>
                </a:cxn>
                <a:cxn ang="0">
                  <a:pos x="21" y="1"/>
                </a:cxn>
                <a:cxn ang="0">
                  <a:pos x="0" y="23"/>
                </a:cxn>
                <a:cxn ang="0">
                  <a:pos x="0" y="89"/>
                </a:cxn>
                <a:cxn ang="0">
                  <a:pos x="28" y="112"/>
                </a:cxn>
                <a:cxn ang="0">
                  <a:pos x="30" y="112"/>
                </a:cxn>
                <a:cxn ang="0">
                  <a:pos x="66" y="112"/>
                </a:cxn>
                <a:cxn ang="0">
                  <a:pos x="74" y="179"/>
                </a:cxn>
                <a:cxn ang="0">
                  <a:pos x="88" y="191"/>
                </a:cxn>
                <a:cxn ang="0">
                  <a:pos x="89" y="191"/>
                </a:cxn>
                <a:cxn ang="0">
                  <a:pos x="101" y="176"/>
                </a:cxn>
                <a:cxn ang="0">
                  <a:pos x="92" y="97"/>
                </a:cxn>
                <a:cxn ang="0">
                  <a:pos x="92" y="97"/>
                </a:cxn>
                <a:cxn ang="0">
                  <a:pos x="92" y="97"/>
                </a:cxn>
              </a:cxnLst>
              <a:rect l="0" t="0" r="r" b="b"/>
              <a:pathLst>
                <a:path w="117" h="191">
                  <a:moveTo>
                    <a:pt x="92" y="97"/>
                  </a:moveTo>
                  <a:cubicBezTo>
                    <a:pt x="91" y="90"/>
                    <a:pt x="85" y="85"/>
                    <a:pt x="79" y="85"/>
                  </a:cubicBezTo>
                  <a:cubicBezTo>
                    <a:pt x="55" y="85"/>
                    <a:pt x="55" y="85"/>
                    <a:pt x="55" y="85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3" y="59"/>
                    <a:pt x="72" y="64"/>
                    <a:pt x="84" y="64"/>
                  </a:cubicBezTo>
                  <a:cubicBezTo>
                    <a:pt x="91" y="64"/>
                    <a:pt x="99" y="62"/>
                    <a:pt x="108" y="58"/>
                  </a:cubicBezTo>
                  <a:cubicBezTo>
                    <a:pt x="114" y="56"/>
                    <a:pt x="117" y="49"/>
                    <a:pt x="115" y="43"/>
                  </a:cubicBezTo>
                  <a:cubicBezTo>
                    <a:pt x="113" y="37"/>
                    <a:pt x="106" y="34"/>
                    <a:pt x="100" y="37"/>
                  </a:cubicBezTo>
                  <a:cubicBezTo>
                    <a:pt x="77" y="46"/>
                    <a:pt x="72" y="41"/>
                    <a:pt x="52" y="13"/>
                  </a:cubicBezTo>
                  <a:cubicBezTo>
                    <a:pt x="52" y="13"/>
                    <a:pt x="52" y="13"/>
                    <a:pt x="52" y="12"/>
                  </a:cubicBezTo>
                  <a:cubicBezTo>
                    <a:pt x="48" y="6"/>
                    <a:pt x="41" y="2"/>
                    <a:pt x="34" y="1"/>
                  </a:cubicBezTo>
                  <a:cubicBezTo>
                    <a:pt x="34" y="1"/>
                    <a:pt x="31" y="0"/>
                    <a:pt x="28" y="0"/>
                  </a:cubicBezTo>
                  <a:cubicBezTo>
                    <a:pt x="25" y="0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1" y="3"/>
                    <a:pt x="0" y="11"/>
                    <a:pt x="0" y="23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103"/>
                    <a:pt x="15" y="112"/>
                    <a:pt x="28" y="112"/>
                  </a:cubicBezTo>
                  <a:cubicBezTo>
                    <a:pt x="28" y="112"/>
                    <a:pt x="29" y="112"/>
                    <a:pt x="30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74" y="179"/>
                    <a:pt x="74" y="179"/>
                    <a:pt x="74" y="179"/>
                  </a:cubicBezTo>
                  <a:cubicBezTo>
                    <a:pt x="75" y="186"/>
                    <a:pt x="81" y="191"/>
                    <a:pt x="88" y="191"/>
                  </a:cubicBezTo>
                  <a:cubicBezTo>
                    <a:pt x="88" y="191"/>
                    <a:pt x="89" y="191"/>
                    <a:pt x="89" y="191"/>
                  </a:cubicBezTo>
                  <a:cubicBezTo>
                    <a:pt x="97" y="190"/>
                    <a:pt x="102" y="184"/>
                    <a:pt x="101" y="176"/>
                  </a:cubicBezTo>
                  <a:lnTo>
                    <a:pt x="92" y="97"/>
                  </a:lnTo>
                  <a:close/>
                  <a:moveTo>
                    <a:pt x="92" y="97"/>
                  </a:moveTo>
                  <a:cubicBezTo>
                    <a:pt x="92" y="97"/>
                    <a:pt x="92" y="97"/>
                    <a:pt x="92" y="9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43" name="Freeform 7"/>
            <p:cNvSpPr>
              <a:spLocks noEditPoints="1"/>
            </p:cNvSpPr>
            <p:nvPr/>
          </p:nvSpPr>
          <p:spPr bwMode="auto">
            <a:xfrm>
              <a:off x="2897188" y="3960813"/>
              <a:ext cx="152400" cy="300037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80" y="103"/>
                </a:cxn>
                <a:cxn ang="0">
                  <a:pos x="23" y="103"/>
                </a:cxn>
                <a:cxn ang="0">
                  <a:pos x="23" y="11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14"/>
                </a:cxn>
                <a:cxn ang="0">
                  <a:pos x="6" y="124"/>
                </a:cxn>
                <a:cxn ang="0">
                  <a:pos x="2" y="138"/>
                </a:cxn>
                <a:cxn ang="0">
                  <a:pos x="2" y="170"/>
                </a:cxn>
                <a:cxn ang="0">
                  <a:pos x="12" y="180"/>
                </a:cxn>
                <a:cxn ang="0">
                  <a:pos x="22" y="170"/>
                </a:cxn>
                <a:cxn ang="0">
                  <a:pos x="22" y="138"/>
                </a:cxn>
                <a:cxn ang="0">
                  <a:pos x="30" y="130"/>
                </a:cxn>
                <a:cxn ang="0">
                  <a:pos x="62" y="130"/>
                </a:cxn>
                <a:cxn ang="0">
                  <a:pos x="70" y="138"/>
                </a:cxn>
                <a:cxn ang="0">
                  <a:pos x="70" y="170"/>
                </a:cxn>
                <a:cxn ang="0">
                  <a:pos x="79" y="180"/>
                </a:cxn>
                <a:cxn ang="0">
                  <a:pos x="89" y="170"/>
                </a:cxn>
                <a:cxn ang="0">
                  <a:pos x="89" y="138"/>
                </a:cxn>
                <a:cxn ang="0">
                  <a:pos x="86" y="125"/>
                </a:cxn>
                <a:cxn ang="0">
                  <a:pos x="92" y="114"/>
                </a:cxn>
                <a:cxn ang="0">
                  <a:pos x="92" y="114"/>
                </a:cxn>
                <a:cxn ang="0">
                  <a:pos x="92" y="114"/>
                </a:cxn>
              </a:cxnLst>
              <a:rect l="0" t="0" r="r" b="b"/>
              <a:pathLst>
                <a:path w="92" h="180">
                  <a:moveTo>
                    <a:pt x="92" y="114"/>
                  </a:moveTo>
                  <a:cubicBezTo>
                    <a:pt x="92" y="108"/>
                    <a:pt x="87" y="103"/>
                    <a:pt x="80" y="103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9"/>
                    <a:pt x="2" y="122"/>
                    <a:pt x="6" y="124"/>
                  </a:cubicBezTo>
                  <a:cubicBezTo>
                    <a:pt x="4" y="128"/>
                    <a:pt x="2" y="133"/>
                    <a:pt x="2" y="138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2" y="175"/>
                    <a:pt x="7" y="180"/>
                    <a:pt x="12" y="180"/>
                  </a:cubicBezTo>
                  <a:cubicBezTo>
                    <a:pt x="17" y="180"/>
                    <a:pt x="22" y="175"/>
                    <a:pt x="22" y="170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22" y="133"/>
                    <a:pt x="25" y="130"/>
                    <a:pt x="30" y="130"/>
                  </a:cubicBezTo>
                  <a:cubicBezTo>
                    <a:pt x="62" y="130"/>
                    <a:pt x="62" y="130"/>
                    <a:pt x="62" y="130"/>
                  </a:cubicBezTo>
                  <a:cubicBezTo>
                    <a:pt x="66" y="130"/>
                    <a:pt x="70" y="133"/>
                    <a:pt x="70" y="138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75"/>
                    <a:pt x="74" y="180"/>
                    <a:pt x="79" y="180"/>
                  </a:cubicBezTo>
                  <a:cubicBezTo>
                    <a:pt x="85" y="180"/>
                    <a:pt x="89" y="175"/>
                    <a:pt x="89" y="170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33"/>
                    <a:pt x="88" y="128"/>
                    <a:pt x="86" y="125"/>
                  </a:cubicBezTo>
                  <a:cubicBezTo>
                    <a:pt x="89" y="123"/>
                    <a:pt x="92" y="119"/>
                    <a:pt x="92" y="114"/>
                  </a:cubicBezTo>
                  <a:close/>
                  <a:moveTo>
                    <a:pt x="92" y="114"/>
                  </a:moveTo>
                  <a:cubicBezTo>
                    <a:pt x="92" y="114"/>
                    <a:pt x="92" y="114"/>
                    <a:pt x="92" y="1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44" name="Freeform 8"/>
            <p:cNvSpPr>
              <a:spLocks noEditPoints="1"/>
            </p:cNvSpPr>
            <p:nvPr/>
          </p:nvSpPr>
          <p:spPr bwMode="auto">
            <a:xfrm>
              <a:off x="3379788" y="3838575"/>
              <a:ext cx="98425" cy="100012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30" y="60"/>
                </a:cxn>
                <a:cxn ang="0">
                  <a:pos x="0" y="30"/>
                </a:cxn>
                <a:cxn ang="0">
                  <a:pos x="30" y="0"/>
                </a:cxn>
                <a:cxn ang="0">
                  <a:pos x="59" y="30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60">
                  <a:moveTo>
                    <a:pt x="59" y="30"/>
                  </a:moveTo>
                  <a:cubicBezTo>
                    <a:pt x="59" y="46"/>
                    <a:pt x="46" y="60"/>
                    <a:pt x="30" y="60"/>
                  </a:cubicBezTo>
                  <a:cubicBezTo>
                    <a:pt x="13" y="60"/>
                    <a:pt x="0" y="46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6" y="0"/>
                    <a:pt x="59" y="14"/>
                    <a:pt x="59" y="30"/>
                  </a:cubicBezTo>
                  <a:close/>
                  <a:moveTo>
                    <a:pt x="59" y="30"/>
                  </a:moveTo>
                  <a:cubicBezTo>
                    <a:pt x="59" y="30"/>
                    <a:pt x="59" y="30"/>
                    <a:pt x="5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3292475" y="3940175"/>
              <a:ext cx="193675" cy="317500"/>
            </a:xfrm>
            <a:custGeom>
              <a:avLst/>
              <a:gdLst/>
              <a:ahLst/>
              <a:cxnLst>
                <a:cxn ang="0">
                  <a:pos x="89" y="112"/>
                </a:cxn>
                <a:cxn ang="0">
                  <a:pos x="117" y="89"/>
                </a:cxn>
                <a:cxn ang="0">
                  <a:pos x="117" y="23"/>
                </a:cxn>
                <a:cxn ang="0">
                  <a:pos x="96" y="1"/>
                </a:cxn>
                <a:cxn ang="0">
                  <a:pos x="96" y="1"/>
                </a:cxn>
                <a:cxn ang="0">
                  <a:pos x="89" y="0"/>
                </a:cxn>
                <a:cxn ang="0">
                  <a:pos x="83" y="1"/>
                </a:cxn>
                <a:cxn ang="0">
                  <a:pos x="65" y="12"/>
                </a:cxn>
                <a:cxn ang="0">
                  <a:pos x="65" y="13"/>
                </a:cxn>
                <a:cxn ang="0">
                  <a:pos x="17" y="37"/>
                </a:cxn>
                <a:cxn ang="0">
                  <a:pos x="2" y="43"/>
                </a:cxn>
                <a:cxn ang="0">
                  <a:pos x="9" y="58"/>
                </a:cxn>
                <a:cxn ang="0">
                  <a:pos x="33" y="64"/>
                </a:cxn>
                <a:cxn ang="0">
                  <a:pos x="62" y="52"/>
                </a:cxn>
                <a:cxn ang="0">
                  <a:pos x="62" y="85"/>
                </a:cxn>
                <a:cxn ang="0">
                  <a:pos x="38" y="85"/>
                </a:cxn>
                <a:cxn ang="0">
                  <a:pos x="38" y="85"/>
                </a:cxn>
                <a:cxn ang="0">
                  <a:pos x="25" y="97"/>
                </a:cxn>
                <a:cxn ang="0">
                  <a:pos x="16" y="176"/>
                </a:cxn>
                <a:cxn ang="0">
                  <a:pos x="28" y="191"/>
                </a:cxn>
                <a:cxn ang="0">
                  <a:pos x="29" y="191"/>
                </a:cxn>
                <a:cxn ang="0">
                  <a:pos x="43" y="179"/>
                </a:cxn>
                <a:cxn ang="0">
                  <a:pos x="51" y="112"/>
                </a:cxn>
                <a:cxn ang="0">
                  <a:pos x="87" y="112"/>
                </a:cxn>
                <a:cxn ang="0">
                  <a:pos x="89" y="112"/>
                </a:cxn>
                <a:cxn ang="0">
                  <a:pos x="89" y="112"/>
                </a:cxn>
                <a:cxn ang="0">
                  <a:pos x="89" y="112"/>
                </a:cxn>
              </a:cxnLst>
              <a:rect l="0" t="0" r="r" b="b"/>
              <a:pathLst>
                <a:path w="117" h="191">
                  <a:moveTo>
                    <a:pt x="89" y="112"/>
                  </a:moveTo>
                  <a:cubicBezTo>
                    <a:pt x="102" y="112"/>
                    <a:pt x="117" y="103"/>
                    <a:pt x="117" y="89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7" y="11"/>
                    <a:pt x="106" y="3"/>
                    <a:pt x="96" y="1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96" y="1"/>
                    <a:pt x="92" y="0"/>
                    <a:pt x="89" y="0"/>
                  </a:cubicBezTo>
                  <a:cubicBezTo>
                    <a:pt x="86" y="0"/>
                    <a:pt x="83" y="1"/>
                    <a:pt x="83" y="1"/>
                  </a:cubicBezTo>
                  <a:cubicBezTo>
                    <a:pt x="76" y="2"/>
                    <a:pt x="69" y="6"/>
                    <a:pt x="65" y="12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45" y="41"/>
                    <a:pt x="40" y="46"/>
                    <a:pt x="17" y="37"/>
                  </a:cubicBezTo>
                  <a:cubicBezTo>
                    <a:pt x="11" y="34"/>
                    <a:pt x="4" y="37"/>
                    <a:pt x="2" y="43"/>
                  </a:cubicBezTo>
                  <a:cubicBezTo>
                    <a:pt x="0" y="49"/>
                    <a:pt x="3" y="56"/>
                    <a:pt x="9" y="58"/>
                  </a:cubicBezTo>
                  <a:cubicBezTo>
                    <a:pt x="18" y="62"/>
                    <a:pt x="26" y="64"/>
                    <a:pt x="33" y="64"/>
                  </a:cubicBezTo>
                  <a:cubicBezTo>
                    <a:pt x="45" y="64"/>
                    <a:pt x="54" y="59"/>
                    <a:pt x="62" y="52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1" y="85"/>
                    <a:pt x="26" y="90"/>
                    <a:pt x="25" y="97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84"/>
                    <a:pt x="20" y="190"/>
                    <a:pt x="28" y="191"/>
                  </a:cubicBezTo>
                  <a:cubicBezTo>
                    <a:pt x="28" y="191"/>
                    <a:pt x="29" y="191"/>
                    <a:pt x="29" y="191"/>
                  </a:cubicBezTo>
                  <a:cubicBezTo>
                    <a:pt x="36" y="191"/>
                    <a:pt x="42" y="186"/>
                    <a:pt x="43" y="179"/>
                  </a:cubicBezTo>
                  <a:cubicBezTo>
                    <a:pt x="51" y="112"/>
                    <a:pt x="51" y="112"/>
                    <a:pt x="51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2"/>
                    <a:pt x="89" y="112"/>
                    <a:pt x="89" y="112"/>
                  </a:cubicBezTo>
                  <a:close/>
                  <a:moveTo>
                    <a:pt x="89" y="112"/>
                  </a:moveTo>
                  <a:cubicBezTo>
                    <a:pt x="89" y="112"/>
                    <a:pt x="89" y="112"/>
                    <a:pt x="89" y="1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46" name="Freeform 10"/>
            <p:cNvSpPr>
              <a:spLocks noEditPoints="1"/>
            </p:cNvSpPr>
            <p:nvPr/>
          </p:nvSpPr>
          <p:spPr bwMode="auto">
            <a:xfrm>
              <a:off x="3381375" y="3960813"/>
              <a:ext cx="152400" cy="300037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92" y="11"/>
                </a:cxn>
                <a:cxn ang="0">
                  <a:pos x="80" y="0"/>
                </a:cxn>
                <a:cxn ang="0">
                  <a:pos x="69" y="11"/>
                </a:cxn>
                <a:cxn ang="0">
                  <a:pos x="69" y="103"/>
                </a:cxn>
                <a:cxn ang="0">
                  <a:pos x="12" y="103"/>
                </a:cxn>
                <a:cxn ang="0">
                  <a:pos x="0" y="114"/>
                </a:cxn>
                <a:cxn ang="0">
                  <a:pos x="6" y="125"/>
                </a:cxn>
                <a:cxn ang="0">
                  <a:pos x="3" y="138"/>
                </a:cxn>
                <a:cxn ang="0">
                  <a:pos x="3" y="170"/>
                </a:cxn>
                <a:cxn ang="0">
                  <a:pos x="12" y="180"/>
                </a:cxn>
                <a:cxn ang="0">
                  <a:pos x="22" y="170"/>
                </a:cxn>
                <a:cxn ang="0">
                  <a:pos x="22" y="138"/>
                </a:cxn>
                <a:cxn ang="0">
                  <a:pos x="30" y="130"/>
                </a:cxn>
                <a:cxn ang="0">
                  <a:pos x="62" y="130"/>
                </a:cxn>
                <a:cxn ang="0">
                  <a:pos x="70" y="138"/>
                </a:cxn>
                <a:cxn ang="0">
                  <a:pos x="70" y="170"/>
                </a:cxn>
                <a:cxn ang="0">
                  <a:pos x="80" y="180"/>
                </a:cxn>
                <a:cxn ang="0">
                  <a:pos x="90" y="170"/>
                </a:cxn>
                <a:cxn ang="0">
                  <a:pos x="90" y="138"/>
                </a:cxn>
                <a:cxn ang="0">
                  <a:pos x="86" y="124"/>
                </a:cxn>
                <a:cxn ang="0">
                  <a:pos x="92" y="114"/>
                </a:cxn>
                <a:cxn ang="0">
                  <a:pos x="92" y="114"/>
                </a:cxn>
                <a:cxn ang="0">
                  <a:pos x="92" y="114"/>
                </a:cxn>
              </a:cxnLst>
              <a:rect l="0" t="0" r="r" b="b"/>
              <a:pathLst>
                <a:path w="92" h="180">
                  <a:moveTo>
                    <a:pt x="92" y="114"/>
                  </a:move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0" y="0"/>
                  </a:cubicBezTo>
                  <a:cubicBezTo>
                    <a:pt x="74" y="0"/>
                    <a:pt x="69" y="5"/>
                    <a:pt x="69" y="11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5" y="103"/>
                    <a:pt x="0" y="108"/>
                    <a:pt x="0" y="114"/>
                  </a:cubicBezTo>
                  <a:cubicBezTo>
                    <a:pt x="0" y="119"/>
                    <a:pt x="3" y="123"/>
                    <a:pt x="6" y="125"/>
                  </a:cubicBezTo>
                  <a:cubicBezTo>
                    <a:pt x="4" y="128"/>
                    <a:pt x="3" y="133"/>
                    <a:pt x="3" y="138"/>
                  </a:cubicBezTo>
                  <a:cubicBezTo>
                    <a:pt x="3" y="170"/>
                    <a:pt x="3" y="170"/>
                    <a:pt x="3" y="170"/>
                  </a:cubicBezTo>
                  <a:cubicBezTo>
                    <a:pt x="3" y="175"/>
                    <a:pt x="7" y="180"/>
                    <a:pt x="12" y="180"/>
                  </a:cubicBezTo>
                  <a:cubicBezTo>
                    <a:pt x="18" y="180"/>
                    <a:pt x="22" y="175"/>
                    <a:pt x="22" y="170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22" y="133"/>
                    <a:pt x="26" y="130"/>
                    <a:pt x="30" y="130"/>
                  </a:cubicBezTo>
                  <a:cubicBezTo>
                    <a:pt x="62" y="130"/>
                    <a:pt x="62" y="130"/>
                    <a:pt x="62" y="130"/>
                  </a:cubicBezTo>
                  <a:cubicBezTo>
                    <a:pt x="67" y="130"/>
                    <a:pt x="70" y="133"/>
                    <a:pt x="70" y="138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75"/>
                    <a:pt x="75" y="180"/>
                    <a:pt x="80" y="180"/>
                  </a:cubicBezTo>
                  <a:cubicBezTo>
                    <a:pt x="85" y="180"/>
                    <a:pt x="90" y="175"/>
                    <a:pt x="90" y="170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3"/>
                    <a:pt x="88" y="128"/>
                    <a:pt x="86" y="124"/>
                  </a:cubicBezTo>
                  <a:cubicBezTo>
                    <a:pt x="89" y="122"/>
                    <a:pt x="92" y="119"/>
                    <a:pt x="92" y="114"/>
                  </a:cubicBezTo>
                  <a:close/>
                  <a:moveTo>
                    <a:pt x="92" y="114"/>
                  </a:moveTo>
                  <a:cubicBezTo>
                    <a:pt x="92" y="114"/>
                    <a:pt x="92" y="114"/>
                    <a:pt x="92" y="1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47" name="Freeform 11"/>
            <p:cNvSpPr>
              <a:spLocks noEditPoints="1"/>
            </p:cNvSpPr>
            <p:nvPr/>
          </p:nvSpPr>
          <p:spPr bwMode="auto">
            <a:xfrm>
              <a:off x="3087688" y="4049713"/>
              <a:ext cx="247650" cy="200025"/>
            </a:xfrm>
            <a:custGeom>
              <a:avLst/>
              <a:gdLst/>
              <a:ahLst/>
              <a:cxnLst>
                <a:cxn ang="0">
                  <a:pos x="150" y="11"/>
                </a:cxn>
                <a:cxn ang="0">
                  <a:pos x="139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11" y="22"/>
                </a:cxn>
                <a:cxn ang="0">
                  <a:pos x="26" y="22"/>
                </a:cxn>
                <a:cxn ang="0">
                  <a:pos x="26" y="120"/>
                </a:cxn>
                <a:cxn ang="0">
                  <a:pos x="124" y="120"/>
                </a:cxn>
                <a:cxn ang="0">
                  <a:pos x="124" y="22"/>
                </a:cxn>
                <a:cxn ang="0">
                  <a:pos x="139" y="22"/>
                </a:cxn>
                <a:cxn ang="0">
                  <a:pos x="150" y="11"/>
                </a:cxn>
                <a:cxn ang="0">
                  <a:pos x="150" y="11"/>
                </a:cxn>
                <a:cxn ang="0">
                  <a:pos x="150" y="11"/>
                </a:cxn>
              </a:cxnLst>
              <a:rect l="0" t="0" r="r" b="b"/>
              <a:pathLst>
                <a:path w="150" h="120">
                  <a:moveTo>
                    <a:pt x="150" y="11"/>
                  </a:moveTo>
                  <a:cubicBezTo>
                    <a:pt x="150" y="5"/>
                    <a:pt x="145" y="0"/>
                    <a:pt x="13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45" y="22"/>
                    <a:pt x="150" y="17"/>
                    <a:pt x="150" y="11"/>
                  </a:cubicBezTo>
                  <a:close/>
                  <a:moveTo>
                    <a:pt x="150" y="11"/>
                  </a:moveTo>
                  <a:cubicBezTo>
                    <a:pt x="150" y="11"/>
                    <a:pt x="150" y="11"/>
                    <a:pt x="150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48" name="Freeform 12"/>
            <p:cNvSpPr>
              <a:spLocks noEditPoints="1"/>
            </p:cNvSpPr>
            <p:nvPr/>
          </p:nvSpPr>
          <p:spPr bwMode="auto">
            <a:xfrm>
              <a:off x="3071813" y="3733800"/>
              <a:ext cx="206375" cy="153987"/>
            </a:xfrm>
            <a:custGeom>
              <a:avLst/>
              <a:gdLst/>
              <a:ahLst/>
              <a:cxnLst>
                <a:cxn ang="0">
                  <a:pos x="8" y="77"/>
                </a:cxn>
                <a:cxn ang="0">
                  <a:pos x="11" y="77"/>
                </a:cxn>
                <a:cxn ang="0">
                  <a:pos x="4" y="93"/>
                </a:cxn>
                <a:cxn ang="0">
                  <a:pos x="23" y="77"/>
                </a:cxn>
                <a:cxn ang="0">
                  <a:pos x="41" y="77"/>
                </a:cxn>
                <a:cxn ang="0">
                  <a:pos x="41" y="69"/>
                </a:cxn>
                <a:cxn ang="0">
                  <a:pos x="50" y="61"/>
                </a:cxn>
                <a:cxn ang="0">
                  <a:pos x="124" y="61"/>
                </a:cxn>
                <a:cxn ang="0">
                  <a:pos x="124" y="8"/>
                </a:cxn>
                <a:cxn ang="0">
                  <a:pos x="116" y="0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69"/>
                </a:cxn>
                <a:cxn ang="0">
                  <a:pos x="8" y="77"/>
                </a:cxn>
                <a:cxn ang="0">
                  <a:pos x="87" y="27"/>
                </a:cxn>
                <a:cxn ang="0">
                  <a:pos x="95" y="35"/>
                </a:cxn>
                <a:cxn ang="0">
                  <a:pos x="87" y="43"/>
                </a:cxn>
                <a:cxn ang="0">
                  <a:pos x="79" y="35"/>
                </a:cxn>
                <a:cxn ang="0">
                  <a:pos x="87" y="27"/>
                </a:cxn>
                <a:cxn ang="0">
                  <a:pos x="62" y="27"/>
                </a:cxn>
                <a:cxn ang="0">
                  <a:pos x="70" y="35"/>
                </a:cxn>
                <a:cxn ang="0">
                  <a:pos x="62" y="43"/>
                </a:cxn>
                <a:cxn ang="0">
                  <a:pos x="54" y="35"/>
                </a:cxn>
                <a:cxn ang="0">
                  <a:pos x="62" y="27"/>
                </a:cxn>
                <a:cxn ang="0">
                  <a:pos x="36" y="27"/>
                </a:cxn>
                <a:cxn ang="0">
                  <a:pos x="44" y="35"/>
                </a:cxn>
                <a:cxn ang="0">
                  <a:pos x="36" y="43"/>
                </a:cxn>
                <a:cxn ang="0">
                  <a:pos x="28" y="35"/>
                </a:cxn>
                <a:cxn ang="0">
                  <a:pos x="36" y="27"/>
                </a:cxn>
                <a:cxn ang="0">
                  <a:pos x="36" y="27"/>
                </a:cxn>
                <a:cxn ang="0">
                  <a:pos x="36" y="27"/>
                </a:cxn>
              </a:cxnLst>
              <a:rect l="0" t="0" r="r" b="b"/>
              <a:pathLst>
                <a:path w="124" h="93">
                  <a:moveTo>
                    <a:pt x="8" y="77"/>
                  </a:moveTo>
                  <a:cubicBezTo>
                    <a:pt x="11" y="77"/>
                    <a:pt x="11" y="77"/>
                    <a:pt x="11" y="77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5"/>
                    <a:pt x="45" y="61"/>
                    <a:pt x="50" y="61"/>
                  </a:cubicBezTo>
                  <a:cubicBezTo>
                    <a:pt x="124" y="61"/>
                    <a:pt x="124" y="61"/>
                    <a:pt x="124" y="6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4"/>
                    <a:pt x="120" y="0"/>
                    <a:pt x="11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8" y="77"/>
                  </a:cubicBezTo>
                  <a:close/>
                  <a:moveTo>
                    <a:pt x="87" y="27"/>
                  </a:moveTo>
                  <a:cubicBezTo>
                    <a:pt x="92" y="27"/>
                    <a:pt x="95" y="31"/>
                    <a:pt x="95" y="35"/>
                  </a:cubicBezTo>
                  <a:cubicBezTo>
                    <a:pt x="95" y="40"/>
                    <a:pt x="92" y="43"/>
                    <a:pt x="87" y="43"/>
                  </a:cubicBezTo>
                  <a:cubicBezTo>
                    <a:pt x="83" y="43"/>
                    <a:pt x="79" y="40"/>
                    <a:pt x="79" y="35"/>
                  </a:cubicBezTo>
                  <a:cubicBezTo>
                    <a:pt x="79" y="31"/>
                    <a:pt x="83" y="27"/>
                    <a:pt x="87" y="27"/>
                  </a:cubicBezTo>
                  <a:close/>
                  <a:moveTo>
                    <a:pt x="62" y="27"/>
                  </a:moveTo>
                  <a:cubicBezTo>
                    <a:pt x="67" y="27"/>
                    <a:pt x="70" y="31"/>
                    <a:pt x="70" y="35"/>
                  </a:cubicBezTo>
                  <a:cubicBezTo>
                    <a:pt x="70" y="40"/>
                    <a:pt x="67" y="43"/>
                    <a:pt x="62" y="43"/>
                  </a:cubicBezTo>
                  <a:cubicBezTo>
                    <a:pt x="58" y="43"/>
                    <a:pt x="54" y="40"/>
                    <a:pt x="54" y="35"/>
                  </a:cubicBezTo>
                  <a:cubicBezTo>
                    <a:pt x="54" y="31"/>
                    <a:pt x="58" y="27"/>
                    <a:pt x="62" y="27"/>
                  </a:cubicBezTo>
                  <a:close/>
                  <a:moveTo>
                    <a:pt x="36" y="27"/>
                  </a:moveTo>
                  <a:cubicBezTo>
                    <a:pt x="41" y="27"/>
                    <a:pt x="44" y="31"/>
                    <a:pt x="44" y="35"/>
                  </a:cubicBezTo>
                  <a:cubicBezTo>
                    <a:pt x="44" y="40"/>
                    <a:pt x="41" y="43"/>
                    <a:pt x="36" y="43"/>
                  </a:cubicBezTo>
                  <a:cubicBezTo>
                    <a:pt x="32" y="43"/>
                    <a:pt x="28" y="40"/>
                    <a:pt x="28" y="35"/>
                  </a:cubicBezTo>
                  <a:cubicBezTo>
                    <a:pt x="28" y="31"/>
                    <a:pt x="32" y="27"/>
                    <a:pt x="36" y="27"/>
                  </a:cubicBezTo>
                  <a:close/>
                  <a:moveTo>
                    <a:pt x="36" y="27"/>
                  </a:moveTo>
                  <a:cubicBezTo>
                    <a:pt x="36" y="27"/>
                    <a:pt x="36" y="27"/>
                    <a:pt x="36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49" name="Freeform 13"/>
            <p:cNvSpPr>
              <a:spLocks noEditPoints="1"/>
            </p:cNvSpPr>
            <p:nvPr/>
          </p:nvSpPr>
          <p:spPr bwMode="auto">
            <a:xfrm>
              <a:off x="3149600" y="3844925"/>
              <a:ext cx="207963" cy="155575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69"/>
                </a:cxn>
                <a:cxn ang="0">
                  <a:pos x="9" y="77"/>
                </a:cxn>
                <a:cxn ang="0">
                  <a:pos x="102" y="77"/>
                </a:cxn>
                <a:cxn ang="0">
                  <a:pos x="120" y="93"/>
                </a:cxn>
                <a:cxn ang="0">
                  <a:pos x="114" y="77"/>
                </a:cxn>
                <a:cxn ang="0">
                  <a:pos x="116" y="77"/>
                </a:cxn>
                <a:cxn ang="0">
                  <a:pos x="125" y="69"/>
                </a:cxn>
                <a:cxn ang="0">
                  <a:pos x="125" y="9"/>
                </a:cxn>
                <a:cxn ang="0">
                  <a:pos x="116" y="0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88" y="29"/>
                </a:cxn>
                <a:cxn ang="0">
                  <a:pos x="96" y="37"/>
                </a:cxn>
                <a:cxn ang="0">
                  <a:pos x="88" y="45"/>
                </a:cxn>
                <a:cxn ang="0">
                  <a:pos x="80" y="37"/>
                </a:cxn>
                <a:cxn ang="0">
                  <a:pos x="88" y="29"/>
                </a:cxn>
                <a:cxn ang="0">
                  <a:pos x="63" y="29"/>
                </a:cxn>
                <a:cxn ang="0">
                  <a:pos x="71" y="37"/>
                </a:cxn>
                <a:cxn ang="0">
                  <a:pos x="63" y="45"/>
                </a:cxn>
                <a:cxn ang="0">
                  <a:pos x="55" y="37"/>
                </a:cxn>
                <a:cxn ang="0">
                  <a:pos x="63" y="29"/>
                </a:cxn>
                <a:cxn ang="0">
                  <a:pos x="37" y="29"/>
                </a:cxn>
                <a:cxn ang="0">
                  <a:pos x="45" y="37"/>
                </a:cxn>
                <a:cxn ang="0">
                  <a:pos x="37" y="45"/>
                </a:cxn>
                <a:cxn ang="0">
                  <a:pos x="29" y="37"/>
                </a:cxn>
                <a:cxn ang="0">
                  <a:pos x="37" y="29"/>
                </a:cxn>
                <a:cxn ang="0">
                  <a:pos x="37" y="29"/>
                </a:cxn>
                <a:cxn ang="0">
                  <a:pos x="37" y="29"/>
                </a:cxn>
              </a:cxnLst>
              <a:rect l="0" t="0" r="r" b="b"/>
              <a:pathLst>
                <a:path w="125" h="93">
                  <a:moveTo>
                    <a:pt x="0" y="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4" y="77"/>
                    <a:pt x="9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6" y="77"/>
                    <a:pt x="116" y="77"/>
                    <a:pt x="116" y="77"/>
                  </a:cubicBezTo>
                  <a:cubicBezTo>
                    <a:pt x="121" y="77"/>
                    <a:pt x="125" y="74"/>
                    <a:pt x="125" y="69"/>
                  </a:cubicBezTo>
                  <a:cubicBezTo>
                    <a:pt x="125" y="9"/>
                    <a:pt x="125" y="9"/>
                    <a:pt x="125" y="9"/>
                  </a:cubicBezTo>
                  <a:cubicBezTo>
                    <a:pt x="125" y="4"/>
                    <a:pt x="121" y="0"/>
                    <a:pt x="11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lose/>
                  <a:moveTo>
                    <a:pt x="88" y="29"/>
                  </a:moveTo>
                  <a:cubicBezTo>
                    <a:pt x="93" y="29"/>
                    <a:pt x="96" y="33"/>
                    <a:pt x="96" y="37"/>
                  </a:cubicBezTo>
                  <a:cubicBezTo>
                    <a:pt x="96" y="41"/>
                    <a:pt x="93" y="45"/>
                    <a:pt x="88" y="45"/>
                  </a:cubicBezTo>
                  <a:cubicBezTo>
                    <a:pt x="84" y="45"/>
                    <a:pt x="80" y="41"/>
                    <a:pt x="80" y="37"/>
                  </a:cubicBezTo>
                  <a:cubicBezTo>
                    <a:pt x="80" y="33"/>
                    <a:pt x="84" y="29"/>
                    <a:pt x="88" y="29"/>
                  </a:cubicBezTo>
                  <a:close/>
                  <a:moveTo>
                    <a:pt x="63" y="29"/>
                  </a:moveTo>
                  <a:cubicBezTo>
                    <a:pt x="67" y="29"/>
                    <a:pt x="71" y="33"/>
                    <a:pt x="71" y="37"/>
                  </a:cubicBezTo>
                  <a:cubicBezTo>
                    <a:pt x="71" y="41"/>
                    <a:pt x="67" y="45"/>
                    <a:pt x="63" y="45"/>
                  </a:cubicBezTo>
                  <a:cubicBezTo>
                    <a:pt x="59" y="45"/>
                    <a:pt x="55" y="41"/>
                    <a:pt x="55" y="37"/>
                  </a:cubicBezTo>
                  <a:cubicBezTo>
                    <a:pt x="55" y="33"/>
                    <a:pt x="59" y="29"/>
                    <a:pt x="63" y="29"/>
                  </a:cubicBezTo>
                  <a:close/>
                  <a:moveTo>
                    <a:pt x="37" y="29"/>
                  </a:moveTo>
                  <a:cubicBezTo>
                    <a:pt x="41" y="29"/>
                    <a:pt x="45" y="33"/>
                    <a:pt x="45" y="37"/>
                  </a:cubicBezTo>
                  <a:cubicBezTo>
                    <a:pt x="45" y="41"/>
                    <a:pt x="41" y="45"/>
                    <a:pt x="37" y="45"/>
                  </a:cubicBezTo>
                  <a:cubicBezTo>
                    <a:pt x="32" y="45"/>
                    <a:pt x="29" y="41"/>
                    <a:pt x="29" y="37"/>
                  </a:cubicBezTo>
                  <a:cubicBezTo>
                    <a:pt x="29" y="33"/>
                    <a:pt x="32" y="29"/>
                    <a:pt x="37" y="29"/>
                  </a:cubicBezTo>
                  <a:close/>
                  <a:moveTo>
                    <a:pt x="37" y="29"/>
                  </a:moveTo>
                  <a:cubicBezTo>
                    <a:pt x="37" y="29"/>
                    <a:pt x="37" y="29"/>
                    <a:pt x="37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</p:grpSp>
      <p:sp>
        <p:nvSpPr>
          <p:cNvPr id="50" name="等腰三角形 49">
            <a:extLst>
              <a:ext uri="{FF2B5EF4-FFF2-40B4-BE49-F238E27FC236}">
                <a16:creationId xmlns:a16="http://schemas.microsoft.com/office/drawing/2014/main" id="{F29992E2-B019-46D2-AADC-8A55D6A3BE47}"/>
              </a:ext>
            </a:extLst>
          </p:cNvPr>
          <p:cNvSpPr/>
          <p:nvPr/>
        </p:nvSpPr>
        <p:spPr bwMode="auto">
          <a:xfrm rot="5400000">
            <a:off x="178648" y="171129"/>
            <a:ext cx="457200" cy="394138"/>
          </a:xfrm>
          <a:prstGeom prst="triangl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3C5601C-26D7-4276-AD68-57F6859CB773}"/>
              </a:ext>
            </a:extLst>
          </p:cNvPr>
          <p:cNvSpPr txBox="1"/>
          <p:nvPr/>
        </p:nvSpPr>
        <p:spPr>
          <a:xfrm>
            <a:off x="646197" y="196688"/>
            <a:ext cx="1958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请关注公众号</a:t>
            </a:r>
            <a:endParaRPr lang="zh-CN" altLang="en-US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3785418"/>
      </p:ext>
    </p:extLst>
  </p:cSld>
  <p:clrMapOvr>
    <a:masterClrMapping/>
  </p:clrMapOvr>
  <p:transition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/>
          <p:cNvSpPr/>
          <p:nvPr/>
        </p:nvSpPr>
        <p:spPr>
          <a:xfrm>
            <a:off x="964555" y="1352869"/>
            <a:ext cx="1142082" cy="634490"/>
          </a:xfrm>
          <a:prstGeom prst="roundRect">
            <a:avLst>
              <a:gd name="adj" fmla="val 10000"/>
            </a:avLst>
          </a:prstGeom>
          <a:solidFill>
            <a:schemeClr val="tx1">
              <a:lumMod val="25000"/>
              <a:lumOff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lvl="0" algn="ctr"/>
            <a:r>
              <a:rPr lang="zh-CN" altLang="en-US" sz="1599" b="1" dirty="0">
                <a:solidFill>
                  <a:schemeClr val="tx2"/>
                </a:solidFill>
                <a:cs typeface="+mn-ea"/>
                <a:sym typeface="+mn-lt"/>
              </a:rPr>
              <a:t>添加文本内容</a:t>
            </a:r>
            <a:endParaRPr lang="en-US" sz="1599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2614229" y="1352869"/>
            <a:ext cx="1142082" cy="634490"/>
          </a:xfrm>
          <a:prstGeom prst="roundRect">
            <a:avLst>
              <a:gd name="adj" fmla="val 10000"/>
            </a:avLst>
          </a:prstGeom>
          <a:solidFill>
            <a:schemeClr val="tx1">
              <a:lumMod val="25000"/>
              <a:lumOff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r>
              <a:rPr lang="zh-CN" altLang="en-US" sz="1599" b="1" dirty="0">
                <a:solidFill>
                  <a:schemeClr val="tx2"/>
                </a:solidFill>
                <a:cs typeface="+mn-ea"/>
                <a:sym typeface="+mn-lt"/>
              </a:rPr>
              <a:t>添加文本内容</a:t>
            </a:r>
            <a:endParaRPr lang="en-US" sz="1599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Isosceles Triangle 8"/>
          <p:cNvSpPr/>
          <p:nvPr/>
        </p:nvSpPr>
        <p:spPr>
          <a:xfrm>
            <a:off x="2122500" y="4049449"/>
            <a:ext cx="475867" cy="475867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1"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Rectangle 9"/>
          <p:cNvSpPr/>
          <p:nvPr/>
        </p:nvSpPr>
        <p:spPr>
          <a:xfrm rot="240000">
            <a:off x="932395" y="3845534"/>
            <a:ext cx="2856075" cy="1997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1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Rounded Rectangle 23"/>
          <p:cNvSpPr/>
          <p:nvPr/>
        </p:nvSpPr>
        <p:spPr>
          <a:xfrm rot="240000">
            <a:off x="2647221" y="3346194"/>
            <a:ext cx="1139546" cy="530912"/>
          </a:xfrm>
          <a:prstGeom prst="roundRect">
            <a:avLst/>
          </a:prstGeom>
          <a:solidFill>
            <a:schemeClr val="accent3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599" b="1" dirty="0">
                <a:cs typeface="+mn-ea"/>
                <a:sym typeface="+mn-lt"/>
              </a:rPr>
              <a:t>添加文本内容</a:t>
            </a:r>
            <a:endParaRPr lang="en-US" sz="1599" dirty="0">
              <a:cs typeface="+mn-ea"/>
              <a:sym typeface="+mn-lt"/>
            </a:endParaRPr>
          </a:p>
        </p:txBody>
      </p:sp>
      <p:sp>
        <p:nvSpPr>
          <p:cNvPr id="22" name="Rounded Rectangle 21"/>
          <p:cNvSpPr/>
          <p:nvPr/>
        </p:nvSpPr>
        <p:spPr>
          <a:xfrm rot="240000">
            <a:off x="2688462" y="2775152"/>
            <a:ext cx="1139546" cy="530912"/>
          </a:xfrm>
          <a:prstGeom prst="roundRect">
            <a:avLst/>
          </a:prstGeom>
          <a:solidFill>
            <a:schemeClr val="accent4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599" b="1" dirty="0">
                <a:solidFill>
                  <a:schemeClr val="bg1"/>
                </a:solidFill>
                <a:cs typeface="+mn-ea"/>
                <a:sym typeface="+mn-lt"/>
              </a:rPr>
              <a:t>添加文本内容</a:t>
            </a:r>
            <a:endParaRPr lang="en-US" sz="1599" dirty="0">
              <a:cs typeface="+mn-ea"/>
              <a:sym typeface="+mn-lt"/>
            </a:endParaRPr>
          </a:p>
        </p:txBody>
      </p:sp>
      <p:sp>
        <p:nvSpPr>
          <p:cNvPr id="20" name="Rounded Rectangle 19"/>
          <p:cNvSpPr/>
          <p:nvPr/>
        </p:nvSpPr>
        <p:spPr>
          <a:xfrm rot="240000">
            <a:off x="2729704" y="2216803"/>
            <a:ext cx="1139546" cy="530912"/>
          </a:xfrm>
          <a:prstGeom prst="roundRect">
            <a:avLst/>
          </a:prstGeom>
          <a:solidFill>
            <a:schemeClr val="accent5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599" b="1" dirty="0">
                <a:solidFill>
                  <a:schemeClr val="bg1"/>
                </a:solidFill>
                <a:cs typeface="+mn-ea"/>
                <a:sym typeface="+mn-lt"/>
              </a:rPr>
              <a:t>添加文本内容</a:t>
            </a:r>
            <a:endParaRPr lang="en-US" sz="1599" dirty="0">
              <a:cs typeface="+mn-ea"/>
              <a:sym typeface="+mn-lt"/>
            </a:endParaRPr>
          </a:p>
        </p:txBody>
      </p:sp>
      <p:sp>
        <p:nvSpPr>
          <p:cNvPr id="18" name="Rounded Rectangle 17"/>
          <p:cNvSpPr/>
          <p:nvPr/>
        </p:nvSpPr>
        <p:spPr>
          <a:xfrm rot="240000">
            <a:off x="1013410" y="3231986"/>
            <a:ext cx="1139546" cy="530912"/>
          </a:xfrm>
          <a:prstGeom prst="roundRect">
            <a:avLst/>
          </a:prstGeom>
          <a:solidFill>
            <a:schemeClr val="accent1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599" b="1" dirty="0">
                <a:cs typeface="+mn-ea"/>
                <a:sym typeface="+mn-lt"/>
              </a:rPr>
              <a:t>添加文本内容</a:t>
            </a:r>
            <a:endParaRPr lang="en-US" sz="1599" dirty="0">
              <a:cs typeface="+mn-ea"/>
              <a:sym typeface="+mn-lt"/>
            </a:endParaRPr>
          </a:p>
        </p:txBody>
      </p:sp>
      <p:sp>
        <p:nvSpPr>
          <p:cNvPr id="16" name="Rounded Rectangle 15"/>
          <p:cNvSpPr/>
          <p:nvPr/>
        </p:nvSpPr>
        <p:spPr>
          <a:xfrm rot="240000">
            <a:off x="1054651" y="2660945"/>
            <a:ext cx="1139546" cy="530912"/>
          </a:xfrm>
          <a:prstGeom prst="roundRect">
            <a:avLst/>
          </a:prstGeom>
          <a:solidFill>
            <a:schemeClr val="accent2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599" b="1" dirty="0">
                <a:cs typeface="+mn-ea"/>
                <a:sym typeface="+mn-lt"/>
              </a:rPr>
              <a:t>添加文本内容</a:t>
            </a:r>
            <a:endParaRPr lang="en-US" sz="1599" dirty="0">
              <a:cs typeface="+mn-ea"/>
              <a:sym typeface="+mn-lt"/>
            </a:endParaRPr>
          </a:p>
        </p:txBody>
      </p:sp>
      <p:grpSp>
        <p:nvGrpSpPr>
          <p:cNvPr id="2" name="Group 31"/>
          <p:cNvGrpSpPr/>
          <p:nvPr/>
        </p:nvGrpSpPr>
        <p:grpSpPr>
          <a:xfrm>
            <a:off x="4369127" y="2561236"/>
            <a:ext cx="617997" cy="617995"/>
            <a:chOff x="2477557" y="3537459"/>
            <a:chExt cx="835480" cy="835478"/>
          </a:xfrm>
        </p:grpSpPr>
        <p:grpSp>
          <p:nvGrpSpPr>
            <p:cNvPr id="3" name="Group 225"/>
            <p:cNvGrpSpPr/>
            <p:nvPr/>
          </p:nvGrpSpPr>
          <p:grpSpPr>
            <a:xfrm>
              <a:off x="2477556" y="3537461"/>
              <a:ext cx="835479" cy="835479"/>
              <a:chOff x="864537" y="1822859"/>
              <a:chExt cx="971309" cy="971307"/>
            </a:xfrm>
          </p:grpSpPr>
          <p:sp>
            <p:nvSpPr>
              <p:cNvPr id="35" name="Oval 34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accent3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2701961" y="3747196"/>
              <a:ext cx="386672" cy="416004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369127" y="1124327"/>
            <a:ext cx="617997" cy="617995"/>
            <a:chOff x="1182462" y="2087458"/>
            <a:chExt cx="835480" cy="835478"/>
          </a:xfrm>
        </p:grpSpPr>
        <p:grpSp>
          <p:nvGrpSpPr>
            <p:cNvPr id="5" name="Group 225"/>
            <p:cNvGrpSpPr/>
            <p:nvPr/>
          </p:nvGrpSpPr>
          <p:grpSpPr>
            <a:xfrm>
              <a:off x="1182461" y="2087460"/>
              <a:ext cx="835479" cy="835479"/>
              <a:chOff x="864537" y="1822859"/>
              <a:chExt cx="971309" cy="971307"/>
            </a:xfrm>
          </p:grpSpPr>
          <p:sp>
            <p:nvSpPr>
              <p:cNvPr id="40" name="Oval 39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1389532" y="2323861"/>
              <a:ext cx="421340" cy="362672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6" name="Group 41"/>
          <p:cNvGrpSpPr/>
          <p:nvPr/>
        </p:nvGrpSpPr>
        <p:grpSpPr>
          <a:xfrm>
            <a:off x="4369127" y="3279689"/>
            <a:ext cx="617997" cy="617995"/>
            <a:chOff x="5811502" y="3537459"/>
            <a:chExt cx="835480" cy="835478"/>
          </a:xfrm>
        </p:grpSpPr>
        <p:grpSp>
          <p:nvGrpSpPr>
            <p:cNvPr id="11" name="Group 225"/>
            <p:cNvGrpSpPr/>
            <p:nvPr/>
          </p:nvGrpSpPr>
          <p:grpSpPr>
            <a:xfrm>
              <a:off x="5811501" y="3537461"/>
              <a:ext cx="835479" cy="835479"/>
              <a:chOff x="864537" y="1822859"/>
              <a:chExt cx="971309" cy="971307"/>
            </a:xfrm>
          </p:grpSpPr>
          <p:sp>
            <p:nvSpPr>
              <p:cNvPr id="45" name="Oval 44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accent4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4" name="Freeform 86"/>
            <p:cNvSpPr>
              <a:spLocks noEditPoints="1"/>
            </p:cNvSpPr>
            <p:nvPr/>
          </p:nvSpPr>
          <p:spPr bwMode="auto">
            <a:xfrm>
              <a:off x="6084972" y="3712460"/>
              <a:ext cx="288540" cy="485476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12" name="Group 46"/>
          <p:cNvGrpSpPr/>
          <p:nvPr/>
        </p:nvGrpSpPr>
        <p:grpSpPr>
          <a:xfrm>
            <a:off x="4369127" y="1842782"/>
            <a:ext cx="617997" cy="617995"/>
            <a:chOff x="1810872" y="2768050"/>
            <a:chExt cx="835480" cy="835478"/>
          </a:xfrm>
        </p:grpSpPr>
        <p:grpSp>
          <p:nvGrpSpPr>
            <p:cNvPr id="13" name="Group 225"/>
            <p:cNvGrpSpPr/>
            <p:nvPr/>
          </p:nvGrpSpPr>
          <p:grpSpPr>
            <a:xfrm>
              <a:off x="1810871" y="2768052"/>
              <a:ext cx="835479" cy="835479"/>
              <a:chOff x="864537" y="1822859"/>
              <a:chExt cx="971309" cy="971307"/>
            </a:xfrm>
          </p:grpSpPr>
          <p:sp>
            <p:nvSpPr>
              <p:cNvPr id="50" name="Oval 49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accent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9" name="Freeform 178"/>
            <p:cNvSpPr>
              <a:spLocks noEditPoints="1"/>
            </p:cNvSpPr>
            <p:nvPr/>
          </p:nvSpPr>
          <p:spPr bwMode="auto">
            <a:xfrm>
              <a:off x="2017942" y="3027121"/>
              <a:ext cx="421340" cy="317336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14" name="Group 51"/>
          <p:cNvGrpSpPr/>
          <p:nvPr/>
        </p:nvGrpSpPr>
        <p:grpSpPr>
          <a:xfrm>
            <a:off x="4369127" y="3998145"/>
            <a:ext cx="617997" cy="617995"/>
            <a:chOff x="7133616" y="2087458"/>
            <a:chExt cx="835480" cy="835478"/>
          </a:xfrm>
        </p:grpSpPr>
        <p:grpSp>
          <p:nvGrpSpPr>
            <p:cNvPr id="15" name="Group 225"/>
            <p:cNvGrpSpPr/>
            <p:nvPr/>
          </p:nvGrpSpPr>
          <p:grpSpPr>
            <a:xfrm>
              <a:off x="7133615" y="2087460"/>
              <a:ext cx="835479" cy="835479"/>
              <a:chOff x="864537" y="1822859"/>
              <a:chExt cx="971309" cy="971307"/>
            </a:xfrm>
          </p:grpSpPr>
          <p:sp>
            <p:nvSpPr>
              <p:cNvPr id="55" name="Oval 54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accent5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54" name="Freeform 83"/>
            <p:cNvSpPr>
              <a:spLocks noEditPoints="1"/>
            </p:cNvSpPr>
            <p:nvPr/>
          </p:nvSpPr>
          <p:spPr bwMode="auto">
            <a:xfrm>
              <a:off x="7404774" y="2285323"/>
              <a:ext cx="293165" cy="439748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17" name="Group 56"/>
          <p:cNvGrpSpPr/>
          <p:nvPr/>
        </p:nvGrpSpPr>
        <p:grpSpPr>
          <a:xfrm>
            <a:off x="5082347" y="1149124"/>
            <a:ext cx="3222482" cy="483745"/>
            <a:chOff x="-91496" y="1923715"/>
            <a:chExt cx="3223321" cy="483871"/>
          </a:xfrm>
        </p:grpSpPr>
        <p:sp>
          <p:nvSpPr>
            <p:cNvPr id="58" name="Footer Text"/>
            <p:cNvSpPr txBox="1"/>
            <p:nvPr/>
          </p:nvSpPr>
          <p:spPr>
            <a:xfrm>
              <a:off x="-91496" y="2099986"/>
              <a:ext cx="3223321" cy="3076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-91496" y="1923715"/>
              <a:ext cx="923570" cy="18471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200" b="1" dirty="0">
                  <a:solidFill>
                    <a:schemeClr val="accent1"/>
                  </a:solidFill>
                  <a:cs typeface="+mn-ea"/>
                  <a:sym typeface="+mn-lt"/>
                </a:rPr>
                <a:t>添加文本内容</a:t>
              </a:r>
              <a:endParaRPr lang="en-US" sz="1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59"/>
          <p:cNvGrpSpPr/>
          <p:nvPr/>
        </p:nvGrpSpPr>
        <p:grpSpPr>
          <a:xfrm>
            <a:off x="5082347" y="1878137"/>
            <a:ext cx="3222482" cy="483745"/>
            <a:chOff x="-91496" y="1923715"/>
            <a:chExt cx="3223321" cy="483871"/>
          </a:xfrm>
        </p:grpSpPr>
        <p:sp>
          <p:nvSpPr>
            <p:cNvPr id="61" name="Footer Text"/>
            <p:cNvSpPr txBox="1"/>
            <p:nvPr/>
          </p:nvSpPr>
          <p:spPr>
            <a:xfrm>
              <a:off x="-91496" y="2099986"/>
              <a:ext cx="3223321" cy="3076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-91496" y="1923715"/>
              <a:ext cx="923570" cy="18471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200" b="1" dirty="0">
                  <a:solidFill>
                    <a:schemeClr val="accent2"/>
                  </a:solidFill>
                  <a:cs typeface="+mn-ea"/>
                  <a:sym typeface="+mn-lt"/>
                </a:rPr>
                <a:t>添加文本内容</a:t>
              </a:r>
              <a:endParaRPr lang="en-US" sz="12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62"/>
          <p:cNvGrpSpPr/>
          <p:nvPr/>
        </p:nvGrpSpPr>
        <p:grpSpPr>
          <a:xfrm>
            <a:off x="5082347" y="2607149"/>
            <a:ext cx="3222482" cy="483745"/>
            <a:chOff x="-91496" y="1923715"/>
            <a:chExt cx="3223321" cy="483871"/>
          </a:xfrm>
        </p:grpSpPr>
        <p:sp>
          <p:nvSpPr>
            <p:cNvPr id="64" name="Footer Text"/>
            <p:cNvSpPr txBox="1"/>
            <p:nvPr/>
          </p:nvSpPr>
          <p:spPr>
            <a:xfrm>
              <a:off x="-91496" y="2099986"/>
              <a:ext cx="3223321" cy="3076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-91496" y="1923715"/>
              <a:ext cx="923570" cy="18471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200" b="1" dirty="0">
                  <a:solidFill>
                    <a:schemeClr val="accent3"/>
                  </a:solidFill>
                  <a:cs typeface="+mn-ea"/>
                  <a:sym typeface="+mn-lt"/>
                </a:rPr>
                <a:t>添加文本内容</a:t>
              </a:r>
              <a:endParaRPr lang="en-US" sz="12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65"/>
          <p:cNvGrpSpPr/>
          <p:nvPr/>
        </p:nvGrpSpPr>
        <p:grpSpPr>
          <a:xfrm>
            <a:off x="5082347" y="3336160"/>
            <a:ext cx="3222482" cy="483745"/>
            <a:chOff x="-91496" y="1923715"/>
            <a:chExt cx="3223321" cy="483871"/>
          </a:xfrm>
        </p:grpSpPr>
        <p:sp>
          <p:nvSpPr>
            <p:cNvPr id="67" name="Footer Text"/>
            <p:cNvSpPr txBox="1"/>
            <p:nvPr/>
          </p:nvSpPr>
          <p:spPr>
            <a:xfrm>
              <a:off x="-91496" y="2099986"/>
              <a:ext cx="3223321" cy="3076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-91496" y="1923715"/>
              <a:ext cx="923570" cy="18471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200" b="1" dirty="0">
                  <a:solidFill>
                    <a:schemeClr val="accent4"/>
                  </a:solidFill>
                  <a:cs typeface="+mn-ea"/>
                  <a:sym typeface="+mn-lt"/>
                </a:rPr>
                <a:t>添加文本内容</a:t>
              </a:r>
              <a:endParaRPr lang="en-US" sz="12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68"/>
          <p:cNvGrpSpPr/>
          <p:nvPr/>
        </p:nvGrpSpPr>
        <p:grpSpPr>
          <a:xfrm>
            <a:off x="5082347" y="4065171"/>
            <a:ext cx="3222482" cy="483745"/>
            <a:chOff x="-91496" y="1923715"/>
            <a:chExt cx="3223321" cy="483871"/>
          </a:xfrm>
        </p:grpSpPr>
        <p:sp>
          <p:nvSpPr>
            <p:cNvPr id="70" name="Footer Text"/>
            <p:cNvSpPr txBox="1"/>
            <p:nvPr/>
          </p:nvSpPr>
          <p:spPr>
            <a:xfrm>
              <a:off x="-91496" y="2099986"/>
              <a:ext cx="3223321" cy="3076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-91496" y="1923715"/>
              <a:ext cx="923570" cy="18471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200" b="1" dirty="0">
                  <a:solidFill>
                    <a:schemeClr val="accent5"/>
                  </a:solidFill>
                  <a:cs typeface="+mn-ea"/>
                  <a:sym typeface="+mn-lt"/>
                </a:rPr>
                <a:t>添加文本内容</a:t>
              </a:r>
              <a:endParaRPr lang="en-US" sz="1200" b="1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等腰三角形 56">
            <a:extLst>
              <a:ext uri="{FF2B5EF4-FFF2-40B4-BE49-F238E27FC236}">
                <a16:creationId xmlns:a16="http://schemas.microsoft.com/office/drawing/2014/main" id="{C0E3CFC7-D5C9-4086-B9C6-2C6DBB1505B8}"/>
              </a:ext>
            </a:extLst>
          </p:cNvPr>
          <p:cNvSpPr/>
          <p:nvPr/>
        </p:nvSpPr>
        <p:spPr bwMode="auto">
          <a:xfrm rot="5400000">
            <a:off x="178648" y="171129"/>
            <a:ext cx="457200" cy="394138"/>
          </a:xfrm>
          <a:prstGeom prst="triangl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552394E3-2569-477A-AFBF-D2DE91ABC627}"/>
              </a:ext>
            </a:extLst>
          </p:cNvPr>
          <p:cNvSpPr txBox="1"/>
          <p:nvPr/>
        </p:nvSpPr>
        <p:spPr>
          <a:xfrm>
            <a:off x="646197" y="196688"/>
            <a:ext cx="1958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请关注公众号</a:t>
            </a:r>
            <a:endParaRPr lang="zh-CN" altLang="en-US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25168735"/>
      </p:ext>
    </p:extLst>
  </p:cSld>
  <p:clrMapOvr>
    <a:masterClrMapping/>
  </p:clrMapOvr>
  <p:transition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6" grpId="0" animBg="1"/>
      <p:bldP spid="24" grpId="0" animBg="1"/>
      <p:bldP spid="22" grpId="0" animBg="1"/>
      <p:bldP spid="20" grpId="0" animBg="1"/>
      <p:bldP spid="18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/>
          <p:cNvSpPr/>
          <p:nvPr/>
        </p:nvSpPr>
        <p:spPr>
          <a:xfrm>
            <a:off x="1435615" y="2245511"/>
            <a:ext cx="1495695" cy="1495695"/>
          </a:xfrm>
          <a:prstGeom prst="ellipse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632171" y="2245511"/>
            <a:ext cx="1495695" cy="1495695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3828727" y="2245511"/>
            <a:ext cx="1495695" cy="1495695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5025283" y="2245511"/>
            <a:ext cx="1495695" cy="1495695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6140841" y="2245511"/>
            <a:ext cx="1495695" cy="1495695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Arc 25"/>
          <p:cNvSpPr/>
          <p:nvPr/>
        </p:nvSpPr>
        <p:spPr>
          <a:xfrm rot="18979841">
            <a:off x="1275089" y="1999400"/>
            <a:ext cx="1808863" cy="1808863"/>
          </a:xfrm>
          <a:prstGeom prst="arc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>
              <a:cs typeface="+mn-ea"/>
              <a:sym typeface="+mn-lt"/>
            </a:endParaRPr>
          </a:p>
        </p:txBody>
      </p:sp>
      <p:grpSp>
        <p:nvGrpSpPr>
          <p:cNvPr id="2" name="Group 28"/>
          <p:cNvGrpSpPr/>
          <p:nvPr/>
        </p:nvGrpSpPr>
        <p:grpSpPr>
          <a:xfrm>
            <a:off x="2092908" y="1578093"/>
            <a:ext cx="160638" cy="421025"/>
            <a:chOff x="2006136" y="1276348"/>
            <a:chExt cx="169764" cy="444944"/>
          </a:xfrm>
        </p:grpSpPr>
        <p:cxnSp>
          <p:nvCxnSpPr>
            <p:cNvPr id="27" name="Straight Connector 26"/>
            <p:cNvCxnSpPr/>
            <p:nvPr/>
          </p:nvCxnSpPr>
          <p:spPr>
            <a:xfrm rot="16200000" flipH="1">
              <a:off x="1908302" y="1538574"/>
              <a:ext cx="365432" cy="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"/>
            <p:cNvSpPr/>
            <p:nvPr/>
          </p:nvSpPr>
          <p:spPr>
            <a:xfrm>
              <a:off x="2006136" y="1276348"/>
              <a:ext cx="169764" cy="169764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31" name="Arc 30"/>
          <p:cNvSpPr/>
          <p:nvPr/>
        </p:nvSpPr>
        <p:spPr>
          <a:xfrm rot="18979841">
            <a:off x="3667066" y="1999399"/>
            <a:ext cx="1808863" cy="1808862"/>
          </a:xfrm>
          <a:prstGeom prst="arc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>
              <a:cs typeface="+mn-ea"/>
              <a:sym typeface="+mn-lt"/>
            </a:endParaRPr>
          </a:p>
        </p:txBody>
      </p:sp>
      <p:grpSp>
        <p:nvGrpSpPr>
          <p:cNvPr id="3" name="Group 31"/>
          <p:cNvGrpSpPr/>
          <p:nvPr/>
        </p:nvGrpSpPr>
        <p:grpSpPr>
          <a:xfrm>
            <a:off x="4495118" y="1578093"/>
            <a:ext cx="160638" cy="421025"/>
            <a:chOff x="2006136" y="1276348"/>
            <a:chExt cx="169764" cy="444944"/>
          </a:xfrm>
        </p:grpSpPr>
        <p:cxnSp>
          <p:nvCxnSpPr>
            <p:cNvPr id="33" name="Straight Connector 32"/>
            <p:cNvCxnSpPr/>
            <p:nvPr/>
          </p:nvCxnSpPr>
          <p:spPr>
            <a:xfrm rot="16200000" flipH="1">
              <a:off x="1908302" y="1538574"/>
              <a:ext cx="365432" cy="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Oval 33"/>
            <p:cNvSpPr/>
            <p:nvPr/>
          </p:nvSpPr>
          <p:spPr>
            <a:xfrm>
              <a:off x="2006136" y="1276348"/>
              <a:ext cx="169764" cy="169764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37" name="Arc 36"/>
          <p:cNvSpPr/>
          <p:nvPr/>
        </p:nvSpPr>
        <p:spPr>
          <a:xfrm rot="8179841">
            <a:off x="2501497" y="2159968"/>
            <a:ext cx="1808863" cy="1808862"/>
          </a:xfrm>
          <a:prstGeom prst="arc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>
              <a:cs typeface="+mn-ea"/>
              <a:sym typeface="+mn-lt"/>
            </a:endParaRPr>
          </a:p>
        </p:txBody>
      </p:sp>
      <p:grpSp>
        <p:nvGrpSpPr>
          <p:cNvPr id="4" name="Group 37"/>
          <p:cNvGrpSpPr/>
          <p:nvPr/>
        </p:nvGrpSpPr>
        <p:grpSpPr>
          <a:xfrm rot="10800000">
            <a:off x="3321668" y="3969114"/>
            <a:ext cx="160638" cy="421025"/>
            <a:chOff x="2006136" y="1276348"/>
            <a:chExt cx="169764" cy="444944"/>
          </a:xfrm>
        </p:grpSpPr>
        <p:cxnSp>
          <p:nvCxnSpPr>
            <p:cNvPr id="39" name="Straight Connector 38"/>
            <p:cNvCxnSpPr/>
            <p:nvPr/>
          </p:nvCxnSpPr>
          <p:spPr>
            <a:xfrm rot="16200000" flipH="1">
              <a:off x="1908302" y="1538574"/>
              <a:ext cx="365432" cy="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39"/>
            <p:cNvSpPr/>
            <p:nvPr/>
          </p:nvSpPr>
          <p:spPr>
            <a:xfrm>
              <a:off x="2006136" y="1276348"/>
              <a:ext cx="169764" cy="169764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42" name="Arc 41"/>
          <p:cNvSpPr/>
          <p:nvPr/>
        </p:nvSpPr>
        <p:spPr>
          <a:xfrm rot="8179841">
            <a:off x="4891206" y="2159968"/>
            <a:ext cx="1808863" cy="1808862"/>
          </a:xfrm>
          <a:prstGeom prst="arc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>
              <a:cs typeface="+mn-ea"/>
              <a:sym typeface="+mn-lt"/>
            </a:endParaRPr>
          </a:p>
        </p:txBody>
      </p:sp>
      <p:grpSp>
        <p:nvGrpSpPr>
          <p:cNvPr id="5" name="Group 42"/>
          <p:cNvGrpSpPr/>
          <p:nvPr/>
        </p:nvGrpSpPr>
        <p:grpSpPr>
          <a:xfrm rot="10800000">
            <a:off x="5711379" y="3969114"/>
            <a:ext cx="160638" cy="421025"/>
            <a:chOff x="2006136" y="1276348"/>
            <a:chExt cx="169764" cy="444944"/>
          </a:xfrm>
        </p:grpSpPr>
        <p:cxnSp>
          <p:nvCxnSpPr>
            <p:cNvPr id="44" name="Straight Connector 43"/>
            <p:cNvCxnSpPr/>
            <p:nvPr/>
          </p:nvCxnSpPr>
          <p:spPr>
            <a:xfrm rot="16200000" flipH="1">
              <a:off x="1908302" y="1538574"/>
              <a:ext cx="365432" cy="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44"/>
            <p:cNvSpPr/>
            <p:nvPr/>
          </p:nvSpPr>
          <p:spPr>
            <a:xfrm>
              <a:off x="2006136" y="1276348"/>
              <a:ext cx="169764" cy="169764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47" name="Arc 46"/>
          <p:cNvSpPr/>
          <p:nvPr/>
        </p:nvSpPr>
        <p:spPr>
          <a:xfrm rot="18979841">
            <a:off x="6044813" y="1999399"/>
            <a:ext cx="1808863" cy="1808862"/>
          </a:xfrm>
          <a:prstGeom prst="arc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>
              <a:cs typeface="+mn-ea"/>
              <a:sym typeface="+mn-lt"/>
            </a:endParaRPr>
          </a:p>
        </p:txBody>
      </p:sp>
      <p:grpSp>
        <p:nvGrpSpPr>
          <p:cNvPr id="6" name="Group 47"/>
          <p:cNvGrpSpPr/>
          <p:nvPr/>
        </p:nvGrpSpPr>
        <p:grpSpPr>
          <a:xfrm>
            <a:off x="6872865" y="1578093"/>
            <a:ext cx="160638" cy="421025"/>
            <a:chOff x="2006136" y="1276348"/>
            <a:chExt cx="169764" cy="444944"/>
          </a:xfrm>
        </p:grpSpPr>
        <p:cxnSp>
          <p:nvCxnSpPr>
            <p:cNvPr id="49" name="Straight Connector 48"/>
            <p:cNvCxnSpPr/>
            <p:nvPr/>
          </p:nvCxnSpPr>
          <p:spPr>
            <a:xfrm rot="16200000" flipH="1">
              <a:off x="1908302" y="1538574"/>
              <a:ext cx="365432" cy="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Oval 49"/>
            <p:cNvSpPr/>
            <p:nvPr/>
          </p:nvSpPr>
          <p:spPr>
            <a:xfrm>
              <a:off x="2006136" y="1276348"/>
              <a:ext cx="169764" cy="169764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52" name="Text Placeholder 3"/>
          <p:cNvSpPr txBox="1">
            <a:spLocks/>
          </p:cNvSpPr>
          <p:nvPr/>
        </p:nvSpPr>
        <p:spPr>
          <a:xfrm>
            <a:off x="1435392" y="1055009"/>
            <a:ext cx="1461675" cy="5078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134"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accent1"/>
                </a:solidFill>
                <a:cs typeface="+mn-ea"/>
                <a:sym typeface="+mn-lt"/>
              </a:rPr>
              <a:t>添加文本内容</a:t>
            </a:r>
            <a:br>
              <a:rPr lang="en-US" sz="11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小白，一个资深</a:t>
            </a:r>
            <a:r>
              <a: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设计师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3832085" y="1055009"/>
            <a:ext cx="1461675" cy="5078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134"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accent3"/>
                </a:solidFill>
                <a:cs typeface="+mn-ea"/>
                <a:sym typeface="+mn-lt"/>
              </a:rPr>
              <a:t>添加文本内容</a:t>
            </a:r>
            <a:br>
              <a:rPr lang="en-US" sz="11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小白，一个资深</a:t>
            </a:r>
            <a:r>
              <a: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设计师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 Placeholder 3"/>
          <p:cNvSpPr txBox="1">
            <a:spLocks/>
          </p:cNvSpPr>
          <p:nvPr/>
        </p:nvSpPr>
        <p:spPr>
          <a:xfrm>
            <a:off x="6233713" y="1055009"/>
            <a:ext cx="1461675" cy="5078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134"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accent5"/>
                </a:solidFill>
                <a:cs typeface="+mn-ea"/>
                <a:sym typeface="+mn-lt"/>
              </a:rPr>
              <a:t>添加文本内容</a:t>
            </a:r>
            <a:br>
              <a:rPr lang="en-US" sz="11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小白，一个资深</a:t>
            </a:r>
            <a:r>
              <a: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设计师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2659574" y="4456623"/>
            <a:ext cx="1461675" cy="5078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134"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accent2"/>
                </a:solidFill>
                <a:cs typeface="+mn-ea"/>
                <a:sym typeface="+mn-lt"/>
              </a:rPr>
              <a:t>添加文本内容</a:t>
            </a:r>
            <a:br>
              <a:rPr lang="en-US" sz="11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小白，一个资深</a:t>
            </a:r>
            <a:r>
              <a: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设计师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Text Placeholder 3"/>
          <p:cNvSpPr txBox="1">
            <a:spLocks/>
          </p:cNvSpPr>
          <p:nvPr/>
        </p:nvSpPr>
        <p:spPr>
          <a:xfrm>
            <a:off x="5068570" y="4456623"/>
            <a:ext cx="1461675" cy="5078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134">
              <a:spcBef>
                <a:spcPct val="20000"/>
              </a:spcBef>
              <a:defRPr/>
            </a:pPr>
            <a:r>
              <a:rPr lang="zh-CN" altLang="en-US" sz="1100" b="1" dirty="0">
                <a:solidFill>
                  <a:schemeClr val="accent4"/>
                </a:solidFill>
                <a:cs typeface="+mn-ea"/>
                <a:sym typeface="+mn-lt"/>
              </a:rPr>
              <a:t>添加文本内容</a:t>
            </a:r>
            <a:br>
              <a:rPr lang="en-US" sz="11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小白，一个资深</a:t>
            </a:r>
            <a:r>
              <a: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设计师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Freeform 66"/>
          <p:cNvSpPr>
            <a:spLocks noEditPoints="1"/>
          </p:cNvSpPr>
          <p:nvPr/>
        </p:nvSpPr>
        <p:spPr bwMode="auto">
          <a:xfrm>
            <a:off x="2021677" y="2804379"/>
            <a:ext cx="323571" cy="377959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58" name="Freeform 57"/>
          <p:cNvSpPr>
            <a:spLocks noEditPoints="1"/>
          </p:cNvSpPr>
          <p:nvPr/>
        </p:nvSpPr>
        <p:spPr bwMode="auto">
          <a:xfrm>
            <a:off x="4410464" y="2836287"/>
            <a:ext cx="332221" cy="314142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59" name="Freeform 135"/>
          <p:cNvSpPr>
            <a:spLocks noEditPoints="1"/>
          </p:cNvSpPr>
          <p:nvPr/>
        </p:nvSpPr>
        <p:spPr bwMode="auto">
          <a:xfrm>
            <a:off x="3164323" y="2791315"/>
            <a:ext cx="431390" cy="404087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60" name="Freeform 65"/>
          <p:cNvSpPr>
            <a:spLocks noEditPoints="1"/>
          </p:cNvSpPr>
          <p:nvPr/>
        </p:nvSpPr>
        <p:spPr bwMode="auto">
          <a:xfrm>
            <a:off x="5556119" y="2795607"/>
            <a:ext cx="434023" cy="395503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cs typeface="+mn-ea"/>
              <a:sym typeface="+mn-lt"/>
            </a:endParaRPr>
          </a:p>
        </p:txBody>
      </p:sp>
      <p:grpSp>
        <p:nvGrpSpPr>
          <p:cNvPr id="9" name="Group 60"/>
          <p:cNvGrpSpPr/>
          <p:nvPr/>
        </p:nvGrpSpPr>
        <p:grpSpPr>
          <a:xfrm>
            <a:off x="6743270" y="2754721"/>
            <a:ext cx="290837" cy="477274"/>
            <a:chOff x="5994209" y="2727357"/>
            <a:chExt cx="213761" cy="350787"/>
          </a:xfrm>
        </p:grpSpPr>
        <p:sp>
          <p:nvSpPr>
            <p:cNvPr id="62" name="Freeform 14"/>
            <p:cNvSpPr>
              <a:spLocks noEditPoints="1"/>
            </p:cNvSpPr>
            <p:nvPr/>
          </p:nvSpPr>
          <p:spPr bwMode="auto">
            <a:xfrm>
              <a:off x="5994209" y="2727357"/>
              <a:ext cx="202799" cy="281726"/>
            </a:xfrm>
            <a:custGeom>
              <a:avLst/>
              <a:gdLst/>
              <a:ahLst/>
              <a:cxnLst>
                <a:cxn ang="0">
                  <a:pos x="123" y="191"/>
                </a:cxn>
                <a:cxn ang="0">
                  <a:pos x="120" y="170"/>
                </a:cxn>
                <a:cxn ang="0">
                  <a:pos x="134" y="124"/>
                </a:cxn>
                <a:cxn ang="0">
                  <a:pos x="139" y="90"/>
                </a:cxn>
                <a:cxn ang="0">
                  <a:pos x="131" y="56"/>
                </a:cxn>
                <a:cxn ang="0">
                  <a:pos x="85" y="19"/>
                </a:cxn>
                <a:cxn ang="0">
                  <a:pos x="70" y="0"/>
                </a:cxn>
                <a:cxn ang="0">
                  <a:pos x="69" y="19"/>
                </a:cxn>
                <a:cxn ang="0">
                  <a:pos x="56" y="23"/>
                </a:cxn>
                <a:cxn ang="0">
                  <a:pos x="59" y="30"/>
                </a:cxn>
                <a:cxn ang="0">
                  <a:pos x="40" y="38"/>
                </a:cxn>
                <a:cxn ang="0">
                  <a:pos x="37" y="44"/>
                </a:cxn>
                <a:cxn ang="0">
                  <a:pos x="2" y="75"/>
                </a:cxn>
                <a:cxn ang="0">
                  <a:pos x="2" y="80"/>
                </a:cxn>
                <a:cxn ang="0">
                  <a:pos x="1" y="87"/>
                </a:cxn>
                <a:cxn ang="0">
                  <a:pos x="1" y="94"/>
                </a:cxn>
                <a:cxn ang="0">
                  <a:pos x="8" y="101"/>
                </a:cxn>
                <a:cxn ang="0">
                  <a:pos x="12" y="102"/>
                </a:cxn>
                <a:cxn ang="0">
                  <a:pos x="21" y="105"/>
                </a:cxn>
                <a:cxn ang="0">
                  <a:pos x="37" y="96"/>
                </a:cxn>
                <a:cxn ang="0">
                  <a:pos x="49" y="92"/>
                </a:cxn>
                <a:cxn ang="0">
                  <a:pos x="79" y="95"/>
                </a:cxn>
                <a:cxn ang="0">
                  <a:pos x="43" y="138"/>
                </a:cxn>
                <a:cxn ang="0">
                  <a:pos x="37" y="191"/>
                </a:cxn>
                <a:cxn ang="0">
                  <a:pos x="123" y="191"/>
                </a:cxn>
                <a:cxn ang="0">
                  <a:pos x="123" y="191"/>
                </a:cxn>
                <a:cxn ang="0">
                  <a:pos x="123" y="191"/>
                </a:cxn>
              </a:cxnLst>
              <a:rect l="0" t="0" r="r" b="b"/>
              <a:pathLst>
                <a:path w="139" h="191">
                  <a:moveTo>
                    <a:pt x="123" y="191"/>
                  </a:moveTo>
                  <a:cubicBezTo>
                    <a:pt x="119" y="186"/>
                    <a:pt x="120" y="170"/>
                    <a:pt x="120" y="170"/>
                  </a:cubicBezTo>
                  <a:cubicBezTo>
                    <a:pt x="120" y="170"/>
                    <a:pt x="129" y="132"/>
                    <a:pt x="134" y="124"/>
                  </a:cubicBezTo>
                  <a:cubicBezTo>
                    <a:pt x="139" y="115"/>
                    <a:pt x="139" y="90"/>
                    <a:pt x="139" y="90"/>
                  </a:cubicBezTo>
                  <a:cubicBezTo>
                    <a:pt x="139" y="90"/>
                    <a:pt x="138" y="75"/>
                    <a:pt x="131" y="56"/>
                  </a:cubicBezTo>
                  <a:cubicBezTo>
                    <a:pt x="124" y="37"/>
                    <a:pt x="101" y="22"/>
                    <a:pt x="85" y="19"/>
                  </a:cubicBezTo>
                  <a:cubicBezTo>
                    <a:pt x="84" y="10"/>
                    <a:pt x="70" y="0"/>
                    <a:pt x="70" y="0"/>
                  </a:cubicBezTo>
                  <a:cubicBezTo>
                    <a:pt x="70" y="0"/>
                    <a:pt x="72" y="19"/>
                    <a:pt x="69" y="19"/>
                  </a:cubicBezTo>
                  <a:cubicBezTo>
                    <a:pt x="67" y="19"/>
                    <a:pt x="56" y="23"/>
                    <a:pt x="56" y="23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45" y="34"/>
                    <a:pt x="40" y="38"/>
                    <a:pt x="40" y="38"/>
                  </a:cubicBezTo>
                  <a:cubicBezTo>
                    <a:pt x="40" y="38"/>
                    <a:pt x="39" y="39"/>
                    <a:pt x="37" y="44"/>
                  </a:cubicBezTo>
                  <a:cubicBezTo>
                    <a:pt x="34" y="49"/>
                    <a:pt x="4" y="74"/>
                    <a:pt x="2" y="75"/>
                  </a:cubicBezTo>
                  <a:cubicBezTo>
                    <a:pt x="1" y="77"/>
                    <a:pt x="2" y="80"/>
                    <a:pt x="2" y="80"/>
                  </a:cubicBezTo>
                  <a:cubicBezTo>
                    <a:pt x="2" y="80"/>
                    <a:pt x="1" y="86"/>
                    <a:pt x="1" y="87"/>
                  </a:cubicBezTo>
                  <a:cubicBezTo>
                    <a:pt x="1" y="87"/>
                    <a:pt x="0" y="92"/>
                    <a:pt x="1" y="94"/>
                  </a:cubicBezTo>
                  <a:cubicBezTo>
                    <a:pt x="3" y="96"/>
                    <a:pt x="4" y="99"/>
                    <a:pt x="8" y="101"/>
                  </a:cubicBezTo>
                  <a:cubicBezTo>
                    <a:pt x="11" y="104"/>
                    <a:pt x="12" y="102"/>
                    <a:pt x="12" y="102"/>
                  </a:cubicBezTo>
                  <a:cubicBezTo>
                    <a:pt x="12" y="102"/>
                    <a:pt x="12" y="103"/>
                    <a:pt x="21" y="105"/>
                  </a:cubicBezTo>
                  <a:cubicBezTo>
                    <a:pt x="33" y="105"/>
                    <a:pt x="37" y="96"/>
                    <a:pt x="37" y="96"/>
                  </a:cubicBezTo>
                  <a:cubicBezTo>
                    <a:pt x="37" y="96"/>
                    <a:pt x="40" y="91"/>
                    <a:pt x="49" y="92"/>
                  </a:cubicBezTo>
                  <a:cubicBezTo>
                    <a:pt x="67" y="102"/>
                    <a:pt x="79" y="95"/>
                    <a:pt x="79" y="95"/>
                  </a:cubicBezTo>
                  <a:cubicBezTo>
                    <a:pt x="79" y="95"/>
                    <a:pt x="64" y="107"/>
                    <a:pt x="43" y="138"/>
                  </a:cubicBezTo>
                  <a:cubicBezTo>
                    <a:pt x="21" y="170"/>
                    <a:pt x="37" y="191"/>
                    <a:pt x="37" y="191"/>
                  </a:cubicBezTo>
                  <a:lnTo>
                    <a:pt x="123" y="191"/>
                  </a:lnTo>
                  <a:close/>
                  <a:moveTo>
                    <a:pt x="123" y="191"/>
                  </a:moveTo>
                  <a:cubicBezTo>
                    <a:pt x="123" y="191"/>
                    <a:pt x="123" y="191"/>
                    <a:pt x="123" y="19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63" name="Freeform 15"/>
            <p:cNvSpPr>
              <a:spLocks noEditPoints="1"/>
            </p:cNvSpPr>
            <p:nvPr/>
          </p:nvSpPr>
          <p:spPr bwMode="auto">
            <a:xfrm>
              <a:off x="6016133" y="3013467"/>
              <a:ext cx="191837" cy="64677"/>
            </a:xfrm>
            <a:custGeom>
              <a:avLst/>
              <a:gdLst/>
              <a:ahLst/>
              <a:cxnLst>
                <a:cxn ang="0">
                  <a:pos x="131" y="39"/>
                </a:cxn>
                <a:cxn ang="0">
                  <a:pos x="126" y="44"/>
                </a:cxn>
                <a:cxn ang="0">
                  <a:pos x="4" y="44"/>
                </a:cxn>
                <a:cxn ang="0">
                  <a:pos x="0" y="39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126" y="0"/>
                </a:cxn>
                <a:cxn ang="0">
                  <a:pos x="131" y="5"/>
                </a:cxn>
                <a:cxn ang="0">
                  <a:pos x="131" y="39"/>
                </a:cxn>
                <a:cxn ang="0">
                  <a:pos x="131" y="39"/>
                </a:cxn>
                <a:cxn ang="0">
                  <a:pos x="131" y="39"/>
                </a:cxn>
              </a:cxnLst>
              <a:rect l="0" t="0" r="r" b="b"/>
              <a:pathLst>
                <a:path w="131" h="44">
                  <a:moveTo>
                    <a:pt x="131" y="39"/>
                  </a:moveTo>
                  <a:cubicBezTo>
                    <a:pt x="131" y="42"/>
                    <a:pt x="129" y="44"/>
                    <a:pt x="126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2" y="44"/>
                    <a:pt x="0" y="42"/>
                    <a:pt x="0" y="3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0"/>
                    <a:pt x="131" y="2"/>
                    <a:pt x="131" y="5"/>
                  </a:cubicBezTo>
                  <a:lnTo>
                    <a:pt x="131" y="39"/>
                  </a:lnTo>
                  <a:close/>
                  <a:moveTo>
                    <a:pt x="131" y="39"/>
                  </a:moveTo>
                  <a:cubicBezTo>
                    <a:pt x="131" y="39"/>
                    <a:pt x="131" y="39"/>
                    <a:pt x="131" y="39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cs typeface="+mn-ea"/>
                <a:sym typeface="+mn-lt"/>
              </a:endParaRPr>
            </a:p>
          </p:txBody>
        </p:sp>
      </p:grpSp>
      <p:sp>
        <p:nvSpPr>
          <p:cNvPr id="46" name="等腰三角形 45">
            <a:extLst>
              <a:ext uri="{FF2B5EF4-FFF2-40B4-BE49-F238E27FC236}">
                <a16:creationId xmlns:a16="http://schemas.microsoft.com/office/drawing/2014/main" id="{8E6A3752-9191-4BAE-B711-9D014ED45DE2}"/>
              </a:ext>
            </a:extLst>
          </p:cNvPr>
          <p:cNvSpPr/>
          <p:nvPr/>
        </p:nvSpPr>
        <p:spPr bwMode="auto">
          <a:xfrm rot="5400000">
            <a:off x="178648" y="171129"/>
            <a:ext cx="457200" cy="394138"/>
          </a:xfrm>
          <a:prstGeom prst="triangl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2C7FF61-C574-4E24-9D8B-1967EEFEE611}"/>
              </a:ext>
            </a:extLst>
          </p:cNvPr>
          <p:cNvSpPr txBox="1"/>
          <p:nvPr/>
        </p:nvSpPr>
        <p:spPr>
          <a:xfrm>
            <a:off x="646197" y="196688"/>
            <a:ext cx="1958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请关注公众号</a:t>
            </a:r>
            <a:endParaRPr lang="zh-CN" altLang="en-US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2498428"/>
      </p:ext>
    </p:extLst>
  </p:cSld>
  <p:clrMapOvr>
    <a:masterClrMapping/>
  </p:clrMapOvr>
  <p:transition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1" grpId="0" animBg="1"/>
      <p:bldP spid="37" grpId="0" animBg="1"/>
      <p:bldP spid="42" grpId="0" animBg="1"/>
      <p:bldP spid="47" grpId="0" animBg="1"/>
      <p:bldP spid="52" grpId="0"/>
      <p:bldP spid="53" grpId="0"/>
      <p:bldP spid="54" grpId="0"/>
      <p:bldP spid="55" grpId="0"/>
      <p:bldP spid="56" grpId="0"/>
      <p:bldP spid="57" grpId="0" animBg="1"/>
      <p:bldP spid="58" grpId="0" animBg="1"/>
      <p:bldP spid="59" grpId="0" animBg="1"/>
      <p:bldP spid="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ounded Rectangle 41"/>
          <p:cNvSpPr/>
          <p:nvPr/>
        </p:nvSpPr>
        <p:spPr>
          <a:xfrm>
            <a:off x="4802367" y="2356718"/>
            <a:ext cx="3199567" cy="53326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4802367" y="2889979"/>
            <a:ext cx="2894846" cy="53326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4802367" y="1823457"/>
            <a:ext cx="3580468" cy="53326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3" name="Group 40"/>
          <p:cNvGrpSpPr/>
          <p:nvPr/>
        </p:nvGrpSpPr>
        <p:grpSpPr>
          <a:xfrm>
            <a:off x="3547662" y="1553116"/>
            <a:ext cx="2383126" cy="3368848"/>
            <a:chOff x="3240767" y="1463138"/>
            <a:chExt cx="2383747" cy="3369725"/>
          </a:xfrm>
        </p:grpSpPr>
        <p:sp>
          <p:nvSpPr>
            <p:cNvPr id="40" name="Oval 39"/>
            <p:cNvSpPr/>
            <p:nvPr/>
          </p:nvSpPr>
          <p:spPr>
            <a:xfrm>
              <a:off x="3240767" y="1628775"/>
              <a:ext cx="1973942" cy="19739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5" name="Group 32"/>
            <p:cNvGrpSpPr/>
            <p:nvPr/>
          </p:nvGrpSpPr>
          <p:grpSpPr>
            <a:xfrm rot="19593016">
              <a:off x="3519486" y="1463138"/>
              <a:ext cx="2105028" cy="3369725"/>
              <a:chOff x="1076959" y="905509"/>
              <a:chExt cx="2418083" cy="3870865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2133600" y="3028950"/>
                <a:ext cx="304800" cy="1143000"/>
              </a:xfrm>
              <a:prstGeom prst="rect">
                <a:avLst/>
              </a:prstGeom>
              <a:solidFill>
                <a:schemeClr val="tx2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>
                <a:off x="2057400" y="3867150"/>
                <a:ext cx="457200" cy="909224"/>
              </a:xfrm>
              <a:prstGeom prst="roundRect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0" name="Donut 29"/>
              <p:cNvSpPr/>
              <p:nvPr/>
            </p:nvSpPr>
            <p:spPr>
              <a:xfrm>
                <a:off x="1076959" y="905509"/>
                <a:ext cx="2418083" cy="2418082"/>
              </a:xfrm>
              <a:prstGeom prst="donut">
                <a:avLst>
                  <a:gd name="adj" fmla="val 1371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5" name="Oval 44"/>
          <p:cNvSpPr>
            <a:spLocks noChangeAspect="1"/>
          </p:cNvSpPr>
          <p:nvPr/>
        </p:nvSpPr>
        <p:spPr>
          <a:xfrm>
            <a:off x="7879410" y="1849751"/>
            <a:ext cx="476126" cy="476524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accent2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47" name="Oval 46"/>
          <p:cNvSpPr>
            <a:spLocks noChangeAspect="1"/>
          </p:cNvSpPr>
          <p:nvPr/>
        </p:nvSpPr>
        <p:spPr>
          <a:xfrm>
            <a:off x="7495336" y="2382983"/>
            <a:ext cx="476126" cy="476524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accent3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>
            <a:off x="7188711" y="2916244"/>
            <a:ext cx="476126" cy="476524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accent4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6" name="Group 73"/>
          <p:cNvGrpSpPr/>
          <p:nvPr/>
        </p:nvGrpSpPr>
        <p:grpSpPr>
          <a:xfrm>
            <a:off x="3106193" y="1530733"/>
            <a:ext cx="930096" cy="216544"/>
            <a:chOff x="2901397" y="1460250"/>
            <a:chExt cx="930338" cy="220268"/>
          </a:xfrm>
        </p:grpSpPr>
        <p:cxnSp>
          <p:nvCxnSpPr>
            <p:cNvPr id="50" name="Straight Connector 49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H="1">
              <a:off x="2901397" y="1463917"/>
              <a:ext cx="69128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81"/>
          <p:cNvGrpSpPr/>
          <p:nvPr/>
        </p:nvGrpSpPr>
        <p:grpSpPr>
          <a:xfrm flipV="1">
            <a:off x="3122889" y="3727961"/>
            <a:ext cx="930096" cy="216544"/>
            <a:chOff x="2901397" y="1460250"/>
            <a:chExt cx="930338" cy="220268"/>
          </a:xfrm>
        </p:grpSpPr>
        <p:cxnSp>
          <p:nvCxnSpPr>
            <p:cNvPr id="53" name="Straight Connector 52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H="1">
              <a:off x="2901397" y="1463917"/>
              <a:ext cx="691284" cy="0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6" name="Straight Connector 55"/>
          <p:cNvCxnSpPr/>
          <p:nvPr/>
        </p:nvCxnSpPr>
        <p:spPr>
          <a:xfrm flipH="1">
            <a:off x="2980141" y="2623349"/>
            <a:ext cx="460507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2"/>
          <p:cNvGrpSpPr/>
          <p:nvPr/>
        </p:nvGrpSpPr>
        <p:grpSpPr>
          <a:xfrm>
            <a:off x="926701" y="3575578"/>
            <a:ext cx="1947219" cy="667786"/>
            <a:chOff x="5603652" y="1677357"/>
            <a:chExt cx="1947726" cy="667960"/>
          </a:xfrm>
        </p:grpSpPr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6627807" y="1677357"/>
              <a:ext cx="923571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4134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4"/>
                  </a:solidFill>
                  <a:cs typeface="+mn-ea"/>
                  <a:sym typeface="+mn-lt"/>
                </a:rPr>
                <a:t>添加文本内容</a:t>
              </a:r>
              <a:endParaRPr lang="en-US" sz="12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 Placeholder 3"/>
            <p:cNvSpPr txBox="1">
              <a:spLocks/>
            </p:cNvSpPr>
            <p:nvPr/>
          </p:nvSpPr>
          <p:spPr>
            <a:xfrm>
              <a:off x="5603652" y="1883917"/>
              <a:ext cx="1947726" cy="46140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/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</p:grpSp>
      <p:grpSp>
        <p:nvGrpSpPr>
          <p:cNvPr id="9" name="Group 75"/>
          <p:cNvGrpSpPr/>
          <p:nvPr/>
        </p:nvGrpSpPr>
        <p:grpSpPr>
          <a:xfrm>
            <a:off x="807806" y="2300204"/>
            <a:ext cx="1947219" cy="665826"/>
            <a:chOff x="5603652" y="1679318"/>
            <a:chExt cx="1947726" cy="665999"/>
          </a:xfrm>
        </p:grpSpPr>
        <p:sp>
          <p:nvSpPr>
            <p:cNvPr id="62" name="Text Placeholder 3"/>
            <p:cNvSpPr txBox="1">
              <a:spLocks/>
            </p:cNvSpPr>
            <p:nvPr/>
          </p:nvSpPr>
          <p:spPr>
            <a:xfrm>
              <a:off x="6627807" y="1679318"/>
              <a:ext cx="923571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4134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3"/>
                  </a:solidFill>
                  <a:cs typeface="+mn-ea"/>
                  <a:sym typeface="+mn-lt"/>
                </a:rPr>
                <a:t>添加文本内容</a:t>
              </a:r>
              <a:endParaRPr lang="en-US" sz="12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 Placeholder 3"/>
            <p:cNvSpPr txBox="1">
              <a:spLocks/>
            </p:cNvSpPr>
            <p:nvPr/>
          </p:nvSpPr>
          <p:spPr>
            <a:xfrm>
              <a:off x="5603652" y="1883917"/>
              <a:ext cx="1947726" cy="46140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/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</p:grpSp>
      <p:grpSp>
        <p:nvGrpSpPr>
          <p:cNvPr id="10" name="Group 72"/>
          <p:cNvGrpSpPr/>
          <p:nvPr/>
        </p:nvGrpSpPr>
        <p:grpSpPr>
          <a:xfrm>
            <a:off x="883986" y="1213993"/>
            <a:ext cx="1947219" cy="632170"/>
            <a:chOff x="5603652" y="1712982"/>
            <a:chExt cx="1947726" cy="632335"/>
          </a:xfrm>
        </p:grpSpPr>
        <p:sp>
          <p:nvSpPr>
            <p:cNvPr id="69" name="Text Placeholder 3"/>
            <p:cNvSpPr txBox="1">
              <a:spLocks/>
            </p:cNvSpPr>
            <p:nvPr/>
          </p:nvSpPr>
          <p:spPr>
            <a:xfrm>
              <a:off x="6627807" y="1712982"/>
              <a:ext cx="923571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4134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2"/>
                  </a:solidFill>
                  <a:cs typeface="+mn-ea"/>
                  <a:sym typeface="+mn-lt"/>
                </a:rPr>
                <a:t>添加文本内容</a:t>
              </a:r>
              <a:endParaRPr lang="en-US" sz="12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70" name="Text Placeholder 3"/>
            <p:cNvSpPr txBox="1">
              <a:spLocks/>
            </p:cNvSpPr>
            <p:nvPr/>
          </p:nvSpPr>
          <p:spPr>
            <a:xfrm>
              <a:off x="5603652" y="1883917"/>
              <a:ext cx="1947726" cy="46140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/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</p:grpSp>
      <p:grpSp>
        <p:nvGrpSpPr>
          <p:cNvPr id="11" name="Group 56"/>
          <p:cNvGrpSpPr/>
          <p:nvPr/>
        </p:nvGrpSpPr>
        <p:grpSpPr>
          <a:xfrm>
            <a:off x="3835388" y="2212098"/>
            <a:ext cx="1407540" cy="862778"/>
            <a:chOff x="495837" y="1363501"/>
            <a:chExt cx="1407907" cy="863003"/>
          </a:xfrm>
        </p:grpSpPr>
        <p:sp>
          <p:nvSpPr>
            <p:cNvPr id="73" name="TextBox 72"/>
            <p:cNvSpPr txBox="1"/>
            <p:nvPr/>
          </p:nvSpPr>
          <p:spPr>
            <a:xfrm>
              <a:off x="495837" y="1611304"/>
              <a:ext cx="1407907" cy="615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134">
                <a:spcBef>
                  <a:spcPct val="20000"/>
                </a:spcBef>
                <a:defRPr/>
              </a:pPr>
              <a:r>
                <a:rPr lang="zh-CN" altLang="en-US" sz="999">
                  <a:solidFill>
                    <a:schemeClr val="tx2"/>
                  </a:solidFill>
                  <a:cs typeface="+mn-ea"/>
                  <a:sym typeface="+mn-lt"/>
                </a:rPr>
                <a:t>小白，一个资深</a:t>
              </a:r>
              <a:r>
                <a:rPr lang="en-US" altLang="zh-CN" sz="999">
                  <a:solidFill>
                    <a:schemeClr val="tx2"/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2"/>
                  </a:solidFill>
                  <a:cs typeface="+mn-ea"/>
                  <a:sym typeface="+mn-lt"/>
                </a:rPr>
                <a:t>设计师，专注研究</a:t>
              </a:r>
              <a:r>
                <a:rPr lang="en-US" altLang="zh-CN" sz="999">
                  <a:solidFill>
                    <a:schemeClr val="tx2"/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2"/>
                  </a:solidFill>
                  <a:cs typeface="+mn-ea"/>
                  <a:sym typeface="+mn-lt"/>
                </a:rPr>
                <a:t>多年，帮你解决</a:t>
              </a:r>
              <a:r>
                <a:rPr lang="en-US" altLang="zh-CN" sz="999">
                  <a:solidFill>
                    <a:schemeClr val="tx2"/>
                  </a:solidFill>
                  <a:cs typeface="+mn-ea"/>
                  <a:sym typeface="+mn-lt"/>
                </a:rPr>
                <a:t>PPT</a:t>
              </a:r>
              <a:r>
                <a:rPr lang="zh-CN" altLang="en-US" sz="999">
                  <a:solidFill>
                    <a:schemeClr val="tx2"/>
                  </a:solidFill>
                  <a:cs typeface="+mn-ea"/>
                  <a:sym typeface="+mn-lt"/>
                </a:rPr>
                <a:t>烦恼，喜欢大家多多支持，谢谢！</a:t>
              </a: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845435" y="1363501"/>
              <a:ext cx="708712" cy="21550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2"/>
                  </a:solidFill>
                  <a:cs typeface="+mn-ea"/>
                  <a:sym typeface="+mn-lt"/>
                </a:rPr>
                <a:t>Just start</a:t>
              </a:r>
            </a:p>
          </p:txBody>
        </p:sp>
      </p:grpSp>
      <p:sp>
        <p:nvSpPr>
          <p:cNvPr id="75" name="Text Placeholder 3"/>
          <p:cNvSpPr txBox="1">
            <a:spLocks/>
          </p:cNvSpPr>
          <p:nvPr/>
        </p:nvSpPr>
        <p:spPr>
          <a:xfrm>
            <a:off x="6030773" y="2003335"/>
            <a:ext cx="1317211" cy="1692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/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en-US" sz="9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6" name="Text Placeholder 3"/>
          <p:cNvSpPr txBox="1">
            <a:spLocks/>
          </p:cNvSpPr>
          <p:nvPr/>
        </p:nvSpPr>
        <p:spPr>
          <a:xfrm>
            <a:off x="5726052" y="2538732"/>
            <a:ext cx="1317211" cy="1692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/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en-US" sz="9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7" name="Text Placeholder 3"/>
          <p:cNvSpPr txBox="1">
            <a:spLocks/>
          </p:cNvSpPr>
          <p:nvPr/>
        </p:nvSpPr>
        <p:spPr>
          <a:xfrm>
            <a:off x="5399112" y="3059845"/>
            <a:ext cx="1317211" cy="1692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/>
            <a:r>
              <a:rPr lang="en-US" sz="1100" b="1" dirty="0">
                <a:solidFill>
                  <a:schemeClr val="bg1"/>
                </a:solidFill>
                <a:cs typeface="+mn-ea"/>
                <a:sym typeface="+mn-lt"/>
              </a:rPr>
              <a:t>Title Goes Here</a:t>
            </a:r>
            <a:endParaRPr lang="en-US" sz="9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8" name="Freeform 63"/>
          <p:cNvSpPr>
            <a:spLocks noEditPoints="1"/>
          </p:cNvSpPr>
          <p:nvPr/>
        </p:nvSpPr>
        <p:spPr bwMode="auto">
          <a:xfrm>
            <a:off x="6770121" y="3018402"/>
            <a:ext cx="303601" cy="220962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79" name="Freeform 66"/>
          <p:cNvSpPr>
            <a:spLocks noEditPoints="1"/>
          </p:cNvSpPr>
          <p:nvPr/>
        </p:nvSpPr>
        <p:spPr bwMode="auto">
          <a:xfrm>
            <a:off x="7102549" y="2520250"/>
            <a:ext cx="280245" cy="217369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80" name="Freeform 226"/>
          <p:cNvSpPr>
            <a:spLocks noEditPoints="1"/>
          </p:cNvSpPr>
          <p:nvPr/>
        </p:nvSpPr>
        <p:spPr bwMode="auto">
          <a:xfrm>
            <a:off x="7379161" y="1959406"/>
            <a:ext cx="337732" cy="226351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46" name="等腰三角形 45">
            <a:extLst>
              <a:ext uri="{FF2B5EF4-FFF2-40B4-BE49-F238E27FC236}">
                <a16:creationId xmlns:a16="http://schemas.microsoft.com/office/drawing/2014/main" id="{295F725B-42A1-428D-91CF-DE8FB59C64C9}"/>
              </a:ext>
            </a:extLst>
          </p:cNvPr>
          <p:cNvSpPr/>
          <p:nvPr/>
        </p:nvSpPr>
        <p:spPr bwMode="auto">
          <a:xfrm rot="5400000">
            <a:off x="178648" y="171129"/>
            <a:ext cx="457200" cy="394138"/>
          </a:xfrm>
          <a:prstGeom prst="triangl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9B23973-4870-44A7-AA97-56AA6CC1CB50}"/>
              </a:ext>
            </a:extLst>
          </p:cNvPr>
          <p:cNvSpPr txBox="1"/>
          <p:nvPr/>
        </p:nvSpPr>
        <p:spPr>
          <a:xfrm>
            <a:off x="646197" y="196688"/>
            <a:ext cx="1958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请关注公众号</a:t>
            </a:r>
            <a:endParaRPr lang="zh-CN" altLang="en-US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7811285"/>
      </p:ext>
    </p:extLst>
  </p:cSld>
  <p:clrMapOvr>
    <a:masterClrMapping/>
  </p:clrMapOvr>
  <p:transition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37" grpId="0" animBg="1"/>
      <p:bldP spid="45" grpId="0" animBg="1"/>
      <p:bldP spid="47" grpId="0" animBg="1"/>
      <p:bldP spid="48" grpId="0" animBg="1"/>
      <p:bldP spid="75" grpId="0"/>
      <p:bldP spid="76" grpId="0"/>
      <p:bldP spid="77" grpId="0"/>
      <p:bldP spid="78" grpId="0" animBg="1"/>
      <p:bldP spid="79" grpId="0" animBg="1"/>
      <p:bldP spid="8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1"/>
  <p:tag name="ISPRING_SCORM_RATE_QUIZZES" val="0"/>
  <p:tag name="ISPRING_SCORM_PASSING_SCORE" val="100.0000000000"/>
  <p:tag name="ISPRING_RESOURCE_PATHS_HASH_2" val="a98adf16f083f25c2f9baba6deed8e7b364492f9"/>
  <p:tag name="ISPRING_RESOURCE_PATHS_HASH_PRESENTER" val="9fde33e0c5ad3faf21971baddff2f7ac5926b"/>
  <p:tag name="ISPRING_PRESENTATION_TITLE" val="dfdfdfdfd"/>
</p:tagLst>
</file>

<file path=ppt/theme/theme1.xml><?xml version="1.0" encoding="utf-8"?>
<a:theme xmlns:a="http://schemas.openxmlformats.org/drawingml/2006/main" name="1_Custom Design">
  <a:themeElements>
    <a:clrScheme name="自定义 427">
      <a:dk1>
        <a:srgbClr val="FFFFFF"/>
      </a:dk1>
      <a:lt1>
        <a:srgbClr val="FFFFFF"/>
      </a:lt1>
      <a:dk2>
        <a:srgbClr val="262626"/>
      </a:dk2>
      <a:lt2>
        <a:srgbClr val="FFFFFF"/>
      </a:lt2>
      <a:accent1>
        <a:srgbClr val="237DB9"/>
      </a:accent1>
      <a:accent2>
        <a:srgbClr val="15AA96"/>
      </a:accent2>
      <a:accent3>
        <a:srgbClr val="9BB955"/>
      </a:accent3>
      <a:accent4>
        <a:srgbClr val="F19B14"/>
      </a:accent4>
      <a:accent5>
        <a:srgbClr val="BE382C"/>
      </a:accent5>
      <a:accent6>
        <a:srgbClr val="633247"/>
      </a:accent6>
      <a:hlink>
        <a:srgbClr val="FFFFFF"/>
      </a:hlink>
      <a:folHlink>
        <a:srgbClr val="595959"/>
      </a:folHlink>
    </a:clrScheme>
    <a:fontScheme name="Temp">
      <a:majorFont>
        <a:latin typeface="张海山锐线体简"/>
        <a:ea typeface="张海山锐线体简"/>
        <a:cs typeface=""/>
      </a:majorFont>
      <a:minorFont>
        <a:latin typeface="张海山锐线体简"/>
        <a:ea typeface="张海山锐线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>
          <a:noFill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43757</TotalTime>
  <Words>1168</Words>
  <Application>Microsoft Office PowerPoint</Application>
  <PresentationFormat>全屏显示(16:9)</PresentationFormat>
  <Paragraphs>120</Paragraphs>
  <Slides>14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FontAwesome</vt:lpstr>
      <vt:lpstr>思源黑体 CN Bold</vt:lpstr>
      <vt:lpstr>张海山锐线体简</vt:lpstr>
      <vt:lpstr>Arial</vt:lpstr>
      <vt:lpstr>Book Antiqua</vt:lpstr>
      <vt:lpstr>Calibri</vt:lpstr>
      <vt:lpstr>1_Custom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小白</dc:title>
  <dc:subject>小白</dc:subject>
  <dc:creator>小白</dc:creator>
  <cp:keywords>www.51pptmoban.com</cp:keywords>
  <dc:description>www.51pptmoban.com</dc:description>
  <cp:lastModifiedBy>user Power</cp:lastModifiedBy>
  <cp:revision>10</cp:revision>
  <dcterms:created xsi:type="dcterms:W3CDTF">2014-09-03T19:30:44Z</dcterms:created>
  <dcterms:modified xsi:type="dcterms:W3CDTF">2023-10-28T12:27:30Z</dcterms:modified>
  <cp:category>ppt</cp:category>
</cp:coreProperties>
</file>