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.xml" ContentType="application/vnd.openxmlformats-officedocument.presentationml.notesSlide+xml"/>
  <Override PartName="/ppt/tags/tag23.xml" ContentType="application/vnd.openxmlformats-officedocument.presentationml.tags+xml"/>
  <Override PartName="/ppt/notesSlides/notesSlide2.xml" ContentType="application/vnd.openxmlformats-officedocument.presentationml.notesSlide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tags/tag25.xml" ContentType="application/vnd.openxmlformats-officedocument.presentationml.tags+xml"/>
  <Override PartName="/ppt/notesSlides/notesSlide4.xml" ContentType="application/vnd.openxmlformats-officedocument.presentationml.notesSlide+xml"/>
  <Override PartName="/ppt/tags/tag26.xml" ContentType="application/vnd.openxmlformats-officedocument.presentationml.tags+xml"/>
  <Override PartName="/ppt/notesSlides/notesSlide5.xml" ContentType="application/vnd.openxmlformats-officedocument.presentationml.notesSlide+xml"/>
  <Override PartName="/ppt/tags/tag27.xml" ContentType="application/vnd.openxmlformats-officedocument.presentationml.tags+xml"/>
  <Override PartName="/ppt/notesSlides/notesSlide6.xml" ContentType="application/vnd.openxmlformats-officedocument.presentationml.notesSlide+xml"/>
  <Override PartName="/ppt/tags/tag28.xml" ContentType="application/vnd.openxmlformats-officedocument.presentationml.tags+xml"/>
  <Override PartName="/ppt/notesSlides/notesSlide7.xml" ContentType="application/vnd.openxmlformats-officedocument.presentationml.notesSlide+xml"/>
  <Override PartName="/ppt/tags/tag29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2" r:id="rId3"/>
    <p:sldId id="258" r:id="rId4"/>
    <p:sldId id="1689" r:id="rId5"/>
    <p:sldId id="1694" r:id="rId6"/>
    <p:sldId id="1701" r:id="rId7"/>
    <p:sldId id="1706" r:id="rId8"/>
    <p:sldId id="279" r:id="rId9"/>
    <p:sldId id="1704" r:id="rId10"/>
    <p:sldId id="1688" r:id="rId11"/>
    <p:sldId id="1699" r:id="rId12"/>
    <p:sldId id="1702" r:id="rId13"/>
    <p:sldId id="1703" r:id="rId14"/>
    <p:sldId id="280" r:id="rId15"/>
    <p:sldId id="283" r:id="rId16"/>
    <p:sldId id="271" r:id="rId17"/>
    <p:sldId id="277" r:id="rId18"/>
    <p:sldId id="278" r:id="rId19"/>
    <p:sldId id="1698" r:id="rId20"/>
    <p:sldId id="281" r:id="rId21"/>
    <p:sldId id="291" r:id="rId22"/>
    <p:sldId id="1691" r:id="rId23"/>
    <p:sldId id="1697" r:id="rId24"/>
    <p:sldId id="1696" r:id="rId25"/>
    <p:sldId id="1705" r:id="rId26"/>
    <p:sldId id="282" r:id="rId27"/>
    <p:sldId id="1631" r:id="rId28"/>
    <p:sldId id="288" r:id="rId29"/>
    <p:sldId id="1658" r:id="rId30"/>
    <p:sldId id="292" r:id="rId31"/>
    <p:sldId id="1693" r:id="rId32"/>
    <p:sldId id="261" r:id="rId33"/>
    <p:sldId id="267" r:id="rId34"/>
    <p:sldId id="268" r:id="rId35"/>
    <p:sldId id="269" r:id="rId36"/>
    <p:sldId id="272" r:id="rId37"/>
    <p:sldId id="273" r:id="rId38"/>
    <p:sldId id="274" r:id="rId39"/>
    <p:sldId id="275" r:id="rId40"/>
    <p:sldId id="276" r:id="rId41"/>
    <p:sldId id="1707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3753"/>
    <a:srgbClr val="4BA6BE"/>
    <a:srgbClr val="D4E6F4"/>
    <a:srgbClr val="E2F0FA"/>
    <a:srgbClr val="122A3E"/>
    <a:srgbClr val="11242B"/>
    <a:srgbClr val="0F1545"/>
    <a:srgbClr val="261300"/>
    <a:srgbClr val="7784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342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78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314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477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4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016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762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617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97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8878DD1-4573-4770-AB49-8F983438E17A}"/>
              </a:ext>
            </a:extLst>
          </p:cNvPr>
          <p:cNvSpPr/>
          <p:nvPr userDrawn="1"/>
        </p:nvSpPr>
        <p:spPr>
          <a:xfrm>
            <a:off x="0" y="1047750"/>
            <a:ext cx="12192000" cy="581025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 l="-7928" t="36886" r="-7928" b="-631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55D8860-A3A3-4187-909C-3B678FF78DA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3000">
                <a:schemeClr val="bg1">
                  <a:lumMod val="85000"/>
                  <a:alpha val="12000"/>
                </a:schemeClr>
              </a:gs>
              <a:gs pos="97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副标题 2">
            <a:extLst>
              <a:ext uri="{FF2B5EF4-FFF2-40B4-BE49-F238E27FC236}">
                <a16:creationId xmlns:a16="http://schemas.microsoft.com/office/drawing/2014/main" xmlns="" id="{DE9308E6-00A1-44D5-9882-6E6F909E16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8500" y="2243838"/>
            <a:ext cx="5715000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xmlns="" id="{B7E1A382-6C15-439A-90E3-28FC2AD919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0" y="755355"/>
            <a:ext cx="5715000" cy="1488484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1" name="文本占位符 13">
            <a:extLst>
              <a:ext uri="{FF2B5EF4-FFF2-40B4-BE49-F238E27FC236}">
                <a16:creationId xmlns:a16="http://schemas.microsoft.com/office/drawing/2014/main" xmlns="" id="{1398296C-CDB2-4DD8-B5B2-A7E163D84D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8500" y="3554116"/>
            <a:ext cx="571500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AAC6FC52-F25F-44F2-BA43-8ABBD31CD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8500" y="3850387"/>
            <a:ext cx="571500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FFD9919-EC60-47C6-8AE2-B9416FCEDC5B}"/>
              </a:ext>
            </a:extLst>
          </p:cNvPr>
          <p:cNvSpPr/>
          <p:nvPr userDrawn="1"/>
        </p:nvSpPr>
        <p:spPr>
          <a:xfrm rot="16200000">
            <a:off x="6962775" y="1628775"/>
            <a:ext cx="6858000" cy="360045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 l="-24363" t="-7408" r="-24363" b="-396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99A93F1-05E1-4AB5-8F65-58B6C1E5BD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3000">
                <a:schemeClr val="bg1">
                  <a:lumMod val="85000"/>
                  <a:alpha val="12000"/>
                </a:schemeClr>
              </a:gs>
              <a:gs pos="97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xmlns="" id="{432B9EE1-4999-479F-9346-92ECF9BB5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698" y="2320471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7" name="文本占位符 2">
            <a:extLst>
              <a:ext uri="{FF2B5EF4-FFF2-40B4-BE49-F238E27FC236}">
                <a16:creationId xmlns:a16="http://schemas.microsoft.com/office/drawing/2014/main" xmlns="" id="{EC04786D-CBA4-4F9D-ADF8-657E025D0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814" y="34643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2">
            <a:extLst>
              <a:ext uri="{FF2B5EF4-FFF2-40B4-BE49-F238E27FC236}">
                <a16:creationId xmlns:a16="http://schemas.microsoft.com/office/drawing/2014/main" xmlns="" id="{4F02D497-FFDF-4371-BAE3-91818DD34F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2018/8/7</a:t>
            </a:fld>
            <a:endParaRPr lang="zh-CN" altLang="en-US"/>
          </a:p>
        </p:txBody>
      </p:sp>
      <p:sp>
        <p:nvSpPr>
          <p:cNvPr id="11" name="页脚占位符 3">
            <a:extLst>
              <a:ext uri="{FF2B5EF4-FFF2-40B4-BE49-F238E27FC236}">
                <a16:creationId xmlns:a16="http://schemas.microsoft.com/office/drawing/2014/main" xmlns="" id="{D90BFDAD-0696-4872-833F-6B1C5909B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2" name="灯片编号占位符 4">
            <a:extLst>
              <a:ext uri="{FF2B5EF4-FFF2-40B4-BE49-F238E27FC236}">
                <a16:creationId xmlns:a16="http://schemas.microsoft.com/office/drawing/2014/main" xmlns="" id="{64D72115-DC47-4DFF-90EE-89779C9C4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5">
            <a:extLst>
              <a:ext uri="{FF2B5EF4-FFF2-40B4-BE49-F238E27FC236}">
                <a16:creationId xmlns:a16="http://schemas.microsoft.com/office/drawing/2014/main" xmlns="" id="{B9E12C2D-4DE1-4668-B151-09C88A5E31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4" name="内容占位符 7">
            <a:extLst>
              <a:ext uri="{FF2B5EF4-FFF2-40B4-BE49-F238E27FC236}">
                <a16:creationId xmlns:a16="http://schemas.microsoft.com/office/drawing/2014/main" xmlns="" id="{A0525C48-927F-4B28-806B-7E60ACB2502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93CD2EB-45FD-4B24-80CD-58F817E65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3F39AD4-7029-4711-925B-AACD957F0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FAB640B-9E58-4B40-8204-2A1DFFF26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52748F6-70CC-4175-8438-86FE5845B8E7}"/>
              </a:ext>
            </a:extLst>
          </p:cNvPr>
          <p:cNvSpPr/>
          <p:nvPr userDrawn="1"/>
        </p:nvSpPr>
        <p:spPr>
          <a:xfrm rot="10800000">
            <a:off x="0" y="0"/>
            <a:ext cx="12192000" cy="5810250"/>
          </a:xfrm>
          <a:prstGeom prst="rect">
            <a:avLst/>
          </a:prstGeom>
          <a:blipFill dpi="0" rotWithShape="1">
            <a:blip r:embed="rId2">
              <a:alphaModFix amt="47000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 l="-5220" t="46541" r="-5220" b="-6687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FB1A062-E15E-4936-A585-C7852D3C86A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3000">
                <a:schemeClr val="bg1">
                  <a:lumMod val="85000"/>
                  <a:alpha val="12000"/>
                </a:schemeClr>
              </a:gs>
              <a:gs pos="97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4C3E7797-AEBB-4AAE-BE97-44E177537E91}"/>
              </a:ext>
            </a:extLst>
          </p:cNvPr>
          <p:cNvSpPr/>
          <p:nvPr userDrawn="1"/>
        </p:nvSpPr>
        <p:spPr>
          <a:xfrm>
            <a:off x="4163724" y="5453298"/>
            <a:ext cx="4000500" cy="444500"/>
          </a:xfrm>
          <a:prstGeom prst="ellipse">
            <a:avLst/>
          </a:prstGeom>
          <a:solidFill>
            <a:schemeClr val="tx1">
              <a:alpha val="32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xmlns="" id="{EF2FC53D-57A4-4DD9-A098-0100B2B6DDA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82962" y="2523235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2" name="文本占位符 62">
            <a:extLst>
              <a:ext uri="{FF2B5EF4-FFF2-40B4-BE49-F238E27FC236}">
                <a16:creationId xmlns:a16="http://schemas.microsoft.com/office/drawing/2014/main" xmlns="" id="{9566A069-43CD-44F4-8806-2A34771FC0E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82962" y="4829471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16" name="文本占位符 13">
            <a:extLst>
              <a:ext uri="{FF2B5EF4-FFF2-40B4-BE49-F238E27FC236}">
                <a16:creationId xmlns:a16="http://schemas.microsoft.com/office/drawing/2014/main" xmlns="" id="{83B3F13F-A713-4C1D-B27B-B002FECEFF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3" y="4533200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72FEC485-BA45-4890-900E-68DB6EAAA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7AC962B7-DE8B-4C36-A328-6F93247ADC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1B24BA1-500F-41C8-AFCB-3BA51D41E221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:a16="http://schemas.microsoft.com/office/drawing/2014/main" xmlns="" id="{47CB86F3-409F-4360-AFCF-7F4422952B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2018/8/7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xmlns="" id="{DD7659FF-4536-431E-A5E3-65ADF98651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xmlns="" id="{C4F06CAB-ED75-4F4C-A2F8-B9546538C3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6A3D0D6-5931-4654-8D03-EFA6AFE17EB2}"/>
              </a:ext>
            </a:extLst>
          </p:cNvPr>
          <p:cNvGrpSpPr/>
          <p:nvPr/>
        </p:nvGrpSpPr>
        <p:grpSpPr>
          <a:xfrm>
            <a:off x="2115312" y="1968446"/>
            <a:ext cx="7961376" cy="2921108"/>
            <a:chOff x="675908" y="693106"/>
            <a:chExt cx="9053516" cy="332182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5D4112C-B7FA-4CF0-979E-13281BECA0F2}"/>
                </a:ext>
              </a:extLst>
            </p:cNvPr>
            <p:cNvSpPr txBox="1"/>
            <p:nvPr/>
          </p:nvSpPr>
          <p:spPr>
            <a:xfrm>
              <a:off x="675908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ln w="41275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71000"/>
                          </a:schemeClr>
                        </a:gs>
                        <a:gs pos="95000">
                          <a:schemeClr val="accent1">
                            <a:lumMod val="30000"/>
                            <a:lumOff val="70000"/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accent1">
                          <a:lumMod val="70000"/>
                          <a:lumOff val="30000"/>
                          <a:alpha val="49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2</a:t>
              </a:r>
              <a:endParaRPr lang="zh-CN" altLang="en-US" sz="9600" dirty="0">
                <a:ln w="41275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71000"/>
                        </a:schemeClr>
                      </a:gs>
                      <a:gs pos="95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lumMod val="70000"/>
                        <a:lumOff val="30000"/>
                        <a:alpha val="49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7FCF4511-51C1-4E2C-8F59-ED5334708BFA}"/>
                </a:ext>
              </a:extLst>
            </p:cNvPr>
            <p:cNvSpPr txBox="1"/>
            <p:nvPr/>
          </p:nvSpPr>
          <p:spPr>
            <a:xfrm>
              <a:off x="2770637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ln w="41275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71000"/>
                          </a:schemeClr>
                        </a:gs>
                        <a:gs pos="95000">
                          <a:schemeClr val="accent1">
                            <a:lumMod val="30000"/>
                            <a:lumOff val="70000"/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accent1">
                          <a:lumMod val="70000"/>
                          <a:lumOff val="30000"/>
                          <a:alpha val="49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0</a:t>
              </a:r>
              <a:endParaRPr lang="zh-CN" altLang="en-US" sz="9600" dirty="0">
                <a:ln w="41275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71000"/>
                        </a:schemeClr>
                      </a:gs>
                      <a:gs pos="95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lumMod val="70000"/>
                        <a:lumOff val="30000"/>
                        <a:alpha val="49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96C5FF00-5933-4C5C-9DCF-0A1437639E29}"/>
                </a:ext>
              </a:extLst>
            </p:cNvPr>
            <p:cNvSpPr txBox="1"/>
            <p:nvPr/>
          </p:nvSpPr>
          <p:spPr>
            <a:xfrm>
              <a:off x="4865366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ln w="41275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71000"/>
                          </a:schemeClr>
                        </a:gs>
                        <a:gs pos="95000">
                          <a:schemeClr val="accent1">
                            <a:lumMod val="30000"/>
                            <a:lumOff val="70000"/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accent1">
                          <a:lumMod val="70000"/>
                          <a:lumOff val="30000"/>
                          <a:alpha val="49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1</a:t>
              </a:r>
              <a:endParaRPr lang="zh-CN" altLang="en-US" sz="9600" dirty="0">
                <a:ln w="41275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71000"/>
                        </a:schemeClr>
                      </a:gs>
                      <a:gs pos="95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lumMod val="70000"/>
                        <a:lumOff val="30000"/>
                        <a:alpha val="49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62DD9676-76E2-4E87-9B0E-3DA9DBA244BC}"/>
                </a:ext>
              </a:extLst>
            </p:cNvPr>
            <p:cNvSpPr txBox="1"/>
            <p:nvPr/>
          </p:nvSpPr>
          <p:spPr>
            <a:xfrm>
              <a:off x="6960096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ln w="41275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71000"/>
                          </a:schemeClr>
                        </a:gs>
                        <a:gs pos="95000">
                          <a:schemeClr val="accent1">
                            <a:lumMod val="30000"/>
                            <a:lumOff val="70000"/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accent1">
                          <a:lumMod val="70000"/>
                          <a:lumOff val="30000"/>
                          <a:alpha val="49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8</a:t>
              </a:r>
              <a:endParaRPr lang="zh-CN" altLang="en-US" sz="9600" dirty="0">
                <a:ln w="41275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71000"/>
                        </a:schemeClr>
                      </a:gs>
                      <a:gs pos="95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lumMod val="70000"/>
                        <a:lumOff val="30000"/>
                        <a:alpha val="49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</p:grp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灰色简约商务工作总结计划模板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CA9043-2179-45A1-AECB-EF8D3DFC7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</a:t>
            </a:r>
            <a:r>
              <a:rPr lang="en-US" altLang="zh-CN" dirty="0" err="1"/>
              <a:t>MClick</a:t>
            </a:r>
            <a:r>
              <a:rPr lang="en-US" altLang="zh-CN" dirty="0"/>
              <a:t> to edit Master title </a:t>
            </a:r>
            <a:r>
              <a:rPr lang="en-US" altLang="zh-CN" dirty="0" err="1"/>
              <a:t>styleaster</a:t>
            </a:r>
            <a:r>
              <a:rPr lang="en-US" altLang="zh-CN" dirty="0"/>
              <a:t>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17723A1-D2D3-4171-8D1F-9ABF8C865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89A5C4F-5428-45D0-8AA6-1B5ECDB99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grpSp>
        <p:nvGrpSpPr>
          <p:cNvPr id="5" name="aa74f6a5-ccfa-4642-9d80-8ec805cf224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5F93527-F4AC-42CC-8162-92CDA6A94D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9249"/>
            <a:ext cx="10850563" cy="4875617"/>
            <a:chOff x="669925" y="1129249"/>
            <a:chExt cx="10850563" cy="4875617"/>
          </a:xfrm>
        </p:grpSpPr>
        <p:grpSp>
          <p:nvGrpSpPr>
            <p:cNvPr id="6" name="îş1íḍé">
              <a:extLst>
                <a:ext uri="{FF2B5EF4-FFF2-40B4-BE49-F238E27FC236}">
                  <a16:creationId xmlns:a16="http://schemas.microsoft.com/office/drawing/2014/main" xmlns="" id="{3E8B89A2-41B9-446B-BD51-5C28AD227570}"/>
                </a:ext>
              </a:extLst>
            </p:cNvPr>
            <p:cNvGrpSpPr/>
            <p:nvPr/>
          </p:nvGrpSpPr>
          <p:grpSpPr>
            <a:xfrm>
              <a:off x="4086226" y="2214000"/>
              <a:ext cx="4019550" cy="3785700"/>
              <a:chOff x="4086226" y="1773625"/>
              <a:chExt cx="4019550" cy="3785700"/>
            </a:xfrm>
          </p:grpSpPr>
          <p:sp>
            <p:nvSpPr>
              <p:cNvPr id="23" name="ïŝlíḑè">
                <a:extLst>
                  <a:ext uri="{FF2B5EF4-FFF2-40B4-BE49-F238E27FC236}">
                    <a16:creationId xmlns:a16="http://schemas.microsoft.com/office/drawing/2014/main" xmlns="" id="{4AB67BBB-F1D4-499F-8BA6-DBB5DC6A7613}"/>
                  </a:ext>
                </a:extLst>
              </p:cNvPr>
              <p:cNvSpPr/>
              <p:nvPr/>
            </p:nvSpPr>
            <p:spPr bwMode="auto">
              <a:xfrm>
                <a:off x="4974189" y="1773625"/>
                <a:ext cx="2251345" cy="2249138"/>
              </a:xfrm>
              <a:custGeom>
                <a:avLst/>
                <a:gdLst>
                  <a:gd name="T0" fmla="*/ 609 w 1219"/>
                  <a:gd name="T1" fmla="*/ 0 h 1218"/>
                  <a:gd name="T2" fmla="*/ 0 w 1219"/>
                  <a:gd name="T3" fmla="*/ 609 h 1218"/>
                  <a:gd name="T4" fmla="*/ 522 w 1219"/>
                  <a:gd name="T5" fmla="*/ 1212 h 1218"/>
                  <a:gd name="T6" fmla="*/ 609 w 1219"/>
                  <a:gd name="T7" fmla="*/ 1218 h 1218"/>
                  <a:gd name="T8" fmla="*/ 903 w 1219"/>
                  <a:gd name="T9" fmla="*/ 1143 h 1218"/>
                  <a:gd name="T10" fmla="*/ 922 w 1219"/>
                  <a:gd name="T11" fmla="*/ 1132 h 1218"/>
                  <a:gd name="T12" fmla="*/ 1174 w 1219"/>
                  <a:gd name="T13" fmla="*/ 838 h 1218"/>
                  <a:gd name="T14" fmla="*/ 1219 w 1219"/>
                  <a:gd name="T15" fmla="*/ 609 h 1218"/>
                  <a:gd name="T16" fmla="*/ 609 w 1219"/>
                  <a:gd name="T17" fmla="*/ 0 h 1218"/>
                  <a:gd name="T18" fmla="*/ 774 w 1219"/>
                  <a:gd name="T19" fmla="*/ 918 h 1218"/>
                  <a:gd name="T20" fmla="*/ 609 w 1219"/>
                  <a:gd name="T21" fmla="*/ 959 h 1218"/>
                  <a:gd name="T22" fmla="*/ 260 w 1219"/>
                  <a:gd name="T23" fmla="*/ 609 h 1218"/>
                  <a:gd name="T24" fmla="*/ 609 w 1219"/>
                  <a:gd name="T25" fmla="*/ 260 h 1218"/>
                  <a:gd name="T26" fmla="*/ 959 w 1219"/>
                  <a:gd name="T27" fmla="*/ 609 h 1218"/>
                  <a:gd name="T28" fmla="*/ 793 w 1219"/>
                  <a:gd name="T29" fmla="*/ 907 h 1218"/>
                  <a:gd name="T30" fmla="*/ 774 w 1219"/>
                  <a:gd name="T31" fmla="*/ 9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19" h="1218">
                    <a:moveTo>
                      <a:pt x="609" y="0"/>
                    </a:moveTo>
                    <a:cubicBezTo>
                      <a:pt x="273" y="0"/>
                      <a:pt x="0" y="273"/>
                      <a:pt x="0" y="609"/>
                    </a:cubicBezTo>
                    <a:cubicBezTo>
                      <a:pt x="0" y="916"/>
                      <a:pt x="227" y="1169"/>
                      <a:pt x="522" y="1212"/>
                    </a:cubicBezTo>
                    <a:cubicBezTo>
                      <a:pt x="550" y="1216"/>
                      <a:pt x="580" y="1218"/>
                      <a:pt x="609" y="1218"/>
                    </a:cubicBezTo>
                    <a:cubicBezTo>
                      <a:pt x="716" y="1218"/>
                      <a:pt x="816" y="1191"/>
                      <a:pt x="903" y="1143"/>
                    </a:cubicBezTo>
                    <a:cubicBezTo>
                      <a:pt x="909" y="1139"/>
                      <a:pt x="916" y="1136"/>
                      <a:pt x="922" y="1132"/>
                    </a:cubicBezTo>
                    <a:cubicBezTo>
                      <a:pt x="1035" y="1064"/>
                      <a:pt x="1124" y="961"/>
                      <a:pt x="1174" y="838"/>
                    </a:cubicBezTo>
                    <a:cubicBezTo>
                      <a:pt x="1203" y="767"/>
                      <a:pt x="1219" y="690"/>
                      <a:pt x="1219" y="609"/>
                    </a:cubicBezTo>
                    <a:cubicBezTo>
                      <a:pt x="1219" y="273"/>
                      <a:pt x="946" y="0"/>
                      <a:pt x="609" y="0"/>
                    </a:cubicBezTo>
                    <a:close/>
                    <a:moveTo>
                      <a:pt x="774" y="918"/>
                    </a:moveTo>
                    <a:cubicBezTo>
                      <a:pt x="725" y="944"/>
                      <a:pt x="669" y="959"/>
                      <a:pt x="609" y="959"/>
                    </a:cubicBezTo>
                    <a:cubicBezTo>
                      <a:pt x="416" y="959"/>
                      <a:pt x="260" y="802"/>
                      <a:pt x="260" y="609"/>
                    </a:cubicBezTo>
                    <a:cubicBezTo>
                      <a:pt x="260" y="416"/>
                      <a:pt x="416" y="260"/>
                      <a:pt x="609" y="260"/>
                    </a:cubicBezTo>
                    <a:cubicBezTo>
                      <a:pt x="802" y="260"/>
                      <a:pt x="959" y="416"/>
                      <a:pt x="959" y="609"/>
                    </a:cubicBezTo>
                    <a:cubicBezTo>
                      <a:pt x="959" y="735"/>
                      <a:pt x="892" y="845"/>
                      <a:pt x="793" y="907"/>
                    </a:cubicBezTo>
                    <a:cubicBezTo>
                      <a:pt x="787" y="911"/>
                      <a:pt x="780" y="914"/>
                      <a:pt x="774" y="9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šļîḋè">
                <a:extLst>
                  <a:ext uri="{FF2B5EF4-FFF2-40B4-BE49-F238E27FC236}">
                    <a16:creationId xmlns:a16="http://schemas.microsoft.com/office/drawing/2014/main" xmlns="" id="{AD51C0F7-FBB8-4465-9DDB-1F86B714A3A8}"/>
                  </a:ext>
                </a:extLst>
              </p:cNvPr>
              <p:cNvSpPr/>
              <p:nvPr/>
            </p:nvSpPr>
            <p:spPr bwMode="auto">
              <a:xfrm>
                <a:off x="4086226" y="3304672"/>
                <a:ext cx="2251345" cy="2249138"/>
              </a:xfrm>
              <a:custGeom>
                <a:avLst/>
                <a:gdLst>
                  <a:gd name="T0" fmla="*/ 609 w 1219"/>
                  <a:gd name="T1" fmla="*/ 0 h 1218"/>
                  <a:gd name="T2" fmla="*/ 0 w 1219"/>
                  <a:gd name="T3" fmla="*/ 609 h 1218"/>
                  <a:gd name="T4" fmla="*/ 609 w 1219"/>
                  <a:gd name="T5" fmla="*/ 1218 h 1218"/>
                  <a:gd name="T6" fmla="*/ 1219 w 1219"/>
                  <a:gd name="T7" fmla="*/ 609 h 1218"/>
                  <a:gd name="T8" fmla="*/ 609 w 1219"/>
                  <a:gd name="T9" fmla="*/ 0 h 1218"/>
                  <a:gd name="T10" fmla="*/ 609 w 1219"/>
                  <a:gd name="T11" fmla="*/ 959 h 1218"/>
                  <a:gd name="T12" fmla="*/ 260 w 1219"/>
                  <a:gd name="T13" fmla="*/ 609 h 1218"/>
                  <a:gd name="T14" fmla="*/ 609 w 1219"/>
                  <a:gd name="T15" fmla="*/ 260 h 1218"/>
                  <a:gd name="T16" fmla="*/ 959 w 1219"/>
                  <a:gd name="T17" fmla="*/ 609 h 1218"/>
                  <a:gd name="T18" fmla="*/ 609 w 1219"/>
                  <a:gd name="T19" fmla="*/ 959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9" h="1218">
                    <a:moveTo>
                      <a:pt x="609" y="0"/>
                    </a:moveTo>
                    <a:cubicBezTo>
                      <a:pt x="273" y="0"/>
                      <a:pt x="0" y="273"/>
                      <a:pt x="0" y="609"/>
                    </a:cubicBezTo>
                    <a:cubicBezTo>
                      <a:pt x="0" y="946"/>
                      <a:pt x="273" y="1218"/>
                      <a:pt x="609" y="1218"/>
                    </a:cubicBezTo>
                    <a:cubicBezTo>
                      <a:pt x="946" y="1218"/>
                      <a:pt x="1219" y="946"/>
                      <a:pt x="1219" y="609"/>
                    </a:cubicBezTo>
                    <a:cubicBezTo>
                      <a:pt x="1219" y="273"/>
                      <a:pt x="946" y="0"/>
                      <a:pt x="609" y="0"/>
                    </a:cubicBezTo>
                    <a:close/>
                    <a:moveTo>
                      <a:pt x="609" y="959"/>
                    </a:moveTo>
                    <a:cubicBezTo>
                      <a:pt x="416" y="959"/>
                      <a:pt x="260" y="802"/>
                      <a:pt x="260" y="609"/>
                    </a:cubicBezTo>
                    <a:cubicBezTo>
                      <a:pt x="260" y="416"/>
                      <a:pt x="416" y="260"/>
                      <a:pt x="609" y="260"/>
                    </a:cubicBezTo>
                    <a:cubicBezTo>
                      <a:pt x="802" y="260"/>
                      <a:pt x="959" y="416"/>
                      <a:pt x="959" y="609"/>
                    </a:cubicBezTo>
                    <a:cubicBezTo>
                      <a:pt x="959" y="802"/>
                      <a:pt x="802" y="959"/>
                      <a:pt x="609" y="95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ŝlîdé">
                <a:extLst>
                  <a:ext uri="{FF2B5EF4-FFF2-40B4-BE49-F238E27FC236}">
                    <a16:creationId xmlns:a16="http://schemas.microsoft.com/office/drawing/2014/main" xmlns="" id="{EEE1A522-A032-4EA5-9E4C-D17CB1A85757}"/>
                  </a:ext>
                </a:extLst>
              </p:cNvPr>
              <p:cNvSpPr/>
              <p:nvPr/>
            </p:nvSpPr>
            <p:spPr bwMode="auto">
              <a:xfrm>
                <a:off x="5855533" y="3321217"/>
                <a:ext cx="2250243" cy="2238108"/>
              </a:xfrm>
              <a:custGeom>
                <a:avLst/>
                <a:gdLst>
                  <a:gd name="T0" fmla="*/ 697 w 1219"/>
                  <a:gd name="T1" fmla="*/ 0 h 1212"/>
                  <a:gd name="T2" fmla="*/ 445 w 1219"/>
                  <a:gd name="T3" fmla="*/ 294 h 1212"/>
                  <a:gd name="T4" fmla="*/ 609 w 1219"/>
                  <a:gd name="T5" fmla="*/ 253 h 1212"/>
                  <a:gd name="T6" fmla="*/ 959 w 1219"/>
                  <a:gd name="T7" fmla="*/ 603 h 1212"/>
                  <a:gd name="T8" fmla="*/ 609 w 1219"/>
                  <a:gd name="T9" fmla="*/ 952 h 1212"/>
                  <a:gd name="T10" fmla="*/ 260 w 1219"/>
                  <a:gd name="T11" fmla="*/ 603 h 1212"/>
                  <a:gd name="T12" fmla="*/ 260 w 1219"/>
                  <a:gd name="T13" fmla="*/ 600 h 1212"/>
                  <a:gd name="T14" fmla="*/ 0 w 1219"/>
                  <a:gd name="T15" fmla="*/ 600 h 1212"/>
                  <a:gd name="T16" fmla="*/ 0 w 1219"/>
                  <a:gd name="T17" fmla="*/ 603 h 1212"/>
                  <a:gd name="T18" fmla="*/ 609 w 1219"/>
                  <a:gd name="T19" fmla="*/ 1212 h 1212"/>
                  <a:gd name="T20" fmla="*/ 1219 w 1219"/>
                  <a:gd name="T21" fmla="*/ 603 h 1212"/>
                  <a:gd name="T22" fmla="*/ 697 w 1219"/>
                  <a:gd name="T23" fmla="*/ 0 h 1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19" h="1212">
                    <a:moveTo>
                      <a:pt x="697" y="0"/>
                    </a:moveTo>
                    <a:cubicBezTo>
                      <a:pt x="647" y="123"/>
                      <a:pt x="558" y="226"/>
                      <a:pt x="445" y="294"/>
                    </a:cubicBezTo>
                    <a:cubicBezTo>
                      <a:pt x="494" y="268"/>
                      <a:pt x="550" y="253"/>
                      <a:pt x="609" y="253"/>
                    </a:cubicBezTo>
                    <a:cubicBezTo>
                      <a:pt x="803" y="253"/>
                      <a:pt x="959" y="410"/>
                      <a:pt x="959" y="603"/>
                    </a:cubicBezTo>
                    <a:cubicBezTo>
                      <a:pt x="959" y="796"/>
                      <a:pt x="803" y="952"/>
                      <a:pt x="609" y="952"/>
                    </a:cubicBezTo>
                    <a:cubicBezTo>
                      <a:pt x="416" y="952"/>
                      <a:pt x="260" y="796"/>
                      <a:pt x="260" y="603"/>
                    </a:cubicBezTo>
                    <a:cubicBezTo>
                      <a:pt x="260" y="602"/>
                      <a:pt x="260" y="601"/>
                      <a:pt x="260" y="600"/>
                    </a:cubicBezTo>
                    <a:cubicBezTo>
                      <a:pt x="0" y="600"/>
                      <a:pt x="0" y="600"/>
                      <a:pt x="0" y="600"/>
                    </a:cubicBezTo>
                    <a:cubicBezTo>
                      <a:pt x="0" y="601"/>
                      <a:pt x="0" y="602"/>
                      <a:pt x="0" y="603"/>
                    </a:cubicBezTo>
                    <a:cubicBezTo>
                      <a:pt x="0" y="939"/>
                      <a:pt x="273" y="1212"/>
                      <a:pt x="609" y="1212"/>
                    </a:cubicBezTo>
                    <a:cubicBezTo>
                      <a:pt x="946" y="1212"/>
                      <a:pt x="1219" y="939"/>
                      <a:pt x="1219" y="603"/>
                    </a:cubicBezTo>
                    <a:cubicBezTo>
                      <a:pt x="1219" y="296"/>
                      <a:pt x="992" y="42"/>
                      <a:pt x="697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ṣḻíďê">
                <a:extLst>
                  <a:ext uri="{FF2B5EF4-FFF2-40B4-BE49-F238E27FC236}">
                    <a16:creationId xmlns:a16="http://schemas.microsoft.com/office/drawing/2014/main" xmlns="" id="{5277D7EE-6EC5-431A-8BDB-8D3C7C5D718A}"/>
                  </a:ext>
                </a:extLst>
              </p:cNvPr>
              <p:cNvSpPr/>
              <p:nvPr/>
            </p:nvSpPr>
            <p:spPr bwMode="auto">
              <a:xfrm>
                <a:off x="5736982" y="2566732"/>
                <a:ext cx="725758" cy="662925"/>
              </a:xfrm>
              <a:custGeom>
                <a:avLst/>
                <a:gdLst>
                  <a:gd name="T0" fmla="*/ 48 w 256"/>
                  <a:gd name="T1" fmla="*/ 216 h 256"/>
                  <a:gd name="T2" fmla="*/ 86 w 256"/>
                  <a:gd name="T3" fmla="*/ 197 h 256"/>
                  <a:gd name="T4" fmla="*/ 152 w 256"/>
                  <a:gd name="T5" fmla="*/ 222 h 256"/>
                  <a:gd name="T6" fmla="*/ 192 w 256"/>
                  <a:gd name="T7" fmla="*/ 256 h 256"/>
                  <a:gd name="T8" fmla="*/ 232 w 256"/>
                  <a:gd name="T9" fmla="*/ 216 h 256"/>
                  <a:gd name="T10" fmla="*/ 192 w 256"/>
                  <a:gd name="T11" fmla="*/ 176 h 256"/>
                  <a:gd name="T12" fmla="*/ 154 w 256"/>
                  <a:gd name="T13" fmla="*/ 205 h 256"/>
                  <a:gd name="T14" fmla="*/ 94 w 256"/>
                  <a:gd name="T15" fmla="*/ 183 h 256"/>
                  <a:gd name="T16" fmla="*/ 96 w 256"/>
                  <a:gd name="T17" fmla="*/ 168 h 256"/>
                  <a:gd name="T18" fmla="*/ 88 w 256"/>
                  <a:gd name="T19" fmla="*/ 141 h 256"/>
                  <a:gd name="T20" fmla="*/ 161 w 256"/>
                  <a:gd name="T21" fmla="*/ 96 h 256"/>
                  <a:gd name="T22" fmla="*/ 200 w 256"/>
                  <a:gd name="T23" fmla="*/ 112 h 256"/>
                  <a:gd name="T24" fmla="*/ 256 w 256"/>
                  <a:gd name="T25" fmla="*/ 56 h 256"/>
                  <a:gd name="T26" fmla="*/ 200 w 256"/>
                  <a:gd name="T27" fmla="*/ 0 h 256"/>
                  <a:gd name="T28" fmla="*/ 144 w 256"/>
                  <a:gd name="T29" fmla="*/ 56 h 256"/>
                  <a:gd name="T30" fmla="*/ 151 w 256"/>
                  <a:gd name="T31" fmla="*/ 84 h 256"/>
                  <a:gd name="T32" fmla="*/ 76 w 256"/>
                  <a:gd name="T33" fmla="*/ 129 h 256"/>
                  <a:gd name="T34" fmla="*/ 48 w 256"/>
                  <a:gd name="T35" fmla="*/ 120 h 256"/>
                  <a:gd name="T36" fmla="*/ 0 w 256"/>
                  <a:gd name="T37" fmla="*/ 168 h 256"/>
                  <a:gd name="T38" fmla="*/ 48 w 256"/>
                  <a:gd name="T39" fmla="*/ 216 h 256"/>
                  <a:gd name="T40" fmla="*/ 192 w 256"/>
                  <a:gd name="T41" fmla="*/ 192 h 256"/>
                  <a:gd name="T42" fmla="*/ 216 w 256"/>
                  <a:gd name="T43" fmla="*/ 216 h 256"/>
                  <a:gd name="T44" fmla="*/ 192 w 256"/>
                  <a:gd name="T45" fmla="*/ 240 h 256"/>
                  <a:gd name="T46" fmla="*/ 168 w 256"/>
                  <a:gd name="T47" fmla="*/ 216 h 256"/>
                  <a:gd name="T48" fmla="*/ 192 w 256"/>
                  <a:gd name="T49" fmla="*/ 192 h 256"/>
                  <a:gd name="T50" fmla="*/ 200 w 256"/>
                  <a:gd name="T51" fmla="*/ 16 h 256"/>
                  <a:gd name="T52" fmla="*/ 240 w 256"/>
                  <a:gd name="T53" fmla="*/ 56 h 256"/>
                  <a:gd name="T54" fmla="*/ 200 w 256"/>
                  <a:gd name="T55" fmla="*/ 96 h 256"/>
                  <a:gd name="T56" fmla="*/ 160 w 256"/>
                  <a:gd name="T57" fmla="*/ 56 h 256"/>
                  <a:gd name="T58" fmla="*/ 200 w 256"/>
                  <a:gd name="T59" fmla="*/ 16 h 256"/>
                  <a:gd name="T60" fmla="*/ 48 w 256"/>
                  <a:gd name="T61" fmla="*/ 136 h 256"/>
                  <a:gd name="T62" fmla="*/ 80 w 256"/>
                  <a:gd name="T63" fmla="*/ 168 h 256"/>
                  <a:gd name="T64" fmla="*/ 48 w 256"/>
                  <a:gd name="T65" fmla="*/ 200 h 256"/>
                  <a:gd name="T66" fmla="*/ 16 w 256"/>
                  <a:gd name="T67" fmla="*/ 168 h 256"/>
                  <a:gd name="T68" fmla="*/ 48 w 256"/>
                  <a:gd name="T69" fmla="*/ 13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6" h="256">
                    <a:moveTo>
                      <a:pt x="48" y="216"/>
                    </a:moveTo>
                    <a:cubicBezTo>
                      <a:pt x="63" y="216"/>
                      <a:pt x="77" y="209"/>
                      <a:pt x="86" y="197"/>
                    </a:cubicBezTo>
                    <a:cubicBezTo>
                      <a:pt x="152" y="222"/>
                      <a:pt x="152" y="222"/>
                      <a:pt x="152" y="222"/>
                    </a:cubicBezTo>
                    <a:cubicBezTo>
                      <a:pt x="155" y="241"/>
                      <a:pt x="172" y="256"/>
                      <a:pt x="192" y="256"/>
                    </a:cubicBezTo>
                    <a:cubicBezTo>
                      <a:pt x="214" y="256"/>
                      <a:pt x="232" y="238"/>
                      <a:pt x="232" y="216"/>
                    </a:cubicBezTo>
                    <a:cubicBezTo>
                      <a:pt x="232" y="194"/>
                      <a:pt x="214" y="176"/>
                      <a:pt x="192" y="176"/>
                    </a:cubicBezTo>
                    <a:cubicBezTo>
                      <a:pt x="174" y="176"/>
                      <a:pt x="158" y="188"/>
                      <a:pt x="154" y="205"/>
                    </a:cubicBezTo>
                    <a:cubicBezTo>
                      <a:pt x="94" y="183"/>
                      <a:pt x="94" y="183"/>
                      <a:pt x="94" y="183"/>
                    </a:cubicBezTo>
                    <a:cubicBezTo>
                      <a:pt x="95" y="178"/>
                      <a:pt x="96" y="173"/>
                      <a:pt x="96" y="168"/>
                    </a:cubicBezTo>
                    <a:cubicBezTo>
                      <a:pt x="96" y="158"/>
                      <a:pt x="93" y="149"/>
                      <a:pt x="88" y="141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71" y="106"/>
                      <a:pt x="185" y="112"/>
                      <a:pt x="200" y="112"/>
                    </a:cubicBezTo>
                    <a:cubicBezTo>
                      <a:pt x="231" y="112"/>
                      <a:pt x="256" y="87"/>
                      <a:pt x="256" y="56"/>
                    </a:cubicBezTo>
                    <a:cubicBezTo>
                      <a:pt x="256" y="25"/>
                      <a:pt x="231" y="0"/>
                      <a:pt x="200" y="0"/>
                    </a:cubicBezTo>
                    <a:cubicBezTo>
                      <a:pt x="169" y="0"/>
                      <a:pt x="144" y="25"/>
                      <a:pt x="144" y="56"/>
                    </a:cubicBezTo>
                    <a:cubicBezTo>
                      <a:pt x="144" y="66"/>
                      <a:pt x="147" y="76"/>
                      <a:pt x="151" y="84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68" y="123"/>
                      <a:pt x="58" y="120"/>
                      <a:pt x="48" y="120"/>
                    </a:cubicBezTo>
                    <a:cubicBezTo>
                      <a:pt x="22" y="120"/>
                      <a:pt x="0" y="142"/>
                      <a:pt x="0" y="168"/>
                    </a:cubicBezTo>
                    <a:cubicBezTo>
                      <a:pt x="0" y="194"/>
                      <a:pt x="22" y="216"/>
                      <a:pt x="48" y="216"/>
                    </a:cubicBezTo>
                    <a:close/>
                    <a:moveTo>
                      <a:pt x="192" y="192"/>
                    </a:moveTo>
                    <a:cubicBezTo>
                      <a:pt x="205" y="192"/>
                      <a:pt x="216" y="203"/>
                      <a:pt x="216" y="216"/>
                    </a:cubicBezTo>
                    <a:cubicBezTo>
                      <a:pt x="216" y="229"/>
                      <a:pt x="205" y="240"/>
                      <a:pt x="192" y="240"/>
                    </a:cubicBezTo>
                    <a:cubicBezTo>
                      <a:pt x="179" y="240"/>
                      <a:pt x="168" y="229"/>
                      <a:pt x="168" y="216"/>
                    </a:cubicBezTo>
                    <a:cubicBezTo>
                      <a:pt x="168" y="203"/>
                      <a:pt x="179" y="192"/>
                      <a:pt x="192" y="192"/>
                    </a:cubicBezTo>
                    <a:close/>
                    <a:moveTo>
                      <a:pt x="200" y="16"/>
                    </a:moveTo>
                    <a:cubicBezTo>
                      <a:pt x="222" y="16"/>
                      <a:pt x="240" y="34"/>
                      <a:pt x="240" y="56"/>
                    </a:cubicBezTo>
                    <a:cubicBezTo>
                      <a:pt x="240" y="78"/>
                      <a:pt x="222" y="96"/>
                      <a:pt x="200" y="96"/>
                    </a:cubicBezTo>
                    <a:cubicBezTo>
                      <a:pt x="178" y="96"/>
                      <a:pt x="160" y="78"/>
                      <a:pt x="160" y="56"/>
                    </a:cubicBezTo>
                    <a:cubicBezTo>
                      <a:pt x="160" y="34"/>
                      <a:pt x="178" y="16"/>
                      <a:pt x="200" y="16"/>
                    </a:cubicBezTo>
                    <a:close/>
                    <a:moveTo>
                      <a:pt x="48" y="136"/>
                    </a:moveTo>
                    <a:cubicBezTo>
                      <a:pt x="66" y="136"/>
                      <a:pt x="80" y="150"/>
                      <a:pt x="80" y="168"/>
                    </a:cubicBezTo>
                    <a:cubicBezTo>
                      <a:pt x="80" y="186"/>
                      <a:pt x="66" y="200"/>
                      <a:pt x="48" y="200"/>
                    </a:cubicBezTo>
                    <a:cubicBezTo>
                      <a:pt x="30" y="200"/>
                      <a:pt x="16" y="186"/>
                      <a:pt x="16" y="168"/>
                    </a:cubicBezTo>
                    <a:cubicBezTo>
                      <a:pt x="16" y="150"/>
                      <a:pt x="30" y="136"/>
                      <a:pt x="48" y="1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śḷîďê">
                <a:extLst>
                  <a:ext uri="{FF2B5EF4-FFF2-40B4-BE49-F238E27FC236}">
                    <a16:creationId xmlns:a16="http://schemas.microsoft.com/office/drawing/2014/main" xmlns="" id="{E1857D47-54A0-43B5-9B56-F87215959949}"/>
                  </a:ext>
                </a:extLst>
              </p:cNvPr>
              <p:cNvSpPr/>
              <p:nvPr/>
            </p:nvSpPr>
            <p:spPr bwMode="auto">
              <a:xfrm>
                <a:off x="4836458" y="4125362"/>
                <a:ext cx="750881" cy="662925"/>
              </a:xfrm>
              <a:custGeom>
                <a:avLst/>
                <a:gdLst>
                  <a:gd name="T0" fmla="*/ 8 w 256"/>
                  <a:gd name="T1" fmla="*/ 40 h 248"/>
                  <a:gd name="T2" fmla="*/ 48 w 256"/>
                  <a:gd name="T3" fmla="*/ 217 h 248"/>
                  <a:gd name="T4" fmla="*/ 80 w 256"/>
                  <a:gd name="T5" fmla="*/ 248 h 248"/>
                  <a:gd name="T6" fmla="*/ 145 w 256"/>
                  <a:gd name="T7" fmla="*/ 224 h 248"/>
                  <a:gd name="T8" fmla="*/ 208 w 256"/>
                  <a:gd name="T9" fmla="*/ 216 h 248"/>
                  <a:gd name="T10" fmla="*/ 145 w 256"/>
                  <a:gd name="T11" fmla="*/ 208 h 248"/>
                  <a:gd name="T12" fmla="*/ 80 w 256"/>
                  <a:gd name="T13" fmla="*/ 184 h 248"/>
                  <a:gd name="T14" fmla="*/ 60 w 256"/>
                  <a:gd name="T15" fmla="*/ 164 h 248"/>
                  <a:gd name="T16" fmla="*/ 60 w 256"/>
                  <a:gd name="T17" fmla="*/ 164 h 248"/>
                  <a:gd name="T18" fmla="*/ 232 w 256"/>
                  <a:gd name="T19" fmla="*/ 150 h 248"/>
                  <a:gd name="T20" fmla="*/ 254 w 256"/>
                  <a:gd name="T21" fmla="*/ 59 h 248"/>
                  <a:gd name="T22" fmla="*/ 222 w 256"/>
                  <a:gd name="T23" fmla="*/ 56 h 248"/>
                  <a:gd name="T24" fmla="*/ 200 w 256"/>
                  <a:gd name="T25" fmla="*/ 0 h 248"/>
                  <a:gd name="T26" fmla="*/ 138 w 256"/>
                  <a:gd name="T27" fmla="*/ 2 h 248"/>
                  <a:gd name="T28" fmla="*/ 80 w 256"/>
                  <a:gd name="T29" fmla="*/ 24 h 248"/>
                  <a:gd name="T30" fmla="*/ 66 w 256"/>
                  <a:gd name="T31" fmla="*/ 56 h 248"/>
                  <a:gd name="T32" fmla="*/ 48 w 256"/>
                  <a:gd name="T33" fmla="*/ 31 h 248"/>
                  <a:gd name="T34" fmla="*/ 8 w 256"/>
                  <a:gd name="T35" fmla="*/ 24 h 248"/>
                  <a:gd name="T36" fmla="*/ 176 w 256"/>
                  <a:gd name="T37" fmla="*/ 200 h 248"/>
                  <a:gd name="T38" fmla="*/ 176 w 256"/>
                  <a:gd name="T39" fmla="*/ 232 h 248"/>
                  <a:gd name="T40" fmla="*/ 176 w 256"/>
                  <a:gd name="T41" fmla="*/ 200 h 248"/>
                  <a:gd name="T42" fmla="*/ 96 w 256"/>
                  <a:gd name="T43" fmla="*/ 216 h 248"/>
                  <a:gd name="T44" fmla="*/ 64 w 256"/>
                  <a:gd name="T45" fmla="*/ 216 h 248"/>
                  <a:gd name="T46" fmla="*/ 147 w 256"/>
                  <a:gd name="T47" fmla="*/ 16 h 248"/>
                  <a:gd name="T48" fmla="*/ 205 w 256"/>
                  <a:gd name="T49" fmla="*/ 56 h 248"/>
                  <a:gd name="T50" fmla="*/ 129 w 256"/>
                  <a:gd name="T51" fmla="*/ 34 h 248"/>
                  <a:gd name="T52" fmla="*/ 86 w 256"/>
                  <a:gd name="T53" fmla="*/ 40 h 248"/>
                  <a:gd name="T54" fmla="*/ 118 w 256"/>
                  <a:gd name="T55" fmla="*/ 56 h 248"/>
                  <a:gd name="T56" fmla="*/ 86 w 256"/>
                  <a:gd name="T57" fmla="*/ 40 h 248"/>
                  <a:gd name="T58" fmla="*/ 216 w 256"/>
                  <a:gd name="T59" fmla="*/ 72 h 248"/>
                  <a:gd name="T60" fmla="*/ 237 w 256"/>
                  <a:gd name="T61" fmla="*/ 72 h 248"/>
                  <a:gd name="T62" fmla="*/ 60 w 256"/>
                  <a:gd name="T63" fmla="*/ 148 h 248"/>
                  <a:gd name="T64" fmla="*/ 52 w 256"/>
                  <a:gd name="T65" fmla="*/ 7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248">
                    <a:moveTo>
                      <a:pt x="0" y="32"/>
                    </a:moveTo>
                    <a:cubicBezTo>
                      <a:pt x="0" y="36"/>
                      <a:pt x="4" y="40"/>
                      <a:pt x="8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48" y="217"/>
                      <a:pt x="48" y="217"/>
                      <a:pt x="48" y="217"/>
                    </a:cubicBezTo>
                    <a:cubicBezTo>
                      <a:pt x="48" y="217"/>
                      <a:pt x="48" y="217"/>
                      <a:pt x="48" y="217"/>
                    </a:cubicBezTo>
                    <a:cubicBezTo>
                      <a:pt x="48" y="234"/>
                      <a:pt x="63" y="248"/>
                      <a:pt x="80" y="248"/>
                    </a:cubicBezTo>
                    <a:cubicBezTo>
                      <a:pt x="95" y="248"/>
                      <a:pt x="107" y="238"/>
                      <a:pt x="111" y="224"/>
                    </a:cubicBezTo>
                    <a:cubicBezTo>
                      <a:pt x="145" y="224"/>
                      <a:pt x="145" y="224"/>
                      <a:pt x="145" y="224"/>
                    </a:cubicBezTo>
                    <a:cubicBezTo>
                      <a:pt x="149" y="238"/>
                      <a:pt x="161" y="248"/>
                      <a:pt x="176" y="248"/>
                    </a:cubicBezTo>
                    <a:cubicBezTo>
                      <a:pt x="194" y="248"/>
                      <a:pt x="208" y="234"/>
                      <a:pt x="208" y="216"/>
                    </a:cubicBezTo>
                    <a:cubicBezTo>
                      <a:pt x="208" y="198"/>
                      <a:pt x="194" y="184"/>
                      <a:pt x="176" y="184"/>
                    </a:cubicBezTo>
                    <a:cubicBezTo>
                      <a:pt x="161" y="184"/>
                      <a:pt x="149" y="194"/>
                      <a:pt x="145" y="208"/>
                    </a:cubicBezTo>
                    <a:cubicBezTo>
                      <a:pt x="111" y="208"/>
                      <a:pt x="111" y="208"/>
                      <a:pt x="111" y="208"/>
                    </a:cubicBezTo>
                    <a:cubicBezTo>
                      <a:pt x="107" y="194"/>
                      <a:pt x="95" y="184"/>
                      <a:pt x="80" y="184"/>
                    </a:cubicBezTo>
                    <a:cubicBezTo>
                      <a:pt x="73" y="184"/>
                      <a:pt x="67" y="186"/>
                      <a:pt x="62" y="190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224" y="156"/>
                      <a:pt x="224" y="156"/>
                      <a:pt x="224" y="156"/>
                    </a:cubicBezTo>
                    <a:cubicBezTo>
                      <a:pt x="228" y="156"/>
                      <a:pt x="231" y="153"/>
                      <a:pt x="232" y="150"/>
                    </a:cubicBezTo>
                    <a:cubicBezTo>
                      <a:pt x="256" y="66"/>
                      <a:pt x="256" y="66"/>
                      <a:pt x="256" y="66"/>
                    </a:cubicBezTo>
                    <a:cubicBezTo>
                      <a:pt x="256" y="64"/>
                      <a:pt x="256" y="61"/>
                      <a:pt x="254" y="59"/>
                    </a:cubicBezTo>
                    <a:cubicBezTo>
                      <a:pt x="253" y="57"/>
                      <a:pt x="251" y="56"/>
                      <a:pt x="248" y="56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08" y="6"/>
                      <a:pt x="208" y="6"/>
                      <a:pt x="208" y="6"/>
                    </a:cubicBezTo>
                    <a:cubicBezTo>
                      <a:pt x="207" y="2"/>
                      <a:pt x="204" y="0"/>
                      <a:pt x="200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2" y="0"/>
                      <a:pt x="140" y="1"/>
                      <a:pt x="138" y="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6" y="24"/>
                      <a:pt x="73" y="27"/>
                      <a:pt x="72" y="30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27"/>
                      <a:pt x="44" y="24"/>
                      <a:pt x="4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4" y="24"/>
                      <a:pt x="0" y="28"/>
                      <a:pt x="0" y="32"/>
                    </a:cubicBezTo>
                    <a:close/>
                    <a:moveTo>
                      <a:pt x="176" y="200"/>
                    </a:moveTo>
                    <a:cubicBezTo>
                      <a:pt x="185" y="200"/>
                      <a:pt x="192" y="207"/>
                      <a:pt x="192" y="216"/>
                    </a:cubicBezTo>
                    <a:cubicBezTo>
                      <a:pt x="192" y="225"/>
                      <a:pt x="185" y="232"/>
                      <a:pt x="176" y="232"/>
                    </a:cubicBezTo>
                    <a:cubicBezTo>
                      <a:pt x="167" y="232"/>
                      <a:pt x="160" y="225"/>
                      <a:pt x="160" y="216"/>
                    </a:cubicBezTo>
                    <a:cubicBezTo>
                      <a:pt x="160" y="207"/>
                      <a:pt x="167" y="200"/>
                      <a:pt x="176" y="200"/>
                    </a:cubicBezTo>
                    <a:close/>
                    <a:moveTo>
                      <a:pt x="80" y="200"/>
                    </a:moveTo>
                    <a:cubicBezTo>
                      <a:pt x="89" y="200"/>
                      <a:pt x="96" y="207"/>
                      <a:pt x="96" y="216"/>
                    </a:cubicBezTo>
                    <a:cubicBezTo>
                      <a:pt x="96" y="225"/>
                      <a:pt x="89" y="232"/>
                      <a:pt x="80" y="232"/>
                    </a:cubicBezTo>
                    <a:cubicBezTo>
                      <a:pt x="71" y="232"/>
                      <a:pt x="64" y="225"/>
                      <a:pt x="64" y="216"/>
                    </a:cubicBezTo>
                    <a:cubicBezTo>
                      <a:pt x="64" y="207"/>
                      <a:pt x="71" y="200"/>
                      <a:pt x="80" y="200"/>
                    </a:cubicBezTo>
                    <a:close/>
                    <a:moveTo>
                      <a:pt x="147" y="16"/>
                    </a:moveTo>
                    <a:cubicBezTo>
                      <a:pt x="194" y="16"/>
                      <a:pt x="194" y="16"/>
                      <a:pt x="194" y="1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134" y="56"/>
                      <a:pt x="134" y="56"/>
                      <a:pt x="134" y="56"/>
                    </a:cubicBezTo>
                    <a:cubicBezTo>
                      <a:pt x="129" y="34"/>
                      <a:pt x="129" y="34"/>
                      <a:pt x="129" y="34"/>
                    </a:cubicBezTo>
                    <a:lnTo>
                      <a:pt x="147" y="16"/>
                    </a:lnTo>
                    <a:close/>
                    <a:moveTo>
                      <a:pt x="86" y="40"/>
                    </a:moveTo>
                    <a:cubicBezTo>
                      <a:pt x="114" y="40"/>
                      <a:pt x="114" y="40"/>
                      <a:pt x="114" y="40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82" y="56"/>
                      <a:pt x="82" y="56"/>
                      <a:pt x="82" y="56"/>
                    </a:cubicBezTo>
                    <a:lnTo>
                      <a:pt x="86" y="40"/>
                    </a:lnTo>
                    <a:close/>
                    <a:moveTo>
                      <a:pt x="216" y="72"/>
                    </a:moveTo>
                    <a:cubicBezTo>
                      <a:pt x="216" y="72"/>
                      <a:pt x="216" y="72"/>
                      <a:pt x="216" y="72"/>
                    </a:cubicBezTo>
                    <a:cubicBezTo>
                      <a:pt x="216" y="72"/>
                      <a:pt x="216" y="72"/>
                      <a:pt x="216" y="72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59" y="148"/>
                      <a:pt x="59" y="148"/>
                      <a:pt x="58" y="148"/>
                    </a:cubicBezTo>
                    <a:cubicBezTo>
                      <a:pt x="52" y="72"/>
                      <a:pt x="52" y="72"/>
                      <a:pt x="52" y="72"/>
                    </a:cubicBezTo>
                    <a:lnTo>
                      <a:pt x="216" y="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šľídé">
                <a:extLst>
                  <a:ext uri="{FF2B5EF4-FFF2-40B4-BE49-F238E27FC236}">
                    <a16:creationId xmlns:a16="http://schemas.microsoft.com/office/drawing/2014/main" xmlns="" id="{5C826A3B-C2F7-48BD-BAB9-21CCDF72F1E2}"/>
                  </a:ext>
                </a:extLst>
              </p:cNvPr>
              <p:cNvSpPr/>
              <p:nvPr/>
            </p:nvSpPr>
            <p:spPr bwMode="auto">
              <a:xfrm>
                <a:off x="6732114" y="4125362"/>
                <a:ext cx="544992" cy="662925"/>
              </a:xfrm>
              <a:custGeom>
                <a:avLst/>
                <a:gdLst>
                  <a:gd name="connsiteX0" fmla="*/ 201732 w 483027"/>
                  <a:gd name="connsiteY0" fmla="*/ 476158 h 587551"/>
                  <a:gd name="connsiteX1" fmla="*/ 381725 w 483027"/>
                  <a:gd name="connsiteY1" fmla="*/ 476158 h 587551"/>
                  <a:gd name="connsiteX2" fmla="*/ 401724 w 483027"/>
                  <a:gd name="connsiteY2" fmla="*/ 494724 h 587551"/>
                  <a:gd name="connsiteX3" fmla="*/ 381725 w 483027"/>
                  <a:gd name="connsiteY3" fmla="*/ 513290 h 587551"/>
                  <a:gd name="connsiteX4" fmla="*/ 201732 w 483027"/>
                  <a:gd name="connsiteY4" fmla="*/ 513290 h 587551"/>
                  <a:gd name="connsiteX5" fmla="*/ 181732 w 483027"/>
                  <a:gd name="connsiteY5" fmla="*/ 494724 h 587551"/>
                  <a:gd name="connsiteX6" fmla="*/ 201732 w 483027"/>
                  <a:gd name="connsiteY6" fmla="*/ 476158 h 587551"/>
                  <a:gd name="connsiteX7" fmla="*/ 101227 w 483027"/>
                  <a:gd name="connsiteY7" fmla="*/ 476158 h 587551"/>
                  <a:gd name="connsiteX8" fmla="*/ 121154 w 483027"/>
                  <a:gd name="connsiteY8" fmla="*/ 476158 h 587551"/>
                  <a:gd name="connsiteX9" fmla="*/ 141081 w 483027"/>
                  <a:gd name="connsiteY9" fmla="*/ 494724 h 587551"/>
                  <a:gd name="connsiteX10" fmla="*/ 121154 w 483027"/>
                  <a:gd name="connsiteY10" fmla="*/ 513290 h 587551"/>
                  <a:gd name="connsiteX11" fmla="*/ 101227 w 483027"/>
                  <a:gd name="connsiteY11" fmla="*/ 513290 h 587551"/>
                  <a:gd name="connsiteX12" fmla="*/ 81300 w 483027"/>
                  <a:gd name="connsiteY12" fmla="*/ 494724 h 587551"/>
                  <a:gd name="connsiteX13" fmla="*/ 101227 w 483027"/>
                  <a:gd name="connsiteY13" fmla="*/ 476158 h 587551"/>
                  <a:gd name="connsiteX14" fmla="*/ 201732 w 483027"/>
                  <a:gd name="connsiteY14" fmla="*/ 384421 h 587551"/>
                  <a:gd name="connsiteX15" fmla="*/ 381725 w 483027"/>
                  <a:gd name="connsiteY15" fmla="*/ 384421 h 587551"/>
                  <a:gd name="connsiteX16" fmla="*/ 401724 w 483027"/>
                  <a:gd name="connsiteY16" fmla="*/ 402987 h 587551"/>
                  <a:gd name="connsiteX17" fmla="*/ 381725 w 483027"/>
                  <a:gd name="connsiteY17" fmla="*/ 421553 h 587551"/>
                  <a:gd name="connsiteX18" fmla="*/ 201732 w 483027"/>
                  <a:gd name="connsiteY18" fmla="*/ 421553 h 587551"/>
                  <a:gd name="connsiteX19" fmla="*/ 181732 w 483027"/>
                  <a:gd name="connsiteY19" fmla="*/ 402987 h 587551"/>
                  <a:gd name="connsiteX20" fmla="*/ 201732 w 483027"/>
                  <a:gd name="connsiteY20" fmla="*/ 384421 h 587551"/>
                  <a:gd name="connsiteX21" fmla="*/ 101227 w 483027"/>
                  <a:gd name="connsiteY21" fmla="*/ 384421 h 587551"/>
                  <a:gd name="connsiteX22" fmla="*/ 121154 w 483027"/>
                  <a:gd name="connsiteY22" fmla="*/ 384421 h 587551"/>
                  <a:gd name="connsiteX23" fmla="*/ 141081 w 483027"/>
                  <a:gd name="connsiteY23" fmla="*/ 402987 h 587551"/>
                  <a:gd name="connsiteX24" fmla="*/ 121154 w 483027"/>
                  <a:gd name="connsiteY24" fmla="*/ 421553 h 587551"/>
                  <a:gd name="connsiteX25" fmla="*/ 101227 w 483027"/>
                  <a:gd name="connsiteY25" fmla="*/ 421553 h 587551"/>
                  <a:gd name="connsiteX26" fmla="*/ 81300 w 483027"/>
                  <a:gd name="connsiteY26" fmla="*/ 402987 h 587551"/>
                  <a:gd name="connsiteX27" fmla="*/ 101227 w 483027"/>
                  <a:gd name="connsiteY27" fmla="*/ 384421 h 587551"/>
                  <a:gd name="connsiteX28" fmla="*/ 201732 w 483027"/>
                  <a:gd name="connsiteY28" fmla="*/ 292684 h 587551"/>
                  <a:gd name="connsiteX29" fmla="*/ 381725 w 483027"/>
                  <a:gd name="connsiteY29" fmla="*/ 292684 h 587551"/>
                  <a:gd name="connsiteX30" fmla="*/ 401724 w 483027"/>
                  <a:gd name="connsiteY30" fmla="*/ 311250 h 587551"/>
                  <a:gd name="connsiteX31" fmla="*/ 381725 w 483027"/>
                  <a:gd name="connsiteY31" fmla="*/ 329816 h 587551"/>
                  <a:gd name="connsiteX32" fmla="*/ 201732 w 483027"/>
                  <a:gd name="connsiteY32" fmla="*/ 329816 h 587551"/>
                  <a:gd name="connsiteX33" fmla="*/ 181732 w 483027"/>
                  <a:gd name="connsiteY33" fmla="*/ 311250 h 587551"/>
                  <a:gd name="connsiteX34" fmla="*/ 201732 w 483027"/>
                  <a:gd name="connsiteY34" fmla="*/ 292684 h 587551"/>
                  <a:gd name="connsiteX35" fmla="*/ 101227 w 483027"/>
                  <a:gd name="connsiteY35" fmla="*/ 292684 h 587551"/>
                  <a:gd name="connsiteX36" fmla="*/ 121154 w 483027"/>
                  <a:gd name="connsiteY36" fmla="*/ 292684 h 587551"/>
                  <a:gd name="connsiteX37" fmla="*/ 141081 w 483027"/>
                  <a:gd name="connsiteY37" fmla="*/ 311250 h 587551"/>
                  <a:gd name="connsiteX38" fmla="*/ 121154 w 483027"/>
                  <a:gd name="connsiteY38" fmla="*/ 329816 h 587551"/>
                  <a:gd name="connsiteX39" fmla="*/ 101227 w 483027"/>
                  <a:gd name="connsiteY39" fmla="*/ 329816 h 587551"/>
                  <a:gd name="connsiteX40" fmla="*/ 81300 w 483027"/>
                  <a:gd name="connsiteY40" fmla="*/ 311250 h 587551"/>
                  <a:gd name="connsiteX41" fmla="*/ 101227 w 483027"/>
                  <a:gd name="connsiteY41" fmla="*/ 292684 h 587551"/>
                  <a:gd name="connsiteX42" fmla="*/ 201732 w 483027"/>
                  <a:gd name="connsiteY42" fmla="*/ 200948 h 587551"/>
                  <a:gd name="connsiteX43" fmla="*/ 381725 w 483027"/>
                  <a:gd name="connsiteY43" fmla="*/ 200948 h 587551"/>
                  <a:gd name="connsiteX44" fmla="*/ 401724 w 483027"/>
                  <a:gd name="connsiteY44" fmla="*/ 219514 h 587551"/>
                  <a:gd name="connsiteX45" fmla="*/ 381725 w 483027"/>
                  <a:gd name="connsiteY45" fmla="*/ 238080 h 587551"/>
                  <a:gd name="connsiteX46" fmla="*/ 201732 w 483027"/>
                  <a:gd name="connsiteY46" fmla="*/ 238080 h 587551"/>
                  <a:gd name="connsiteX47" fmla="*/ 181732 w 483027"/>
                  <a:gd name="connsiteY47" fmla="*/ 219514 h 587551"/>
                  <a:gd name="connsiteX48" fmla="*/ 201732 w 483027"/>
                  <a:gd name="connsiteY48" fmla="*/ 200948 h 587551"/>
                  <a:gd name="connsiteX49" fmla="*/ 101227 w 483027"/>
                  <a:gd name="connsiteY49" fmla="*/ 200948 h 587551"/>
                  <a:gd name="connsiteX50" fmla="*/ 121154 w 483027"/>
                  <a:gd name="connsiteY50" fmla="*/ 200948 h 587551"/>
                  <a:gd name="connsiteX51" fmla="*/ 141081 w 483027"/>
                  <a:gd name="connsiteY51" fmla="*/ 219514 h 587551"/>
                  <a:gd name="connsiteX52" fmla="*/ 121154 w 483027"/>
                  <a:gd name="connsiteY52" fmla="*/ 238080 h 587551"/>
                  <a:gd name="connsiteX53" fmla="*/ 101227 w 483027"/>
                  <a:gd name="connsiteY53" fmla="*/ 238080 h 587551"/>
                  <a:gd name="connsiteX54" fmla="*/ 81300 w 483027"/>
                  <a:gd name="connsiteY54" fmla="*/ 219514 h 587551"/>
                  <a:gd name="connsiteX55" fmla="*/ 101227 w 483027"/>
                  <a:gd name="connsiteY55" fmla="*/ 200948 h 587551"/>
                  <a:gd name="connsiteX56" fmla="*/ 40252 w 483027"/>
                  <a:gd name="connsiteY56" fmla="*/ 91805 h 587551"/>
                  <a:gd name="connsiteX57" fmla="*/ 40252 w 483027"/>
                  <a:gd name="connsiteY57" fmla="*/ 550829 h 587551"/>
                  <a:gd name="connsiteX58" fmla="*/ 442775 w 483027"/>
                  <a:gd name="connsiteY58" fmla="*/ 550829 h 587551"/>
                  <a:gd name="connsiteX59" fmla="*/ 442775 w 483027"/>
                  <a:gd name="connsiteY59" fmla="*/ 91805 h 587551"/>
                  <a:gd name="connsiteX60" fmla="*/ 384912 w 483027"/>
                  <a:gd name="connsiteY60" fmla="*/ 91805 h 587551"/>
                  <a:gd name="connsiteX61" fmla="*/ 400007 w 483027"/>
                  <a:gd name="connsiteY61" fmla="*/ 117051 h 587551"/>
                  <a:gd name="connsiteX62" fmla="*/ 402523 w 483027"/>
                  <a:gd name="connsiteY62" fmla="*/ 128527 h 587551"/>
                  <a:gd name="connsiteX63" fmla="*/ 382397 w 483027"/>
                  <a:gd name="connsiteY63" fmla="*/ 146888 h 587551"/>
                  <a:gd name="connsiteX64" fmla="*/ 100631 w 483027"/>
                  <a:gd name="connsiteY64" fmla="*/ 146888 h 587551"/>
                  <a:gd name="connsiteX65" fmla="*/ 83021 w 483027"/>
                  <a:gd name="connsiteY65" fmla="*/ 137707 h 587551"/>
                  <a:gd name="connsiteX66" fmla="*/ 83021 w 483027"/>
                  <a:gd name="connsiteY66" fmla="*/ 119346 h 587551"/>
                  <a:gd name="connsiteX67" fmla="*/ 98115 w 483027"/>
                  <a:gd name="connsiteY67" fmla="*/ 91805 h 587551"/>
                  <a:gd name="connsiteX68" fmla="*/ 40252 w 483027"/>
                  <a:gd name="connsiteY68" fmla="*/ 91805 h 587551"/>
                  <a:gd name="connsiteX69" fmla="*/ 173588 w 483027"/>
                  <a:gd name="connsiteY69" fmla="*/ 36722 h 587551"/>
                  <a:gd name="connsiteX70" fmla="*/ 133336 w 483027"/>
                  <a:gd name="connsiteY70" fmla="*/ 110166 h 587551"/>
                  <a:gd name="connsiteX71" fmla="*/ 349692 w 483027"/>
                  <a:gd name="connsiteY71" fmla="*/ 110166 h 587551"/>
                  <a:gd name="connsiteX72" fmla="*/ 309439 w 483027"/>
                  <a:gd name="connsiteY72" fmla="*/ 36722 h 587551"/>
                  <a:gd name="connsiteX73" fmla="*/ 173588 w 483027"/>
                  <a:gd name="connsiteY73" fmla="*/ 36722 h 587551"/>
                  <a:gd name="connsiteX74" fmla="*/ 161009 w 483027"/>
                  <a:gd name="connsiteY74" fmla="*/ 0 h 587551"/>
                  <a:gd name="connsiteX75" fmla="*/ 322018 w 483027"/>
                  <a:gd name="connsiteY75" fmla="*/ 0 h 587551"/>
                  <a:gd name="connsiteX76" fmla="*/ 339629 w 483027"/>
                  <a:gd name="connsiteY76" fmla="*/ 9180 h 587551"/>
                  <a:gd name="connsiteX77" fmla="*/ 364786 w 483027"/>
                  <a:gd name="connsiteY77" fmla="*/ 55083 h 587551"/>
                  <a:gd name="connsiteX78" fmla="*/ 462901 w 483027"/>
                  <a:gd name="connsiteY78" fmla="*/ 55083 h 587551"/>
                  <a:gd name="connsiteX79" fmla="*/ 483027 w 483027"/>
                  <a:gd name="connsiteY79" fmla="*/ 73444 h 587551"/>
                  <a:gd name="connsiteX80" fmla="*/ 483027 w 483027"/>
                  <a:gd name="connsiteY80" fmla="*/ 569190 h 587551"/>
                  <a:gd name="connsiteX81" fmla="*/ 462901 w 483027"/>
                  <a:gd name="connsiteY81" fmla="*/ 587551 h 587551"/>
                  <a:gd name="connsiteX82" fmla="*/ 20126 w 483027"/>
                  <a:gd name="connsiteY82" fmla="*/ 587551 h 587551"/>
                  <a:gd name="connsiteX83" fmla="*/ 0 w 483027"/>
                  <a:gd name="connsiteY83" fmla="*/ 569190 h 587551"/>
                  <a:gd name="connsiteX84" fmla="*/ 0 w 483027"/>
                  <a:gd name="connsiteY84" fmla="*/ 73444 h 587551"/>
                  <a:gd name="connsiteX85" fmla="*/ 20126 w 483027"/>
                  <a:gd name="connsiteY85" fmla="*/ 55083 h 587551"/>
                  <a:gd name="connsiteX86" fmla="*/ 118241 w 483027"/>
                  <a:gd name="connsiteY86" fmla="*/ 55083 h 587551"/>
                  <a:gd name="connsiteX87" fmla="*/ 143399 w 483027"/>
                  <a:gd name="connsiteY87" fmla="*/ 9180 h 587551"/>
                  <a:gd name="connsiteX88" fmla="*/ 161009 w 483027"/>
                  <a:gd name="connsiteY88" fmla="*/ 0 h 587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83027" h="587551">
                    <a:moveTo>
                      <a:pt x="201732" y="476158"/>
                    </a:moveTo>
                    <a:cubicBezTo>
                      <a:pt x="201732" y="476158"/>
                      <a:pt x="201732" y="476158"/>
                      <a:pt x="381725" y="476158"/>
                    </a:cubicBezTo>
                    <a:cubicBezTo>
                      <a:pt x="391725" y="476158"/>
                      <a:pt x="401724" y="485441"/>
                      <a:pt x="401724" y="494724"/>
                    </a:cubicBezTo>
                    <a:cubicBezTo>
                      <a:pt x="401724" y="504007"/>
                      <a:pt x="391725" y="513290"/>
                      <a:pt x="381725" y="513290"/>
                    </a:cubicBezTo>
                    <a:cubicBezTo>
                      <a:pt x="381725" y="513290"/>
                      <a:pt x="381725" y="513290"/>
                      <a:pt x="201732" y="513290"/>
                    </a:cubicBezTo>
                    <a:cubicBezTo>
                      <a:pt x="191732" y="513290"/>
                      <a:pt x="181732" y="504007"/>
                      <a:pt x="181732" y="494724"/>
                    </a:cubicBezTo>
                    <a:cubicBezTo>
                      <a:pt x="181732" y="485441"/>
                      <a:pt x="191732" y="476158"/>
                      <a:pt x="201732" y="476158"/>
                    </a:cubicBezTo>
                    <a:close/>
                    <a:moveTo>
                      <a:pt x="101227" y="476158"/>
                    </a:moveTo>
                    <a:cubicBezTo>
                      <a:pt x="101227" y="476158"/>
                      <a:pt x="101227" y="476158"/>
                      <a:pt x="121154" y="476158"/>
                    </a:cubicBezTo>
                    <a:cubicBezTo>
                      <a:pt x="131118" y="476158"/>
                      <a:pt x="141081" y="485441"/>
                      <a:pt x="141081" y="494724"/>
                    </a:cubicBezTo>
                    <a:cubicBezTo>
                      <a:pt x="141081" y="504007"/>
                      <a:pt x="131118" y="513290"/>
                      <a:pt x="121154" y="513290"/>
                    </a:cubicBezTo>
                    <a:cubicBezTo>
                      <a:pt x="121154" y="513290"/>
                      <a:pt x="121154" y="513290"/>
                      <a:pt x="101227" y="513290"/>
                    </a:cubicBezTo>
                    <a:cubicBezTo>
                      <a:pt x="91264" y="513290"/>
                      <a:pt x="81300" y="504007"/>
                      <a:pt x="81300" y="494724"/>
                    </a:cubicBezTo>
                    <a:cubicBezTo>
                      <a:pt x="81300" y="485441"/>
                      <a:pt x="91264" y="476158"/>
                      <a:pt x="101227" y="476158"/>
                    </a:cubicBezTo>
                    <a:close/>
                    <a:moveTo>
                      <a:pt x="201732" y="384421"/>
                    </a:moveTo>
                    <a:cubicBezTo>
                      <a:pt x="201732" y="384421"/>
                      <a:pt x="201732" y="384421"/>
                      <a:pt x="381725" y="384421"/>
                    </a:cubicBezTo>
                    <a:cubicBezTo>
                      <a:pt x="391725" y="384421"/>
                      <a:pt x="401724" y="393704"/>
                      <a:pt x="401724" y="402987"/>
                    </a:cubicBezTo>
                    <a:cubicBezTo>
                      <a:pt x="401724" y="412270"/>
                      <a:pt x="391725" y="421553"/>
                      <a:pt x="381725" y="421553"/>
                    </a:cubicBezTo>
                    <a:cubicBezTo>
                      <a:pt x="381725" y="421553"/>
                      <a:pt x="381725" y="421553"/>
                      <a:pt x="201732" y="421553"/>
                    </a:cubicBezTo>
                    <a:cubicBezTo>
                      <a:pt x="191732" y="421553"/>
                      <a:pt x="181732" y="412270"/>
                      <a:pt x="181732" y="402987"/>
                    </a:cubicBezTo>
                    <a:cubicBezTo>
                      <a:pt x="181732" y="393704"/>
                      <a:pt x="191732" y="384421"/>
                      <a:pt x="201732" y="384421"/>
                    </a:cubicBezTo>
                    <a:close/>
                    <a:moveTo>
                      <a:pt x="101227" y="384421"/>
                    </a:moveTo>
                    <a:cubicBezTo>
                      <a:pt x="101227" y="384421"/>
                      <a:pt x="101227" y="384421"/>
                      <a:pt x="121154" y="384421"/>
                    </a:cubicBezTo>
                    <a:cubicBezTo>
                      <a:pt x="131118" y="384421"/>
                      <a:pt x="141081" y="393704"/>
                      <a:pt x="141081" y="402987"/>
                    </a:cubicBezTo>
                    <a:cubicBezTo>
                      <a:pt x="141081" y="412270"/>
                      <a:pt x="131118" y="421553"/>
                      <a:pt x="121154" y="421553"/>
                    </a:cubicBezTo>
                    <a:cubicBezTo>
                      <a:pt x="121154" y="421553"/>
                      <a:pt x="121154" y="421553"/>
                      <a:pt x="101227" y="421553"/>
                    </a:cubicBezTo>
                    <a:cubicBezTo>
                      <a:pt x="91264" y="421553"/>
                      <a:pt x="81300" y="412270"/>
                      <a:pt x="81300" y="402987"/>
                    </a:cubicBezTo>
                    <a:cubicBezTo>
                      <a:pt x="81300" y="393704"/>
                      <a:pt x="91264" y="384421"/>
                      <a:pt x="101227" y="384421"/>
                    </a:cubicBezTo>
                    <a:close/>
                    <a:moveTo>
                      <a:pt x="201732" y="292684"/>
                    </a:moveTo>
                    <a:cubicBezTo>
                      <a:pt x="201732" y="292684"/>
                      <a:pt x="201732" y="292684"/>
                      <a:pt x="381725" y="292684"/>
                    </a:cubicBezTo>
                    <a:cubicBezTo>
                      <a:pt x="391725" y="292684"/>
                      <a:pt x="401724" y="301967"/>
                      <a:pt x="401724" y="311250"/>
                    </a:cubicBezTo>
                    <a:cubicBezTo>
                      <a:pt x="401724" y="320533"/>
                      <a:pt x="391725" y="329816"/>
                      <a:pt x="381725" y="329816"/>
                    </a:cubicBezTo>
                    <a:cubicBezTo>
                      <a:pt x="381725" y="329816"/>
                      <a:pt x="381725" y="329816"/>
                      <a:pt x="201732" y="329816"/>
                    </a:cubicBezTo>
                    <a:cubicBezTo>
                      <a:pt x="191732" y="329816"/>
                      <a:pt x="181732" y="320533"/>
                      <a:pt x="181732" y="311250"/>
                    </a:cubicBezTo>
                    <a:cubicBezTo>
                      <a:pt x="181732" y="301967"/>
                      <a:pt x="191732" y="292684"/>
                      <a:pt x="201732" y="292684"/>
                    </a:cubicBezTo>
                    <a:close/>
                    <a:moveTo>
                      <a:pt x="101227" y="292684"/>
                    </a:moveTo>
                    <a:cubicBezTo>
                      <a:pt x="101227" y="292684"/>
                      <a:pt x="101227" y="292684"/>
                      <a:pt x="121154" y="292684"/>
                    </a:cubicBezTo>
                    <a:cubicBezTo>
                      <a:pt x="131118" y="292684"/>
                      <a:pt x="141081" y="301967"/>
                      <a:pt x="141081" y="311250"/>
                    </a:cubicBezTo>
                    <a:cubicBezTo>
                      <a:pt x="141081" y="320533"/>
                      <a:pt x="131118" y="329816"/>
                      <a:pt x="121154" y="329816"/>
                    </a:cubicBezTo>
                    <a:cubicBezTo>
                      <a:pt x="121154" y="329816"/>
                      <a:pt x="121154" y="329816"/>
                      <a:pt x="101227" y="329816"/>
                    </a:cubicBezTo>
                    <a:cubicBezTo>
                      <a:pt x="91264" y="329816"/>
                      <a:pt x="81300" y="320533"/>
                      <a:pt x="81300" y="311250"/>
                    </a:cubicBezTo>
                    <a:cubicBezTo>
                      <a:pt x="81300" y="301967"/>
                      <a:pt x="91264" y="292684"/>
                      <a:pt x="101227" y="292684"/>
                    </a:cubicBezTo>
                    <a:close/>
                    <a:moveTo>
                      <a:pt x="201732" y="200948"/>
                    </a:moveTo>
                    <a:cubicBezTo>
                      <a:pt x="201732" y="200948"/>
                      <a:pt x="201732" y="200948"/>
                      <a:pt x="381725" y="200948"/>
                    </a:cubicBezTo>
                    <a:cubicBezTo>
                      <a:pt x="391725" y="200948"/>
                      <a:pt x="401724" y="210231"/>
                      <a:pt x="401724" y="219514"/>
                    </a:cubicBezTo>
                    <a:cubicBezTo>
                      <a:pt x="401724" y="228797"/>
                      <a:pt x="391725" y="238080"/>
                      <a:pt x="381725" y="238080"/>
                    </a:cubicBezTo>
                    <a:cubicBezTo>
                      <a:pt x="381725" y="238080"/>
                      <a:pt x="381725" y="238080"/>
                      <a:pt x="201732" y="238080"/>
                    </a:cubicBezTo>
                    <a:cubicBezTo>
                      <a:pt x="191732" y="238080"/>
                      <a:pt x="181732" y="228797"/>
                      <a:pt x="181732" y="219514"/>
                    </a:cubicBezTo>
                    <a:cubicBezTo>
                      <a:pt x="181732" y="210231"/>
                      <a:pt x="191732" y="200948"/>
                      <a:pt x="201732" y="200948"/>
                    </a:cubicBezTo>
                    <a:close/>
                    <a:moveTo>
                      <a:pt x="101227" y="200948"/>
                    </a:moveTo>
                    <a:cubicBezTo>
                      <a:pt x="101227" y="200948"/>
                      <a:pt x="101227" y="200948"/>
                      <a:pt x="121154" y="200948"/>
                    </a:cubicBezTo>
                    <a:cubicBezTo>
                      <a:pt x="131118" y="200948"/>
                      <a:pt x="141081" y="210231"/>
                      <a:pt x="141081" y="219514"/>
                    </a:cubicBezTo>
                    <a:cubicBezTo>
                      <a:pt x="141081" y="228797"/>
                      <a:pt x="131118" y="238080"/>
                      <a:pt x="121154" y="238080"/>
                    </a:cubicBezTo>
                    <a:cubicBezTo>
                      <a:pt x="121154" y="238080"/>
                      <a:pt x="121154" y="238080"/>
                      <a:pt x="101227" y="238080"/>
                    </a:cubicBezTo>
                    <a:cubicBezTo>
                      <a:pt x="91264" y="238080"/>
                      <a:pt x="81300" y="228797"/>
                      <a:pt x="81300" y="219514"/>
                    </a:cubicBezTo>
                    <a:cubicBezTo>
                      <a:pt x="81300" y="210231"/>
                      <a:pt x="91264" y="200948"/>
                      <a:pt x="101227" y="200948"/>
                    </a:cubicBezTo>
                    <a:close/>
                    <a:moveTo>
                      <a:pt x="40252" y="91805"/>
                    </a:moveTo>
                    <a:cubicBezTo>
                      <a:pt x="40252" y="91805"/>
                      <a:pt x="40252" y="91805"/>
                      <a:pt x="40252" y="550829"/>
                    </a:cubicBezTo>
                    <a:cubicBezTo>
                      <a:pt x="40252" y="550829"/>
                      <a:pt x="40252" y="550829"/>
                      <a:pt x="442775" y="550829"/>
                    </a:cubicBezTo>
                    <a:lnTo>
                      <a:pt x="442775" y="91805"/>
                    </a:lnTo>
                    <a:cubicBezTo>
                      <a:pt x="442775" y="91805"/>
                      <a:pt x="442775" y="91805"/>
                      <a:pt x="384912" y="91805"/>
                    </a:cubicBezTo>
                    <a:cubicBezTo>
                      <a:pt x="384912" y="91805"/>
                      <a:pt x="384912" y="91805"/>
                      <a:pt x="400007" y="117051"/>
                    </a:cubicBezTo>
                    <a:cubicBezTo>
                      <a:pt x="402523" y="121641"/>
                      <a:pt x="402523" y="123936"/>
                      <a:pt x="402523" y="128527"/>
                    </a:cubicBezTo>
                    <a:cubicBezTo>
                      <a:pt x="402523" y="137707"/>
                      <a:pt x="392460" y="146888"/>
                      <a:pt x="382397" y="146888"/>
                    </a:cubicBezTo>
                    <a:cubicBezTo>
                      <a:pt x="382397" y="146888"/>
                      <a:pt x="382397" y="146888"/>
                      <a:pt x="100631" y="146888"/>
                    </a:cubicBezTo>
                    <a:cubicBezTo>
                      <a:pt x="93084" y="146888"/>
                      <a:pt x="88052" y="144592"/>
                      <a:pt x="83021" y="137707"/>
                    </a:cubicBezTo>
                    <a:cubicBezTo>
                      <a:pt x="80504" y="133117"/>
                      <a:pt x="80504" y="126231"/>
                      <a:pt x="83021" y="119346"/>
                    </a:cubicBezTo>
                    <a:cubicBezTo>
                      <a:pt x="83021" y="119346"/>
                      <a:pt x="83021" y="119346"/>
                      <a:pt x="98115" y="91805"/>
                    </a:cubicBezTo>
                    <a:cubicBezTo>
                      <a:pt x="98115" y="91805"/>
                      <a:pt x="98115" y="91805"/>
                      <a:pt x="40252" y="91805"/>
                    </a:cubicBezTo>
                    <a:close/>
                    <a:moveTo>
                      <a:pt x="173588" y="36722"/>
                    </a:moveTo>
                    <a:lnTo>
                      <a:pt x="133336" y="110166"/>
                    </a:lnTo>
                    <a:cubicBezTo>
                      <a:pt x="133336" y="110166"/>
                      <a:pt x="133336" y="110166"/>
                      <a:pt x="349692" y="110166"/>
                    </a:cubicBezTo>
                    <a:cubicBezTo>
                      <a:pt x="349692" y="110166"/>
                      <a:pt x="349692" y="110166"/>
                      <a:pt x="309439" y="36722"/>
                    </a:cubicBezTo>
                    <a:cubicBezTo>
                      <a:pt x="309439" y="36722"/>
                      <a:pt x="309439" y="36722"/>
                      <a:pt x="173588" y="36722"/>
                    </a:cubicBezTo>
                    <a:close/>
                    <a:moveTo>
                      <a:pt x="161009" y="0"/>
                    </a:moveTo>
                    <a:cubicBezTo>
                      <a:pt x="161009" y="0"/>
                      <a:pt x="161009" y="0"/>
                      <a:pt x="322018" y="0"/>
                    </a:cubicBezTo>
                    <a:cubicBezTo>
                      <a:pt x="329566" y="0"/>
                      <a:pt x="337113" y="4590"/>
                      <a:pt x="339629" y="9180"/>
                    </a:cubicBezTo>
                    <a:cubicBezTo>
                      <a:pt x="339629" y="9180"/>
                      <a:pt x="339629" y="9180"/>
                      <a:pt x="364786" y="55083"/>
                    </a:cubicBezTo>
                    <a:lnTo>
                      <a:pt x="462901" y="55083"/>
                    </a:lnTo>
                    <a:cubicBezTo>
                      <a:pt x="472964" y="55083"/>
                      <a:pt x="483027" y="64263"/>
                      <a:pt x="483027" y="73444"/>
                    </a:cubicBezTo>
                    <a:cubicBezTo>
                      <a:pt x="483027" y="73444"/>
                      <a:pt x="483027" y="73444"/>
                      <a:pt x="483027" y="569190"/>
                    </a:cubicBezTo>
                    <a:cubicBezTo>
                      <a:pt x="483027" y="578371"/>
                      <a:pt x="472964" y="587551"/>
                      <a:pt x="462901" y="587551"/>
                    </a:cubicBezTo>
                    <a:cubicBezTo>
                      <a:pt x="462901" y="587551"/>
                      <a:pt x="462901" y="587551"/>
                      <a:pt x="20126" y="587551"/>
                    </a:cubicBezTo>
                    <a:cubicBezTo>
                      <a:pt x="10063" y="587551"/>
                      <a:pt x="0" y="578371"/>
                      <a:pt x="0" y="569190"/>
                    </a:cubicBezTo>
                    <a:cubicBezTo>
                      <a:pt x="0" y="569190"/>
                      <a:pt x="0" y="569190"/>
                      <a:pt x="0" y="73444"/>
                    </a:cubicBezTo>
                    <a:cubicBezTo>
                      <a:pt x="0" y="64263"/>
                      <a:pt x="10063" y="55083"/>
                      <a:pt x="20126" y="55083"/>
                    </a:cubicBezTo>
                    <a:cubicBezTo>
                      <a:pt x="20126" y="55083"/>
                      <a:pt x="20126" y="55083"/>
                      <a:pt x="118241" y="55083"/>
                    </a:cubicBezTo>
                    <a:cubicBezTo>
                      <a:pt x="118241" y="55083"/>
                      <a:pt x="118241" y="55083"/>
                      <a:pt x="143399" y="9180"/>
                    </a:cubicBezTo>
                    <a:cubicBezTo>
                      <a:pt x="145915" y="4590"/>
                      <a:pt x="153462" y="0"/>
                      <a:pt x="1610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86B79CF8-7F2F-4917-AD6E-A03173BEBDFD}"/>
                </a:ext>
              </a:extLst>
            </p:cNvPr>
            <p:cNvCxnSpPr>
              <a:cxnSpLocks/>
              <a:stCxn id="23" idx="6"/>
            </p:cNvCxnSpPr>
            <p:nvPr/>
          </p:nvCxnSpPr>
          <p:spPr>
            <a:xfrm flipV="1">
              <a:off x="7142424" y="3745048"/>
              <a:ext cx="4378064" cy="1638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387E9CD9-8795-468D-9BBF-E991690328F4}"/>
                </a:ext>
              </a:extLst>
            </p:cNvPr>
            <p:cNvCxnSpPr>
              <a:stCxn id="25" idx="9"/>
            </p:cNvCxnSpPr>
            <p:nvPr/>
          </p:nvCxnSpPr>
          <p:spPr>
            <a:xfrm flipV="1">
              <a:off x="6979732" y="5994185"/>
              <a:ext cx="4540756" cy="55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54369849-0629-449D-B418-C110AFFFE5B2}"/>
                </a:ext>
              </a:extLst>
            </p:cNvPr>
            <p:cNvCxnSpPr>
              <a:stCxn id="24" idx="2"/>
            </p:cNvCxnSpPr>
            <p:nvPr/>
          </p:nvCxnSpPr>
          <p:spPr>
            <a:xfrm flipH="1">
              <a:off x="669925" y="5994185"/>
              <a:ext cx="45410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ṡļïḍè">
              <a:extLst>
                <a:ext uri="{FF2B5EF4-FFF2-40B4-BE49-F238E27FC236}">
                  <a16:creationId xmlns:a16="http://schemas.microsoft.com/office/drawing/2014/main" xmlns="" id="{3B4D9A86-2CCF-4526-8064-AC858E65353B}"/>
                </a:ext>
              </a:extLst>
            </p:cNvPr>
            <p:cNvGrpSpPr/>
            <p:nvPr/>
          </p:nvGrpSpPr>
          <p:grpSpPr>
            <a:xfrm>
              <a:off x="676514" y="4870039"/>
              <a:ext cx="5376847" cy="1134827"/>
              <a:chOff x="719137" y="2442364"/>
              <a:chExt cx="5376847" cy="1134827"/>
            </a:xfrm>
          </p:grpSpPr>
          <p:sp>
            <p:nvSpPr>
              <p:cNvPr id="21" name="ïśliḓe">
                <a:extLst>
                  <a:ext uri="{FF2B5EF4-FFF2-40B4-BE49-F238E27FC236}">
                    <a16:creationId xmlns:a16="http://schemas.microsoft.com/office/drawing/2014/main" xmlns="" id="{DA2364A5-531E-4627-9D10-894D70844082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2" name="í$1iḋé">
                <a:extLst>
                  <a:ext uri="{FF2B5EF4-FFF2-40B4-BE49-F238E27FC236}">
                    <a16:creationId xmlns:a16="http://schemas.microsoft.com/office/drawing/2014/main" xmlns="" id="{FCA9ABAE-DA5F-4605-8689-4AF3686363F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íŝļîḍè">
              <a:extLst>
                <a:ext uri="{FF2B5EF4-FFF2-40B4-BE49-F238E27FC236}">
                  <a16:creationId xmlns:a16="http://schemas.microsoft.com/office/drawing/2014/main" xmlns="" id="{D0C9FCA4-E82D-4C89-8AF2-ED4035934A91}"/>
                </a:ext>
              </a:extLst>
            </p:cNvPr>
            <p:cNvGrpSpPr/>
            <p:nvPr/>
          </p:nvGrpSpPr>
          <p:grpSpPr>
            <a:xfrm>
              <a:off x="6138247" y="4870039"/>
              <a:ext cx="5376847" cy="1134827"/>
              <a:chOff x="719137" y="2442364"/>
              <a:chExt cx="5376847" cy="1134827"/>
            </a:xfrm>
          </p:grpSpPr>
          <p:sp>
            <p:nvSpPr>
              <p:cNvPr id="19" name="ïş1iḓê">
                <a:extLst>
                  <a:ext uri="{FF2B5EF4-FFF2-40B4-BE49-F238E27FC236}">
                    <a16:creationId xmlns:a16="http://schemas.microsoft.com/office/drawing/2014/main" xmlns="" id="{850E9F4E-34B9-46EA-8811-6E0BE62CACD0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0" name="iṥḷíḓè">
                <a:extLst>
                  <a:ext uri="{FF2B5EF4-FFF2-40B4-BE49-F238E27FC236}">
                    <a16:creationId xmlns:a16="http://schemas.microsoft.com/office/drawing/2014/main" xmlns="" id="{E42DDCD7-9507-49A8-8F2C-7E235EB04B1C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ïṡ1íḓê">
              <a:extLst>
                <a:ext uri="{FF2B5EF4-FFF2-40B4-BE49-F238E27FC236}">
                  <a16:creationId xmlns:a16="http://schemas.microsoft.com/office/drawing/2014/main" xmlns="" id="{60E27671-9756-4641-A41F-3813FEAA551F}"/>
                </a:ext>
              </a:extLst>
            </p:cNvPr>
            <p:cNvGrpSpPr/>
            <p:nvPr/>
          </p:nvGrpSpPr>
          <p:grpSpPr>
            <a:xfrm>
              <a:off x="6138247" y="2626609"/>
              <a:ext cx="5376847" cy="1134827"/>
              <a:chOff x="719137" y="2442364"/>
              <a:chExt cx="5376847" cy="1134827"/>
            </a:xfrm>
          </p:grpSpPr>
          <p:sp>
            <p:nvSpPr>
              <p:cNvPr id="17" name="îṩḻîḑè">
                <a:extLst>
                  <a:ext uri="{FF2B5EF4-FFF2-40B4-BE49-F238E27FC236}">
                    <a16:creationId xmlns:a16="http://schemas.microsoft.com/office/drawing/2014/main" xmlns="" id="{507FECCA-2B62-4ED9-A3AE-71A691FEFE03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8" name="ïŝḷîďê">
                <a:extLst>
                  <a:ext uri="{FF2B5EF4-FFF2-40B4-BE49-F238E27FC236}">
                    <a16:creationId xmlns:a16="http://schemas.microsoft.com/office/drawing/2014/main" xmlns="" id="{6E268519-6A4C-4779-A41D-021514D3E7ED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iśļïḑè">
              <a:extLst>
                <a:ext uri="{FF2B5EF4-FFF2-40B4-BE49-F238E27FC236}">
                  <a16:creationId xmlns:a16="http://schemas.microsoft.com/office/drawing/2014/main" xmlns="" id="{3D6539A6-AA47-4760-A58C-DABF409B008A}"/>
                </a:ext>
              </a:extLst>
            </p:cNvPr>
            <p:cNvGrpSpPr/>
            <p:nvPr/>
          </p:nvGrpSpPr>
          <p:grpSpPr>
            <a:xfrm>
              <a:off x="676514" y="1129249"/>
              <a:ext cx="4292279" cy="1899399"/>
              <a:chOff x="687278" y="2398652"/>
              <a:chExt cx="3524773" cy="1899399"/>
            </a:xfrm>
          </p:grpSpPr>
          <p:sp>
            <p:nvSpPr>
              <p:cNvPr id="15" name="íṧḻîdê">
                <a:extLst>
                  <a:ext uri="{FF2B5EF4-FFF2-40B4-BE49-F238E27FC236}">
                    <a16:creationId xmlns:a16="http://schemas.microsoft.com/office/drawing/2014/main" xmlns="" id="{866A975F-5568-4E98-AC7D-76DCD0D0DF73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ïś1iḑê">
                <a:extLst>
                  <a:ext uri="{FF2B5EF4-FFF2-40B4-BE49-F238E27FC236}">
                    <a16:creationId xmlns:a16="http://schemas.microsoft.com/office/drawing/2014/main" xmlns="" id="{094CFB6B-C665-48ED-947F-93DF68D6166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F5E66F68-1709-42DC-A51E-A68920A399AC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89000"/>
              <a:ext cx="416653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556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5B49F1-1C5A-4140-9F4A-3DE0AAC61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ADD27DC-B247-434E-8356-88689F97F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153877B-674B-4222-985F-908C6F0E4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40a2cb5b-bc90-43b7-baf9-6a28e96d34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14534E8-26BF-43E7-8775-DAA7553157B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5019" y="1579856"/>
            <a:ext cx="10341981" cy="4566943"/>
            <a:chOff x="1135019" y="1579856"/>
            <a:chExt cx="10341981" cy="4566943"/>
          </a:xfrm>
        </p:grpSpPr>
        <p:sp>
          <p:nvSpPr>
            <p:cNvPr id="6" name="îşlïdè">
              <a:extLst>
                <a:ext uri="{FF2B5EF4-FFF2-40B4-BE49-F238E27FC236}">
                  <a16:creationId xmlns:a16="http://schemas.microsoft.com/office/drawing/2014/main" xmlns="" id="{B8328910-481C-4D51-8D1B-DFED304384EE}"/>
                </a:ext>
              </a:extLst>
            </p:cNvPr>
            <p:cNvSpPr/>
            <p:nvPr/>
          </p:nvSpPr>
          <p:spPr>
            <a:xfrm rot="10800000" flipV="1">
              <a:off x="1135019" y="2411911"/>
              <a:ext cx="3801816" cy="2949991"/>
            </a:xfrm>
            <a:prstGeom prst="triangl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sľïḋê">
              <a:extLst>
                <a:ext uri="{FF2B5EF4-FFF2-40B4-BE49-F238E27FC236}">
                  <a16:creationId xmlns:a16="http://schemas.microsoft.com/office/drawing/2014/main" xmlns="" id="{50F90607-477B-40F9-ABAB-AA79A6BF53A5}"/>
                </a:ext>
              </a:extLst>
            </p:cNvPr>
            <p:cNvSpPr/>
            <p:nvPr/>
          </p:nvSpPr>
          <p:spPr>
            <a:xfrm rot="10800000" flipV="1">
              <a:off x="4773302" y="4221727"/>
              <a:ext cx="1469403" cy="114017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šļíḋê">
              <a:extLst>
                <a:ext uri="{FF2B5EF4-FFF2-40B4-BE49-F238E27FC236}">
                  <a16:creationId xmlns:a16="http://schemas.microsoft.com/office/drawing/2014/main" xmlns="" id="{F89F1CDB-7EAE-4F94-B30D-D9A0B4A0AFFC}"/>
                </a:ext>
              </a:extLst>
            </p:cNvPr>
            <p:cNvSpPr/>
            <p:nvPr/>
          </p:nvSpPr>
          <p:spPr>
            <a:xfrm rot="10800000" flipV="1">
              <a:off x="6079172" y="2973088"/>
              <a:ext cx="3078602" cy="2388813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şḻídê">
              <a:extLst>
                <a:ext uri="{FF2B5EF4-FFF2-40B4-BE49-F238E27FC236}">
                  <a16:creationId xmlns:a16="http://schemas.microsoft.com/office/drawing/2014/main" xmlns="" id="{147991F5-1E64-420B-8036-910D81E458EF}"/>
                </a:ext>
              </a:extLst>
            </p:cNvPr>
            <p:cNvSpPr/>
            <p:nvPr/>
          </p:nvSpPr>
          <p:spPr>
            <a:xfrm rot="10800000" flipV="1">
              <a:off x="8990246" y="3909006"/>
              <a:ext cx="1872424" cy="145289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AB6E12A7-4531-432B-AFEF-B0C3A8B676E4}"/>
                </a:ext>
              </a:extLst>
            </p:cNvPr>
            <p:cNvCxnSpPr/>
            <p:nvPr/>
          </p:nvCxnSpPr>
          <p:spPr>
            <a:xfrm>
              <a:off x="3034740" y="3079883"/>
              <a:ext cx="0" cy="2282018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F55ECE1-3C0A-4231-B2AA-0EFD90BB66E4}"/>
                </a:ext>
              </a:extLst>
            </p:cNvPr>
            <p:cNvCxnSpPr/>
            <p:nvPr/>
          </p:nvCxnSpPr>
          <p:spPr>
            <a:xfrm>
              <a:off x="5501356" y="4793790"/>
              <a:ext cx="0" cy="568112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25089BA-4133-45F9-B570-8D78FAA812B5}"/>
                </a:ext>
              </a:extLst>
            </p:cNvPr>
            <p:cNvCxnSpPr/>
            <p:nvPr/>
          </p:nvCxnSpPr>
          <p:spPr>
            <a:xfrm>
              <a:off x="7607132" y="3404353"/>
              <a:ext cx="0" cy="1957549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DA92AEE-EDB5-4CC5-89A7-98071E6AC993}"/>
                </a:ext>
              </a:extLst>
            </p:cNvPr>
            <p:cNvCxnSpPr/>
            <p:nvPr/>
          </p:nvCxnSpPr>
          <p:spPr>
            <a:xfrm>
              <a:off x="9913050" y="4331539"/>
              <a:ext cx="0" cy="1030363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şļíḓê">
              <a:extLst>
                <a:ext uri="{FF2B5EF4-FFF2-40B4-BE49-F238E27FC236}">
                  <a16:creationId xmlns:a16="http://schemas.microsoft.com/office/drawing/2014/main" xmlns="" id="{1BD3D5DB-59D2-4602-A0F6-B3C79660E329}"/>
                </a:ext>
              </a:extLst>
            </p:cNvPr>
            <p:cNvSpPr txBox="1"/>
            <p:nvPr/>
          </p:nvSpPr>
          <p:spPr>
            <a:xfrm>
              <a:off x="2078919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5" name="ïšḻîḓe">
              <a:extLst>
                <a:ext uri="{FF2B5EF4-FFF2-40B4-BE49-F238E27FC236}">
                  <a16:creationId xmlns:a16="http://schemas.microsoft.com/office/drawing/2014/main" xmlns="" id="{85119AEF-A19F-497B-9A0E-E9F6A1231886}"/>
                </a:ext>
              </a:extLst>
            </p:cNvPr>
            <p:cNvSpPr txBox="1"/>
            <p:nvPr/>
          </p:nvSpPr>
          <p:spPr>
            <a:xfrm>
              <a:off x="4545535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6" name="îšlîḋè">
              <a:extLst>
                <a:ext uri="{FF2B5EF4-FFF2-40B4-BE49-F238E27FC236}">
                  <a16:creationId xmlns:a16="http://schemas.microsoft.com/office/drawing/2014/main" xmlns="" id="{198F57AA-E177-479C-B3FD-221912FE1E76}"/>
                </a:ext>
              </a:extLst>
            </p:cNvPr>
            <p:cNvSpPr txBox="1"/>
            <p:nvPr/>
          </p:nvSpPr>
          <p:spPr>
            <a:xfrm>
              <a:off x="6651311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7" name="ïŝļïde">
              <a:extLst>
                <a:ext uri="{FF2B5EF4-FFF2-40B4-BE49-F238E27FC236}">
                  <a16:creationId xmlns:a16="http://schemas.microsoft.com/office/drawing/2014/main" xmlns="" id="{1174CD5A-3360-4BFE-B7D1-419A8F67CC2E}"/>
                </a:ext>
              </a:extLst>
            </p:cNvPr>
            <p:cNvSpPr txBox="1"/>
            <p:nvPr/>
          </p:nvSpPr>
          <p:spPr>
            <a:xfrm>
              <a:off x="8795933" y="5617337"/>
              <a:ext cx="2261048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8" name="ïSlídè">
              <a:extLst>
                <a:ext uri="{FF2B5EF4-FFF2-40B4-BE49-F238E27FC236}">
                  <a16:creationId xmlns:a16="http://schemas.microsoft.com/office/drawing/2014/main" xmlns="" id="{1D651DA5-9BA2-4AAB-85ED-28142C5CBE89}"/>
                </a:ext>
              </a:extLst>
            </p:cNvPr>
            <p:cNvSpPr txBox="1"/>
            <p:nvPr/>
          </p:nvSpPr>
          <p:spPr>
            <a:xfrm>
              <a:off x="1470790" y="1579856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9" name="iṡḻiḑe">
              <a:extLst>
                <a:ext uri="{FF2B5EF4-FFF2-40B4-BE49-F238E27FC236}">
                  <a16:creationId xmlns:a16="http://schemas.microsoft.com/office/drawing/2014/main" xmlns="" id="{939CC625-9A06-4136-8FD5-AE281D43E9E6}"/>
                </a:ext>
              </a:extLst>
            </p:cNvPr>
            <p:cNvSpPr txBox="1"/>
            <p:nvPr/>
          </p:nvSpPr>
          <p:spPr>
            <a:xfrm>
              <a:off x="6054523" y="223099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0" name="ï$ľîďè">
              <a:extLst>
                <a:ext uri="{FF2B5EF4-FFF2-40B4-BE49-F238E27FC236}">
                  <a16:creationId xmlns:a16="http://schemas.microsoft.com/office/drawing/2014/main" xmlns="" id="{226B810C-0097-451B-A51B-A594A992651E}"/>
                </a:ext>
              </a:extLst>
            </p:cNvPr>
            <p:cNvSpPr txBox="1"/>
            <p:nvPr/>
          </p:nvSpPr>
          <p:spPr>
            <a:xfrm>
              <a:off x="8349100" y="312858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ïš1íḓè">
              <a:extLst>
                <a:ext uri="{FF2B5EF4-FFF2-40B4-BE49-F238E27FC236}">
                  <a16:creationId xmlns:a16="http://schemas.microsoft.com/office/drawing/2014/main" xmlns="" id="{CB4E375B-9103-45FD-8CD1-65BCB9C289C4}"/>
                </a:ext>
              </a:extLst>
            </p:cNvPr>
            <p:cNvSpPr txBox="1"/>
            <p:nvPr/>
          </p:nvSpPr>
          <p:spPr>
            <a:xfrm>
              <a:off x="3944053" y="3493241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035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af738c60-f0de-49fa-98b5-0eaa980fdd6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E88E6A0-D0F1-44B1-84F9-4752C40123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028700"/>
            <a:ext cx="12192000" cy="5829300"/>
            <a:chOff x="0" y="1028700"/>
            <a:chExt cx="12192000" cy="5829300"/>
          </a:xfrm>
        </p:grpSpPr>
        <p:grpSp>
          <p:nvGrpSpPr>
            <p:cNvPr id="6" name="îşľiďê">
              <a:extLst>
                <a:ext uri="{FF2B5EF4-FFF2-40B4-BE49-F238E27FC236}">
                  <a16:creationId xmlns:a16="http://schemas.microsoft.com/office/drawing/2014/main" xmlns="" id="{E56DE54B-669E-4C5F-B277-2845A0DB3166}"/>
                </a:ext>
              </a:extLst>
            </p:cNvPr>
            <p:cNvGrpSpPr/>
            <p:nvPr/>
          </p:nvGrpSpPr>
          <p:grpSpPr>
            <a:xfrm>
              <a:off x="6546000" y="1028700"/>
              <a:ext cx="4139152" cy="5284723"/>
              <a:chOff x="6546000" y="1028700"/>
              <a:chExt cx="4139152" cy="5284723"/>
            </a:xfrm>
          </p:grpSpPr>
          <p:sp>
            <p:nvSpPr>
              <p:cNvPr id="16" name="i$ḻîḍè">
                <a:extLst>
                  <a:ext uri="{FF2B5EF4-FFF2-40B4-BE49-F238E27FC236}">
                    <a16:creationId xmlns:a16="http://schemas.microsoft.com/office/drawing/2014/main" xmlns="" id="{6A42D0DE-8332-40F2-B090-4C1E0CF61409}"/>
                  </a:ext>
                </a:extLst>
              </p:cNvPr>
              <p:cNvSpPr/>
              <p:nvPr/>
            </p:nvSpPr>
            <p:spPr>
              <a:xfrm>
                <a:off x="10610049" y="3634981"/>
                <a:ext cx="65506" cy="2678442"/>
              </a:xfrm>
              <a:prstGeom prst="rect">
                <a:avLst/>
              </a:prstGeom>
              <a:gradFill>
                <a:gsLst>
                  <a:gs pos="4581">
                    <a:schemeClr val="tx2">
                      <a:lumMod val="20000"/>
                      <a:lumOff val="80000"/>
                    </a:schemeClr>
                  </a:gs>
                  <a:gs pos="42000">
                    <a:srgbClr val="E9E9EA"/>
                  </a:gs>
                  <a:gs pos="86000">
                    <a:schemeClr val="bg1"/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/>
                <a:endParaRPr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ïŝľíḓè">
                <a:extLst>
                  <a:ext uri="{FF2B5EF4-FFF2-40B4-BE49-F238E27FC236}">
                    <a16:creationId xmlns:a16="http://schemas.microsoft.com/office/drawing/2014/main" xmlns="" id="{747144B2-6319-4A4C-8265-004EAEB5D9EF}"/>
                  </a:ext>
                </a:extLst>
              </p:cNvPr>
              <p:cNvSpPr/>
              <p:nvPr/>
            </p:nvSpPr>
            <p:spPr>
              <a:xfrm>
                <a:off x="6554589" y="3634981"/>
                <a:ext cx="65506" cy="2678442"/>
              </a:xfrm>
              <a:prstGeom prst="rect">
                <a:avLst/>
              </a:prstGeom>
              <a:gradFill>
                <a:gsLst>
                  <a:gs pos="4581">
                    <a:schemeClr val="tx2">
                      <a:lumMod val="20000"/>
                      <a:lumOff val="80000"/>
                    </a:schemeClr>
                  </a:gs>
                  <a:gs pos="53356">
                    <a:srgbClr val="E9E9EA"/>
                  </a:gs>
                  <a:gs pos="100000">
                    <a:schemeClr val="bg1"/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8" name="iṣľïḋé">
                <a:extLst>
                  <a:ext uri="{FF2B5EF4-FFF2-40B4-BE49-F238E27FC236}">
                    <a16:creationId xmlns:a16="http://schemas.microsoft.com/office/drawing/2014/main" xmlns="" id="{3229E00A-9B09-4B97-B531-7DC51C4726A1}"/>
                  </a:ext>
                </a:extLst>
              </p:cNvPr>
              <p:cNvSpPr/>
              <p:nvPr/>
            </p:nvSpPr>
            <p:spPr>
              <a:xfrm>
                <a:off x="9883501" y="2706775"/>
                <a:ext cx="190180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9" name="ï$ľïḍé">
                <a:extLst>
                  <a:ext uri="{FF2B5EF4-FFF2-40B4-BE49-F238E27FC236}">
                    <a16:creationId xmlns:a16="http://schemas.microsoft.com/office/drawing/2014/main" xmlns="" id="{C5F05A54-BD65-4E97-B640-07C42E8FA7EF}"/>
                  </a:ext>
                </a:extLst>
              </p:cNvPr>
              <p:cNvSpPr/>
              <p:nvPr/>
            </p:nvSpPr>
            <p:spPr>
              <a:xfrm>
                <a:off x="9300914" y="2485227"/>
                <a:ext cx="190179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0" name="ïṡ1ídé">
                <a:extLst>
                  <a:ext uri="{FF2B5EF4-FFF2-40B4-BE49-F238E27FC236}">
                    <a16:creationId xmlns:a16="http://schemas.microsoft.com/office/drawing/2014/main" xmlns="" id="{0883ABD9-33FF-432F-95A2-1F0A99E6B8BF}"/>
                  </a:ext>
                </a:extLst>
              </p:cNvPr>
              <p:cNvSpPr/>
              <p:nvPr/>
            </p:nvSpPr>
            <p:spPr>
              <a:xfrm>
                <a:off x="9848760" y="2742449"/>
                <a:ext cx="259660" cy="288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21384" y="0"/>
                    </a:moveTo>
                    <a:lnTo>
                      <a:pt x="21384" y="16039"/>
                    </a:lnTo>
                    <a:cubicBezTo>
                      <a:pt x="21600" y="17374"/>
                      <a:pt x="21258" y="18734"/>
                      <a:pt x="20426" y="19852"/>
                    </a:cubicBezTo>
                    <a:cubicBezTo>
                      <a:pt x="19878" y="20588"/>
                      <a:pt x="19137" y="21189"/>
                      <a:pt x="18270" y="21600"/>
                    </a:cubicBezTo>
                    <a:lnTo>
                      <a:pt x="0" y="21600"/>
                    </a:lnTo>
                    <a:lnTo>
                      <a:pt x="0" y="95"/>
                    </a:lnTo>
                    <a:lnTo>
                      <a:pt x="21384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1" name="íŝľiḍé">
                <a:extLst>
                  <a:ext uri="{FF2B5EF4-FFF2-40B4-BE49-F238E27FC236}">
                    <a16:creationId xmlns:a16="http://schemas.microsoft.com/office/drawing/2014/main" xmlns="" id="{EEF6F3C0-809D-4574-9E06-0D75D3742AF7}"/>
                  </a:ext>
                </a:extLst>
              </p:cNvPr>
              <p:cNvSpPr/>
              <p:nvPr/>
            </p:nvSpPr>
            <p:spPr>
              <a:xfrm>
                <a:off x="9266175" y="2519495"/>
                <a:ext cx="259660" cy="2884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21384" y="0"/>
                    </a:moveTo>
                    <a:lnTo>
                      <a:pt x="21384" y="16039"/>
                    </a:lnTo>
                    <a:cubicBezTo>
                      <a:pt x="21600" y="17374"/>
                      <a:pt x="21258" y="18734"/>
                      <a:pt x="20426" y="19852"/>
                    </a:cubicBezTo>
                    <a:cubicBezTo>
                      <a:pt x="19878" y="20588"/>
                      <a:pt x="19137" y="21189"/>
                      <a:pt x="18270" y="21600"/>
                    </a:cubicBezTo>
                    <a:lnTo>
                      <a:pt x="0" y="21600"/>
                    </a:lnTo>
                    <a:lnTo>
                      <a:pt x="0" y="95"/>
                    </a:lnTo>
                    <a:lnTo>
                      <a:pt x="21384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2" name="is1idê">
                <a:extLst>
                  <a:ext uri="{FF2B5EF4-FFF2-40B4-BE49-F238E27FC236}">
                    <a16:creationId xmlns:a16="http://schemas.microsoft.com/office/drawing/2014/main" xmlns="" id="{6B831676-2150-49C4-AFBA-F3C4935FC766}"/>
                  </a:ext>
                </a:extLst>
              </p:cNvPr>
              <p:cNvSpPr/>
              <p:nvPr/>
            </p:nvSpPr>
            <p:spPr>
              <a:xfrm>
                <a:off x="9884879" y="3361655"/>
                <a:ext cx="189759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32"/>
                    </a:moveTo>
                    <a:lnTo>
                      <a:pt x="15510" y="21600"/>
                    </a:lnTo>
                    <a:lnTo>
                      <a:pt x="6705" y="21600"/>
                    </a:lnTo>
                    <a:lnTo>
                      <a:pt x="0" y="0"/>
                    </a:lnTo>
                    <a:lnTo>
                      <a:pt x="2160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3" name="ïSlïdè">
                <a:extLst>
                  <a:ext uri="{FF2B5EF4-FFF2-40B4-BE49-F238E27FC236}">
                    <a16:creationId xmlns:a16="http://schemas.microsoft.com/office/drawing/2014/main" xmlns="" id="{4C155641-D0BE-4E03-8901-A6A01E6E62F7}"/>
                  </a:ext>
                </a:extLst>
              </p:cNvPr>
              <p:cNvSpPr/>
              <p:nvPr/>
            </p:nvSpPr>
            <p:spPr>
              <a:xfrm>
                <a:off x="9295722" y="3157064"/>
                <a:ext cx="189759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32"/>
                    </a:moveTo>
                    <a:lnTo>
                      <a:pt x="15510" y="21600"/>
                    </a:lnTo>
                    <a:lnTo>
                      <a:pt x="6705" y="21600"/>
                    </a:lnTo>
                    <a:lnTo>
                      <a:pt x="0" y="0"/>
                    </a:lnTo>
                    <a:lnTo>
                      <a:pt x="2160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" name="îšlïdé">
                <a:extLst>
                  <a:ext uri="{FF2B5EF4-FFF2-40B4-BE49-F238E27FC236}">
                    <a16:creationId xmlns:a16="http://schemas.microsoft.com/office/drawing/2014/main" xmlns="" id="{5A07B174-EDBC-4CAE-8E86-5A0CC9A31BC5}"/>
                  </a:ext>
                </a:extLst>
              </p:cNvPr>
              <p:cNvSpPr/>
              <p:nvPr/>
            </p:nvSpPr>
            <p:spPr>
              <a:xfrm>
                <a:off x="8822771" y="2323114"/>
                <a:ext cx="1862381" cy="13186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015" y="17555"/>
                    </a:lnTo>
                    <a:cubicBezTo>
                      <a:pt x="20937" y="17145"/>
                      <a:pt x="20815" y="16755"/>
                      <a:pt x="20653" y="16397"/>
                    </a:cubicBezTo>
                    <a:cubicBezTo>
                      <a:pt x="20424" y="15892"/>
                      <a:pt x="20120" y="15462"/>
                      <a:pt x="19762" y="15138"/>
                    </a:cubicBezTo>
                    <a:lnTo>
                      <a:pt x="0" y="0"/>
                    </a:lnTo>
                    <a:lnTo>
                      <a:pt x="40" y="13327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EBE9EC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5" name="ïśḻíḓe">
                <a:extLst>
                  <a:ext uri="{FF2B5EF4-FFF2-40B4-BE49-F238E27FC236}">
                    <a16:creationId xmlns:a16="http://schemas.microsoft.com/office/drawing/2014/main" xmlns="" id="{262CDA53-C99B-43AF-9521-0B3EE25EB0AE}"/>
                  </a:ext>
                </a:extLst>
              </p:cNvPr>
              <p:cNvSpPr/>
              <p:nvPr/>
            </p:nvSpPr>
            <p:spPr>
              <a:xfrm>
                <a:off x="8832933" y="2809035"/>
                <a:ext cx="1292808" cy="673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600" extrusionOk="0">
                    <a:moveTo>
                      <a:pt x="21581" y="21600"/>
                    </a:moveTo>
                    <a:lnTo>
                      <a:pt x="21581" y="19488"/>
                    </a:lnTo>
                    <a:cubicBezTo>
                      <a:pt x="21600" y="18804"/>
                      <a:pt x="21495" y="18130"/>
                      <a:pt x="21283" y="17579"/>
                    </a:cubicBezTo>
                    <a:cubicBezTo>
                      <a:pt x="21119" y="17153"/>
                      <a:pt x="20898" y="16819"/>
                      <a:pt x="20644" y="16615"/>
                    </a:cubicBez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6" name="íṥļîde">
                <a:extLst>
                  <a:ext uri="{FF2B5EF4-FFF2-40B4-BE49-F238E27FC236}">
                    <a16:creationId xmlns:a16="http://schemas.microsoft.com/office/drawing/2014/main" xmlns="" id="{4D459412-2419-40A8-93A6-689268B5BC7B}"/>
                  </a:ext>
                </a:extLst>
              </p:cNvPr>
              <p:cNvSpPr/>
              <p:nvPr/>
            </p:nvSpPr>
            <p:spPr>
              <a:xfrm>
                <a:off x="9291232" y="3003700"/>
                <a:ext cx="1" cy="26235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7" name="ïSlïḓe">
                <a:extLst>
                  <a:ext uri="{FF2B5EF4-FFF2-40B4-BE49-F238E27FC236}">
                    <a16:creationId xmlns:a16="http://schemas.microsoft.com/office/drawing/2014/main" xmlns="" id="{A89BBF0F-390D-466F-8A09-C34182C16037}"/>
                  </a:ext>
                </a:extLst>
              </p:cNvPr>
              <p:cNvSpPr/>
              <p:nvPr/>
            </p:nvSpPr>
            <p:spPr>
              <a:xfrm>
                <a:off x="9755182" y="3189937"/>
                <a:ext cx="1" cy="19716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8" name="îṧ1íďè">
                <a:extLst>
                  <a:ext uri="{FF2B5EF4-FFF2-40B4-BE49-F238E27FC236}">
                    <a16:creationId xmlns:a16="http://schemas.microsoft.com/office/drawing/2014/main" xmlns="" id="{7E0AA9B8-D56C-41B8-BC25-F509A07E4F98}"/>
                  </a:ext>
                </a:extLst>
              </p:cNvPr>
              <p:cNvSpPr/>
              <p:nvPr/>
            </p:nvSpPr>
            <p:spPr>
              <a:xfrm>
                <a:off x="7733902" y="2485227"/>
                <a:ext cx="190180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9" name="íslîḓe">
                <a:extLst>
                  <a:ext uri="{FF2B5EF4-FFF2-40B4-BE49-F238E27FC236}">
                    <a16:creationId xmlns:a16="http://schemas.microsoft.com/office/drawing/2014/main" xmlns="" id="{77AF8236-D457-4BA8-9395-523546F19CE7}"/>
                  </a:ext>
                </a:extLst>
              </p:cNvPr>
              <p:cNvSpPr/>
              <p:nvPr/>
            </p:nvSpPr>
            <p:spPr>
              <a:xfrm>
                <a:off x="7159518" y="2706775"/>
                <a:ext cx="190180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0" name="íṡļïde">
                <a:extLst>
                  <a:ext uri="{FF2B5EF4-FFF2-40B4-BE49-F238E27FC236}">
                    <a16:creationId xmlns:a16="http://schemas.microsoft.com/office/drawing/2014/main" xmlns="" id="{B06CEB56-88E0-4107-923D-D62E2F8DDAB6}"/>
                  </a:ext>
                </a:extLst>
              </p:cNvPr>
              <p:cNvSpPr/>
              <p:nvPr/>
            </p:nvSpPr>
            <p:spPr>
              <a:xfrm>
                <a:off x="7699163" y="2520901"/>
                <a:ext cx="259659" cy="288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63" y="0"/>
                    </a:moveTo>
                    <a:lnTo>
                      <a:pt x="63" y="16039"/>
                    </a:lnTo>
                    <a:cubicBezTo>
                      <a:pt x="-153" y="17374"/>
                      <a:pt x="189" y="18734"/>
                      <a:pt x="1021" y="19852"/>
                    </a:cubicBezTo>
                    <a:cubicBezTo>
                      <a:pt x="1569" y="20588"/>
                      <a:pt x="2310" y="21189"/>
                      <a:pt x="3177" y="21600"/>
                    </a:cubicBezTo>
                    <a:lnTo>
                      <a:pt x="21447" y="21600"/>
                    </a:lnTo>
                    <a:lnTo>
                      <a:pt x="21447" y="95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1" name="îṧliḓé">
                <a:extLst>
                  <a:ext uri="{FF2B5EF4-FFF2-40B4-BE49-F238E27FC236}">
                    <a16:creationId xmlns:a16="http://schemas.microsoft.com/office/drawing/2014/main" xmlns="" id="{634A9A9E-5DBA-4F67-B5EA-7117323A9A49}"/>
                  </a:ext>
                </a:extLst>
              </p:cNvPr>
              <p:cNvSpPr/>
              <p:nvPr/>
            </p:nvSpPr>
            <p:spPr>
              <a:xfrm>
                <a:off x="7124779" y="2742449"/>
                <a:ext cx="259659" cy="288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63" y="0"/>
                    </a:moveTo>
                    <a:lnTo>
                      <a:pt x="63" y="16039"/>
                    </a:lnTo>
                    <a:cubicBezTo>
                      <a:pt x="-153" y="17374"/>
                      <a:pt x="189" y="18734"/>
                      <a:pt x="1021" y="19852"/>
                    </a:cubicBezTo>
                    <a:cubicBezTo>
                      <a:pt x="1569" y="20588"/>
                      <a:pt x="2310" y="21189"/>
                      <a:pt x="3177" y="21600"/>
                    </a:cubicBezTo>
                    <a:lnTo>
                      <a:pt x="21447" y="21600"/>
                    </a:lnTo>
                    <a:lnTo>
                      <a:pt x="21447" y="95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2" name="í$ḻiḓe">
                <a:extLst>
                  <a:ext uri="{FF2B5EF4-FFF2-40B4-BE49-F238E27FC236}">
                    <a16:creationId xmlns:a16="http://schemas.microsoft.com/office/drawing/2014/main" xmlns="" id="{F62BF86F-D79D-4C94-B17B-3932F252CACD}"/>
                  </a:ext>
                </a:extLst>
              </p:cNvPr>
              <p:cNvSpPr/>
              <p:nvPr/>
            </p:nvSpPr>
            <p:spPr>
              <a:xfrm>
                <a:off x="7158046" y="3365605"/>
                <a:ext cx="189825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332"/>
                    </a:moveTo>
                    <a:lnTo>
                      <a:pt x="6090" y="21600"/>
                    </a:lnTo>
                    <a:lnTo>
                      <a:pt x="14895" y="21600"/>
                    </a:lnTo>
                    <a:lnTo>
                      <a:pt x="21600" y="0"/>
                    </a:lnTo>
                    <a:lnTo>
                      <a:pt x="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3" name="iṧ1iḋè">
                <a:extLst>
                  <a:ext uri="{FF2B5EF4-FFF2-40B4-BE49-F238E27FC236}">
                    <a16:creationId xmlns:a16="http://schemas.microsoft.com/office/drawing/2014/main" xmlns="" id="{5FEB850D-411E-4580-9ED7-7EF82FBAAB5B}"/>
                  </a:ext>
                </a:extLst>
              </p:cNvPr>
              <p:cNvSpPr/>
              <p:nvPr/>
            </p:nvSpPr>
            <p:spPr>
              <a:xfrm>
                <a:off x="7747650" y="3157062"/>
                <a:ext cx="189825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332"/>
                    </a:moveTo>
                    <a:lnTo>
                      <a:pt x="6090" y="21600"/>
                    </a:lnTo>
                    <a:lnTo>
                      <a:pt x="14895" y="21600"/>
                    </a:lnTo>
                    <a:lnTo>
                      <a:pt x="21600" y="0"/>
                    </a:lnTo>
                    <a:lnTo>
                      <a:pt x="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4" name="íṣľîdé">
                <a:extLst>
                  <a:ext uri="{FF2B5EF4-FFF2-40B4-BE49-F238E27FC236}">
                    <a16:creationId xmlns:a16="http://schemas.microsoft.com/office/drawing/2014/main" xmlns="" id="{982D4007-CFCF-4064-9C86-4BA64EE9156D}"/>
                  </a:ext>
                </a:extLst>
              </p:cNvPr>
              <p:cNvSpPr/>
              <p:nvPr/>
            </p:nvSpPr>
            <p:spPr>
              <a:xfrm>
                <a:off x="6546000" y="2323114"/>
                <a:ext cx="1862395" cy="13186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585" y="17555"/>
                    </a:lnTo>
                    <a:cubicBezTo>
                      <a:pt x="663" y="17145"/>
                      <a:pt x="785" y="16755"/>
                      <a:pt x="947" y="16397"/>
                    </a:cubicBezTo>
                    <a:cubicBezTo>
                      <a:pt x="1176" y="15892"/>
                      <a:pt x="1480" y="15462"/>
                      <a:pt x="1838" y="15138"/>
                    </a:cubicBezTo>
                    <a:lnTo>
                      <a:pt x="21600" y="0"/>
                    </a:lnTo>
                    <a:lnTo>
                      <a:pt x="21560" y="13327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EBE9EC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5" name="ïṣḷîḋé">
                <a:extLst>
                  <a:ext uri="{FF2B5EF4-FFF2-40B4-BE49-F238E27FC236}">
                    <a16:creationId xmlns:a16="http://schemas.microsoft.com/office/drawing/2014/main" xmlns="" id="{0DF135AF-E517-4EE6-8F25-8C080F587297}"/>
                  </a:ext>
                </a:extLst>
              </p:cNvPr>
              <p:cNvSpPr/>
              <p:nvPr/>
            </p:nvSpPr>
            <p:spPr>
              <a:xfrm>
                <a:off x="7124996" y="2809035"/>
                <a:ext cx="1292379" cy="673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600" extrusionOk="0">
                    <a:moveTo>
                      <a:pt x="2" y="21600"/>
                    </a:moveTo>
                    <a:lnTo>
                      <a:pt x="2" y="19488"/>
                    </a:lnTo>
                    <a:cubicBezTo>
                      <a:pt x="-17" y="18804"/>
                      <a:pt x="88" y="18130"/>
                      <a:pt x="300" y="17579"/>
                    </a:cubicBezTo>
                    <a:cubicBezTo>
                      <a:pt x="464" y="17153"/>
                      <a:pt x="685" y="16819"/>
                      <a:pt x="939" y="16615"/>
                    </a:cubicBezTo>
                    <a:lnTo>
                      <a:pt x="21583" y="0"/>
                    </a:lnTo>
                  </a:path>
                </a:pathLst>
              </a:cu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6" name="ís1iḋê">
                <a:extLst>
                  <a:ext uri="{FF2B5EF4-FFF2-40B4-BE49-F238E27FC236}">
                    <a16:creationId xmlns:a16="http://schemas.microsoft.com/office/drawing/2014/main" xmlns="" id="{450FE9EC-4FCD-4844-8526-20CC01F1CD3C}"/>
                  </a:ext>
                </a:extLst>
              </p:cNvPr>
              <p:cNvSpPr/>
              <p:nvPr/>
            </p:nvSpPr>
            <p:spPr>
              <a:xfrm>
                <a:off x="7548929" y="3173526"/>
                <a:ext cx="1" cy="19716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7" name="ïŝ1ídé">
                <a:extLst>
                  <a:ext uri="{FF2B5EF4-FFF2-40B4-BE49-F238E27FC236}">
                    <a16:creationId xmlns:a16="http://schemas.microsoft.com/office/drawing/2014/main" xmlns="" id="{DE934F95-07C0-4EB9-BE66-4C9E32B01C4E}"/>
                  </a:ext>
                </a:extLst>
              </p:cNvPr>
              <p:cNvSpPr/>
              <p:nvPr/>
            </p:nvSpPr>
            <p:spPr>
              <a:xfrm>
                <a:off x="7950612" y="2995495"/>
                <a:ext cx="1" cy="26235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8" name="íSliḑe">
                <a:extLst>
                  <a:ext uri="{FF2B5EF4-FFF2-40B4-BE49-F238E27FC236}">
                    <a16:creationId xmlns:a16="http://schemas.microsoft.com/office/drawing/2014/main" xmlns="" id="{5809F40D-9F32-43C5-A194-3CFAD1B6C2BF}"/>
                  </a:ext>
                </a:extLst>
              </p:cNvPr>
              <p:cNvSpPr/>
              <p:nvPr/>
            </p:nvSpPr>
            <p:spPr>
              <a:xfrm>
                <a:off x="7795486" y="4216013"/>
                <a:ext cx="801180" cy="713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11" y="798"/>
                    </a:moveTo>
                    <a:lnTo>
                      <a:pt x="3277" y="9980"/>
                    </a:lnTo>
                    <a:cubicBezTo>
                      <a:pt x="2213" y="10656"/>
                      <a:pt x="1341" y="11655"/>
                      <a:pt x="760" y="12863"/>
                    </a:cubicBezTo>
                    <a:cubicBezTo>
                      <a:pt x="317" y="13787"/>
                      <a:pt x="57" y="14807"/>
                      <a:pt x="0" y="15854"/>
                    </a:cubicBezTo>
                    <a:lnTo>
                      <a:pt x="0" y="20589"/>
                    </a:lnTo>
                    <a:cubicBezTo>
                      <a:pt x="27" y="20866"/>
                      <a:pt x="144" y="21123"/>
                      <a:pt x="330" y="21310"/>
                    </a:cubicBezTo>
                    <a:cubicBezTo>
                      <a:pt x="509" y="21491"/>
                      <a:pt x="741" y="21594"/>
                      <a:pt x="983" y="21600"/>
                    </a:cubicBezTo>
                    <a:lnTo>
                      <a:pt x="21600" y="14621"/>
                    </a:lnTo>
                    <a:lnTo>
                      <a:pt x="21600" y="0"/>
                    </a:lnTo>
                    <a:lnTo>
                      <a:pt x="17411" y="798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9" name="iṡ1íḍè">
                <a:extLst>
                  <a:ext uri="{FF2B5EF4-FFF2-40B4-BE49-F238E27FC236}">
                    <a16:creationId xmlns:a16="http://schemas.microsoft.com/office/drawing/2014/main" xmlns="" id="{77FA4A47-3AE5-40A6-8268-05A29E1C2AFF}"/>
                  </a:ext>
                </a:extLst>
              </p:cNvPr>
              <p:cNvSpPr/>
              <p:nvPr/>
            </p:nvSpPr>
            <p:spPr>
              <a:xfrm>
                <a:off x="8634958" y="4216013"/>
                <a:ext cx="801181" cy="713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89" y="798"/>
                    </a:moveTo>
                    <a:lnTo>
                      <a:pt x="18323" y="9980"/>
                    </a:lnTo>
                    <a:cubicBezTo>
                      <a:pt x="19387" y="10656"/>
                      <a:pt x="20259" y="11655"/>
                      <a:pt x="20840" y="12863"/>
                    </a:cubicBezTo>
                    <a:cubicBezTo>
                      <a:pt x="21283" y="13787"/>
                      <a:pt x="21543" y="14807"/>
                      <a:pt x="21600" y="15854"/>
                    </a:cubicBezTo>
                    <a:lnTo>
                      <a:pt x="21600" y="20589"/>
                    </a:lnTo>
                    <a:cubicBezTo>
                      <a:pt x="21573" y="20866"/>
                      <a:pt x="21456" y="21123"/>
                      <a:pt x="21270" y="21310"/>
                    </a:cubicBezTo>
                    <a:cubicBezTo>
                      <a:pt x="21091" y="21491"/>
                      <a:pt x="20859" y="21594"/>
                      <a:pt x="20617" y="21600"/>
                    </a:cubicBezTo>
                    <a:lnTo>
                      <a:pt x="0" y="14621"/>
                    </a:lnTo>
                    <a:lnTo>
                      <a:pt x="0" y="0"/>
                    </a:lnTo>
                    <a:lnTo>
                      <a:pt x="4189" y="798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0" name="îsḷîḋe">
                <a:extLst>
                  <a:ext uri="{FF2B5EF4-FFF2-40B4-BE49-F238E27FC236}">
                    <a16:creationId xmlns:a16="http://schemas.microsoft.com/office/drawing/2014/main" xmlns="" id="{71E755AE-4632-478D-B837-433A43F146DE}"/>
                  </a:ext>
                </a:extLst>
              </p:cNvPr>
              <p:cNvSpPr/>
              <p:nvPr/>
            </p:nvSpPr>
            <p:spPr>
              <a:xfrm>
                <a:off x="7801877" y="4290712"/>
                <a:ext cx="672049" cy="4516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576" y="20037"/>
                      <a:pt x="1300" y="18605"/>
                      <a:pt x="2150" y="17349"/>
                    </a:cubicBezTo>
                    <a:cubicBezTo>
                      <a:pt x="3001" y="16092"/>
                      <a:pt x="3970" y="15024"/>
                      <a:pt x="5026" y="14178"/>
                    </a:cubicBezTo>
                    <a:lnTo>
                      <a:pt x="21600" y="0"/>
                    </a:lnTo>
                  </a:path>
                </a:pathLst>
              </a:custGeom>
              <a:ln w="25400">
                <a:solidFill>
                  <a:srgbClr val="B5B4B6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1" name="ïṧḻíḓé">
                <a:extLst>
                  <a:ext uri="{FF2B5EF4-FFF2-40B4-BE49-F238E27FC236}">
                    <a16:creationId xmlns:a16="http://schemas.microsoft.com/office/drawing/2014/main" xmlns="" id="{D121D91D-81DD-462B-87E4-B8D6854AA5FF}"/>
                  </a:ext>
                </a:extLst>
              </p:cNvPr>
              <p:cNvSpPr/>
              <p:nvPr/>
            </p:nvSpPr>
            <p:spPr>
              <a:xfrm>
                <a:off x="8754031" y="4290712"/>
                <a:ext cx="672118" cy="4516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024" y="20037"/>
                      <a:pt x="20300" y="18605"/>
                      <a:pt x="19450" y="17349"/>
                    </a:cubicBezTo>
                    <a:cubicBezTo>
                      <a:pt x="18599" y="16092"/>
                      <a:pt x="17630" y="15024"/>
                      <a:pt x="16574" y="14178"/>
                    </a:cubicBez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5B4B6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2" name="işļidé">
                <a:extLst>
                  <a:ext uri="{FF2B5EF4-FFF2-40B4-BE49-F238E27FC236}">
                    <a16:creationId xmlns:a16="http://schemas.microsoft.com/office/drawing/2014/main" xmlns="" id="{DD6CCD77-B0C2-4F30-9F7C-9A59A73BA6D6}"/>
                  </a:ext>
                </a:extLst>
              </p:cNvPr>
              <p:cNvSpPr/>
              <p:nvPr/>
            </p:nvSpPr>
            <p:spPr>
              <a:xfrm>
                <a:off x="8399219" y="1028700"/>
                <a:ext cx="434745" cy="35043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89" h="21600" extrusionOk="0">
                    <a:moveTo>
                      <a:pt x="8804" y="100"/>
                    </a:moveTo>
                    <a:cubicBezTo>
                      <a:pt x="8060" y="166"/>
                      <a:pt x="7413" y="247"/>
                      <a:pt x="6794" y="331"/>
                    </a:cubicBezTo>
                    <a:cubicBezTo>
                      <a:pt x="5555" y="498"/>
                      <a:pt x="4420" y="677"/>
                      <a:pt x="3459" y="872"/>
                    </a:cubicBezTo>
                    <a:cubicBezTo>
                      <a:pt x="949" y="1383"/>
                      <a:pt x="-246" y="1981"/>
                      <a:pt x="42" y="2583"/>
                    </a:cubicBezTo>
                    <a:lnTo>
                      <a:pt x="42" y="18187"/>
                    </a:lnTo>
                    <a:cubicBezTo>
                      <a:pt x="7" y="18787"/>
                      <a:pt x="845" y="19383"/>
                      <a:pt x="2515" y="19945"/>
                    </a:cubicBezTo>
                    <a:cubicBezTo>
                      <a:pt x="4349" y="20561"/>
                      <a:pt x="7148" y="21125"/>
                      <a:pt x="10744" y="21600"/>
                    </a:cubicBezTo>
                    <a:cubicBezTo>
                      <a:pt x="14247" y="21129"/>
                      <a:pt x="16962" y="20572"/>
                      <a:pt x="18727" y="19964"/>
                    </a:cubicBezTo>
                    <a:cubicBezTo>
                      <a:pt x="20421" y="19380"/>
                      <a:pt x="21205" y="18760"/>
                      <a:pt x="21035" y="18138"/>
                    </a:cubicBezTo>
                    <a:lnTo>
                      <a:pt x="21035" y="2541"/>
                    </a:lnTo>
                    <a:cubicBezTo>
                      <a:pt x="21354" y="1955"/>
                      <a:pt x="20265" y="1369"/>
                      <a:pt x="17913" y="863"/>
                    </a:cubicBezTo>
                    <a:cubicBezTo>
                      <a:pt x="17038" y="675"/>
                      <a:pt x="15998" y="500"/>
                      <a:pt x="14879" y="334"/>
                    </a:cubicBezTo>
                    <a:cubicBezTo>
                      <a:pt x="14319" y="251"/>
                      <a:pt x="13737" y="169"/>
                      <a:pt x="13045" y="104"/>
                    </a:cubicBezTo>
                    <a:cubicBezTo>
                      <a:pt x="12412" y="45"/>
                      <a:pt x="11698" y="1"/>
                      <a:pt x="10935" y="0"/>
                    </a:cubicBezTo>
                    <a:cubicBezTo>
                      <a:pt x="10173" y="0"/>
                      <a:pt x="9452" y="43"/>
                      <a:pt x="8804" y="10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3" name="iSļïḋe">
                <a:extLst>
                  <a:ext uri="{FF2B5EF4-FFF2-40B4-BE49-F238E27FC236}">
                    <a16:creationId xmlns:a16="http://schemas.microsoft.com/office/drawing/2014/main" xmlns="" id="{9A3A9B8B-C0D7-4CF1-A5E4-FFF614DC6E84}"/>
                  </a:ext>
                </a:extLst>
              </p:cNvPr>
              <p:cNvSpPr/>
              <p:nvPr/>
            </p:nvSpPr>
            <p:spPr>
              <a:xfrm>
                <a:off x="8583847" y="4044269"/>
                <a:ext cx="65506" cy="9741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3433" y="0"/>
                      <a:pt x="15079" y="0"/>
                      <a:pt x="16666" y="32"/>
                    </a:cubicBezTo>
                    <a:cubicBezTo>
                      <a:pt x="17724" y="55"/>
                      <a:pt x="18668" y="94"/>
                      <a:pt x="19433" y="146"/>
                    </a:cubicBezTo>
                    <a:cubicBezTo>
                      <a:pt x="20199" y="197"/>
                      <a:pt x="20786" y="261"/>
                      <a:pt x="21131" y="332"/>
                    </a:cubicBezTo>
                    <a:cubicBezTo>
                      <a:pt x="21365" y="385"/>
                      <a:pt x="21483" y="439"/>
                      <a:pt x="21541" y="503"/>
                    </a:cubicBezTo>
                    <a:cubicBezTo>
                      <a:pt x="21600" y="566"/>
                      <a:pt x="21600" y="638"/>
                      <a:pt x="21600" y="726"/>
                    </a:cubicBezTo>
                    <a:lnTo>
                      <a:pt x="21600" y="20874"/>
                    </a:lnTo>
                    <a:cubicBezTo>
                      <a:pt x="21600" y="20962"/>
                      <a:pt x="21600" y="21034"/>
                      <a:pt x="21541" y="21097"/>
                    </a:cubicBezTo>
                    <a:cubicBezTo>
                      <a:pt x="21483" y="21161"/>
                      <a:pt x="21365" y="21215"/>
                      <a:pt x="21131" y="21268"/>
                    </a:cubicBezTo>
                    <a:cubicBezTo>
                      <a:pt x="20786" y="21339"/>
                      <a:pt x="20199" y="21403"/>
                      <a:pt x="19433" y="21454"/>
                    </a:cubicBezTo>
                    <a:cubicBezTo>
                      <a:pt x="18668" y="21506"/>
                      <a:pt x="17724" y="21545"/>
                      <a:pt x="16666" y="21568"/>
                    </a:cubicBezTo>
                    <a:cubicBezTo>
                      <a:pt x="15079" y="21600"/>
                      <a:pt x="13433" y="21600"/>
                      <a:pt x="10800" y="21600"/>
                    </a:cubicBezTo>
                    <a:cubicBezTo>
                      <a:pt x="8167" y="21600"/>
                      <a:pt x="6521" y="21600"/>
                      <a:pt x="4934" y="21568"/>
                    </a:cubicBezTo>
                    <a:cubicBezTo>
                      <a:pt x="3876" y="21545"/>
                      <a:pt x="2932" y="21506"/>
                      <a:pt x="2167" y="21454"/>
                    </a:cubicBezTo>
                    <a:cubicBezTo>
                      <a:pt x="1401" y="21403"/>
                      <a:pt x="814" y="21339"/>
                      <a:pt x="469" y="21268"/>
                    </a:cubicBezTo>
                    <a:cubicBezTo>
                      <a:pt x="235" y="21215"/>
                      <a:pt x="117" y="21161"/>
                      <a:pt x="59" y="21097"/>
                    </a:cubicBezTo>
                    <a:cubicBezTo>
                      <a:pt x="0" y="21034"/>
                      <a:pt x="0" y="20962"/>
                      <a:pt x="0" y="20874"/>
                    </a:cubicBezTo>
                    <a:lnTo>
                      <a:pt x="0" y="726"/>
                    </a:lnTo>
                    <a:cubicBezTo>
                      <a:pt x="0" y="638"/>
                      <a:pt x="0" y="566"/>
                      <a:pt x="59" y="503"/>
                    </a:cubicBezTo>
                    <a:cubicBezTo>
                      <a:pt x="117" y="439"/>
                      <a:pt x="235" y="385"/>
                      <a:pt x="469" y="332"/>
                    </a:cubicBezTo>
                    <a:cubicBezTo>
                      <a:pt x="814" y="261"/>
                      <a:pt x="1401" y="197"/>
                      <a:pt x="2167" y="146"/>
                    </a:cubicBezTo>
                    <a:cubicBezTo>
                      <a:pt x="2932" y="94"/>
                      <a:pt x="3876" y="55"/>
                      <a:pt x="4934" y="32"/>
                    </a:cubicBezTo>
                    <a:cubicBezTo>
                      <a:pt x="6521" y="0"/>
                      <a:pt x="8167" y="0"/>
                      <a:pt x="10800" y="0"/>
                    </a:cubicBezTo>
                    <a:close/>
                  </a:path>
                </a:pathLst>
              </a:custGeom>
              <a:solidFill>
                <a:srgbClr val="E5E3E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4" name="íṣ1îḑê">
                <a:extLst>
                  <a:ext uri="{FF2B5EF4-FFF2-40B4-BE49-F238E27FC236}">
                    <a16:creationId xmlns:a16="http://schemas.microsoft.com/office/drawing/2014/main" xmlns="" id="{B658DD16-88E1-4665-BDAC-542473D765ED}"/>
                  </a:ext>
                </a:extLst>
              </p:cNvPr>
              <p:cNvSpPr/>
              <p:nvPr/>
            </p:nvSpPr>
            <p:spPr>
              <a:xfrm>
                <a:off x="8440695" y="1186538"/>
                <a:ext cx="352400" cy="1386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3" extrusionOk="0">
                    <a:moveTo>
                      <a:pt x="0" y="21483"/>
                    </a:moveTo>
                    <a:cubicBezTo>
                      <a:pt x="1199" y="8970"/>
                      <a:pt x="5608" y="118"/>
                      <a:pt x="10701" y="1"/>
                    </a:cubicBezTo>
                    <a:cubicBezTo>
                      <a:pt x="15848" y="-117"/>
                      <a:pt x="20355" y="8701"/>
                      <a:pt x="21600" y="21324"/>
                    </a:cubicBezTo>
                    <a:cubicBezTo>
                      <a:pt x="18521" y="14939"/>
                      <a:pt x="14651" y="11495"/>
                      <a:pt x="10669" y="11594"/>
                    </a:cubicBezTo>
                    <a:cubicBezTo>
                      <a:pt x="6769" y="11691"/>
                      <a:pt x="3001" y="15183"/>
                      <a:pt x="0" y="21483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grpSp>
            <p:nvGrpSpPr>
              <p:cNvPr id="45" name="iṣ1ide">
                <a:extLst>
                  <a:ext uri="{FF2B5EF4-FFF2-40B4-BE49-F238E27FC236}">
                    <a16:creationId xmlns:a16="http://schemas.microsoft.com/office/drawing/2014/main" xmlns="" id="{849B55A3-0D20-4F77-A3E5-1C3F2CDD4DBE}"/>
                  </a:ext>
                </a:extLst>
              </p:cNvPr>
              <p:cNvGrpSpPr/>
              <p:nvPr/>
            </p:nvGrpSpPr>
            <p:grpSpPr>
              <a:xfrm>
                <a:off x="8440707" y="1564747"/>
                <a:ext cx="351038" cy="2262318"/>
                <a:chOff x="0" y="0"/>
                <a:chExt cx="543321" cy="3501526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53" name="îsḷîḑe">
                  <a:extLst>
                    <a:ext uri="{FF2B5EF4-FFF2-40B4-BE49-F238E27FC236}">
                      <a16:creationId xmlns:a16="http://schemas.microsoft.com/office/drawing/2014/main" xmlns="" id="{2C1DBF7D-CC17-4AFC-BF20-34115AF40072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4" name="íṡľiḑè">
                  <a:extLst>
                    <a:ext uri="{FF2B5EF4-FFF2-40B4-BE49-F238E27FC236}">
                      <a16:creationId xmlns:a16="http://schemas.microsoft.com/office/drawing/2014/main" xmlns="" id="{03649736-99A7-4A6C-9200-3974B6904928}"/>
                    </a:ext>
                  </a:extLst>
                </p:cNvPr>
                <p:cNvSpPr/>
                <p:nvPr/>
              </p:nvSpPr>
              <p:spPr>
                <a:xfrm>
                  <a:off x="0" y="1174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5" name="îSlîdé">
                  <a:extLst>
                    <a:ext uri="{FF2B5EF4-FFF2-40B4-BE49-F238E27FC236}">
                      <a16:creationId xmlns:a16="http://schemas.microsoft.com/office/drawing/2014/main" xmlns="" id="{E4F4ACA6-091C-4097-B454-C6C6911592A4}"/>
                    </a:ext>
                  </a:extLst>
                </p:cNvPr>
                <p:cNvSpPr/>
                <p:nvPr/>
              </p:nvSpPr>
              <p:spPr>
                <a:xfrm>
                  <a:off x="0" y="2349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6" name="íṧlídè">
                  <a:extLst>
                    <a:ext uri="{FF2B5EF4-FFF2-40B4-BE49-F238E27FC236}">
                      <a16:creationId xmlns:a16="http://schemas.microsoft.com/office/drawing/2014/main" xmlns="" id="{B030DD27-09BF-47FD-BA66-764C1929331B}"/>
                    </a:ext>
                  </a:extLst>
                </p:cNvPr>
                <p:cNvSpPr/>
                <p:nvPr/>
              </p:nvSpPr>
              <p:spPr>
                <a:xfrm>
                  <a:off x="0" y="3524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7" name="ïṧḻîdé">
                  <a:extLst>
                    <a:ext uri="{FF2B5EF4-FFF2-40B4-BE49-F238E27FC236}">
                      <a16:creationId xmlns:a16="http://schemas.microsoft.com/office/drawing/2014/main" xmlns="" id="{C6EEC0ED-3233-4BFA-AF0E-795255C6736F}"/>
                    </a:ext>
                  </a:extLst>
                </p:cNvPr>
                <p:cNvSpPr/>
                <p:nvPr/>
              </p:nvSpPr>
              <p:spPr>
                <a:xfrm>
                  <a:off x="0" y="4699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8" name="ïslïḑé">
                  <a:extLst>
                    <a:ext uri="{FF2B5EF4-FFF2-40B4-BE49-F238E27FC236}">
                      <a16:creationId xmlns:a16="http://schemas.microsoft.com/office/drawing/2014/main" xmlns="" id="{ADD4D944-52B5-408A-AAB0-8700ED1DDA8F}"/>
                    </a:ext>
                  </a:extLst>
                </p:cNvPr>
                <p:cNvSpPr/>
                <p:nvPr/>
              </p:nvSpPr>
              <p:spPr>
                <a:xfrm>
                  <a:off x="0" y="5873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9" name="ïṥľîďé">
                  <a:extLst>
                    <a:ext uri="{FF2B5EF4-FFF2-40B4-BE49-F238E27FC236}">
                      <a16:creationId xmlns:a16="http://schemas.microsoft.com/office/drawing/2014/main" xmlns="" id="{E5A52064-8790-4736-9482-DCC4FE4B4688}"/>
                    </a:ext>
                  </a:extLst>
                </p:cNvPr>
                <p:cNvSpPr/>
                <p:nvPr/>
              </p:nvSpPr>
              <p:spPr>
                <a:xfrm>
                  <a:off x="0" y="7048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0" name="isľide">
                  <a:extLst>
                    <a:ext uri="{FF2B5EF4-FFF2-40B4-BE49-F238E27FC236}">
                      <a16:creationId xmlns:a16="http://schemas.microsoft.com/office/drawing/2014/main" xmlns="" id="{9A3F6ABF-FFD9-40D8-A992-473200D8CAF8}"/>
                    </a:ext>
                  </a:extLst>
                </p:cNvPr>
                <p:cNvSpPr/>
                <p:nvPr/>
              </p:nvSpPr>
              <p:spPr>
                <a:xfrm>
                  <a:off x="0" y="8223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1" name="îšľîḋé">
                  <a:extLst>
                    <a:ext uri="{FF2B5EF4-FFF2-40B4-BE49-F238E27FC236}">
                      <a16:creationId xmlns:a16="http://schemas.microsoft.com/office/drawing/2014/main" xmlns="" id="{4E66C650-BACD-406A-A01C-04EAEFB0A9A7}"/>
                    </a:ext>
                  </a:extLst>
                </p:cNvPr>
                <p:cNvSpPr/>
                <p:nvPr/>
              </p:nvSpPr>
              <p:spPr>
                <a:xfrm>
                  <a:off x="0" y="9398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2" name="î$ḻíḑé">
                  <a:extLst>
                    <a:ext uri="{FF2B5EF4-FFF2-40B4-BE49-F238E27FC236}">
                      <a16:creationId xmlns:a16="http://schemas.microsoft.com/office/drawing/2014/main" xmlns="" id="{D6B1E145-8602-4DF0-BA0C-5DDA5C2AD5FC}"/>
                    </a:ext>
                  </a:extLst>
                </p:cNvPr>
                <p:cNvSpPr/>
                <p:nvPr/>
              </p:nvSpPr>
              <p:spPr>
                <a:xfrm>
                  <a:off x="485775" y="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3" name="iṣľïdè">
                  <a:extLst>
                    <a:ext uri="{FF2B5EF4-FFF2-40B4-BE49-F238E27FC236}">
                      <a16:creationId xmlns:a16="http://schemas.microsoft.com/office/drawing/2014/main" xmlns="" id="{5C971DBF-C39B-4E75-9A0F-4AD109C03CCF}"/>
                    </a:ext>
                  </a:extLst>
                </p:cNvPr>
                <p:cNvSpPr/>
                <p:nvPr/>
              </p:nvSpPr>
              <p:spPr>
                <a:xfrm>
                  <a:off x="485775" y="1174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4" name="iŝľîḑé">
                  <a:extLst>
                    <a:ext uri="{FF2B5EF4-FFF2-40B4-BE49-F238E27FC236}">
                      <a16:creationId xmlns:a16="http://schemas.microsoft.com/office/drawing/2014/main" xmlns="" id="{2D10E6ED-EED8-4E2E-8589-8A8A57A33D9C}"/>
                    </a:ext>
                  </a:extLst>
                </p:cNvPr>
                <p:cNvSpPr/>
                <p:nvPr/>
              </p:nvSpPr>
              <p:spPr>
                <a:xfrm>
                  <a:off x="485775" y="2349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5" name="išḻîḍe">
                  <a:extLst>
                    <a:ext uri="{FF2B5EF4-FFF2-40B4-BE49-F238E27FC236}">
                      <a16:creationId xmlns:a16="http://schemas.microsoft.com/office/drawing/2014/main" xmlns="" id="{068345C1-FD58-4823-82B4-7A0C455DF140}"/>
                    </a:ext>
                  </a:extLst>
                </p:cNvPr>
                <p:cNvSpPr/>
                <p:nvPr/>
              </p:nvSpPr>
              <p:spPr>
                <a:xfrm>
                  <a:off x="485775" y="3524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6" name="ïŝḷîďe">
                  <a:extLst>
                    <a:ext uri="{FF2B5EF4-FFF2-40B4-BE49-F238E27FC236}">
                      <a16:creationId xmlns:a16="http://schemas.microsoft.com/office/drawing/2014/main" xmlns="" id="{6625580E-83BC-444E-AEE9-277E61F45D6F}"/>
                    </a:ext>
                  </a:extLst>
                </p:cNvPr>
                <p:cNvSpPr/>
                <p:nvPr/>
              </p:nvSpPr>
              <p:spPr>
                <a:xfrm>
                  <a:off x="485775" y="4699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7" name="iṩḻîḍè">
                  <a:extLst>
                    <a:ext uri="{FF2B5EF4-FFF2-40B4-BE49-F238E27FC236}">
                      <a16:creationId xmlns:a16="http://schemas.microsoft.com/office/drawing/2014/main" xmlns="" id="{A4DE63AF-18B5-4592-8036-8568BA898433}"/>
                    </a:ext>
                  </a:extLst>
                </p:cNvPr>
                <p:cNvSpPr/>
                <p:nvPr/>
              </p:nvSpPr>
              <p:spPr>
                <a:xfrm>
                  <a:off x="485775" y="5873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8" name="îṥḻïḍè">
                  <a:extLst>
                    <a:ext uri="{FF2B5EF4-FFF2-40B4-BE49-F238E27FC236}">
                      <a16:creationId xmlns:a16="http://schemas.microsoft.com/office/drawing/2014/main" xmlns="" id="{0C817134-C579-4742-9030-51197809829D}"/>
                    </a:ext>
                  </a:extLst>
                </p:cNvPr>
                <p:cNvSpPr/>
                <p:nvPr/>
              </p:nvSpPr>
              <p:spPr>
                <a:xfrm>
                  <a:off x="485775" y="7048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9" name="í$1ïḋè">
                  <a:extLst>
                    <a:ext uri="{FF2B5EF4-FFF2-40B4-BE49-F238E27FC236}">
                      <a16:creationId xmlns:a16="http://schemas.microsoft.com/office/drawing/2014/main" xmlns="" id="{0A3E53D9-B8CB-4B62-8AC7-510ED53541AB}"/>
                    </a:ext>
                  </a:extLst>
                </p:cNvPr>
                <p:cNvSpPr/>
                <p:nvPr/>
              </p:nvSpPr>
              <p:spPr>
                <a:xfrm>
                  <a:off x="485775" y="8223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0" name="îslïḍè">
                  <a:extLst>
                    <a:ext uri="{FF2B5EF4-FFF2-40B4-BE49-F238E27FC236}">
                      <a16:creationId xmlns:a16="http://schemas.microsoft.com/office/drawing/2014/main" xmlns="" id="{D6B2849A-A85E-4658-B839-7C24D3D4A33C}"/>
                    </a:ext>
                  </a:extLst>
                </p:cNvPr>
                <p:cNvSpPr/>
                <p:nvPr/>
              </p:nvSpPr>
              <p:spPr>
                <a:xfrm>
                  <a:off x="485775" y="9398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1" name="ïSḻïḍê">
                  <a:extLst>
                    <a:ext uri="{FF2B5EF4-FFF2-40B4-BE49-F238E27FC236}">
                      <a16:creationId xmlns:a16="http://schemas.microsoft.com/office/drawing/2014/main" xmlns="" id="{A846F718-24C9-49B6-8412-D1B0938476F5}"/>
                    </a:ext>
                  </a:extLst>
                </p:cNvPr>
                <p:cNvSpPr/>
                <p:nvPr/>
              </p:nvSpPr>
              <p:spPr>
                <a:xfrm>
                  <a:off x="1151" y="12461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2" name="ïṩḷiḓé">
                  <a:extLst>
                    <a:ext uri="{FF2B5EF4-FFF2-40B4-BE49-F238E27FC236}">
                      <a16:creationId xmlns:a16="http://schemas.microsoft.com/office/drawing/2014/main" xmlns="" id="{5B838408-D7A2-446A-AF8E-D470C4CA2EEF}"/>
                    </a:ext>
                  </a:extLst>
                </p:cNvPr>
                <p:cNvSpPr/>
                <p:nvPr/>
              </p:nvSpPr>
              <p:spPr>
                <a:xfrm>
                  <a:off x="1151" y="13635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3" name="îṡľiďe">
                  <a:extLst>
                    <a:ext uri="{FF2B5EF4-FFF2-40B4-BE49-F238E27FC236}">
                      <a16:creationId xmlns:a16="http://schemas.microsoft.com/office/drawing/2014/main" xmlns="" id="{B9BE72CE-8377-446A-B791-B633DDA4A2CB}"/>
                    </a:ext>
                  </a:extLst>
                </p:cNvPr>
                <p:cNvSpPr/>
                <p:nvPr/>
              </p:nvSpPr>
              <p:spPr>
                <a:xfrm>
                  <a:off x="1151" y="14810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4" name="î$ļîḋe">
                  <a:extLst>
                    <a:ext uri="{FF2B5EF4-FFF2-40B4-BE49-F238E27FC236}">
                      <a16:creationId xmlns:a16="http://schemas.microsoft.com/office/drawing/2014/main" xmlns="" id="{12434816-1FE8-4C04-8759-47C7DB27F925}"/>
                    </a:ext>
                  </a:extLst>
                </p:cNvPr>
                <p:cNvSpPr/>
                <p:nvPr/>
              </p:nvSpPr>
              <p:spPr>
                <a:xfrm>
                  <a:off x="1151" y="15985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5" name="işľíďê">
                  <a:extLst>
                    <a:ext uri="{FF2B5EF4-FFF2-40B4-BE49-F238E27FC236}">
                      <a16:creationId xmlns:a16="http://schemas.microsoft.com/office/drawing/2014/main" xmlns="" id="{588E01D9-8F5F-4BC2-B103-884F8F7CB75C}"/>
                    </a:ext>
                  </a:extLst>
                </p:cNvPr>
                <p:cNvSpPr/>
                <p:nvPr/>
              </p:nvSpPr>
              <p:spPr>
                <a:xfrm>
                  <a:off x="1151" y="17160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6" name="ï$ḻíďè">
                  <a:extLst>
                    <a:ext uri="{FF2B5EF4-FFF2-40B4-BE49-F238E27FC236}">
                      <a16:creationId xmlns:a16="http://schemas.microsoft.com/office/drawing/2014/main" xmlns="" id="{6F7BC7DB-6C02-4809-8EEB-96692B8B3D93}"/>
                    </a:ext>
                  </a:extLst>
                </p:cNvPr>
                <p:cNvSpPr/>
                <p:nvPr/>
              </p:nvSpPr>
              <p:spPr>
                <a:xfrm>
                  <a:off x="1151" y="18334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7" name="íṧ1ïďê">
                  <a:extLst>
                    <a:ext uri="{FF2B5EF4-FFF2-40B4-BE49-F238E27FC236}">
                      <a16:creationId xmlns:a16="http://schemas.microsoft.com/office/drawing/2014/main" xmlns="" id="{5B2C8D6B-CCB4-4B1C-BB4F-02F6CC9E23F4}"/>
                    </a:ext>
                  </a:extLst>
                </p:cNvPr>
                <p:cNvSpPr/>
                <p:nvPr/>
              </p:nvSpPr>
              <p:spPr>
                <a:xfrm>
                  <a:off x="1151" y="19509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8" name="î$ľíḍê">
                  <a:extLst>
                    <a:ext uri="{FF2B5EF4-FFF2-40B4-BE49-F238E27FC236}">
                      <a16:creationId xmlns:a16="http://schemas.microsoft.com/office/drawing/2014/main" xmlns="" id="{FF8C4B6F-D448-4D40-8E11-9645FD57DAC9}"/>
                    </a:ext>
                  </a:extLst>
                </p:cNvPr>
                <p:cNvSpPr/>
                <p:nvPr/>
              </p:nvSpPr>
              <p:spPr>
                <a:xfrm>
                  <a:off x="1151" y="20684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9" name="iṥlide">
                  <a:extLst>
                    <a:ext uri="{FF2B5EF4-FFF2-40B4-BE49-F238E27FC236}">
                      <a16:creationId xmlns:a16="http://schemas.microsoft.com/office/drawing/2014/main" xmlns="" id="{4D72DC26-433E-4F53-80E0-9FF0D440ABD6}"/>
                    </a:ext>
                  </a:extLst>
                </p:cNvPr>
                <p:cNvSpPr/>
                <p:nvPr/>
              </p:nvSpPr>
              <p:spPr>
                <a:xfrm>
                  <a:off x="1151" y="21859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0" name="ïsḷïďè">
                  <a:extLst>
                    <a:ext uri="{FF2B5EF4-FFF2-40B4-BE49-F238E27FC236}">
                      <a16:creationId xmlns:a16="http://schemas.microsoft.com/office/drawing/2014/main" xmlns="" id="{BB8A8F1D-D270-47DF-AABE-B11107616B34}"/>
                    </a:ext>
                  </a:extLst>
                </p:cNvPr>
                <p:cNvSpPr/>
                <p:nvPr/>
              </p:nvSpPr>
              <p:spPr>
                <a:xfrm>
                  <a:off x="486926" y="12461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1" name="íṣļïḋé">
                  <a:extLst>
                    <a:ext uri="{FF2B5EF4-FFF2-40B4-BE49-F238E27FC236}">
                      <a16:creationId xmlns:a16="http://schemas.microsoft.com/office/drawing/2014/main" xmlns="" id="{53B55C4E-C849-449B-8513-604A7436F744}"/>
                    </a:ext>
                  </a:extLst>
                </p:cNvPr>
                <p:cNvSpPr/>
                <p:nvPr/>
              </p:nvSpPr>
              <p:spPr>
                <a:xfrm>
                  <a:off x="486926" y="13635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2" name="î$ļiḓe">
                  <a:extLst>
                    <a:ext uri="{FF2B5EF4-FFF2-40B4-BE49-F238E27FC236}">
                      <a16:creationId xmlns:a16="http://schemas.microsoft.com/office/drawing/2014/main" xmlns="" id="{CF75F106-0A3F-4F8E-B017-92CA742454A5}"/>
                    </a:ext>
                  </a:extLst>
                </p:cNvPr>
                <p:cNvSpPr/>
                <p:nvPr/>
              </p:nvSpPr>
              <p:spPr>
                <a:xfrm>
                  <a:off x="486926" y="14810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3" name="ïŝľîďe">
                  <a:extLst>
                    <a:ext uri="{FF2B5EF4-FFF2-40B4-BE49-F238E27FC236}">
                      <a16:creationId xmlns:a16="http://schemas.microsoft.com/office/drawing/2014/main" xmlns="" id="{04EE1693-35E7-45B1-998F-4B11286E15A0}"/>
                    </a:ext>
                  </a:extLst>
                </p:cNvPr>
                <p:cNvSpPr/>
                <p:nvPr/>
              </p:nvSpPr>
              <p:spPr>
                <a:xfrm>
                  <a:off x="486926" y="15985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4" name="ïŝļîḋè">
                  <a:extLst>
                    <a:ext uri="{FF2B5EF4-FFF2-40B4-BE49-F238E27FC236}">
                      <a16:creationId xmlns:a16="http://schemas.microsoft.com/office/drawing/2014/main" xmlns="" id="{D5B9F06A-1D2E-4E7B-9697-C0B5DB4B7DDE}"/>
                    </a:ext>
                  </a:extLst>
                </p:cNvPr>
                <p:cNvSpPr/>
                <p:nvPr/>
              </p:nvSpPr>
              <p:spPr>
                <a:xfrm>
                  <a:off x="486926" y="17160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5" name="íŝ1ïḑé">
                  <a:extLst>
                    <a:ext uri="{FF2B5EF4-FFF2-40B4-BE49-F238E27FC236}">
                      <a16:creationId xmlns:a16="http://schemas.microsoft.com/office/drawing/2014/main" xmlns="" id="{B95A3343-A7FD-4150-8854-585DAA922D57}"/>
                    </a:ext>
                  </a:extLst>
                </p:cNvPr>
                <p:cNvSpPr/>
                <p:nvPr/>
              </p:nvSpPr>
              <p:spPr>
                <a:xfrm>
                  <a:off x="486926" y="18334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6" name="îŝḻîḑe">
                  <a:extLst>
                    <a:ext uri="{FF2B5EF4-FFF2-40B4-BE49-F238E27FC236}">
                      <a16:creationId xmlns:a16="http://schemas.microsoft.com/office/drawing/2014/main" xmlns="" id="{3F898794-1509-47BB-8C8C-45F9BB9CAED4}"/>
                    </a:ext>
                  </a:extLst>
                </p:cNvPr>
                <p:cNvSpPr/>
                <p:nvPr/>
              </p:nvSpPr>
              <p:spPr>
                <a:xfrm>
                  <a:off x="486926" y="19509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7" name="íŝḻïḑe">
                  <a:extLst>
                    <a:ext uri="{FF2B5EF4-FFF2-40B4-BE49-F238E27FC236}">
                      <a16:creationId xmlns:a16="http://schemas.microsoft.com/office/drawing/2014/main" xmlns="" id="{3B310BAA-F17D-4231-B81A-482D40BCF41F}"/>
                    </a:ext>
                  </a:extLst>
                </p:cNvPr>
                <p:cNvSpPr/>
                <p:nvPr/>
              </p:nvSpPr>
              <p:spPr>
                <a:xfrm>
                  <a:off x="486926" y="20684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8" name="íşḻiḋè">
                  <a:extLst>
                    <a:ext uri="{FF2B5EF4-FFF2-40B4-BE49-F238E27FC236}">
                      <a16:creationId xmlns:a16="http://schemas.microsoft.com/office/drawing/2014/main" xmlns="" id="{B163F547-521E-4FC2-8B1D-01E5032BE90C}"/>
                    </a:ext>
                  </a:extLst>
                </p:cNvPr>
                <p:cNvSpPr/>
                <p:nvPr/>
              </p:nvSpPr>
              <p:spPr>
                <a:xfrm>
                  <a:off x="486926" y="21859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9" name="ï$lïďe">
                  <a:extLst>
                    <a:ext uri="{FF2B5EF4-FFF2-40B4-BE49-F238E27FC236}">
                      <a16:creationId xmlns:a16="http://schemas.microsoft.com/office/drawing/2014/main" xmlns="" id="{D904B8AA-5A68-4FD6-81B4-03CA3CFE8B9E}"/>
                    </a:ext>
                  </a:extLst>
                </p:cNvPr>
                <p:cNvSpPr/>
                <p:nvPr/>
              </p:nvSpPr>
              <p:spPr>
                <a:xfrm>
                  <a:off x="1151" y="25053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0" name="ïŝliḍé">
                  <a:extLst>
                    <a:ext uri="{FF2B5EF4-FFF2-40B4-BE49-F238E27FC236}">
                      <a16:creationId xmlns:a16="http://schemas.microsoft.com/office/drawing/2014/main" xmlns="" id="{6ADDB050-48C6-4B73-9C64-34729502E0D9}"/>
                    </a:ext>
                  </a:extLst>
                </p:cNvPr>
                <p:cNvSpPr/>
                <p:nvPr/>
              </p:nvSpPr>
              <p:spPr>
                <a:xfrm>
                  <a:off x="1151" y="26228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1" name="íşļïḑe">
                  <a:extLst>
                    <a:ext uri="{FF2B5EF4-FFF2-40B4-BE49-F238E27FC236}">
                      <a16:creationId xmlns:a16="http://schemas.microsoft.com/office/drawing/2014/main" xmlns="" id="{BF3206EC-0F07-466F-830A-637B1DFD4418}"/>
                    </a:ext>
                  </a:extLst>
                </p:cNvPr>
                <p:cNvSpPr/>
                <p:nvPr/>
              </p:nvSpPr>
              <p:spPr>
                <a:xfrm>
                  <a:off x="1151" y="27402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2" name="íś1iḋè">
                  <a:extLst>
                    <a:ext uri="{FF2B5EF4-FFF2-40B4-BE49-F238E27FC236}">
                      <a16:creationId xmlns:a16="http://schemas.microsoft.com/office/drawing/2014/main" xmlns="" id="{109C0F27-86A7-468C-8FCC-F11B0FA25DC9}"/>
                    </a:ext>
                  </a:extLst>
                </p:cNvPr>
                <p:cNvSpPr/>
                <p:nvPr/>
              </p:nvSpPr>
              <p:spPr>
                <a:xfrm>
                  <a:off x="1151" y="28577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3" name="iş1íḍè">
                  <a:extLst>
                    <a:ext uri="{FF2B5EF4-FFF2-40B4-BE49-F238E27FC236}">
                      <a16:creationId xmlns:a16="http://schemas.microsoft.com/office/drawing/2014/main" xmlns="" id="{E9263F73-D926-4873-8701-3F918AAD9CAD}"/>
                    </a:ext>
                  </a:extLst>
                </p:cNvPr>
                <p:cNvSpPr/>
                <p:nvPr/>
              </p:nvSpPr>
              <p:spPr>
                <a:xfrm>
                  <a:off x="1151" y="29752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4" name="îśľîďè">
                  <a:extLst>
                    <a:ext uri="{FF2B5EF4-FFF2-40B4-BE49-F238E27FC236}">
                      <a16:creationId xmlns:a16="http://schemas.microsoft.com/office/drawing/2014/main" xmlns="" id="{8695C397-2E1E-4DB3-A1AE-1DA2F205D78E}"/>
                    </a:ext>
                  </a:extLst>
                </p:cNvPr>
                <p:cNvSpPr/>
                <p:nvPr/>
              </p:nvSpPr>
              <p:spPr>
                <a:xfrm>
                  <a:off x="1151" y="30927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5" name="îṧḷîḓê">
                  <a:extLst>
                    <a:ext uri="{FF2B5EF4-FFF2-40B4-BE49-F238E27FC236}">
                      <a16:creationId xmlns:a16="http://schemas.microsoft.com/office/drawing/2014/main" xmlns="" id="{A51B9005-B78C-4980-8599-49734E79ABC1}"/>
                    </a:ext>
                  </a:extLst>
                </p:cNvPr>
                <p:cNvSpPr/>
                <p:nvPr/>
              </p:nvSpPr>
              <p:spPr>
                <a:xfrm>
                  <a:off x="1151" y="32101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6" name="ï$líḋé">
                  <a:extLst>
                    <a:ext uri="{FF2B5EF4-FFF2-40B4-BE49-F238E27FC236}">
                      <a16:creationId xmlns:a16="http://schemas.microsoft.com/office/drawing/2014/main" xmlns="" id="{4237234B-6B18-4DA1-9C69-725EA52BEFDA}"/>
                    </a:ext>
                  </a:extLst>
                </p:cNvPr>
                <p:cNvSpPr/>
                <p:nvPr/>
              </p:nvSpPr>
              <p:spPr>
                <a:xfrm>
                  <a:off x="1151" y="33276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7" name="îṩľïďê">
                  <a:extLst>
                    <a:ext uri="{FF2B5EF4-FFF2-40B4-BE49-F238E27FC236}">
                      <a16:creationId xmlns:a16="http://schemas.microsoft.com/office/drawing/2014/main" xmlns="" id="{903AC90F-3CA3-4C60-AD29-C3795DC2CDD6}"/>
                    </a:ext>
                  </a:extLst>
                </p:cNvPr>
                <p:cNvSpPr/>
                <p:nvPr/>
              </p:nvSpPr>
              <p:spPr>
                <a:xfrm>
                  <a:off x="1151" y="34451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8" name="iŝḻïḑê">
                  <a:extLst>
                    <a:ext uri="{FF2B5EF4-FFF2-40B4-BE49-F238E27FC236}">
                      <a16:creationId xmlns:a16="http://schemas.microsoft.com/office/drawing/2014/main" xmlns="" id="{07606263-BB55-41E1-BDD3-2CF38D5E1109}"/>
                    </a:ext>
                  </a:extLst>
                </p:cNvPr>
                <p:cNvSpPr/>
                <p:nvPr/>
              </p:nvSpPr>
              <p:spPr>
                <a:xfrm>
                  <a:off x="486926" y="25053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9" name="iṩlïḑe">
                  <a:extLst>
                    <a:ext uri="{FF2B5EF4-FFF2-40B4-BE49-F238E27FC236}">
                      <a16:creationId xmlns:a16="http://schemas.microsoft.com/office/drawing/2014/main" xmlns="" id="{DF897980-32E6-4604-B9AD-68771A54E1B2}"/>
                    </a:ext>
                  </a:extLst>
                </p:cNvPr>
                <p:cNvSpPr/>
                <p:nvPr/>
              </p:nvSpPr>
              <p:spPr>
                <a:xfrm>
                  <a:off x="486926" y="26228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0" name="iṧ1íḍê">
                  <a:extLst>
                    <a:ext uri="{FF2B5EF4-FFF2-40B4-BE49-F238E27FC236}">
                      <a16:creationId xmlns:a16="http://schemas.microsoft.com/office/drawing/2014/main" xmlns="" id="{67E557B9-ECD8-4C2E-843B-D87C835FBC74}"/>
                    </a:ext>
                  </a:extLst>
                </p:cNvPr>
                <p:cNvSpPr/>
                <p:nvPr/>
              </p:nvSpPr>
              <p:spPr>
                <a:xfrm>
                  <a:off x="486926" y="27402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1" name="íŝļíḋe">
                  <a:extLst>
                    <a:ext uri="{FF2B5EF4-FFF2-40B4-BE49-F238E27FC236}">
                      <a16:creationId xmlns:a16="http://schemas.microsoft.com/office/drawing/2014/main" xmlns="" id="{90E00CF4-2BA3-456F-BB66-54B19BA465E4}"/>
                    </a:ext>
                  </a:extLst>
                </p:cNvPr>
                <p:cNvSpPr/>
                <p:nvPr/>
              </p:nvSpPr>
              <p:spPr>
                <a:xfrm>
                  <a:off x="486926" y="28577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2" name="ïṧḷíďê">
                  <a:extLst>
                    <a:ext uri="{FF2B5EF4-FFF2-40B4-BE49-F238E27FC236}">
                      <a16:creationId xmlns:a16="http://schemas.microsoft.com/office/drawing/2014/main" xmlns="" id="{8DA07397-0370-46F8-A8EA-BAE1D7A86BFB}"/>
                    </a:ext>
                  </a:extLst>
                </p:cNvPr>
                <p:cNvSpPr/>
                <p:nvPr/>
              </p:nvSpPr>
              <p:spPr>
                <a:xfrm>
                  <a:off x="486926" y="29752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3" name="ïŝľíḑe">
                  <a:extLst>
                    <a:ext uri="{FF2B5EF4-FFF2-40B4-BE49-F238E27FC236}">
                      <a16:creationId xmlns:a16="http://schemas.microsoft.com/office/drawing/2014/main" xmlns="" id="{E4120AA4-0EFC-4983-AC3D-36533B658C0D}"/>
                    </a:ext>
                  </a:extLst>
                </p:cNvPr>
                <p:cNvSpPr/>
                <p:nvPr/>
              </p:nvSpPr>
              <p:spPr>
                <a:xfrm>
                  <a:off x="486926" y="30927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4" name="íṣ1îḍè">
                  <a:extLst>
                    <a:ext uri="{FF2B5EF4-FFF2-40B4-BE49-F238E27FC236}">
                      <a16:creationId xmlns:a16="http://schemas.microsoft.com/office/drawing/2014/main" xmlns="" id="{8B75A127-B53E-4BF5-BAB4-028C21AB1A25}"/>
                    </a:ext>
                  </a:extLst>
                </p:cNvPr>
                <p:cNvSpPr/>
                <p:nvPr/>
              </p:nvSpPr>
              <p:spPr>
                <a:xfrm>
                  <a:off x="486926" y="32101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5" name="îšļidé">
                  <a:extLst>
                    <a:ext uri="{FF2B5EF4-FFF2-40B4-BE49-F238E27FC236}">
                      <a16:creationId xmlns:a16="http://schemas.microsoft.com/office/drawing/2014/main" xmlns="" id="{7D27899A-50E0-4396-8C02-0A2457CD3137}"/>
                    </a:ext>
                  </a:extLst>
                </p:cNvPr>
                <p:cNvSpPr/>
                <p:nvPr/>
              </p:nvSpPr>
              <p:spPr>
                <a:xfrm>
                  <a:off x="486926" y="33276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6" name="îś1îḑè">
                  <a:extLst>
                    <a:ext uri="{FF2B5EF4-FFF2-40B4-BE49-F238E27FC236}">
                      <a16:creationId xmlns:a16="http://schemas.microsoft.com/office/drawing/2014/main" xmlns="" id="{508C2BC5-C8E2-4AEE-9E1F-BDE47A010F16}"/>
                    </a:ext>
                  </a:extLst>
                </p:cNvPr>
                <p:cNvSpPr/>
                <p:nvPr/>
              </p:nvSpPr>
              <p:spPr>
                <a:xfrm>
                  <a:off x="486926" y="34451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46" name="íŝlîdè">
                <a:extLst>
                  <a:ext uri="{FF2B5EF4-FFF2-40B4-BE49-F238E27FC236}">
                    <a16:creationId xmlns:a16="http://schemas.microsoft.com/office/drawing/2014/main" xmlns="" id="{B3BB00A4-543E-42A9-905C-147F0567B9D4}"/>
                  </a:ext>
                </a:extLst>
              </p:cNvPr>
              <p:cNvGrpSpPr/>
              <p:nvPr/>
            </p:nvGrpSpPr>
            <p:grpSpPr>
              <a:xfrm>
                <a:off x="9189362" y="3615910"/>
                <a:ext cx="785931" cy="766320"/>
                <a:chOff x="0" y="0"/>
                <a:chExt cx="1216418" cy="1186066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47" name="íşľïďê">
                  <a:extLst>
                    <a:ext uri="{FF2B5EF4-FFF2-40B4-BE49-F238E27FC236}">
                      <a16:creationId xmlns:a16="http://schemas.microsoft.com/office/drawing/2014/main" xmlns="" id="{0AD01F90-782C-4FB9-AEDC-182944EB8EAB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639801" cy="11860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1" h="21600" extrusionOk="0">
                      <a:moveTo>
                        <a:pt x="24" y="14080"/>
                      </a:moveTo>
                      <a:lnTo>
                        <a:pt x="17802" y="11322"/>
                      </a:lnTo>
                      <a:lnTo>
                        <a:pt x="18217" y="16238"/>
                      </a:lnTo>
                      <a:cubicBezTo>
                        <a:pt x="18211" y="16598"/>
                        <a:pt x="18327" y="16957"/>
                        <a:pt x="18559" y="17295"/>
                      </a:cubicBezTo>
                      <a:cubicBezTo>
                        <a:pt x="18669" y="17455"/>
                        <a:pt x="18805" y="17611"/>
                        <a:pt x="18965" y="17759"/>
                      </a:cubicBezTo>
                      <a:lnTo>
                        <a:pt x="13465" y="19149"/>
                      </a:lnTo>
                      <a:cubicBezTo>
                        <a:pt x="13101" y="19317"/>
                        <a:pt x="12792" y="19518"/>
                        <a:pt x="12552" y="19742"/>
                      </a:cubicBezTo>
                      <a:cubicBezTo>
                        <a:pt x="12088" y="20177"/>
                        <a:pt x="11898" y="20681"/>
                        <a:pt x="12011" y="21180"/>
                      </a:cubicBezTo>
                      <a:lnTo>
                        <a:pt x="20037" y="19614"/>
                      </a:lnTo>
                      <a:lnTo>
                        <a:pt x="20459" y="21600"/>
                      </a:lnTo>
                      <a:cubicBezTo>
                        <a:pt x="21160" y="18155"/>
                        <a:pt x="21518" y="14692"/>
                        <a:pt x="21530" y="11226"/>
                      </a:cubicBezTo>
                      <a:cubicBezTo>
                        <a:pt x="21544" y="7475"/>
                        <a:pt x="21154" y="3726"/>
                        <a:pt x="20361" y="0"/>
                      </a:cubicBezTo>
                      <a:cubicBezTo>
                        <a:pt x="19847" y="140"/>
                        <a:pt x="19403" y="345"/>
                        <a:pt x="19067" y="598"/>
                      </a:cubicBezTo>
                      <a:cubicBezTo>
                        <a:pt x="18712" y="866"/>
                        <a:pt x="18491" y="1179"/>
                        <a:pt x="18424" y="1508"/>
                      </a:cubicBezTo>
                      <a:lnTo>
                        <a:pt x="18336" y="7431"/>
                      </a:lnTo>
                      <a:lnTo>
                        <a:pt x="1541" y="11966"/>
                      </a:lnTo>
                      <a:cubicBezTo>
                        <a:pt x="1038" y="12208"/>
                        <a:pt x="639" y="12507"/>
                        <a:pt x="374" y="12842"/>
                      </a:cubicBezTo>
                      <a:cubicBezTo>
                        <a:pt x="64" y="13232"/>
                        <a:pt x="-56" y="13658"/>
                        <a:pt x="24" y="1408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8" name="íṧļídê">
                  <a:extLst>
                    <a:ext uri="{FF2B5EF4-FFF2-40B4-BE49-F238E27FC236}">
                      <a16:creationId xmlns:a16="http://schemas.microsoft.com/office/drawing/2014/main" xmlns="" id="{D1D0E985-EA53-4D01-A0FE-C833F2C765A9}"/>
                    </a:ext>
                  </a:extLst>
                </p:cNvPr>
                <p:cNvSpPr/>
                <p:nvPr/>
              </p:nvSpPr>
              <p:spPr>
                <a:xfrm>
                  <a:off x="607141" y="0"/>
                  <a:ext cx="609277" cy="11831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41" h="21600" extrusionOk="0">
                      <a:moveTo>
                        <a:pt x="21516" y="14115"/>
                      </a:moveTo>
                      <a:lnTo>
                        <a:pt x="2839" y="11350"/>
                      </a:lnTo>
                      <a:lnTo>
                        <a:pt x="2402" y="16278"/>
                      </a:lnTo>
                      <a:cubicBezTo>
                        <a:pt x="2409" y="16640"/>
                        <a:pt x="2287" y="16999"/>
                        <a:pt x="2044" y="17338"/>
                      </a:cubicBezTo>
                      <a:cubicBezTo>
                        <a:pt x="1928" y="17499"/>
                        <a:pt x="1785" y="17655"/>
                        <a:pt x="1616" y="17803"/>
                      </a:cubicBezTo>
                      <a:lnTo>
                        <a:pt x="7395" y="19196"/>
                      </a:lnTo>
                      <a:cubicBezTo>
                        <a:pt x="7778" y="19365"/>
                        <a:pt x="8102" y="19566"/>
                        <a:pt x="8354" y="19791"/>
                      </a:cubicBezTo>
                      <a:cubicBezTo>
                        <a:pt x="8841" y="20227"/>
                        <a:pt x="9041" y="20733"/>
                        <a:pt x="8922" y="21232"/>
                      </a:cubicBezTo>
                      <a:lnTo>
                        <a:pt x="490" y="19662"/>
                      </a:lnTo>
                      <a:lnTo>
                        <a:pt x="14" y="21600"/>
                      </a:lnTo>
                      <a:lnTo>
                        <a:pt x="0" y="0"/>
                      </a:lnTo>
                      <a:cubicBezTo>
                        <a:pt x="601" y="124"/>
                        <a:pt x="1123" y="331"/>
                        <a:pt x="1509" y="599"/>
                      </a:cubicBezTo>
                      <a:cubicBezTo>
                        <a:pt x="1892" y="866"/>
                        <a:pt x="2126" y="1181"/>
                        <a:pt x="2185" y="1511"/>
                      </a:cubicBezTo>
                      <a:lnTo>
                        <a:pt x="2277" y="7449"/>
                      </a:lnTo>
                      <a:lnTo>
                        <a:pt x="19922" y="11996"/>
                      </a:lnTo>
                      <a:cubicBezTo>
                        <a:pt x="20451" y="12238"/>
                        <a:pt x="20869" y="12538"/>
                        <a:pt x="21149" y="12874"/>
                      </a:cubicBezTo>
                      <a:cubicBezTo>
                        <a:pt x="21474" y="13265"/>
                        <a:pt x="21600" y="13692"/>
                        <a:pt x="21516" y="14115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9" name="ïŝlïďê">
                  <a:extLst>
                    <a:ext uri="{FF2B5EF4-FFF2-40B4-BE49-F238E27FC236}">
                      <a16:creationId xmlns:a16="http://schemas.microsoft.com/office/drawing/2014/main" xmlns="" id="{A9402690-9208-4801-802E-54EBD7886B85}"/>
                    </a:ext>
                  </a:extLst>
                </p:cNvPr>
                <p:cNvSpPr/>
                <p:nvPr/>
              </p:nvSpPr>
              <p:spPr>
                <a:xfrm>
                  <a:off x="161377" y="507296"/>
                  <a:ext cx="68570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0" name="îṣlíḓè">
                  <a:extLst>
                    <a:ext uri="{FF2B5EF4-FFF2-40B4-BE49-F238E27FC236}">
                      <a16:creationId xmlns:a16="http://schemas.microsoft.com/office/drawing/2014/main" xmlns="" id="{4CE69118-DD03-4667-9B17-E1904C7ECD4A}"/>
                    </a:ext>
                  </a:extLst>
                </p:cNvPr>
                <p:cNvSpPr/>
                <p:nvPr/>
              </p:nvSpPr>
              <p:spPr>
                <a:xfrm>
                  <a:off x="358227" y="405696"/>
                  <a:ext cx="68570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1" name="îṧļiḓé">
                  <a:extLst>
                    <a:ext uri="{FF2B5EF4-FFF2-40B4-BE49-F238E27FC236}">
                      <a16:creationId xmlns:a16="http://schemas.microsoft.com/office/drawing/2014/main" xmlns="" id="{620C5D49-5C44-408D-9E52-DE17A720074C}"/>
                    </a:ext>
                  </a:extLst>
                </p:cNvPr>
                <p:cNvSpPr/>
                <p:nvPr/>
              </p:nvSpPr>
              <p:spPr>
                <a:xfrm>
                  <a:off x="828760" y="405696"/>
                  <a:ext cx="68569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2" name="ï$1idé">
                  <a:extLst>
                    <a:ext uri="{FF2B5EF4-FFF2-40B4-BE49-F238E27FC236}">
                      <a16:creationId xmlns:a16="http://schemas.microsoft.com/office/drawing/2014/main" xmlns="" id="{CE2A5310-5C2E-401B-84D4-989E904E3776}"/>
                    </a:ext>
                  </a:extLst>
                </p:cNvPr>
                <p:cNvSpPr/>
                <p:nvPr/>
              </p:nvSpPr>
              <p:spPr>
                <a:xfrm>
                  <a:off x="1020581" y="509091"/>
                  <a:ext cx="68569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</p:grpSp>
        <p:sp>
          <p:nvSpPr>
            <p:cNvPr id="7" name="ïṣļíḍé">
              <a:extLst>
                <a:ext uri="{FF2B5EF4-FFF2-40B4-BE49-F238E27FC236}">
                  <a16:creationId xmlns:a16="http://schemas.microsoft.com/office/drawing/2014/main" xmlns="" id="{F59F2BD7-C0AC-4BFF-AA27-01E0E90967F3}"/>
                </a:ext>
              </a:extLst>
            </p:cNvPr>
            <p:cNvSpPr/>
            <p:nvPr/>
          </p:nvSpPr>
          <p:spPr>
            <a:xfrm>
              <a:off x="0" y="4932518"/>
              <a:ext cx="12192000" cy="19254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65" extrusionOk="0">
                  <a:moveTo>
                    <a:pt x="21600" y="19633"/>
                  </a:moveTo>
                  <a:lnTo>
                    <a:pt x="21600" y="4678"/>
                  </a:lnTo>
                  <a:cubicBezTo>
                    <a:pt x="21519" y="5200"/>
                    <a:pt x="21450" y="5778"/>
                    <a:pt x="21394" y="6397"/>
                  </a:cubicBezTo>
                  <a:cubicBezTo>
                    <a:pt x="21326" y="7134"/>
                    <a:pt x="21278" y="7922"/>
                    <a:pt x="21250" y="8739"/>
                  </a:cubicBezTo>
                  <a:cubicBezTo>
                    <a:pt x="20732" y="6146"/>
                    <a:pt x="20024" y="5226"/>
                    <a:pt x="19365" y="6289"/>
                  </a:cubicBezTo>
                  <a:cubicBezTo>
                    <a:pt x="18691" y="7375"/>
                    <a:pt x="18159" y="10379"/>
                    <a:pt x="17955" y="14256"/>
                  </a:cubicBezTo>
                  <a:cubicBezTo>
                    <a:pt x="17634" y="12696"/>
                    <a:pt x="17199" y="12181"/>
                    <a:pt x="16798" y="12887"/>
                  </a:cubicBezTo>
                  <a:cubicBezTo>
                    <a:pt x="16407" y="13575"/>
                    <a:pt x="16100" y="15338"/>
                    <a:pt x="15978" y="17597"/>
                  </a:cubicBezTo>
                  <a:cubicBezTo>
                    <a:pt x="15803" y="16521"/>
                    <a:pt x="15571" y="15813"/>
                    <a:pt x="15318" y="15584"/>
                  </a:cubicBezTo>
                  <a:cubicBezTo>
                    <a:pt x="15024" y="15317"/>
                    <a:pt x="14722" y="15720"/>
                    <a:pt x="14477" y="16708"/>
                  </a:cubicBezTo>
                  <a:cubicBezTo>
                    <a:pt x="14291" y="14758"/>
                    <a:pt x="14004" y="13198"/>
                    <a:pt x="13655" y="12253"/>
                  </a:cubicBezTo>
                  <a:cubicBezTo>
                    <a:pt x="13039" y="10580"/>
                    <a:pt x="12315" y="10968"/>
                    <a:pt x="11762" y="13266"/>
                  </a:cubicBezTo>
                  <a:cubicBezTo>
                    <a:pt x="11578" y="11890"/>
                    <a:pt x="11312" y="10963"/>
                    <a:pt x="11015" y="10670"/>
                  </a:cubicBezTo>
                  <a:cubicBezTo>
                    <a:pt x="10742" y="10401"/>
                    <a:pt x="10462" y="10688"/>
                    <a:pt x="10221" y="11483"/>
                  </a:cubicBezTo>
                  <a:cubicBezTo>
                    <a:pt x="10170" y="7291"/>
                    <a:pt x="9751" y="3546"/>
                    <a:pt x="9112" y="1556"/>
                  </a:cubicBezTo>
                  <a:cubicBezTo>
                    <a:pt x="8023" y="-1835"/>
                    <a:pt x="6666" y="498"/>
                    <a:pt x="6072" y="6781"/>
                  </a:cubicBezTo>
                  <a:cubicBezTo>
                    <a:pt x="5812" y="5146"/>
                    <a:pt x="5436" y="4296"/>
                    <a:pt x="5053" y="4477"/>
                  </a:cubicBezTo>
                  <a:cubicBezTo>
                    <a:pt x="4640" y="4672"/>
                    <a:pt x="4271" y="6034"/>
                    <a:pt x="4065" y="8117"/>
                  </a:cubicBezTo>
                  <a:cubicBezTo>
                    <a:pt x="3794" y="6709"/>
                    <a:pt x="3446" y="5902"/>
                    <a:pt x="3082" y="5841"/>
                  </a:cubicBezTo>
                  <a:cubicBezTo>
                    <a:pt x="2707" y="5778"/>
                    <a:pt x="2342" y="6506"/>
                    <a:pt x="2053" y="7890"/>
                  </a:cubicBezTo>
                  <a:cubicBezTo>
                    <a:pt x="1856" y="5787"/>
                    <a:pt x="1565" y="4032"/>
                    <a:pt x="1210" y="2809"/>
                  </a:cubicBezTo>
                  <a:cubicBezTo>
                    <a:pt x="848" y="1560"/>
                    <a:pt x="433" y="914"/>
                    <a:pt x="11" y="942"/>
                  </a:cubicBezTo>
                  <a:lnTo>
                    <a:pt x="0" y="19765"/>
                  </a:lnTo>
                  <a:lnTo>
                    <a:pt x="21600" y="1963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grpSp>
          <p:nvGrpSpPr>
            <p:cNvPr id="8" name="íṣḷïḓê">
              <a:extLst>
                <a:ext uri="{FF2B5EF4-FFF2-40B4-BE49-F238E27FC236}">
                  <a16:creationId xmlns:a16="http://schemas.microsoft.com/office/drawing/2014/main" xmlns="" id="{3EC24332-3A93-49AC-B6AB-7F0AFF81D3CB}"/>
                </a:ext>
              </a:extLst>
            </p:cNvPr>
            <p:cNvGrpSpPr/>
            <p:nvPr/>
          </p:nvGrpSpPr>
          <p:grpSpPr>
            <a:xfrm>
              <a:off x="687280" y="1130300"/>
              <a:ext cx="4586311" cy="1612150"/>
              <a:chOff x="687278" y="2398652"/>
              <a:chExt cx="3524773" cy="1612150"/>
            </a:xfrm>
          </p:grpSpPr>
          <p:sp>
            <p:nvSpPr>
              <p:cNvPr id="14" name="î$ḷîḍè">
                <a:extLst>
                  <a:ext uri="{FF2B5EF4-FFF2-40B4-BE49-F238E27FC236}">
                    <a16:creationId xmlns:a16="http://schemas.microsoft.com/office/drawing/2014/main" xmlns="" id="{CFABEEBD-DAF0-46CA-B932-C8856851C1BB}"/>
                  </a:ext>
                </a:extLst>
              </p:cNvPr>
              <p:cNvSpPr/>
              <p:nvPr/>
            </p:nvSpPr>
            <p:spPr>
              <a:xfrm>
                <a:off x="687278" y="2840458"/>
                <a:ext cx="3524773" cy="1170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5" name="íšľídê">
                <a:extLst>
                  <a:ext uri="{FF2B5EF4-FFF2-40B4-BE49-F238E27FC236}">
                    <a16:creationId xmlns:a16="http://schemas.microsoft.com/office/drawing/2014/main" xmlns="" id="{551ADF8E-896D-4B68-8073-530109B75987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24CF8A5F-0BCB-4A12-A56D-6C23B8368A79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61711"/>
              <a:ext cx="533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ïSliḋe">
              <a:extLst>
                <a:ext uri="{FF2B5EF4-FFF2-40B4-BE49-F238E27FC236}">
                  <a16:creationId xmlns:a16="http://schemas.microsoft.com/office/drawing/2014/main" xmlns="" id="{F35C1EE3-3CCE-4946-A4A2-0B459D1849A2}"/>
                </a:ext>
              </a:extLst>
            </p:cNvPr>
            <p:cNvSpPr/>
            <p:nvPr/>
          </p:nvSpPr>
          <p:spPr bwMode="auto">
            <a:xfrm>
              <a:off x="1797867" y="3820559"/>
              <a:ext cx="4093264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1" name="is1iḍê">
              <a:extLst>
                <a:ext uri="{FF2B5EF4-FFF2-40B4-BE49-F238E27FC236}">
                  <a16:creationId xmlns:a16="http://schemas.microsoft.com/office/drawing/2014/main" xmlns="" id="{5EF2E90A-7672-417E-9F8E-523D281A551E}"/>
                </a:ext>
              </a:extLst>
            </p:cNvPr>
            <p:cNvSpPr txBox="1"/>
            <p:nvPr/>
          </p:nvSpPr>
          <p:spPr bwMode="auto">
            <a:xfrm>
              <a:off x="1797867" y="3429000"/>
              <a:ext cx="4093264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ïṣļîďè">
              <a:extLst>
                <a:ext uri="{FF2B5EF4-FFF2-40B4-BE49-F238E27FC236}">
                  <a16:creationId xmlns:a16="http://schemas.microsoft.com/office/drawing/2014/main" xmlns="" id="{409FBADF-C6E4-4D28-99BC-2269005DA4A2}"/>
                </a:ext>
              </a:extLst>
            </p:cNvPr>
            <p:cNvSpPr/>
            <p:nvPr/>
          </p:nvSpPr>
          <p:spPr bwMode="auto">
            <a:xfrm>
              <a:off x="668200" y="3366077"/>
              <a:ext cx="1024443" cy="1026520"/>
            </a:xfrm>
            <a:prstGeom prst="ellipse">
              <a:avLst/>
            </a:prstGeom>
            <a:solidFill>
              <a:schemeClr val="accent1"/>
            </a:solidFill>
            <a:ln w="57150">
              <a:noFill/>
              <a:round/>
              <a:headEnd/>
              <a:tailEnd/>
            </a:ln>
            <a:extLst/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700">
                <a:solidFill>
                  <a:schemeClr val="tx1"/>
                </a:solidFill>
              </a:endParaRPr>
            </a:p>
          </p:txBody>
        </p:sp>
        <p:sp>
          <p:nvSpPr>
            <p:cNvPr id="13" name="iślîḓé">
              <a:extLst>
                <a:ext uri="{FF2B5EF4-FFF2-40B4-BE49-F238E27FC236}">
                  <a16:creationId xmlns:a16="http://schemas.microsoft.com/office/drawing/2014/main" xmlns="" id="{9A7CC5D9-E805-4181-BD8F-F03C2149FD8B}"/>
                </a:ext>
              </a:extLst>
            </p:cNvPr>
            <p:cNvSpPr/>
            <p:nvPr/>
          </p:nvSpPr>
          <p:spPr bwMode="auto">
            <a:xfrm>
              <a:off x="875579" y="3580099"/>
              <a:ext cx="609685" cy="598476"/>
            </a:xfrm>
            <a:custGeom>
              <a:avLst/>
              <a:gdLst>
                <a:gd name="connsiteX0" fmla="*/ 170608 w 607804"/>
                <a:gd name="connsiteY0" fmla="*/ 262009 h 596630"/>
                <a:gd name="connsiteX1" fmla="*/ 260792 w 607804"/>
                <a:gd name="connsiteY1" fmla="*/ 427304 h 596630"/>
                <a:gd name="connsiteX2" fmla="*/ 303865 w 607804"/>
                <a:gd name="connsiteY2" fmla="*/ 451493 h 596630"/>
                <a:gd name="connsiteX3" fmla="*/ 346938 w 607804"/>
                <a:gd name="connsiteY3" fmla="*/ 427304 h 596630"/>
                <a:gd name="connsiteX4" fmla="*/ 408855 w 607804"/>
                <a:gd name="connsiteY4" fmla="*/ 319795 h 596630"/>
                <a:gd name="connsiteX5" fmla="*/ 519229 w 607804"/>
                <a:gd name="connsiteY5" fmla="*/ 298293 h 596630"/>
                <a:gd name="connsiteX6" fmla="*/ 552880 w 607804"/>
                <a:gd name="connsiteY6" fmla="*/ 319795 h 596630"/>
                <a:gd name="connsiteX7" fmla="*/ 606721 w 607804"/>
                <a:gd name="connsiteY7" fmla="*/ 538844 h 596630"/>
                <a:gd name="connsiteX8" fmla="*/ 602683 w 607804"/>
                <a:gd name="connsiteY8" fmla="*/ 563034 h 596630"/>
                <a:gd name="connsiteX9" fmla="*/ 582493 w 607804"/>
                <a:gd name="connsiteY9" fmla="*/ 575128 h 596630"/>
                <a:gd name="connsiteX10" fmla="*/ 414239 w 607804"/>
                <a:gd name="connsiteY10" fmla="*/ 596630 h 596630"/>
                <a:gd name="connsiteX11" fmla="*/ 400779 w 607804"/>
                <a:gd name="connsiteY11" fmla="*/ 595286 h 596630"/>
                <a:gd name="connsiteX12" fmla="*/ 205605 w 607804"/>
                <a:gd name="connsiteY12" fmla="*/ 532125 h 596630"/>
                <a:gd name="connsiteX13" fmla="*/ 189453 w 607804"/>
                <a:gd name="connsiteY13" fmla="*/ 532125 h 596630"/>
                <a:gd name="connsiteX14" fmla="*/ 37352 w 607804"/>
                <a:gd name="connsiteY14" fmla="*/ 572441 h 596630"/>
                <a:gd name="connsiteX15" fmla="*/ 9085 w 607804"/>
                <a:gd name="connsiteY15" fmla="*/ 565721 h 596630"/>
                <a:gd name="connsiteX16" fmla="*/ 1009 w 607804"/>
                <a:gd name="connsiteY16" fmla="*/ 537500 h 596630"/>
                <a:gd name="connsiteX17" fmla="*/ 54850 w 607804"/>
                <a:gd name="connsiteY17" fmla="*/ 321139 h 596630"/>
                <a:gd name="connsiteX18" fmla="*/ 72348 w 607804"/>
                <a:gd name="connsiteY18" fmla="*/ 300981 h 596630"/>
                <a:gd name="connsiteX19" fmla="*/ 302554 w 607804"/>
                <a:gd name="connsiteY19" fmla="*/ 68530 h 596630"/>
                <a:gd name="connsiteX20" fmla="*/ 237945 w 607804"/>
                <a:gd name="connsiteY20" fmla="*/ 133029 h 596630"/>
                <a:gd name="connsiteX21" fmla="*/ 302554 w 607804"/>
                <a:gd name="connsiteY21" fmla="*/ 197528 h 596630"/>
                <a:gd name="connsiteX22" fmla="*/ 367164 w 607804"/>
                <a:gd name="connsiteY22" fmla="*/ 133029 h 596630"/>
                <a:gd name="connsiteX23" fmla="*/ 302554 w 607804"/>
                <a:gd name="connsiteY23" fmla="*/ 68530 h 596630"/>
                <a:gd name="connsiteX24" fmla="*/ 303901 w 607804"/>
                <a:gd name="connsiteY24" fmla="*/ 0 h 596630"/>
                <a:gd name="connsiteX25" fmla="*/ 438504 w 607804"/>
                <a:gd name="connsiteY25" fmla="*/ 134373 h 596630"/>
                <a:gd name="connsiteX26" fmla="*/ 313323 w 607804"/>
                <a:gd name="connsiteY26" fmla="*/ 407150 h 596630"/>
                <a:gd name="connsiteX27" fmla="*/ 303901 w 607804"/>
                <a:gd name="connsiteY27" fmla="*/ 412525 h 596630"/>
                <a:gd name="connsiteX28" fmla="*/ 294478 w 607804"/>
                <a:gd name="connsiteY28" fmla="*/ 407150 h 596630"/>
                <a:gd name="connsiteX29" fmla="*/ 169297 w 607804"/>
                <a:gd name="connsiteY29" fmla="*/ 134373 h 596630"/>
                <a:gd name="connsiteX30" fmla="*/ 303901 w 607804"/>
                <a:gd name="connsiteY30" fmla="*/ 0 h 59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7804" h="596630">
                  <a:moveTo>
                    <a:pt x="170608" y="262009"/>
                  </a:moveTo>
                  <a:cubicBezTo>
                    <a:pt x="196183" y="317107"/>
                    <a:pt x="229834" y="376237"/>
                    <a:pt x="260792" y="427304"/>
                  </a:cubicBezTo>
                  <a:cubicBezTo>
                    <a:pt x="270214" y="442086"/>
                    <a:pt x="286367" y="451493"/>
                    <a:pt x="303865" y="451493"/>
                  </a:cubicBezTo>
                  <a:cubicBezTo>
                    <a:pt x="321363" y="451493"/>
                    <a:pt x="337516" y="442086"/>
                    <a:pt x="346938" y="427304"/>
                  </a:cubicBezTo>
                  <a:cubicBezTo>
                    <a:pt x="367128" y="393707"/>
                    <a:pt x="388665" y="357423"/>
                    <a:pt x="408855" y="319795"/>
                  </a:cubicBezTo>
                  <a:cubicBezTo>
                    <a:pt x="411547" y="319795"/>
                    <a:pt x="519229" y="298293"/>
                    <a:pt x="519229" y="298293"/>
                  </a:cubicBezTo>
                  <a:cubicBezTo>
                    <a:pt x="534036" y="295605"/>
                    <a:pt x="548842" y="305013"/>
                    <a:pt x="552880" y="319795"/>
                  </a:cubicBezTo>
                  <a:lnTo>
                    <a:pt x="606721" y="538844"/>
                  </a:lnTo>
                  <a:cubicBezTo>
                    <a:pt x="609413" y="546907"/>
                    <a:pt x="606721" y="556314"/>
                    <a:pt x="602683" y="563034"/>
                  </a:cubicBezTo>
                  <a:cubicBezTo>
                    <a:pt x="598645" y="569753"/>
                    <a:pt x="590569" y="573784"/>
                    <a:pt x="582493" y="575128"/>
                  </a:cubicBezTo>
                  <a:lnTo>
                    <a:pt x="414239" y="596630"/>
                  </a:lnTo>
                  <a:cubicBezTo>
                    <a:pt x="408855" y="596630"/>
                    <a:pt x="404817" y="596630"/>
                    <a:pt x="400779" y="595286"/>
                  </a:cubicBezTo>
                  <a:lnTo>
                    <a:pt x="205605" y="532125"/>
                  </a:lnTo>
                  <a:cubicBezTo>
                    <a:pt x="200221" y="530781"/>
                    <a:pt x="194837" y="530781"/>
                    <a:pt x="189453" y="532125"/>
                  </a:cubicBezTo>
                  <a:lnTo>
                    <a:pt x="37352" y="572441"/>
                  </a:lnTo>
                  <a:cubicBezTo>
                    <a:pt x="26584" y="575128"/>
                    <a:pt x="15815" y="572441"/>
                    <a:pt x="9085" y="565721"/>
                  </a:cubicBezTo>
                  <a:cubicBezTo>
                    <a:pt x="1009" y="557658"/>
                    <a:pt x="-1683" y="546907"/>
                    <a:pt x="1009" y="537500"/>
                  </a:cubicBezTo>
                  <a:lnTo>
                    <a:pt x="54850" y="321139"/>
                  </a:lnTo>
                  <a:cubicBezTo>
                    <a:pt x="57542" y="311732"/>
                    <a:pt x="64272" y="305013"/>
                    <a:pt x="72348" y="300981"/>
                  </a:cubicBezTo>
                  <a:close/>
                  <a:moveTo>
                    <a:pt x="302554" y="68530"/>
                  </a:moveTo>
                  <a:cubicBezTo>
                    <a:pt x="266212" y="68530"/>
                    <a:pt x="237945" y="98092"/>
                    <a:pt x="237945" y="133029"/>
                  </a:cubicBezTo>
                  <a:cubicBezTo>
                    <a:pt x="237945" y="169310"/>
                    <a:pt x="266212" y="197528"/>
                    <a:pt x="302554" y="197528"/>
                  </a:cubicBezTo>
                  <a:cubicBezTo>
                    <a:pt x="338897" y="197528"/>
                    <a:pt x="367164" y="167966"/>
                    <a:pt x="367164" y="133029"/>
                  </a:cubicBezTo>
                  <a:cubicBezTo>
                    <a:pt x="367164" y="96749"/>
                    <a:pt x="337551" y="68530"/>
                    <a:pt x="302554" y="68530"/>
                  </a:cubicBezTo>
                  <a:close/>
                  <a:moveTo>
                    <a:pt x="303901" y="0"/>
                  </a:moveTo>
                  <a:cubicBezTo>
                    <a:pt x="377932" y="0"/>
                    <a:pt x="438504" y="60468"/>
                    <a:pt x="438504" y="134373"/>
                  </a:cubicBezTo>
                  <a:cubicBezTo>
                    <a:pt x="438504" y="196185"/>
                    <a:pt x="344282" y="357432"/>
                    <a:pt x="313323" y="407150"/>
                  </a:cubicBezTo>
                  <a:cubicBezTo>
                    <a:pt x="310631" y="409838"/>
                    <a:pt x="307939" y="412525"/>
                    <a:pt x="303901" y="412525"/>
                  </a:cubicBezTo>
                  <a:cubicBezTo>
                    <a:pt x="301208" y="412525"/>
                    <a:pt x="297170" y="409838"/>
                    <a:pt x="294478" y="407150"/>
                  </a:cubicBezTo>
                  <a:cubicBezTo>
                    <a:pt x="263519" y="357432"/>
                    <a:pt x="169297" y="196185"/>
                    <a:pt x="169297" y="134373"/>
                  </a:cubicBezTo>
                  <a:cubicBezTo>
                    <a:pt x="169297" y="60468"/>
                    <a:pt x="229869" y="0"/>
                    <a:pt x="3039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793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1.5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C8EAE86-2169-4416-8243-3873B2475B6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1656F748-F72D-45EA-B1B2-372FBA49EA13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sḷïḓè">
              <a:extLst>
                <a:ext uri="{FF2B5EF4-FFF2-40B4-BE49-F238E27FC236}">
                  <a16:creationId xmlns:a16="http://schemas.microsoft.com/office/drawing/2014/main" xmlns="" id="{70BA1ADD-1590-4732-9047-93287AAFCF5B}"/>
                </a:ext>
              </a:extLst>
            </p:cNvPr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ïśľïḍe">
                <a:extLst>
                  <a:ext uri="{FF2B5EF4-FFF2-40B4-BE49-F238E27FC236}">
                    <a16:creationId xmlns:a16="http://schemas.microsoft.com/office/drawing/2014/main" xmlns="" id="{48BFC3DB-6FFA-4EDD-931B-C336FCEDB696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ḷïḓé">
                <a:extLst>
                  <a:ext uri="{FF2B5EF4-FFF2-40B4-BE49-F238E27FC236}">
                    <a16:creationId xmlns:a16="http://schemas.microsoft.com/office/drawing/2014/main" xmlns="" id="{B024462C-F034-4D38-9294-17BDFAD79B27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îś1íḓè">
              <a:extLst>
                <a:ext uri="{FF2B5EF4-FFF2-40B4-BE49-F238E27FC236}">
                  <a16:creationId xmlns:a16="http://schemas.microsoft.com/office/drawing/2014/main" xmlns="" id="{6B4217AE-7997-4B45-8A73-5BBF2C92C87A}"/>
                </a:ext>
              </a:extLst>
            </p:cNvPr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išḻîḓè">
              <a:extLst>
                <a:ext uri="{FF2B5EF4-FFF2-40B4-BE49-F238E27FC236}">
                  <a16:creationId xmlns:a16="http://schemas.microsoft.com/office/drawing/2014/main" xmlns="" id="{B0012074-1947-493C-A777-D5BE14C4F2C9}"/>
                </a:ext>
              </a:extLst>
            </p:cNvPr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î$ḷiḑé">
              <a:extLst>
                <a:ext uri="{FF2B5EF4-FFF2-40B4-BE49-F238E27FC236}">
                  <a16:creationId xmlns:a16="http://schemas.microsoft.com/office/drawing/2014/main" xmlns="" id="{5C043DDD-8D85-48E9-A72B-C4B8C8BC7FD1}"/>
                </a:ext>
              </a:extLst>
            </p:cNvPr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ïŝliḓè">
                <a:extLst>
                  <a:ext uri="{FF2B5EF4-FFF2-40B4-BE49-F238E27FC236}">
                    <a16:creationId xmlns:a16="http://schemas.microsoft.com/office/drawing/2014/main" xmlns="" id="{90F506AF-16EF-4BAC-AF3A-3A1D5F2FE78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ŝ1íďe">
                <a:extLst>
                  <a:ext uri="{FF2B5EF4-FFF2-40B4-BE49-F238E27FC236}">
                    <a16:creationId xmlns:a16="http://schemas.microsoft.com/office/drawing/2014/main" xmlns="" id="{2B396D1C-0DF4-499B-807C-7B6A004221F9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ïṩḻïďê">
              <a:extLst>
                <a:ext uri="{FF2B5EF4-FFF2-40B4-BE49-F238E27FC236}">
                  <a16:creationId xmlns:a16="http://schemas.microsoft.com/office/drawing/2014/main" xmlns="" id="{41FA2418-F36A-4139-81E4-B52EC2BFAFA0}"/>
                </a:ext>
              </a:extLst>
            </p:cNvPr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şḷíḓê">
              <a:extLst>
                <a:ext uri="{FF2B5EF4-FFF2-40B4-BE49-F238E27FC236}">
                  <a16:creationId xmlns:a16="http://schemas.microsoft.com/office/drawing/2014/main" xmlns="" id="{DB9DC22D-8C04-4B00-9B41-F0F15A4F561A}"/>
                </a:ext>
              </a:extLst>
            </p:cNvPr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íŝ1ïḑè">
              <a:extLst>
                <a:ext uri="{FF2B5EF4-FFF2-40B4-BE49-F238E27FC236}">
                  <a16:creationId xmlns:a16="http://schemas.microsoft.com/office/drawing/2014/main" xmlns="" id="{DDEA539B-4F1D-4FB6-B7EE-8851CBED9BC0}"/>
                </a:ext>
              </a:extLst>
            </p:cNvPr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ṩľïdè">
                <a:extLst>
                  <a:ext uri="{FF2B5EF4-FFF2-40B4-BE49-F238E27FC236}">
                    <a16:creationId xmlns:a16="http://schemas.microsoft.com/office/drawing/2014/main" xmlns="" id="{557ED63D-63E7-48EF-8548-A7BEEED0A0D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śļiďé">
                <a:extLst>
                  <a:ext uri="{FF2B5EF4-FFF2-40B4-BE49-F238E27FC236}">
                    <a16:creationId xmlns:a16="http://schemas.microsoft.com/office/drawing/2014/main" xmlns="" id="{07D91E52-A13F-4013-AB71-B6AC3C14D28D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ï$ľide">
              <a:extLst>
                <a:ext uri="{FF2B5EF4-FFF2-40B4-BE49-F238E27FC236}">
                  <a16:creationId xmlns:a16="http://schemas.microsoft.com/office/drawing/2014/main" xmlns="" id="{61385D2E-995B-4CA8-B14E-FD13EC808D69}"/>
                </a:ext>
              </a:extLst>
            </p:cNvPr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śľiḓè">
              <a:extLst>
                <a:ext uri="{FF2B5EF4-FFF2-40B4-BE49-F238E27FC236}">
                  <a16:creationId xmlns:a16="http://schemas.microsoft.com/office/drawing/2014/main" xmlns="" id="{4A76E167-E8CD-45BF-BEDA-6C0A67218DBF}"/>
                </a:ext>
              </a:extLst>
            </p:cNvPr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6" name="ïṣļiḋè">
              <a:extLst>
                <a:ext uri="{FF2B5EF4-FFF2-40B4-BE49-F238E27FC236}">
                  <a16:creationId xmlns:a16="http://schemas.microsoft.com/office/drawing/2014/main" xmlns="" id="{47E50F10-BB23-4D70-AF5B-8B738775E478}"/>
                </a:ext>
              </a:extLst>
            </p:cNvPr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íṡḻïḋé">
                <a:extLst>
                  <a:ext uri="{FF2B5EF4-FFF2-40B4-BE49-F238E27FC236}">
                    <a16:creationId xmlns:a16="http://schemas.microsoft.com/office/drawing/2014/main" xmlns="" id="{BE25BFCD-B813-41A5-BFAB-6254902013D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ṣḻiḓè">
                <a:extLst>
                  <a:ext uri="{FF2B5EF4-FFF2-40B4-BE49-F238E27FC236}">
                    <a16:creationId xmlns:a16="http://schemas.microsoft.com/office/drawing/2014/main" xmlns="" id="{B10FD0BE-DA3C-4A74-BFC6-ABE0E1B93136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išļïḓé">
              <a:extLst>
                <a:ext uri="{FF2B5EF4-FFF2-40B4-BE49-F238E27FC236}">
                  <a16:creationId xmlns:a16="http://schemas.microsoft.com/office/drawing/2014/main" xmlns="" id="{A40E7B56-7548-41A7-8A48-33BDE3363B11}"/>
                </a:ext>
              </a:extLst>
            </p:cNvPr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ŝļiďé">
              <a:extLst>
                <a:ext uri="{FF2B5EF4-FFF2-40B4-BE49-F238E27FC236}">
                  <a16:creationId xmlns:a16="http://schemas.microsoft.com/office/drawing/2014/main" xmlns="" id="{F80F8B46-C9DC-43D8-B10C-58564AA83A5D}"/>
                </a:ext>
              </a:extLst>
            </p:cNvPr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837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6117ADB-F684-40C7-9A56-6A8798921C16}"/>
              </a:ext>
            </a:extLst>
          </p:cNvPr>
          <p:cNvSpPr txBox="1"/>
          <p:nvPr/>
        </p:nvSpPr>
        <p:spPr>
          <a:xfrm>
            <a:off x="7479284" y="2768146"/>
            <a:ext cx="1051493" cy="114495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tx1">
                    <a:alpha val="10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dirty="0">
              <a:solidFill>
                <a:schemeClr val="tx1">
                  <a:alpha val="1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B7602746-192E-47CD-91CD-D835FEFA98DE}"/>
              </a:ext>
            </a:extLst>
          </p:cNvPr>
          <p:cNvCxnSpPr>
            <a:cxnSpLocks/>
          </p:cNvCxnSpPr>
          <p:nvPr/>
        </p:nvCxnSpPr>
        <p:spPr>
          <a:xfrm>
            <a:off x="780796" y="3302714"/>
            <a:ext cx="61356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461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0D9C28A-475F-48AF-A182-7722652DA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3FD714-2DB6-4689-9A9F-690237AC8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A0A2FF3-ED5C-4166-8C66-B412103D6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4c9c0501-f6fa-4b99-848b-2358f929cee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4690396-0AB7-46E8-8B47-C797028FE93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83472"/>
            <a:ext cx="11520488" cy="4245180"/>
            <a:chOff x="0" y="1583472"/>
            <a:chExt cx="11520488" cy="4245180"/>
          </a:xfrm>
        </p:grpSpPr>
        <p:grpSp>
          <p:nvGrpSpPr>
            <p:cNvPr id="6" name="îşlïd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4005534A-EBB0-440B-9EA0-69D08CB494A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0" y="1583472"/>
              <a:ext cx="8659420" cy="4245180"/>
              <a:chOff x="0" y="1583472"/>
              <a:chExt cx="8659420" cy="4245180"/>
            </a:xfrm>
          </p:grpSpPr>
          <p:sp>
            <p:nvSpPr>
              <p:cNvPr id="16" name="ïṥ1iďè">
                <a:extLst>
                  <a:ext uri="{FF2B5EF4-FFF2-40B4-BE49-F238E27FC236}">
                    <a16:creationId xmlns:a16="http://schemas.microsoft.com/office/drawing/2014/main" xmlns="" id="{0D841F8F-1314-4B35-83F4-344DCD790EF1}"/>
                  </a:ext>
                </a:extLst>
              </p:cNvPr>
              <p:cNvSpPr/>
              <p:nvPr/>
            </p:nvSpPr>
            <p:spPr>
              <a:xfrm>
                <a:off x="0" y="2519145"/>
                <a:ext cx="4458944" cy="1313498"/>
              </a:xfrm>
              <a:prstGeom prst="roundRect">
                <a:avLst>
                  <a:gd name="adj" fmla="val 0"/>
                </a:avLst>
              </a:prstGeom>
              <a:blipFill>
                <a:blip r:embed="rId3"/>
                <a:stretch>
                  <a:fillRect t="-63768" b="-6254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ïšľíďè">
                <a:extLst>
                  <a:ext uri="{FF2B5EF4-FFF2-40B4-BE49-F238E27FC236}">
                    <a16:creationId xmlns:a16="http://schemas.microsoft.com/office/drawing/2014/main" xmlns="" id="{54AD4421-5C4E-433C-B117-6122ACDCAA63}"/>
                  </a:ext>
                </a:extLst>
              </p:cNvPr>
              <p:cNvSpPr/>
              <p:nvPr/>
            </p:nvSpPr>
            <p:spPr bwMode="auto">
              <a:xfrm>
                <a:off x="0" y="3356991"/>
                <a:ext cx="4401163" cy="466817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alpha val="70000"/>
                </a:schemeClr>
              </a:solidFill>
              <a:ln w="25400" cap="flat">
                <a:noFill/>
                <a:miter lim="4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D97AEB9A-ADE7-4CAE-8EE8-72B3A800C3FC}"/>
                  </a:ext>
                </a:extLst>
              </p:cNvPr>
              <p:cNvCxnSpPr>
                <a:cxnSpLocks/>
                <a:stCxn id="21" idx="5"/>
                <a:endCxn id="22" idx="1"/>
              </p:cNvCxnSpPr>
              <p:nvPr/>
            </p:nvCxnSpPr>
            <p:spPr>
              <a:xfrm>
                <a:off x="7076712" y="2447056"/>
                <a:ext cx="626946" cy="489786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4BD18F36-AF55-4877-ABA1-C7A4BD2DAF8F}"/>
                  </a:ext>
                </a:extLst>
              </p:cNvPr>
              <p:cNvCxnSpPr>
                <a:cxnSpLocks/>
                <a:stCxn id="23" idx="3"/>
                <a:endCxn id="24" idx="7"/>
              </p:cNvCxnSpPr>
              <p:nvPr/>
            </p:nvCxnSpPr>
            <p:spPr>
              <a:xfrm flipH="1">
                <a:off x="7021467" y="3769126"/>
                <a:ext cx="701241" cy="786966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îṡḻíḋê">
                <a:extLst>
                  <a:ext uri="{FF2B5EF4-FFF2-40B4-BE49-F238E27FC236}">
                    <a16:creationId xmlns:a16="http://schemas.microsoft.com/office/drawing/2014/main" xmlns="" id="{925E0285-8CE8-4C37-BB6A-C9CCC897F6D0}"/>
                  </a:ext>
                </a:extLst>
              </p:cNvPr>
              <p:cNvGrpSpPr/>
              <p:nvPr/>
            </p:nvGrpSpPr>
            <p:grpSpPr>
              <a:xfrm>
                <a:off x="3580314" y="1583472"/>
                <a:ext cx="5079106" cy="4245180"/>
                <a:chOff x="-1498291" y="1583472"/>
                <a:chExt cx="5079106" cy="4245180"/>
              </a:xfrm>
            </p:grpSpPr>
            <p:grpSp>
              <p:nvGrpSpPr>
                <p:cNvPr id="30" name="íṡ1ïḍê">
                  <a:extLst>
                    <a:ext uri="{FF2B5EF4-FFF2-40B4-BE49-F238E27FC236}">
                      <a16:creationId xmlns:a16="http://schemas.microsoft.com/office/drawing/2014/main" xmlns="" id="{06304D2C-013A-4C7D-8D0E-096FFFCA5329}"/>
                    </a:ext>
                  </a:extLst>
                </p:cNvPr>
                <p:cNvGrpSpPr/>
                <p:nvPr/>
              </p:nvGrpSpPr>
              <p:grpSpPr>
                <a:xfrm>
                  <a:off x="1001123" y="1583472"/>
                  <a:ext cx="1055070" cy="1053814"/>
                  <a:chOff x="2023468" y="1669839"/>
                  <a:chExt cx="1055070" cy="1053814"/>
                </a:xfrm>
              </p:grpSpPr>
              <p:sp>
                <p:nvSpPr>
                  <p:cNvPr id="39" name="işḻîḋe">
                    <a:extLst>
                      <a:ext uri="{FF2B5EF4-FFF2-40B4-BE49-F238E27FC236}">
                        <a16:creationId xmlns:a16="http://schemas.microsoft.com/office/drawing/2014/main" xmlns="" id="{B58BDCDF-DDCF-4DBF-915B-D28C79370801}"/>
                      </a:ext>
                    </a:extLst>
                  </p:cNvPr>
                  <p:cNvSpPr/>
                  <p:nvPr/>
                </p:nvSpPr>
                <p:spPr>
                  <a:xfrm>
                    <a:off x="2023468" y="1669839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0" name="îŝ1îdê">
                    <a:extLst>
                      <a:ext uri="{FF2B5EF4-FFF2-40B4-BE49-F238E27FC236}">
                        <a16:creationId xmlns:a16="http://schemas.microsoft.com/office/drawing/2014/main" xmlns="" id="{5DD49146-D054-4F9B-97AA-F057B65457AD}"/>
                      </a:ext>
                    </a:extLst>
                  </p:cNvPr>
                  <p:cNvSpPr/>
                  <p:nvPr/>
                </p:nvSpPr>
                <p:spPr>
                  <a:xfrm>
                    <a:off x="2163862" y="1810066"/>
                    <a:ext cx="774282" cy="773360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2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1" name="ïsļïdé">
                  <a:extLst>
                    <a:ext uri="{FF2B5EF4-FFF2-40B4-BE49-F238E27FC236}">
                      <a16:creationId xmlns:a16="http://schemas.microsoft.com/office/drawing/2014/main" xmlns="" id="{8468475E-896A-4971-BF32-A745B05F58A8}"/>
                    </a:ext>
                  </a:extLst>
                </p:cNvPr>
                <p:cNvGrpSpPr/>
                <p:nvPr/>
              </p:nvGrpSpPr>
              <p:grpSpPr>
                <a:xfrm>
                  <a:off x="2525745" y="2820801"/>
                  <a:ext cx="1055070" cy="1053814"/>
                  <a:chOff x="2023468" y="3031893"/>
                  <a:chExt cx="1055070" cy="1053814"/>
                </a:xfrm>
              </p:grpSpPr>
              <p:sp>
                <p:nvSpPr>
                  <p:cNvPr id="37" name="íš1ídê">
                    <a:extLst>
                      <a:ext uri="{FF2B5EF4-FFF2-40B4-BE49-F238E27FC236}">
                        <a16:creationId xmlns:a16="http://schemas.microsoft.com/office/drawing/2014/main" xmlns="" id="{17B9D6C9-D02F-4015-9C88-4419636E7A1E}"/>
                      </a:ext>
                    </a:extLst>
                  </p:cNvPr>
                  <p:cNvSpPr/>
                  <p:nvPr/>
                </p:nvSpPr>
                <p:spPr>
                  <a:xfrm>
                    <a:off x="2023468" y="3031893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8" name="íṣļïdé">
                    <a:extLst>
                      <a:ext uri="{FF2B5EF4-FFF2-40B4-BE49-F238E27FC236}">
                        <a16:creationId xmlns:a16="http://schemas.microsoft.com/office/drawing/2014/main" xmlns="" id="{668E3516-7915-4A2F-94AA-C706BCFA9246}"/>
                      </a:ext>
                    </a:extLst>
                  </p:cNvPr>
                  <p:cNvSpPr/>
                  <p:nvPr/>
                </p:nvSpPr>
                <p:spPr>
                  <a:xfrm>
                    <a:off x="2163862" y="3172120"/>
                    <a:ext cx="774282" cy="77336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2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2" name="ïsľïḋe">
                  <a:extLst>
                    <a:ext uri="{FF2B5EF4-FFF2-40B4-BE49-F238E27FC236}">
                      <a16:creationId xmlns:a16="http://schemas.microsoft.com/office/drawing/2014/main" xmlns="" id="{7E8288C9-03BC-46D8-A507-CB780A8C4BC5}"/>
                    </a:ext>
                  </a:extLst>
                </p:cNvPr>
                <p:cNvGrpSpPr/>
                <p:nvPr/>
              </p:nvGrpSpPr>
              <p:grpSpPr>
                <a:xfrm>
                  <a:off x="-1498291" y="2444884"/>
                  <a:ext cx="3619191" cy="3383768"/>
                  <a:chOff x="-690202" y="3089013"/>
                  <a:chExt cx="2606001" cy="2436484"/>
                </a:xfrm>
              </p:grpSpPr>
              <p:sp>
                <p:nvSpPr>
                  <p:cNvPr id="33" name="íšḻíde">
                    <a:extLst>
                      <a:ext uri="{FF2B5EF4-FFF2-40B4-BE49-F238E27FC236}">
                        <a16:creationId xmlns:a16="http://schemas.microsoft.com/office/drawing/2014/main" xmlns="" id="{759670E5-408C-47A3-A8B6-3F4C00598B23}"/>
                      </a:ext>
                    </a:extLst>
                  </p:cNvPr>
                  <p:cNvSpPr/>
                  <p:nvPr/>
                </p:nvSpPr>
                <p:spPr>
                  <a:xfrm>
                    <a:off x="860729" y="4471683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4" name="îSḻíḓè">
                    <a:extLst>
                      <a:ext uri="{FF2B5EF4-FFF2-40B4-BE49-F238E27FC236}">
                        <a16:creationId xmlns:a16="http://schemas.microsoft.com/office/drawing/2014/main" xmlns="" id="{66491968-AEB4-4433-863E-10ABB8456FA9}"/>
                      </a:ext>
                    </a:extLst>
                  </p:cNvPr>
                  <p:cNvSpPr/>
                  <p:nvPr/>
                </p:nvSpPr>
                <p:spPr>
                  <a:xfrm>
                    <a:off x="1001123" y="4611910"/>
                    <a:ext cx="774282" cy="773360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6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5" name="íṡ1îďê">
                    <a:extLst>
                      <a:ext uri="{FF2B5EF4-FFF2-40B4-BE49-F238E27FC236}">
                        <a16:creationId xmlns:a16="http://schemas.microsoft.com/office/drawing/2014/main" xmlns="" id="{BF727365-30A4-45A8-AC71-1FD04D0B36CE}"/>
                      </a:ext>
                    </a:extLst>
                  </p:cNvPr>
                  <p:cNvSpPr/>
                  <p:nvPr/>
                </p:nvSpPr>
                <p:spPr>
                  <a:xfrm>
                    <a:off x="-690202" y="3089013"/>
                    <a:ext cx="1055070" cy="1053814"/>
                  </a:xfrm>
                  <a:prstGeom prst="ellipse">
                    <a:avLst/>
                  </a:prstGeom>
                  <a:solidFill>
                    <a:srgbClr val="E6E6E6"/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6" name="ïśľiďê">
                    <a:extLst>
                      <a:ext uri="{FF2B5EF4-FFF2-40B4-BE49-F238E27FC236}">
                        <a16:creationId xmlns:a16="http://schemas.microsoft.com/office/drawing/2014/main" xmlns="" id="{458DAD17-BE4D-42F9-8785-8C94296143A3}"/>
                      </a:ext>
                    </a:extLst>
                  </p:cNvPr>
                  <p:cNvSpPr/>
                  <p:nvPr/>
                </p:nvSpPr>
                <p:spPr>
                  <a:xfrm>
                    <a:off x="-549809" y="3229240"/>
                    <a:ext cx="774282" cy="77336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90000" tIns="46800" rIns="90000" bIns="46800" rtlCol="0" anchor="ctr">
                    <a:norm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6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21" name="íŝḷîde">
                <a:extLst>
                  <a:ext uri="{FF2B5EF4-FFF2-40B4-BE49-F238E27FC236}">
                    <a16:creationId xmlns:a16="http://schemas.microsoft.com/office/drawing/2014/main" xmlns="" id="{4557FCA9-3113-4187-BCAA-0D0B81AF22E1}"/>
                  </a:ext>
                </a:extLst>
              </p:cNvPr>
              <p:cNvSpPr/>
              <p:nvPr/>
            </p:nvSpPr>
            <p:spPr>
              <a:xfrm>
                <a:off x="6968877" y="233922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î$ḻiḍè">
                <a:extLst>
                  <a:ext uri="{FF2B5EF4-FFF2-40B4-BE49-F238E27FC236}">
                    <a16:creationId xmlns:a16="http://schemas.microsoft.com/office/drawing/2014/main" xmlns="" id="{CE9FD2AC-E9A8-4768-BF0F-F8852DB81288}"/>
                  </a:ext>
                </a:extLst>
              </p:cNvPr>
              <p:cNvSpPr/>
              <p:nvPr/>
            </p:nvSpPr>
            <p:spPr>
              <a:xfrm>
                <a:off x="7685157" y="291834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íṩļïḋe">
                <a:extLst>
                  <a:ext uri="{FF2B5EF4-FFF2-40B4-BE49-F238E27FC236}">
                    <a16:creationId xmlns:a16="http://schemas.microsoft.com/office/drawing/2014/main" xmlns="" id="{53A048C9-0032-4523-884D-899623D7E978}"/>
                  </a:ext>
                </a:extLst>
              </p:cNvPr>
              <p:cNvSpPr/>
              <p:nvPr/>
            </p:nvSpPr>
            <p:spPr>
              <a:xfrm>
                <a:off x="7704207" y="366129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işlîďé">
                <a:extLst>
                  <a:ext uri="{FF2B5EF4-FFF2-40B4-BE49-F238E27FC236}">
                    <a16:creationId xmlns:a16="http://schemas.microsoft.com/office/drawing/2014/main" xmlns="" id="{08ED3B29-BB50-47CE-9B4A-BAB469D514E6}"/>
                  </a:ext>
                </a:extLst>
              </p:cNvPr>
              <p:cNvSpPr/>
              <p:nvPr/>
            </p:nvSpPr>
            <p:spPr>
              <a:xfrm>
                <a:off x="6913632" y="453759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275831BA-A354-46C4-BCE3-AB8A0A8E2760}"/>
                  </a:ext>
                </a:extLst>
              </p:cNvPr>
              <p:cNvCxnSpPr>
                <a:stCxn id="35" idx="5"/>
                <a:endCxn id="33" idx="1"/>
              </p:cNvCxnSpPr>
              <p:nvPr/>
            </p:nvCxnSpPr>
            <p:spPr>
              <a:xfrm>
                <a:off x="4831002" y="3694083"/>
                <a:ext cx="1117815" cy="885370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îṣḷïdé">
                <a:extLst>
                  <a:ext uri="{FF2B5EF4-FFF2-40B4-BE49-F238E27FC236}">
                    <a16:creationId xmlns:a16="http://schemas.microsoft.com/office/drawing/2014/main" xmlns="" id="{C155AEB6-0D2A-4339-BDA0-DB2D8FB747AE}"/>
                  </a:ext>
                </a:extLst>
              </p:cNvPr>
              <p:cNvSpPr/>
              <p:nvPr/>
            </p:nvSpPr>
            <p:spPr>
              <a:xfrm>
                <a:off x="5889637" y="4516285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í$ḻïďè">
                <a:extLst>
                  <a:ext uri="{FF2B5EF4-FFF2-40B4-BE49-F238E27FC236}">
                    <a16:creationId xmlns:a16="http://schemas.microsoft.com/office/drawing/2014/main" xmlns="" id="{BE52D874-F70D-434F-9292-EECFDA16E571}"/>
                  </a:ext>
                </a:extLst>
              </p:cNvPr>
              <p:cNvSpPr/>
              <p:nvPr/>
            </p:nvSpPr>
            <p:spPr>
              <a:xfrm>
                <a:off x="4782979" y="3632200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íšḻîḓè">
                <a:extLst>
                  <a:ext uri="{FF2B5EF4-FFF2-40B4-BE49-F238E27FC236}">
                    <a16:creationId xmlns:a16="http://schemas.microsoft.com/office/drawing/2014/main" xmlns="" id="{EC95B5A5-FB48-473B-999F-378F31B34246}"/>
                  </a:ext>
                </a:extLst>
              </p:cNvPr>
              <p:cNvSpPr txBox="1"/>
              <p:nvPr/>
            </p:nvSpPr>
            <p:spPr>
              <a:xfrm>
                <a:off x="719138" y="4225599"/>
                <a:ext cx="4482927" cy="1596408"/>
              </a:xfrm>
              <a:prstGeom prst="rect">
                <a:avLst/>
              </a:prstGeom>
            </p:spPr>
            <p:txBody>
              <a:bodyPr wrap="square" lIns="90000" tIns="46800" rIns="90000" bIns="46800">
                <a:normAutofit/>
              </a:bodyPr>
              <a:lstStyle>
                <a:defPPr>
                  <a:defRPr lang="zh-CN"/>
                </a:defPPr>
                <a:lvl1pPr algn="ctr" fontAlgn="base">
                  <a:lnSpc>
                    <a:spcPct val="150000"/>
                  </a:lnSpc>
                  <a:defRPr sz="1000"/>
                </a:lvl1pPr>
              </a:lstStyle>
              <a:p>
                <a:pPr algn="l"/>
                <a:r>
                  <a:rPr lang="en-US" altLang="zh-CN" sz="1100" dirty="0"/>
                  <a:t>Supporting text here.</a:t>
                </a:r>
              </a:p>
              <a:p>
                <a:pPr algn="l"/>
                <a:r>
                  <a:rPr lang="en-US" altLang="zh-CN" sz="1100" dirty="0"/>
                  <a:t>You can use the icon library in iSlide  (www.islide.cc) to filter and replace existing icon elements with one click.</a:t>
                </a:r>
              </a:p>
            </p:txBody>
          </p:sp>
          <p:sp>
            <p:nvSpPr>
              <p:cNvPr id="29" name="îS1ïḋè">
                <a:extLst>
                  <a:ext uri="{FF2B5EF4-FFF2-40B4-BE49-F238E27FC236}">
                    <a16:creationId xmlns:a16="http://schemas.microsoft.com/office/drawing/2014/main" xmlns="" id="{71FC0F37-EDC6-4F71-B7F7-0FA35538CBEA}"/>
                  </a:ext>
                </a:extLst>
              </p:cNvPr>
              <p:cNvSpPr txBox="1"/>
              <p:nvPr/>
            </p:nvSpPr>
            <p:spPr>
              <a:xfrm>
                <a:off x="719138" y="3356992"/>
                <a:ext cx="3656919" cy="432842"/>
              </a:xfrm>
              <a:prstGeom prst="rect">
                <a:avLst/>
              </a:prstGeom>
            </p:spPr>
            <p:txBody>
              <a:bodyPr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i$ľiḑê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7536160" y="1623737"/>
              <a:ext cx="3984328" cy="939512"/>
              <a:chOff x="1752087" y="1379126"/>
              <a:chExt cx="7030484" cy="939512"/>
            </a:xfrm>
          </p:grpSpPr>
          <p:sp>
            <p:nvSpPr>
              <p:cNvPr id="14" name="íş1íde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752087" y="1820932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5" name="ïṥḷiď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752089" y="1379126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ïṩliḍe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8983573" y="2893866"/>
              <a:ext cx="2536915" cy="939512"/>
              <a:chOff x="2203767" y="1422670"/>
              <a:chExt cx="7030484" cy="939512"/>
            </a:xfrm>
          </p:grpSpPr>
          <p:sp>
            <p:nvSpPr>
              <p:cNvPr id="12" name="íšliďe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2203767" y="1864476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3" name="íṩľiḍè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2203770" y="1422670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ş1íḍê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7536160" y="4617788"/>
              <a:ext cx="3984327" cy="939512"/>
              <a:chOff x="1752087" y="1379126"/>
              <a:chExt cx="7030484" cy="939512"/>
            </a:xfrm>
          </p:grpSpPr>
          <p:sp>
            <p:nvSpPr>
              <p:cNvPr id="10" name="íṡlîdê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752087" y="1820932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1" name="îšľíḑe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752089" y="1379126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296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04F70C-F51F-4520-832F-2C4161B4B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1FDEA9-4596-4A3D-A5F2-7C1F873E1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7BDEC39-A0D8-4E2E-8039-253EF0F1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f1f41b4a-117a-43cd-a554-f923c269f7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656B843-6CEF-407C-8FD3-7B31A446780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130300"/>
            <a:ext cx="10845798" cy="5016500"/>
            <a:chOff x="673102" y="1130300"/>
            <a:chExt cx="10845798" cy="5016500"/>
          </a:xfrm>
        </p:grpSpPr>
        <p:grpSp>
          <p:nvGrpSpPr>
            <p:cNvPr id="6" name="ïṩḻîḓê">
              <a:extLst>
                <a:ext uri="{FF2B5EF4-FFF2-40B4-BE49-F238E27FC236}">
                  <a16:creationId xmlns:a16="http://schemas.microsoft.com/office/drawing/2014/main" xmlns="" id="{503E533F-8D39-4B04-B21F-79C61EBAAF76}"/>
                </a:ext>
              </a:extLst>
            </p:cNvPr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îSlïḑé">
                <a:extLst>
                  <a:ext uri="{FF2B5EF4-FFF2-40B4-BE49-F238E27FC236}">
                    <a16:creationId xmlns:a16="http://schemas.microsoft.com/office/drawing/2014/main" xmlns="" id="{75A6EBDF-4E10-4074-8306-218792AF5F52}"/>
                  </a:ext>
                </a:extLst>
              </p:cNvPr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7" name="iṥlíḋe">
                <a:extLst>
                  <a:ext uri="{FF2B5EF4-FFF2-40B4-BE49-F238E27FC236}">
                    <a16:creationId xmlns:a16="http://schemas.microsoft.com/office/drawing/2014/main" xmlns="" id="{32EA43B8-FA0B-41B9-9CA8-2EB4B4423D1F}"/>
                  </a:ext>
                </a:extLst>
              </p:cNvPr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8" name="iśľiḍê">
                <a:extLst>
                  <a:ext uri="{FF2B5EF4-FFF2-40B4-BE49-F238E27FC236}">
                    <a16:creationId xmlns:a16="http://schemas.microsoft.com/office/drawing/2014/main" xmlns="" id="{63527953-3944-4476-9D62-691EF90D22A6}"/>
                  </a:ext>
                </a:extLst>
              </p:cNvPr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9" name="iSľîďe">
                <a:extLst>
                  <a:ext uri="{FF2B5EF4-FFF2-40B4-BE49-F238E27FC236}">
                    <a16:creationId xmlns:a16="http://schemas.microsoft.com/office/drawing/2014/main" xmlns="" id="{CAEBE72D-8BCF-4ACA-8D23-6ADEAC76844B}"/>
                  </a:ext>
                </a:extLst>
              </p:cNvPr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20" name="íṣḷïḑé">
                <a:extLst>
                  <a:ext uri="{FF2B5EF4-FFF2-40B4-BE49-F238E27FC236}">
                    <a16:creationId xmlns:a16="http://schemas.microsoft.com/office/drawing/2014/main" xmlns="" id="{A03B4A91-32E7-49E1-9112-5E1B07469721}"/>
                  </a:ext>
                </a:extLst>
              </p:cNvPr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</p:grpSp>
        <p:grpSp>
          <p:nvGrpSpPr>
            <p:cNvPr id="7" name="íšḷïḑè">
              <a:extLst>
                <a:ext uri="{FF2B5EF4-FFF2-40B4-BE49-F238E27FC236}">
                  <a16:creationId xmlns:a16="http://schemas.microsoft.com/office/drawing/2014/main" xmlns="" id="{069758F4-D789-4D9C-87DB-26AA3E905955}"/>
                </a:ext>
              </a:extLst>
            </p:cNvPr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îṩḷíḑé">
                <a:extLst>
                  <a:ext uri="{FF2B5EF4-FFF2-40B4-BE49-F238E27FC236}">
                    <a16:creationId xmlns:a16="http://schemas.microsoft.com/office/drawing/2014/main" xmlns="" id="{28DD1550-CA18-4F89-A86F-42F605122A9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F5894032-D6B7-4472-ADE7-F1B0726ADD15}"/>
                  </a:ext>
                </a:extLst>
              </p:cNvPr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îşḷidè">
                <a:extLst>
                  <a:ext uri="{FF2B5EF4-FFF2-40B4-BE49-F238E27FC236}">
                    <a16:creationId xmlns:a16="http://schemas.microsoft.com/office/drawing/2014/main" xmlns="" id="{15648CD6-8FCD-4C52-8573-24FA5B910220}"/>
                  </a:ext>
                </a:extLst>
              </p:cNvPr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išḻïďè">
              <a:extLst>
                <a:ext uri="{FF2B5EF4-FFF2-40B4-BE49-F238E27FC236}">
                  <a16:creationId xmlns:a16="http://schemas.microsoft.com/office/drawing/2014/main" xmlns="" id="{9B32FD68-6090-4322-9C91-1D0168C29E18}"/>
                </a:ext>
              </a:extLst>
            </p:cNvPr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îṩ1ídé">
                <a:extLst>
                  <a:ext uri="{FF2B5EF4-FFF2-40B4-BE49-F238E27FC236}">
                    <a16:creationId xmlns:a16="http://schemas.microsoft.com/office/drawing/2014/main" xmlns="" id="{1BB3FD0B-B174-49D5-A30B-28C5FC18EA5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ïS1iďê">
                <a:extLst>
                  <a:ext uri="{FF2B5EF4-FFF2-40B4-BE49-F238E27FC236}">
                    <a16:creationId xmlns:a16="http://schemas.microsoft.com/office/drawing/2014/main" xmlns="" id="{AF2BBDC6-8EC9-4ADC-B35C-9CB18470C4A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ïšliḍê">
              <a:extLst>
                <a:ext uri="{FF2B5EF4-FFF2-40B4-BE49-F238E27FC236}">
                  <a16:creationId xmlns:a16="http://schemas.microsoft.com/office/drawing/2014/main" xmlns="" id="{0BC0451E-E8CD-4318-89D5-1D39CFBBF88B}"/>
                </a:ext>
              </a:extLst>
            </p:cNvPr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D0E5D2A-A8E4-4EA6-9E27-FE17EF472ABA}"/>
                </a:ext>
              </a:extLst>
            </p:cNvPr>
            <p:cNvCxnSpPr>
              <a:cxnSpLocks/>
            </p:cNvCxnSpPr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521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6F220B-AB95-4CC6-BBE8-A65E98783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99DFC28-C129-4622-8E7C-9F6A551FD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89C58CB-16FF-410D-BF2C-20449C44E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c894fd13-772e-4be3-afab-27d865416d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43A6003-0BA7-4168-B985-8C102EB4811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287961"/>
            <a:ext cx="12192000" cy="4855664"/>
            <a:chOff x="0" y="1287961"/>
            <a:chExt cx="12192000" cy="4855664"/>
          </a:xfrm>
        </p:grpSpPr>
        <p:sp>
          <p:nvSpPr>
            <p:cNvPr id="6" name="îṧḷîḍè">
              <a:extLst>
                <a:ext uri="{FF2B5EF4-FFF2-40B4-BE49-F238E27FC236}">
                  <a16:creationId xmlns:a16="http://schemas.microsoft.com/office/drawing/2014/main" xmlns="" id="{71F1A165-32CD-4592-B273-0FF0DC04F9ED}"/>
                </a:ext>
              </a:extLst>
            </p:cNvPr>
            <p:cNvSpPr txBox="1"/>
            <p:nvPr/>
          </p:nvSpPr>
          <p:spPr>
            <a:xfrm>
              <a:off x="673099" y="1287961"/>
              <a:ext cx="444341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7" name="íṡḷíḍé">
              <a:extLst>
                <a:ext uri="{FF2B5EF4-FFF2-40B4-BE49-F238E27FC236}">
                  <a16:creationId xmlns:a16="http://schemas.microsoft.com/office/drawing/2014/main" xmlns="" id="{5716616D-8C01-47A3-9E05-D9F86833A35F}"/>
                </a:ext>
              </a:extLst>
            </p:cNvPr>
            <p:cNvSpPr txBox="1"/>
            <p:nvPr/>
          </p:nvSpPr>
          <p:spPr>
            <a:xfrm>
              <a:off x="673099" y="1680473"/>
              <a:ext cx="4443411" cy="46823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8" name="îṥḻíḍè">
              <a:extLst>
                <a:ext uri="{FF2B5EF4-FFF2-40B4-BE49-F238E27FC236}">
                  <a16:creationId xmlns:a16="http://schemas.microsoft.com/office/drawing/2014/main" xmlns="" id="{1E7B624D-0E34-465F-BB56-D57D10D8940C}"/>
                </a:ext>
              </a:extLst>
            </p:cNvPr>
            <p:cNvSpPr/>
            <p:nvPr/>
          </p:nvSpPr>
          <p:spPr>
            <a:xfrm rot="16200000">
              <a:off x="3246423" y="3912074"/>
              <a:ext cx="2760688" cy="979488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ṡľiḓê">
              <a:extLst>
                <a:ext uri="{FF2B5EF4-FFF2-40B4-BE49-F238E27FC236}">
                  <a16:creationId xmlns:a16="http://schemas.microsoft.com/office/drawing/2014/main" xmlns="" id="{DD062CA6-2D66-4ABB-855C-BB3AD6DD7356}"/>
                </a:ext>
              </a:extLst>
            </p:cNvPr>
            <p:cNvSpPr/>
            <p:nvPr/>
          </p:nvSpPr>
          <p:spPr>
            <a:xfrm rot="16200000">
              <a:off x="3535742" y="3221903"/>
              <a:ext cx="4141030" cy="979488"/>
            </a:xfrm>
            <a:prstGeom prst="homePlat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$ḷíde">
              <a:extLst>
                <a:ext uri="{FF2B5EF4-FFF2-40B4-BE49-F238E27FC236}">
                  <a16:creationId xmlns:a16="http://schemas.microsoft.com/office/drawing/2014/main" xmlns="" id="{6CDDE150-0E9C-4FF6-B877-A6AA742A3ED0}"/>
                </a:ext>
              </a:extLst>
            </p:cNvPr>
            <p:cNvSpPr/>
            <p:nvPr/>
          </p:nvSpPr>
          <p:spPr>
            <a:xfrm rot="16200000">
              <a:off x="4933517" y="3640189"/>
              <a:ext cx="3304458" cy="979488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ṡľïďe">
              <a:extLst>
                <a:ext uri="{FF2B5EF4-FFF2-40B4-BE49-F238E27FC236}">
                  <a16:creationId xmlns:a16="http://schemas.microsoft.com/office/drawing/2014/main" xmlns="" id="{007D0BCB-5FB8-440E-8862-0A015540AA92}"/>
                </a:ext>
              </a:extLst>
            </p:cNvPr>
            <p:cNvSpPr/>
            <p:nvPr/>
          </p:nvSpPr>
          <p:spPr>
            <a:xfrm rot="16200000">
              <a:off x="6324320" y="4051504"/>
              <a:ext cx="2481829" cy="979488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ŝḻíďe">
              <a:extLst>
                <a:ext uri="{FF2B5EF4-FFF2-40B4-BE49-F238E27FC236}">
                  <a16:creationId xmlns:a16="http://schemas.microsoft.com/office/drawing/2014/main" xmlns="" id="{ED79D7D4-A713-4C76-AFF3-AA0DD7132477}"/>
                </a:ext>
              </a:extLst>
            </p:cNvPr>
            <p:cNvSpPr/>
            <p:nvPr/>
          </p:nvSpPr>
          <p:spPr bwMode="auto">
            <a:xfrm>
              <a:off x="7378353" y="3677528"/>
              <a:ext cx="373763" cy="465566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ṩḻîďè">
              <a:extLst>
                <a:ext uri="{FF2B5EF4-FFF2-40B4-BE49-F238E27FC236}">
                  <a16:creationId xmlns:a16="http://schemas.microsoft.com/office/drawing/2014/main" xmlns="" id="{DF57B966-349E-42F7-9C83-BFB486FA0AE6}"/>
                </a:ext>
              </a:extLst>
            </p:cNvPr>
            <p:cNvSpPr/>
            <p:nvPr/>
          </p:nvSpPr>
          <p:spPr bwMode="auto">
            <a:xfrm>
              <a:off x="6367437" y="2872155"/>
              <a:ext cx="377347" cy="470030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ṡļîḍè">
              <a:extLst>
                <a:ext uri="{FF2B5EF4-FFF2-40B4-BE49-F238E27FC236}">
                  <a16:creationId xmlns:a16="http://schemas.microsoft.com/office/drawing/2014/main" xmlns="" id="{A97B5B57-CC0C-4A78-B271-ABBB0C936FF1}"/>
                </a:ext>
              </a:extLst>
            </p:cNvPr>
            <p:cNvSpPr/>
            <p:nvPr/>
          </p:nvSpPr>
          <p:spPr bwMode="auto">
            <a:xfrm>
              <a:off x="4410036" y="3356814"/>
              <a:ext cx="402291" cy="501102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ś1ïḑè">
              <a:extLst>
                <a:ext uri="{FF2B5EF4-FFF2-40B4-BE49-F238E27FC236}">
                  <a16:creationId xmlns:a16="http://schemas.microsoft.com/office/drawing/2014/main" xmlns="" id="{236F3E80-3902-42EA-89DC-822F3669CF75}"/>
                </a:ext>
              </a:extLst>
            </p:cNvPr>
            <p:cNvSpPr/>
            <p:nvPr/>
          </p:nvSpPr>
          <p:spPr bwMode="auto">
            <a:xfrm>
              <a:off x="5412095" y="1984697"/>
              <a:ext cx="388325" cy="483705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şlîḋê">
              <a:extLst>
                <a:ext uri="{FF2B5EF4-FFF2-40B4-BE49-F238E27FC236}">
                  <a16:creationId xmlns:a16="http://schemas.microsoft.com/office/drawing/2014/main" xmlns="" id="{A93CC9AC-6D74-4160-A3E2-F13533DEE581}"/>
                </a:ext>
              </a:extLst>
            </p:cNvPr>
            <p:cNvSpPr/>
            <p:nvPr/>
          </p:nvSpPr>
          <p:spPr bwMode="auto">
            <a:xfrm>
              <a:off x="0" y="5744857"/>
              <a:ext cx="12192000" cy="39876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</a:pPr>
              <a:r>
                <a:rPr lang="en-US" altLang="zh-CN" sz="1600">
                  <a:solidFill>
                    <a:schemeClr val="bg1"/>
                  </a:solidFill>
                </a:rPr>
                <a:t>Supporting text here. 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549311E-2BDF-4296-AF62-B81956DBB1FE}"/>
                </a:ext>
              </a:extLst>
            </p:cNvPr>
            <p:cNvCxnSpPr/>
            <p:nvPr/>
          </p:nvCxnSpPr>
          <p:spPr>
            <a:xfrm flipH="1">
              <a:off x="669925" y="2169000"/>
              <a:ext cx="444658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A06D8912-53A9-4E82-BD4D-C3FA4F994D5E}"/>
                </a:ext>
              </a:extLst>
            </p:cNvPr>
            <p:cNvCxnSpPr/>
            <p:nvPr/>
          </p:nvCxnSpPr>
          <p:spPr>
            <a:xfrm flipH="1">
              <a:off x="669925" y="3519000"/>
              <a:ext cx="3401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ṧḷîḓé">
              <a:extLst>
                <a:ext uri="{FF2B5EF4-FFF2-40B4-BE49-F238E27FC236}">
                  <a16:creationId xmlns:a16="http://schemas.microsoft.com/office/drawing/2014/main" xmlns="" id="{20A7326D-D4BB-4E3F-80E3-C37D24E8EBE7}"/>
                </a:ext>
              </a:extLst>
            </p:cNvPr>
            <p:cNvSpPr txBox="1"/>
            <p:nvPr/>
          </p:nvSpPr>
          <p:spPr>
            <a:xfrm>
              <a:off x="673099" y="3580277"/>
              <a:ext cx="339790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0" name="îṣľíďè">
              <a:extLst>
                <a:ext uri="{FF2B5EF4-FFF2-40B4-BE49-F238E27FC236}">
                  <a16:creationId xmlns:a16="http://schemas.microsoft.com/office/drawing/2014/main" xmlns="" id="{CC4FD72C-E50C-4B55-9E43-EC2B58A3D777}"/>
                </a:ext>
              </a:extLst>
            </p:cNvPr>
            <p:cNvSpPr txBox="1"/>
            <p:nvPr/>
          </p:nvSpPr>
          <p:spPr>
            <a:xfrm>
              <a:off x="673099" y="3972788"/>
              <a:ext cx="3397901" cy="61265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iślíďê">
              <a:extLst>
                <a:ext uri="{FF2B5EF4-FFF2-40B4-BE49-F238E27FC236}">
                  <a16:creationId xmlns:a16="http://schemas.microsoft.com/office/drawing/2014/main" xmlns="" id="{3F4DD5CC-DD7C-44D3-8CB4-6C5A86FB9582}"/>
                </a:ext>
              </a:extLst>
            </p:cNvPr>
            <p:cNvSpPr txBox="1"/>
            <p:nvPr/>
          </p:nvSpPr>
          <p:spPr>
            <a:xfrm>
              <a:off x="8131512" y="3906290"/>
              <a:ext cx="339790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2" name="îṩ1iḓé">
              <a:extLst>
                <a:ext uri="{FF2B5EF4-FFF2-40B4-BE49-F238E27FC236}">
                  <a16:creationId xmlns:a16="http://schemas.microsoft.com/office/drawing/2014/main" xmlns="" id="{CA3EF125-D48B-450C-97BC-275BB4A2358E}"/>
                </a:ext>
              </a:extLst>
            </p:cNvPr>
            <p:cNvSpPr txBox="1"/>
            <p:nvPr/>
          </p:nvSpPr>
          <p:spPr>
            <a:xfrm>
              <a:off x="8131512" y="4298801"/>
              <a:ext cx="3397901" cy="61265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CE8F050-76C0-477E-84E0-384FF5AB47A4}"/>
                </a:ext>
              </a:extLst>
            </p:cNvPr>
            <p:cNvCxnSpPr/>
            <p:nvPr/>
          </p:nvCxnSpPr>
          <p:spPr>
            <a:xfrm>
              <a:off x="8054979" y="3819816"/>
              <a:ext cx="346550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F7B2763E-9778-42CA-A777-8EAC501A3F37}"/>
                </a:ext>
              </a:extLst>
            </p:cNvPr>
            <p:cNvCxnSpPr/>
            <p:nvPr/>
          </p:nvCxnSpPr>
          <p:spPr>
            <a:xfrm>
              <a:off x="7131000" y="3021473"/>
              <a:ext cx="438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iš1îďê">
              <a:extLst>
                <a:ext uri="{FF2B5EF4-FFF2-40B4-BE49-F238E27FC236}">
                  <a16:creationId xmlns:a16="http://schemas.microsoft.com/office/drawing/2014/main" xmlns="" id="{BA179C56-0D78-4BD2-9EBA-AE60503D7A8C}"/>
                </a:ext>
              </a:extLst>
            </p:cNvPr>
            <p:cNvSpPr txBox="1"/>
            <p:nvPr/>
          </p:nvSpPr>
          <p:spPr>
            <a:xfrm>
              <a:off x="7139926" y="2107395"/>
              <a:ext cx="4389487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6" name="ïŝlïḋe">
              <a:extLst>
                <a:ext uri="{FF2B5EF4-FFF2-40B4-BE49-F238E27FC236}">
                  <a16:creationId xmlns:a16="http://schemas.microsoft.com/office/drawing/2014/main" xmlns="" id="{C64DF582-2BA3-4F6F-88B7-1EC5606CAB59}"/>
                </a:ext>
              </a:extLst>
            </p:cNvPr>
            <p:cNvSpPr txBox="1"/>
            <p:nvPr/>
          </p:nvSpPr>
          <p:spPr>
            <a:xfrm>
              <a:off x="7139926" y="2499906"/>
              <a:ext cx="4389487" cy="44331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645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D8B951-E90F-4AC6-98E3-F2D2848EC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2215544-95CF-4FB7-8C74-616EE1F46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CC3633F-FE0F-4284-96A0-99B87CF9A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319b1377-74b8-43b7-9029-41aa7878dff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AFBDD5F-6214-458D-A8D8-4534D435E44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1000" y="1584001"/>
            <a:ext cx="10867902" cy="4562797"/>
            <a:chOff x="651000" y="1584003"/>
            <a:chExt cx="10867902" cy="4562797"/>
          </a:xfrm>
        </p:grpSpPr>
        <p:grpSp>
          <p:nvGrpSpPr>
            <p:cNvPr id="6" name="iŝļidê">
              <a:extLst>
                <a:ext uri="{FF2B5EF4-FFF2-40B4-BE49-F238E27FC236}">
                  <a16:creationId xmlns:a16="http://schemas.microsoft.com/office/drawing/2014/main" xmlns="" id="{814CE815-69E0-4271-8D76-2CA79FFBE159}"/>
                </a:ext>
              </a:extLst>
            </p:cNvPr>
            <p:cNvGrpSpPr/>
            <p:nvPr/>
          </p:nvGrpSpPr>
          <p:grpSpPr>
            <a:xfrm>
              <a:off x="3948376" y="1584003"/>
              <a:ext cx="4295253" cy="3288383"/>
              <a:chOff x="4179643" y="2132856"/>
              <a:chExt cx="3832714" cy="2934268"/>
            </a:xfrm>
          </p:grpSpPr>
          <p:sp>
            <p:nvSpPr>
              <p:cNvPr id="19" name="iSľiḓé">
                <a:extLst>
                  <a:ext uri="{FF2B5EF4-FFF2-40B4-BE49-F238E27FC236}">
                    <a16:creationId xmlns:a16="http://schemas.microsoft.com/office/drawing/2014/main" xmlns="" id="{ADBCDBE4-D954-4DCC-B9A0-728E1AE9BEAD}"/>
                  </a:ext>
                </a:extLst>
              </p:cNvPr>
              <p:cNvSpPr/>
              <p:nvPr/>
            </p:nvSpPr>
            <p:spPr>
              <a:xfrm rot="878204">
                <a:off x="4179643" y="4264127"/>
                <a:ext cx="3518329" cy="12132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ṡļïḍê">
                <a:extLst>
                  <a:ext uri="{FF2B5EF4-FFF2-40B4-BE49-F238E27FC236}">
                    <a16:creationId xmlns:a16="http://schemas.microsoft.com/office/drawing/2014/main" xmlns="" id="{1FE4C104-45B2-4FB3-A6B9-A11A1E98413A}"/>
                  </a:ext>
                </a:extLst>
              </p:cNvPr>
              <p:cNvSpPr/>
              <p:nvPr/>
            </p:nvSpPr>
            <p:spPr>
              <a:xfrm rot="878204">
                <a:off x="4316588" y="3470418"/>
                <a:ext cx="1297137" cy="43237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ṥļïḍé">
                <a:extLst>
                  <a:ext uri="{FF2B5EF4-FFF2-40B4-BE49-F238E27FC236}">
                    <a16:creationId xmlns:a16="http://schemas.microsoft.com/office/drawing/2014/main" xmlns="" id="{55DACD13-D4A4-4F5A-B77C-E6BE05A74914}"/>
                  </a:ext>
                </a:extLst>
              </p:cNvPr>
              <p:cNvSpPr/>
              <p:nvPr/>
            </p:nvSpPr>
            <p:spPr>
              <a:xfrm rot="878204">
                <a:off x="4441350" y="2992708"/>
                <a:ext cx="1297137" cy="43237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sḷiďe">
                <a:extLst>
                  <a:ext uri="{FF2B5EF4-FFF2-40B4-BE49-F238E27FC236}">
                    <a16:creationId xmlns:a16="http://schemas.microsoft.com/office/drawing/2014/main" xmlns="" id="{B53B3449-2A08-4DA6-B753-C6A3A5C770D2}"/>
                  </a:ext>
                </a:extLst>
              </p:cNvPr>
              <p:cNvSpPr/>
              <p:nvPr/>
            </p:nvSpPr>
            <p:spPr>
              <a:xfrm rot="878204">
                <a:off x="6465696" y="4031688"/>
                <a:ext cx="1297137" cy="43237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sļîde">
                <a:extLst>
                  <a:ext uri="{FF2B5EF4-FFF2-40B4-BE49-F238E27FC236}">
                    <a16:creationId xmlns:a16="http://schemas.microsoft.com/office/drawing/2014/main" xmlns="" id="{E172B2E4-4736-4B36-8013-529FB2426306}"/>
                  </a:ext>
                </a:extLst>
              </p:cNvPr>
              <p:cNvSpPr/>
              <p:nvPr/>
            </p:nvSpPr>
            <p:spPr>
              <a:xfrm rot="878204">
                <a:off x="6590459" y="3553978"/>
                <a:ext cx="1297137" cy="43237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şḻïdè">
                <a:extLst>
                  <a:ext uri="{FF2B5EF4-FFF2-40B4-BE49-F238E27FC236}">
                    <a16:creationId xmlns:a16="http://schemas.microsoft.com/office/drawing/2014/main" xmlns="" id="{69C61690-2EA5-43B6-A716-775776FA946C}"/>
                  </a:ext>
                </a:extLst>
              </p:cNvPr>
              <p:cNvSpPr/>
              <p:nvPr/>
            </p:nvSpPr>
            <p:spPr>
              <a:xfrm rot="878204">
                <a:off x="6715220" y="3076268"/>
                <a:ext cx="1297137" cy="43237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ŝļídè">
                <a:extLst>
                  <a:ext uri="{FF2B5EF4-FFF2-40B4-BE49-F238E27FC236}">
                    <a16:creationId xmlns:a16="http://schemas.microsoft.com/office/drawing/2014/main" xmlns="" id="{7461F6B3-E65D-4933-81FD-369DEA3A2B5D}"/>
                  </a:ext>
                </a:extLst>
              </p:cNvPr>
              <p:cNvSpPr/>
              <p:nvPr/>
            </p:nvSpPr>
            <p:spPr>
              <a:xfrm>
                <a:off x="5545225" y="4453136"/>
                <a:ext cx="712215" cy="61397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ṣľïḍê">
                <a:extLst>
                  <a:ext uri="{FF2B5EF4-FFF2-40B4-BE49-F238E27FC236}">
                    <a16:creationId xmlns:a16="http://schemas.microsoft.com/office/drawing/2014/main" xmlns="" id="{02A49C0E-0B05-46B6-B9E7-3C9FA1E5F2DF}"/>
                  </a:ext>
                </a:extLst>
              </p:cNvPr>
              <p:cNvSpPr/>
              <p:nvPr/>
            </p:nvSpPr>
            <p:spPr>
              <a:xfrm>
                <a:off x="4441349" y="2132856"/>
                <a:ext cx="1297137" cy="43237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 defTabSz="914378"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ï$ľíḍê">
                <a:extLst>
                  <a:ext uri="{FF2B5EF4-FFF2-40B4-BE49-F238E27FC236}">
                    <a16:creationId xmlns:a16="http://schemas.microsoft.com/office/drawing/2014/main" xmlns="" id="{06935345-5BCE-419B-8F99-7F1D572114B7}"/>
                  </a:ext>
                </a:extLst>
              </p:cNvPr>
              <p:cNvSpPr/>
              <p:nvPr/>
            </p:nvSpPr>
            <p:spPr>
              <a:xfrm>
                <a:off x="6715219" y="2132856"/>
                <a:ext cx="1297137" cy="432377"/>
              </a:xfrm>
              <a:prstGeom prst="round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 defTabSz="914378"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0F00F5B1-1246-49A1-B5A0-0BC6E7FB929B}"/>
                  </a:ext>
                </a:extLst>
              </p:cNvPr>
              <p:cNvCxnSpPr/>
              <p:nvPr/>
            </p:nvCxnSpPr>
            <p:spPr>
              <a:xfrm>
                <a:off x="5089918" y="5067124"/>
                <a:ext cx="162530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íŝḷîḍe">
              <a:extLst>
                <a:ext uri="{FF2B5EF4-FFF2-40B4-BE49-F238E27FC236}">
                  <a16:creationId xmlns:a16="http://schemas.microsoft.com/office/drawing/2014/main" xmlns="" id="{3B14B428-721D-4F67-B829-34E84BAA8218}"/>
                </a:ext>
              </a:extLst>
            </p:cNvPr>
            <p:cNvGrpSpPr/>
            <p:nvPr/>
          </p:nvGrpSpPr>
          <p:grpSpPr>
            <a:xfrm>
              <a:off x="673100" y="2344050"/>
              <a:ext cx="3127900" cy="1017430"/>
              <a:chOff x="8661000" y="1781570"/>
              <a:chExt cx="2295000" cy="1017430"/>
            </a:xfrm>
          </p:grpSpPr>
          <p:sp>
            <p:nvSpPr>
              <p:cNvPr id="17" name="îš1ídé">
                <a:extLst>
                  <a:ext uri="{FF2B5EF4-FFF2-40B4-BE49-F238E27FC236}">
                    <a16:creationId xmlns:a16="http://schemas.microsoft.com/office/drawing/2014/main" xmlns="" id="{68DCE07D-D1A4-4ED3-9350-66A927DC4E3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8" name="iṧlíďè">
                <a:extLst>
                  <a:ext uri="{FF2B5EF4-FFF2-40B4-BE49-F238E27FC236}">
                    <a16:creationId xmlns:a16="http://schemas.microsoft.com/office/drawing/2014/main" xmlns="" id="{744DB599-BA4D-400A-9231-236FFCD7603F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8" name="ïṥļiḍé">
              <a:extLst>
                <a:ext uri="{FF2B5EF4-FFF2-40B4-BE49-F238E27FC236}">
                  <a16:creationId xmlns:a16="http://schemas.microsoft.com/office/drawing/2014/main" xmlns="" id="{C246630E-1BC4-45E4-A80A-8A882EE81FAD}"/>
                </a:ext>
              </a:extLst>
            </p:cNvPr>
            <p:cNvSpPr txBox="1"/>
            <p:nvPr/>
          </p:nvSpPr>
          <p:spPr>
            <a:xfrm>
              <a:off x="673100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7565A14-4D92-421E-8D11-8263899A8DE5}"/>
                </a:ext>
              </a:extLst>
            </p:cNvPr>
            <p:cNvCxnSpPr>
              <a:cxnSpLocks/>
            </p:cNvCxnSpPr>
            <p:nvPr/>
          </p:nvCxnSpPr>
          <p:spPr>
            <a:xfrm>
              <a:off x="651000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śḻîḑê">
              <a:extLst>
                <a:ext uri="{FF2B5EF4-FFF2-40B4-BE49-F238E27FC236}">
                  <a16:creationId xmlns:a16="http://schemas.microsoft.com/office/drawing/2014/main" xmlns="" id="{313C98D5-FD87-4FB5-908F-DF43675F7361}"/>
                </a:ext>
              </a:extLst>
            </p:cNvPr>
            <p:cNvGrpSpPr/>
            <p:nvPr/>
          </p:nvGrpSpPr>
          <p:grpSpPr>
            <a:xfrm>
              <a:off x="8385267" y="2344050"/>
              <a:ext cx="3127900" cy="1017430"/>
              <a:chOff x="8661000" y="1781570"/>
              <a:chExt cx="2295000" cy="1017430"/>
            </a:xfrm>
          </p:grpSpPr>
          <p:sp>
            <p:nvSpPr>
              <p:cNvPr id="15" name="ï$ḻíďè">
                <a:extLst>
                  <a:ext uri="{FF2B5EF4-FFF2-40B4-BE49-F238E27FC236}">
                    <a16:creationId xmlns:a16="http://schemas.microsoft.com/office/drawing/2014/main" xmlns="" id="{6676CECC-F18C-4072-9044-53D3059F0C8D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6" name="îsļîḓê">
                <a:extLst>
                  <a:ext uri="{FF2B5EF4-FFF2-40B4-BE49-F238E27FC236}">
                    <a16:creationId xmlns:a16="http://schemas.microsoft.com/office/drawing/2014/main" xmlns="" id="{437912B5-1A7B-4968-B438-FA44FBC2DF58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11" name="îṥľide">
              <a:extLst>
                <a:ext uri="{FF2B5EF4-FFF2-40B4-BE49-F238E27FC236}">
                  <a16:creationId xmlns:a16="http://schemas.microsoft.com/office/drawing/2014/main" xmlns="" id="{CA9AC81F-F69E-477D-9458-2DC1217A2449}"/>
                </a:ext>
              </a:extLst>
            </p:cNvPr>
            <p:cNvSpPr txBox="1"/>
            <p:nvPr/>
          </p:nvSpPr>
          <p:spPr>
            <a:xfrm>
              <a:off x="8385267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2" name="ísḷiḋè">
              <a:extLst>
                <a:ext uri="{FF2B5EF4-FFF2-40B4-BE49-F238E27FC236}">
                  <a16:creationId xmlns:a16="http://schemas.microsoft.com/office/drawing/2014/main" xmlns="" id="{9063A801-F04E-4FFD-8D1E-669EC3EA55F5}"/>
                </a:ext>
              </a:extLst>
            </p:cNvPr>
            <p:cNvSpPr txBox="1"/>
            <p:nvPr/>
          </p:nvSpPr>
          <p:spPr>
            <a:xfrm>
              <a:off x="8385267" y="552188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751AFCE-300C-4137-B1C2-632DD72EE69C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52738EE2-0815-40B2-ADFB-A4BE0B4765D9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5113295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645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583DC6-F3DE-44B7-98A0-22B6E4D75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24B47D-0B1A-4248-B8AB-FC3B3BB7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90A6CC1-16F1-4E0C-9E96-0EFB7038A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ec99e02f-60d7-44d0-9441-d3b794ea5b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EC85A7C-D719-4FC6-A0DE-DA9179E6FC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968002"/>
            <a:ext cx="10850563" cy="2927710"/>
            <a:chOff x="669925" y="1968002"/>
            <a:chExt cx="10850563" cy="2927710"/>
          </a:xfrm>
        </p:grpSpPr>
        <p:grpSp>
          <p:nvGrpSpPr>
            <p:cNvPr id="6" name="iśľîḓê">
              <a:extLst>
                <a:ext uri="{FF2B5EF4-FFF2-40B4-BE49-F238E27FC236}">
                  <a16:creationId xmlns:a16="http://schemas.microsoft.com/office/drawing/2014/main" xmlns="" id="{3AA846D3-9D1C-4C5C-AABC-2F5090F438F8}"/>
                </a:ext>
              </a:extLst>
            </p:cNvPr>
            <p:cNvGrpSpPr/>
            <p:nvPr/>
          </p:nvGrpSpPr>
          <p:grpSpPr>
            <a:xfrm>
              <a:off x="3413713" y="1968002"/>
              <a:ext cx="5364571" cy="2927710"/>
              <a:chOff x="2932618" y="1700808"/>
              <a:chExt cx="6343757" cy="3462098"/>
            </a:xfrm>
          </p:grpSpPr>
          <p:sp>
            <p:nvSpPr>
              <p:cNvPr id="15" name="isḷíḓê">
                <a:extLst>
                  <a:ext uri="{FF2B5EF4-FFF2-40B4-BE49-F238E27FC236}">
                    <a16:creationId xmlns:a16="http://schemas.microsoft.com/office/drawing/2014/main" xmlns="" id="{A1BBDD21-870C-402B-8E43-574EEB09A561}"/>
                  </a:ext>
                </a:extLst>
              </p:cNvPr>
              <p:cNvSpPr/>
              <p:nvPr/>
            </p:nvSpPr>
            <p:spPr bwMode="auto">
              <a:xfrm flipH="1">
                <a:off x="4892821" y="1700808"/>
                <a:ext cx="1731647" cy="1731645"/>
              </a:xfrm>
              <a:custGeom>
                <a:avLst/>
                <a:gdLst>
                  <a:gd name="T0" fmla="*/ 2905 w 2905"/>
                  <a:gd name="T1" fmla="*/ 0 h 2903"/>
                  <a:gd name="T2" fmla="*/ 2830 w 2905"/>
                  <a:gd name="T3" fmla="*/ 0 h 2903"/>
                  <a:gd name="T4" fmla="*/ 2681 w 2905"/>
                  <a:gd name="T5" fmla="*/ 7 h 2903"/>
                  <a:gd name="T6" fmla="*/ 2535 w 2905"/>
                  <a:gd name="T7" fmla="*/ 22 h 2903"/>
                  <a:gd name="T8" fmla="*/ 2390 w 2905"/>
                  <a:gd name="T9" fmla="*/ 44 h 2903"/>
                  <a:gd name="T10" fmla="*/ 2249 w 2905"/>
                  <a:gd name="T11" fmla="*/ 73 h 2903"/>
                  <a:gd name="T12" fmla="*/ 2110 w 2905"/>
                  <a:gd name="T13" fmla="*/ 110 h 2903"/>
                  <a:gd name="T14" fmla="*/ 1973 w 2905"/>
                  <a:gd name="T15" fmla="*/ 152 h 2903"/>
                  <a:gd name="T16" fmla="*/ 1839 w 2905"/>
                  <a:gd name="T17" fmla="*/ 201 h 2903"/>
                  <a:gd name="T18" fmla="*/ 1709 w 2905"/>
                  <a:gd name="T19" fmla="*/ 256 h 2903"/>
                  <a:gd name="T20" fmla="*/ 1583 w 2905"/>
                  <a:gd name="T21" fmla="*/ 317 h 2903"/>
                  <a:gd name="T22" fmla="*/ 1460 w 2905"/>
                  <a:gd name="T23" fmla="*/ 385 h 2903"/>
                  <a:gd name="T24" fmla="*/ 1339 w 2905"/>
                  <a:gd name="T25" fmla="*/ 456 h 2903"/>
                  <a:gd name="T26" fmla="*/ 1224 w 2905"/>
                  <a:gd name="T27" fmla="*/ 535 h 2903"/>
                  <a:gd name="T28" fmla="*/ 1112 w 2905"/>
                  <a:gd name="T29" fmla="*/ 619 h 2903"/>
                  <a:gd name="T30" fmla="*/ 1004 w 2905"/>
                  <a:gd name="T31" fmla="*/ 707 h 2903"/>
                  <a:gd name="T32" fmla="*/ 901 w 2905"/>
                  <a:gd name="T33" fmla="*/ 800 h 2903"/>
                  <a:gd name="T34" fmla="*/ 802 w 2905"/>
                  <a:gd name="T35" fmla="*/ 899 h 2903"/>
                  <a:gd name="T36" fmla="*/ 709 w 2905"/>
                  <a:gd name="T37" fmla="*/ 1004 h 2903"/>
                  <a:gd name="T38" fmla="*/ 621 w 2905"/>
                  <a:gd name="T39" fmla="*/ 1110 h 2903"/>
                  <a:gd name="T40" fmla="*/ 537 w 2905"/>
                  <a:gd name="T41" fmla="*/ 1222 h 2903"/>
                  <a:gd name="T42" fmla="*/ 458 w 2905"/>
                  <a:gd name="T43" fmla="*/ 1339 h 2903"/>
                  <a:gd name="T44" fmla="*/ 385 w 2905"/>
                  <a:gd name="T45" fmla="*/ 1458 h 2903"/>
                  <a:gd name="T46" fmla="*/ 319 w 2905"/>
                  <a:gd name="T47" fmla="*/ 1581 h 2903"/>
                  <a:gd name="T48" fmla="*/ 257 w 2905"/>
                  <a:gd name="T49" fmla="*/ 1709 h 2903"/>
                  <a:gd name="T50" fmla="*/ 202 w 2905"/>
                  <a:gd name="T51" fmla="*/ 1839 h 2903"/>
                  <a:gd name="T52" fmla="*/ 154 w 2905"/>
                  <a:gd name="T53" fmla="*/ 1973 h 2903"/>
                  <a:gd name="T54" fmla="*/ 112 w 2905"/>
                  <a:gd name="T55" fmla="*/ 2108 h 2903"/>
                  <a:gd name="T56" fmla="*/ 75 w 2905"/>
                  <a:gd name="T57" fmla="*/ 2247 h 2903"/>
                  <a:gd name="T58" fmla="*/ 46 w 2905"/>
                  <a:gd name="T59" fmla="*/ 2388 h 2903"/>
                  <a:gd name="T60" fmla="*/ 24 w 2905"/>
                  <a:gd name="T61" fmla="*/ 2533 h 2903"/>
                  <a:gd name="T62" fmla="*/ 9 w 2905"/>
                  <a:gd name="T63" fmla="*/ 2680 h 2903"/>
                  <a:gd name="T64" fmla="*/ 2 w 2905"/>
                  <a:gd name="T65" fmla="*/ 2828 h 2903"/>
                  <a:gd name="T66" fmla="*/ 1744 w 2905"/>
                  <a:gd name="T67" fmla="*/ 2903 h 2903"/>
                  <a:gd name="T68" fmla="*/ 1744 w 2905"/>
                  <a:gd name="T69" fmla="*/ 2843 h 2903"/>
                  <a:gd name="T70" fmla="*/ 1757 w 2905"/>
                  <a:gd name="T71" fmla="*/ 2725 h 2903"/>
                  <a:gd name="T72" fmla="*/ 1780 w 2905"/>
                  <a:gd name="T73" fmla="*/ 2614 h 2903"/>
                  <a:gd name="T74" fmla="*/ 1813 w 2905"/>
                  <a:gd name="T75" fmla="*/ 2504 h 2903"/>
                  <a:gd name="T76" fmla="*/ 1857 w 2905"/>
                  <a:gd name="T77" fmla="*/ 2399 h 2903"/>
                  <a:gd name="T78" fmla="*/ 1910 w 2905"/>
                  <a:gd name="T79" fmla="*/ 2300 h 2903"/>
                  <a:gd name="T80" fmla="*/ 1974 w 2905"/>
                  <a:gd name="T81" fmla="*/ 2209 h 2903"/>
                  <a:gd name="T82" fmla="*/ 2044 w 2905"/>
                  <a:gd name="T83" fmla="*/ 2123 h 2903"/>
                  <a:gd name="T84" fmla="*/ 2123 w 2905"/>
                  <a:gd name="T85" fmla="*/ 2044 h 2903"/>
                  <a:gd name="T86" fmla="*/ 2209 w 2905"/>
                  <a:gd name="T87" fmla="*/ 1973 h 2903"/>
                  <a:gd name="T88" fmla="*/ 2302 w 2905"/>
                  <a:gd name="T89" fmla="*/ 1910 h 2903"/>
                  <a:gd name="T90" fmla="*/ 2401 w 2905"/>
                  <a:gd name="T91" fmla="*/ 1855 h 2903"/>
                  <a:gd name="T92" fmla="*/ 2506 w 2905"/>
                  <a:gd name="T93" fmla="*/ 1811 h 2903"/>
                  <a:gd name="T94" fmla="*/ 2614 w 2905"/>
                  <a:gd name="T95" fmla="*/ 1778 h 2903"/>
                  <a:gd name="T96" fmla="*/ 2727 w 2905"/>
                  <a:gd name="T97" fmla="*/ 1755 h 2903"/>
                  <a:gd name="T98" fmla="*/ 2844 w 2905"/>
                  <a:gd name="T99" fmla="*/ 1744 h 2903"/>
                  <a:gd name="T100" fmla="*/ 2905 w 2905"/>
                  <a:gd name="T101" fmla="*/ 1742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5" h="2903">
                    <a:moveTo>
                      <a:pt x="2905" y="1742"/>
                    </a:moveTo>
                    <a:lnTo>
                      <a:pt x="2905" y="0"/>
                    </a:lnTo>
                    <a:lnTo>
                      <a:pt x="2905" y="0"/>
                    </a:lnTo>
                    <a:lnTo>
                      <a:pt x="2830" y="0"/>
                    </a:lnTo>
                    <a:lnTo>
                      <a:pt x="2755" y="4"/>
                    </a:lnTo>
                    <a:lnTo>
                      <a:pt x="2681" y="7"/>
                    </a:lnTo>
                    <a:lnTo>
                      <a:pt x="2608" y="15"/>
                    </a:lnTo>
                    <a:lnTo>
                      <a:pt x="2535" y="22"/>
                    </a:lnTo>
                    <a:lnTo>
                      <a:pt x="2462" y="33"/>
                    </a:lnTo>
                    <a:lnTo>
                      <a:pt x="2390" y="44"/>
                    </a:lnTo>
                    <a:lnTo>
                      <a:pt x="2319" y="59"/>
                    </a:lnTo>
                    <a:lnTo>
                      <a:pt x="2249" y="73"/>
                    </a:lnTo>
                    <a:lnTo>
                      <a:pt x="2180" y="92"/>
                    </a:lnTo>
                    <a:lnTo>
                      <a:pt x="2110" y="110"/>
                    </a:lnTo>
                    <a:lnTo>
                      <a:pt x="2040" y="130"/>
                    </a:lnTo>
                    <a:lnTo>
                      <a:pt x="1973" y="152"/>
                    </a:lnTo>
                    <a:lnTo>
                      <a:pt x="1907" y="176"/>
                    </a:lnTo>
                    <a:lnTo>
                      <a:pt x="1839" y="201"/>
                    </a:lnTo>
                    <a:lnTo>
                      <a:pt x="1775" y="227"/>
                    </a:lnTo>
                    <a:lnTo>
                      <a:pt x="1709" y="256"/>
                    </a:lnTo>
                    <a:lnTo>
                      <a:pt x="1645" y="286"/>
                    </a:lnTo>
                    <a:lnTo>
                      <a:pt x="1583" y="317"/>
                    </a:lnTo>
                    <a:lnTo>
                      <a:pt x="1520" y="350"/>
                    </a:lnTo>
                    <a:lnTo>
                      <a:pt x="1460" y="385"/>
                    </a:lnTo>
                    <a:lnTo>
                      <a:pt x="1399" y="419"/>
                    </a:lnTo>
                    <a:lnTo>
                      <a:pt x="1339" y="456"/>
                    </a:lnTo>
                    <a:lnTo>
                      <a:pt x="1280" y="495"/>
                    </a:lnTo>
                    <a:lnTo>
                      <a:pt x="1224" y="535"/>
                    </a:lnTo>
                    <a:lnTo>
                      <a:pt x="1167" y="577"/>
                    </a:lnTo>
                    <a:lnTo>
                      <a:pt x="1112" y="619"/>
                    </a:lnTo>
                    <a:lnTo>
                      <a:pt x="1057" y="663"/>
                    </a:lnTo>
                    <a:lnTo>
                      <a:pt x="1004" y="707"/>
                    </a:lnTo>
                    <a:lnTo>
                      <a:pt x="953" y="755"/>
                    </a:lnTo>
                    <a:lnTo>
                      <a:pt x="901" y="800"/>
                    </a:lnTo>
                    <a:lnTo>
                      <a:pt x="852" y="850"/>
                    </a:lnTo>
                    <a:lnTo>
                      <a:pt x="802" y="899"/>
                    </a:lnTo>
                    <a:lnTo>
                      <a:pt x="755" y="951"/>
                    </a:lnTo>
                    <a:lnTo>
                      <a:pt x="709" y="1004"/>
                    </a:lnTo>
                    <a:lnTo>
                      <a:pt x="663" y="1057"/>
                    </a:lnTo>
                    <a:lnTo>
                      <a:pt x="621" y="1110"/>
                    </a:lnTo>
                    <a:lnTo>
                      <a:pt x="577" y="1165"/>
                    </a:lnTo>
                    <a:lnTo>
                      <a:pt x="537" y="1222"/>
                    </a:lnTo>
                    <a:lnTo>
                      <a:pt x="497" y="1280"/>
                    </a:lnTo>
                    <a:lnTo>
                      <a:pt x="458" y="1339"/>
                    </a:lnTo>
                    <a:lnTo>
                      <a:pt x="422" y="1397"/>
                    </a:lnTo>
                    <a:lnTo>
                      <a:pt x="385" y="1458"/>
                    </a:lnTo>
                    <a:lnTo>
                      <a:pt x="352" y="1518"/>
                    </a:lnTo>
                    <a:lnTo>
                      <a:pt x="319" y="1581"/>
                    </a:lnTo>
                    <a:lnTo>
                      <a:pt x="288" y="1645"/>
                    </a:lnTo>
                    <a:lnTo>
                      <a:pt x="257" y="1709"/>
                    </a:lnTo>
                    <a:lnTo>
                      <a:pt x="229" y="1773"/>
                    </a:lnTo>
                    <a:lnTo>
                      <a:pt x="202" y="1839"/>
                    </a:lnTo>
                    <a:lnTo>
                      <a:pt x="178" y="1905"/>
                    </a:lnTo>
                    <a:lnTo>
                      <a:pt x="154" y="1973"/>
                    </a:lnTo>
                    <a:lnTo>
                      <a:pt x="132" y="2040"/>
                    </a:lnTo>
                    <a:lnTo>
                      <a:pt x="112" y="2108"/>
                    </a:lnTo>
                    <a:lnTo>
                      <a:pt x="92" y="2178"/>
                    </a:lnTo>
                    <a:lnTo>
                      <a:pt x="75" y="2247"/>
                    </a:lnTo>
                    <a:lnTo>
                      <a:pt x="61" y="2319"/>
                    </a:lnTo>
                    <a:lnTo>
                      <a:pt x="46" y="2388"/>
                    </a:lnTo>
                    <a:lnTo>
                      <a:pt x="35" y="2462"/>
                    </a:lnTo>
                    <a:lnTo>
                      <a:pt x="24" y="2533"/>
                    </a:lnTo>
                    <a:lnTo>
                      <a:pt x="17" y="2606"/>
                    </a:lnTo>
                    <a:lnTo>
                      <a:pt x="9" y="2680"/>
                    </a:lnTo>
                    <a:lnTo>
                      <a:pt x="4" y="2753"/>
                    </a:lnTo>
                    <a:lnTo>
                      <a:pt x="2" y="2828"/>
                    </a:lnTo>
                    <a:lnTo>
                      <a:pt x="0" y="2903"/>
                    </a:lnTo>
                    <a:lnTo>
                      <a:pt x="1744" y="2903"/>
                    </a:lnTo>
                    <a:lnTo>
                      <a:pt x="1744" y="2903"/>
                    </a:lnTo>
                    <a:lnTo>
                      <a:pt x="1744" y="2843"/>
                    </a:lnTo>
                    <a:lnTo>
                      <a:pt x="1749" y="2784"/>
                    </a:lnTo>
                    <a:lnTo>
                      <a:pt x="1757" y="2725"/>
                    </a:lnTo>
                    <a:lnTo>
                      <a:pt x="1766" y="2669"/>
                    </a:lnTo>
                    <a:lnTo>
                      <a:pt x="1780" y="2614"/>
                    </a:lnTo>
                    <a:lnTo>
                      <a:pt x="1795" y="2557"/>
                    </a:lnTo>
                    <a:lnTo>
                      <a:pt x="1813" y="2504"/>
                    </a:lnTo>
                    <a:lnTo>
                      <a:pt x="1833" y="2451"/>
                    </a:lnTo>
                    <a:lnTo>
                      <a:pt x="1857" y="2399"/>
                    </a:lnTo>
                    <a:lnTo>
                      <a:pt x="1883" y="2350"/>
                    </a:lnTo>
                    <a:lnTo>
                      <a:pt x="1910" y="2300"/>
                    </a:lnTo>
                    <a:lnTo>
                      <a:pt x="1941" y="2253"/>
                    </a:lnTo>
                    <a:lnTo>
                      <a:pt x="1974" y="2209"/>
                    </a:lnTo>
                    <a:lnTo>
                      <a:pt x="2007" y="2165"/>
                    </a:lnTo>
                    <a:lnTo>
                      <a:pt x="2044" y="2123"/>
                    </a:lnTo>
                    <a:lnTo>
                      <a:pt x="2082" y="2082"/>
                    </a:lnTo>
                    <a:lnTo>
                      <a:pt x="2123" y="2044"/>
                    </a:lnTo>
                    <a:lnTo>
                      <a:pt x="2165" y="2007"/>
                    </a:lnTo>
                    <a:lnTo>
                      <a:pt x="2209" y="1973"/>
                    </a:lnTo>
                    <a:lnTo>
                      <a:pt x="2255" y="1940"/>
                    </a:lnTo>
                    <a:lnTo>
                      <a:pt x="2302" y="1910"/>
                    </a:lnTo>
                    <a:lnTo>
                      <a:pt x="2350" y="1881"/>
                    </a:lnTo>
                    <a:lnTo>
                      <a:pt x="2401" y="1855"/>
                    </a:lnTo>
                    <a:lnTo>
                      <a:pt x="2452" y="1833"/>
                    </a:lnTo>
                    <a:lnTo>
                      <a:pt x="2506" y="1811"/>
                    </a:lnTo>
                    <a:lnTo>
                      <a:pt x="2559" y="1793"/>
                    </a:lnTo>
                    <a:lnTo>
                      <a:pt x="2614" y="1778"/>
                    </a:lnTo>
                    <a:lnTo>
                      <a:pt x="2670" y="1766"/>
                    </a:lnTo>
                    <a:lnTo>
                      <a:pt x="2727" y="1755"/>
                    </a:lnTo>
                    <a:lnTo>
                      <a:pt x="2786" y="1747"/>
                    </a:lnTo>
                    <a:lnTo>
                      <a:pt x="2844" y="1744"/>
                    </a:lnTo>
                    <a:lnTo>
                      <a:pt x="2905" y="1742"/>
                    </a:lnTo>
                    <a:lnTo>
                      <a:pt x="2905" y="1742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íṡliḓe">
                <a:extLst>
                  <a:ext uri="{FF2B5EF4-FFF2-40B4-BE49-F238E27FC236}">
                    <a16:creationId xmlns:a16="http://schemas.microsoft.com/office/drawing/2014/main" xmlns="" id="{4DDB7089-26AC-4699-A03E-B98B2FFF716E}"/>
                  </a:ext>
                </a:extLst>
              </p:cNvPr>
              <p:cNvSpPr/>
              <p:nvPr/>
            </p:nvSpPr>
            <p:spPr bwMode="auto">
              <a:xfrm flipH="1">
                <a:off x="3161174" y="1700808"/>
                <a:ext cx="1731647" cy="1731645"/>
              </a:xfrm>
              <a:custGeom>
                <a:avLst/>
                <a:gdLst>
                  <a:gd name="T0" fmla="*/ 0 w 2902"/>
                  <a:gd name="T1" fmla="*/ 1742 h 2903"/>
                  <a:gd name="T2" fmla="*/ 58 w 2902"/>
                  <a:gd name="T3" fmla="*/ 1744 h 2903"/>
                  <a:gd name="T4" fmla="*/ 176 w 2902"/>
                  <a:gd name="T5" fmla="*/ 1755 h 2903"/>
                  <a:gd name="T6" fmla="*/ 289 w 2902"/>
                  <a:gd name="T7" fmla="*/ 1778 h 2903"/>
                  <a:gd name="T8" fmla="*/ 399 w 2902"/>
                  <a:gd name="T9" fmla="*/ 1811 h 2903"/>
                  <a:gd name="T10" fmla="*/ 503 w 2902"/>
                  <a:gd name="T11" fmla="*/ 1855 h 2903"/>
                  <a:gd name="T12" fmla="*/ 602 w 2902"/>
                  <a:gd name="T13" fmla="*/ 1910 h 2903"/>
                  <a:gd name="T14" fmla="*/ 694 w 2902"/>
                  <a:gd name="T15" fmla="*/ 1973 h 2903"/>
                  <a:gd name="T16" fmla="*/ 780 w 2902"/>
                  <a:gd name="T17" fmla="*/ 2044 h 2903"/>
                  <a:gd name="T18" fmla="*/ 859 w 2902"/>
                  <a:gd name="T19" fmla="*/ 2123 h 2903"/>
                  <a:gd name="T20" fmla="*/ 930 w 2902"/>
                  <a:gd name="T21" fmla="*/ 2209 h 2903"/>
                  <a:gd name="T22" fmla="*/ 992 w 2902"/>
                  <a:gd name="T23" fmla="*/ 2300 h 2903"/>
                  <a:gd name="T24" fmla="*/ 1045 w 2902"/>
                  <a:gd name="T25" fmla="*/ 2399 h 2903"/>
                  <a:gd name="T26" fmla="*/ 1089 w 2902"/>
                  <a:gd name="T27" fmla="*/ 2504 h 2903"/>
                  <a:gd name="T28" fmla="*/ 1124 w 2902"/>
                  <a:gd name="T29" fmla="*/ 2614 h 2903"/>
                  <a:gd name="T30" fmla="*/ 1148 w 2902"/>
                  <a:gd name="T31" fmla="*/ 2725 h 2903"/>
                  <a:gd name="T32" fmla="*/ 1159 w 2902"/>
                  <a:gd name="T33" fmla="*/ 2843 h 2903"/>
                  <a:gd name="T34" fmla="*/ 2902 w 2902"/>
                  <a:gd name="T35" fmla="*/ 2903 h 2903"/>
                  <a:gd name="T36" fmla="*/ 2900 w 2902"/>
                  <a:gd name="T37" fmla="*/ 2828 h 2903"/>
                  <a:gd name="T38" fmla="*/ 2893 w 2902"/>
                  <a:gd name="T39" fmla="*/ 2680 h 2903"/>
                  <a:gd name="T40" fmla="*/ 2879 w 2902"/>
                  <a:gd name="T41" fmla="*/ 2533 h 2903"/>
                  <a:gd name="T42" fmla="*/ 2857 w 2902"/>
                  <a:gd name="T43" fmla="*/ 2388 h 2903"/>
                  <a:gd name="T44" fmla="*/ 2827 w 2902"/>
                  <a:gd name="T45" fmla="*/ 2247 h 2903"/>
                  <a:gd name="T46" fmla="*/ 2792 w 2902"/>
                  <a:gd name="T47" fmla="*/ 2108 h 2903"/>
                  <a:gd name="T48" fmla="*/ 2750 w 2902"/>
                  <a:gd name="T49" fmla="*/ 1973 h 2903"/>
                  <a:gd name="T50" fmla="*/ 2701 w 2902"/>
                  <a:gd name="T51" fmla="*/ 1839 h 2903"/>
                  <a:gd name="T52" fmla="*/ 2646 w 2902"/>
                  <a:gd name="T53" fmla="*/ 1709 h 2903"/>
                  <a:gd name="T54" fmla="*/ 2586 w 2902"/>
                  <a:gd name="T55" fmla="*/ 1581 h 2903"/>
                  <a:gd name="T56" fmla="*/ 2518 w 2902"/>
                  <a:gd name="T57" fmla="*/ 1458 h 2903"/>
                  <a:gd name="T58" fmla="*/ 2445 w 2902"/>
                  <a:gd name="T59" fmla="*/ 1339 h 2903"/>
                  <a:gd name="T60" fmla="*/ 2368 w 2902"/>
                  <a:gd name="T61" fmla="*/ 1222 h 2903"/>
                  <a:gd name="T62" fmla="*/ 2283 w 2902"/>
                  <a:gd name="T63" fmla="*/ 1110 h 2903"/>
                  <a:gd name="T64" fmla="*/ 2194 w 2902"/>
                  <a:gd name="T65" fmla="*/ 1004 h 2903"/>
                  <a:gd name="T66" fmla="*/ 2100 w 2902"/>
                  <a:gd name="T67" fmla="*/ 899 h 2903"/>
                  <a:gd name="T68" fmla="*/ 2001 w 2902"/>
                  <a:gd name="T69" fmla="*/ 800 h 2903"/>
                  <a:gd name="T70" fmla="*/ 1899 w 2902"/>
                  <a:gd name="T71" fmla="*/ 707 h 2903"/>
                  <a:gd name="T72" fmla="*/ 1791 w 2902"/>
                  <a:gd name="T73" fmla="*/ 619 h 2903"/>
                  <a:gd name="T74" fmla="*/ 1679 w 2902"/>
                  <a:gd name="T75" fmla="*/ 535 h 2903"/>
                  <a:gd name="T76" fmla="*/ 1564 w 2902"/>
                  <a:gd name="T77" fmla="*/ 456 h 2903"/>
                  <a:gd name="T78" fmla="*/ 1445 w 2902"/>
                  <a:gd name="T79" fmla="*/ 385 h 2903"/>
                  <a:gd name="T80" fmla="*/ 1320 w 2902"/>
                  <a:gd name="T81" fmla="*/ 317 h 2903"/>
                  <a:gd name="T82" fmla="*/ 1194 w 2902"/>
                  <a:gd name="T83" fmla="*/ 256 h 2903"/>
                  <a:gd name="T84" fmla="*/ 1064 w 2902"/>
                  <a:gd name="T85" fmla="*/ 201 h 2903"/>
                  <a:gd name="T86" fmla="*/ 930 w 2902"/>
                  <a:gd name="T87" fmla="*/ 152 h 2903"/>
                  <a:gd name="T88" fmla="*/ 795 w 2902"/>
                  <a:gd name="T89" fmla="*/ 110 h 2903"/>
                  <a:gd name="T90" fmla="*/ 655 w 2902"/>
                  <a:gd name="T91" fmla="*/ 73 h 2903"/>
                  <a:gd name="T92" fmla="*/ 512 w 2902"/>
                  <a:gd name="T93" fmla="*/ 44 h 2903"/>
                  <a:gd name="T94" fmla="*/ 370 w 2902"/>
                  <a:gd name="T95" fmla="*/ 22 h 2903"/>
                  <a:gd name="T96" fmla="*/ 223 w 2902"/>
                  <a:gd name="T97" fmla="*/ 7 h 2903"/>
                  <a:gd name="T98" fmla="*/ 75 w 2902"/>
                  <a:gd name="T99" fmla="*/ 0 h 2903"/>
                  <a:gd name="T100" fmla="*/ 0 w 2902"/>
                  <a:gd name="T101" fmla="*/ 0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2" h="2903">
                    <a:moveTo>
                      <a:pt x="0" y="0"/>
                    </a:moveTo>
                    <a:lnTo>
                      <a:pt x="0" y="1742"/>
                    </a:lnTo>
                    <a:lnTo>
                      <a:pt x="0" y="1742"/>
                    </a:lnTo>
                    <a:lnTo>
                      <a:pt x="58" y="1744"/>
                    </a:lnTo>
                    <a:lnTo>
                      <a:pt x="119" y="1747"/>
                    </a:lnTo>
                    <a:lnTo>
                      <a:pt x="176" y="1755"/>
                    </a:lnTo>
                    <a:lnTo>
                      <a:pt x="232" y="1766"/>
                    </a:lnTo>
                    <a:lnTo>
                      <a:pt x="289" y="1778"/>
                    </a:lnTo>
                    <a:lnTo>
                      <a:pt x="344" y="1793"/>
                    </a:lnTo>
                    <a:lnTo>
                      <a:pt x="399" y="1811"/>
                    </a:lnTo>
                    <a:lnTo>
                      <a:pt x="452" y="1833"/>
                    </a:lnTo>
                    <a:lnTo>
                      <a:pt x="503" y="1855"/>
                    </a:lnTo>
                    <a:lnTo>
                      <a:pt x="553" y="1881"/>
                    </a:lnTo>
                    <a:lnTo>
                      <a:pt x="602" y="1910"/>
                    </a:lnTo>
                    <a:lnTo>
                      <a:pt x="648" y="1940"/>
                    </a:lnTo>
                    <a:lnTo>
                      <a:pt x="694" y="1973"/>
                    </a:lnTo>
                    <a:lnTo>
                      <a:pt x="738" y="2007"/>
                    </a:lnTo>
                    <a:lnTo>
                      <a:pt x="780" y="2044"/>
                    </a:lnTo>
                    <a:lnTo>
                      <a:pt x="820" y="2082"/>
                    </a:lnTo>
                    <a:lnTo>
                      <a:pt x="859" y="2123"/>
                    </a:lnTo>
                    <a:lnTo>
                      <a:pt x="895" y="2165"/>
                    </a:lnTo>
                    <a:lnTo>
                      <a:pt x="930" y="2209"/>
                    </a:lnTo>
                    <a:lnTo>
                      <a:pt x="963" y="2253"/>
                    </a:lnTo>
                    <a:lnTo>
                      <a:pt x="992" y="2300"/>
                    </a:lnTo>
                    <a:lnTo>
                      <a:pt x="1020" y="2350"/>
                    </a:lnTo>
                    <a:lnTo>
                      <a:pt x="1045" y="2399"/>
                    </a:lnTo>
                    <a:lnTo>
                      <a:pt x="1069" y="2451"/>
                    </a:lnTo>
                    <a:lnTo>
                      <a:pt x="1089" y="2504"/>
                    </a:lnTo>
                    <a:lnTo>
                      <a:pt x="1108" y="2557"/>
                    </a:lnTo>
                    <a:lnTo>
                      <a:pt x="1124" y="2614"/>
                    </a:lnTo>
                    <a:lnTo>
                      <a:pt x="1137" y="2669"/>
                    </a:lnTo>
                    <a:lnTo>
                      <a:pt x="1148" y="2725"/>
                    </a:lnTo>
                    <a:lnTo>
                      <a:pt x="1155" y="2784"/>
                    </a:lnTo>
                    <a:lnTo>
                      <a:pt x="1159" y="2843"/>
                    </a:lnTo>
                    <a:lnTo>
                      <a:pt x="1161" y="2903"/>
                    </a:lnTo>
                    <a:lnTo>
                      <a:pt x="2902" y="2903"/>
                    </a:lnTo>
                    <a:lnTo>
                      <a:pt x="2902" y="2903"/>
                    </a:lnTo>
                    <a:lnTo>
                      <a:pt x="2900" y="2828"/>
                    </a:lnTo>
                    <a:lnTo>
                      <a:pt x="2899" y="2753"/>
                    </a:lnTo>
                    <a:lnTo>
                      <a:pt x="2893" y="2680"/>
                    </a:lnTo>
                    <a:lnTo>
                      <a:pt x="2888" y="2606"/>
                    </a:lnTo>
                    <a:lnTo>
                      <a:pt x="2879" y="2533"/>
                    </a:lnTo>
                    <a:lnTo>
                      <a:pt x="2869" y="2462"/>
                    </a:lnTo>
                    <a:lnTo>
                      <a:pt x="2857" y="2388"/>
                    </a:lnTo>
                    <a:lnTo>
                      <a:pt x="2844" y="2319"/>
                    </a:lnTo>
                    <a:lnTo>
                      <a:pt x="2827" y="2247"/>
                    </a:lnTo>
                    <a:lnTo>
                      <a:pt x="2811" y="2178"/>
                    </a:lnTo>
                    <a:lnTo>
                      <a:pt x="2792" y="2108"/>
                    </a:lnTo>
                    <a:lnTo>
                      <a:pt x="2772" y="2040"/>
                    </a:lnTo>
                    <a:lnTo>
                      <a:pt x="2750" y="1973"/>
                    </a:lnTo>
                    <a:lnTo>
                      <a:pt x="2727" y="1905"/>
                    </a:lnTo>
                    <a:lnTo>
                      <a:pt x="2701" y="1839"/>
                    </a:lnTo>
                    <a:lnTo>
                      <a:pt x="2673" y="1773"/>
                    </a:lnTo>
                    <a:lnTo>
                      <a:pt x="2646" y="1709"/>
                    </a:lnTo>
                    <a:lnTo>
                      <a:pt x="2617" y="1645"/>
                    </a:lnTo>
                    <a:lnTo>
                      <a:pt x="2586" y="1581"/>
                    </a:lnTo>
                    <a:lnTo>
                      <a:pt x="2553" y="1518"/>
                    </a:lnTo>
                    <a:lnTo>
                      <a:pt x="2518" y="1458"/>
                    </a:lnTo>
                    <a:lnTo>
                      <a:pt x="2481" y="1397"/>
                    </a:lnTo>
                    <a:lnTo>
                      <a:pt x="2445" y="1339"/>
                    </a:lnTo>
                    <a:lnTo>
                      <a:pt x="2406" y="1280"/>
                    </a:lnTo>
                    <a:lnTo>
                      <a:pt x="2368" y="1222"/>
                    </a:lnTo>
                    <a:lnTo>
                      <a:pt x="2325" y="1165"/>
                    </a:lnTo>
                    <a:lnTo>
                      <a:pt x="2283" y="1110"/>
                    </a:lnTo>
                    <a:lnTo>
                      <a:pt x="2239" y="1057"/>
                    </a:lnTo>
                    <a:lnTo>
                      <a:pt x="2194" y="1004"/>
                    </a:lnTo>
                    <a:lnTo>
                      <a:pt x="2148" y="951"/>
                    </a:lnTo>
                    <a:lnTo>
                      <a:pt x="2100" y="899"/>
                    </a:lnTo>
                    <a:lnTo>
                      <a:pt x="2053" y="850"/>
                    </a:lnTo>
                    <a:lnTo>
                      <a:pt x="2001" y="800"/>
                    </a:lnTo>
                    <a:lnTo>
                      <a:pt x="1952" y="755"/>
                    </a:lnTo>
                    <a:lnTo>
                      <a:pt x="1899" y="707"/>
                    </a:lnTo>
                    <a:lnTo>
                      <a:pt x="1846" y="663"/>
                    </a:lnTo>
                    <a:lnTo>
                      <a:pt x="1791" y="619"/>
                    </a:lnTo>
                    <a:lnTo>
                      <a:pt x="1736" y="577"/>
                    </a:lnTo>
                    <a:lnTo>
                      <a:pt x="1679" y="535"/>
                    </a:lnTo>
                    <a:lnTo>
                      <a:pt x="1622" y="495"/>
                    </a:lnTo>
                    <a:lnTo>
                      <a:pt x="1564" y="456"/>
                    </a:lnTo>
                    <a:lnTo>
                      <a:pt x="1505" y="419"/>
                    </a:lnTo>
                    <a:lnTo>
                      <a:pt x="1445" y="385"/>
                    </a:lnTo>
                    <a:lnTo>
                      <a:pt x="1382" y="350"/>
                    </a:lnTo>
                    <a:lnTo>
                      <a:pt x="1320" y="317"/>
                    </a:lnTo>
                    <a:lnTo>
                      <a:pt x="1258" y="286"/>
                    </a:lnTo>
                    <a:lnTo>
                      <a:pt x="1194" y="256"/>
                    </a:lnTo>
                    <a:lnTo>
                      <a:pt x="1130" y="227"/>
                    </a:lnTo>
                    <a:lnTo>
                      <a:pt x="1064" y="201"/>
                    </a:lnTo>
                    <a:lnTo>
                      <a:pt x="998" y="176"/>
                    </a:lnTo>
                    <a:lnTo>
                      <a:pt x="930" y="152"/>
                    </a:lnTo>
                    <a:lnTo>
                      <a:pt x="862" y="130"/>
                    </a:lnTo>
                    <a:lnTo>
                      <a:pt x="795" y="110"/>
                    </a:lnTo>
                    <a:lnTo>
                      <a:pt x="725" y="92"/>
                    </a:lnTo>
                    <a:lnTo>
                      <a:pt x="655" y="73"/>
                    </a:lnTo>
                    <a:lnTo>
                      <a:pt x="584" y="59"/>
                    </a:lnTo>
                    <a:lnTo>
                      <a:pt x="512" y="44"/>
                    </a:lnTo>
                    <a:lnTo>
                      <a:pt x="441" y="33"/>
                    </a:lnTo>
                    <a:lnTo>
                      <a:pt x="370" y="22"/>
                    </a:lnTo>
                    <a:lnTo>
                      <a:pt x="296" y="15"/>
                    </a:lnTo>
                    <a:lnTo>
                      <a:pt x="223" y="7"/>
                    </a:lnTo>
                    <a:lnTo>
                      <a:pt x="148" y="4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ṩļidê">
                <a:extLst>
                  <a:ext uri="{FF2B5EF4-FFF2-40B4-BE49-F238E27FC236}">
                    <a16:creationId xmlns:a16="http://schemas.microsoft.com/office/drawing/2014/main" xmlns="" id="{4F86AEDF-DB1E-4B01-AFBD-03F5D6959419}"/>
                  </a:ext>
                </a:extLst>
              </p:cNvPr>
              <p:cNvSpPr/>
              <p:nvPr/>
            </p:nvSpPr>
            <p:spPr bwMode="auto">
              <a:xfrm flipH="1">
                <a:off x="5584525" y="3432453"/>
                <a:ext cx="1731647" cy="1730453"/>
              </a:xfrm>
              <a:custGeom>
                <a:avLst/>
                <a:gdLst>
                  <a:gd name="T0" fmla="*/ 0 w 2905"/>
                  <a:gd name="T1" fmla="*/ 2903 h 2903"/>
                  <a:gd name="T2" fmla="*/ 75 w 2905"/>
                  <a:gd name="T3" fmla="*/ 2903 h 2903"/>
                  <a:gd name="T4" fmla="*/ 224 w 2905"/>
                  <a:gd name="T5" fmla="*/ 2896 h 2903"/>
                  <a:gd name="T6" fmla="*/ 370 w 2905"/>
                  <a:gd name="T7" fmla="*/ 2881 h 2903"/>
                  <a:gd name="T8" fmla="*/ 515 w 2905"/>
                  <a:gd name="T9" fmla="*/ 2859 h 2903"/>
                  <a:gd name="T10" fmla="*/ 656 w 2905"/>
                  <a:gd name="T11" fmla="*/ 2830 h 2903"/>
                  <a:gd name="T12" fmla="*/ 795 w 2905"/>
                  <a:gd name="T13" fmla="*/ 2793 h 2903"/>
                  <a:gd name="T14" fmla="*/ 932 w 2905"/>
                  <a:gd name="T15" fmla="*/ 2751 h 2903"/>
                  <a:gd name="T16" fmla="*/ 1066 w 2905"/>
                  <a:gd name="T17" fmla="*/ 2702 h 2903"/>
                  <a:gd name="T18" fmla="*/ 1196 w 2905"/>
                  <a:gd name="T19" fmla="*/ 2647 h 2903"/>
                  <a:gd name="T20" fmla="*/ 1322 w 2905"/>
                  <a:gd name="T21" fmla="*/ 2586 h 2903"/>
                  <a:gd name="T22" fmla="*/ 1445 w 2905"/>
                  <a:gd name="T23" fmla="*/ 2518 h 2903"/>
                  <a:gd name="T24" fmla="*/ 1566 w 2905"/>
                  <a:gd name="T25" fmla="*/ 2447 h 2903"/>
                  <a:gd name="T26" fmla="*/ 1681 w 2905"/>
                  <a:gd name="T27" fmla="*/ 2368 h 2903"/>
                  <a:gd name="T28" fmla="*/ 1793 w 2905"/>
                  <a:gd name="T29" fmla="*/ 2284 h 2903"/>
                  <a:gd name="T30" fmla="*/ 1901 w 2905"/>
                  <a:gd name="T31" fmla="*/ 2196 h 2903"/>
                  <a:gd name="T32" fmla="*/ 2004 w 2905"/>
                  <a:gd name="T33" fmla="*/ 2103 h 2903"/>
                  <a:gd name="T34" fmla="*/ 2103 w 2905"/>
                  <a:gd name="T35" fmla="*/ 2004 h 2903"/>
                  <a:gd name="T36" fmla="*/ 2196 w 2905"/>
                  <a:gd name="T37" fmla="*/ 1899 h 2903"/>
                  <a:gd name="T38" fmla="*/ 2284 w 2905"/>
                  <a:gd name="T39" fmla="*/ 1793 h 2903"/>
                  <a:gd name="T40" fmla="*/ 2368 w 2905"/>
                  <a:gd name="T41" fmla="*/ 1681 h 2903"/>
                  <a:gd name="T42" fmla="*/ 2447 w 2905"/>
                  <a:gd name="T43" fmla="*/ 1564 h 2903"/>
                  <a:gd name="T44" fmla="*/ 2520 w 2905"/>
                  <a:gd name="T45" fmla="*/ 1445 h 2903"/>
                  <a:gd name="T46" fmla="*/ 2586 w 2905"/>
                  <a:gd name="T47" fmla="*/ 1322 h 2903"/>
                  <a:gd name="T48" fmla="*/ 2648 w 2905"/>
                  <a:gd name="T49" fmla="*/ 1194 h 2903"/>
                  <a:gd name="T50" fmla="*/ 2703 w 2905"/>
                  <a:gd name="T51" fmla="*/ 1064 h 2903"/>
                  <a:gd name="T52" fmla="*/ 2751 w 2905"/>
                  <a:gd name="T53" fmla="*/ 930 h 2903"/>
                  <a:gd name="T54" fmla="*/ 2793 w 2905"/>
                  <a:gd name="T55" fmla="*/ 795 h 2903"/>
                  <a:gd name="T56" fmla="*/ 2830 w 2905"/>
                  <a:gd name="T57" fmla="*/ 656 h 2903"/>
                  <a:gd name="T58" fmla="*/ 2859 w 2905"/>
                  <a:gd name="T59" fmla="*/ 515 h 2903"/>
                  <a:gd name="T60" fmla="*/ 2881 w 2905"/>
                  <a:gd name="T61" fmla="*/ 370 h 2903"/>
                  <a:gd name="T62" fmla="*/ 2896 w 2905"/>
                  <a:gd name="T63" fmla="*/ 223 h 2903"/>
                  <a:gd name="T64" fmla="*/ 2903 w 2905"/>
                  <a:gd name="T65" fmla="*/ 75 h 2903"/>
                  <a:gd name="T66" fmla="*/ 1161 w 2905"/>
                  <a:gd name="T67" fmla="*/ 0 h 2903"/>
                  <a:gd name="T68" fmla="*/ 1161 w 2905"/>
                  <a:gd name="T69" fmla="*/ 60 h 2903"/>
                  <a:gd name="T70" fmla="*/ 1148 w 2905"/>
                  <a:gd name="T71" fmla="*/ 178 h 2903"/>
                  <a:gd name="T72" fmla="*/ 1125 w 2905"/>
                  <a:gd name="T73" fmla="*/ 289 h 2903"/>
                  <a:gd name="T74" fmla="*/ 1092 w 2905"/>
                  <a:gd name="T75" fmla="*/ 399 h 2903"/>
                  <a:gd name="T76" fmla="*/ 1048 w 2905"/>
                  <a:gd name="T77" fmla="*/ 504 h 2903"/>
                  <a:gd name="T78" fmla="*/ 995 w 2905"/>
                  <a:gd name="T79" fmla="*/ 603 h 2903"/>
                  <a:gd name="T80" fmla="*/ 931 w 2905"/>
                  <a:gd name="T81" fmla="*/ 694 h 2903"/>
                  <a:gd name="T82" fmla="*/ 861 w 2905"/>
                  <a:gd name="T83" fmla="*/ 780 h 2903"/>
                  <a:gd name="T84" fmla="*/ 782 w 2905"/>
                  <a:gd name="T85" fmla="*/ 859 h 2903"/>
                  <a:gd name="T86" fmla="*/ 696 w 2905"/>
                  <a:gd name="T87" fmla="*/ 930 h 2903"/>
                  <a:gd name="T88" fmla="*/ 603 w 2905"/>
                  <a:gd name="T89" fmla="*/ 993 h 2903"/>
                  <a:gd name="T90" fmla="*/ 504 w 2905"/>
                  <a:gd name="T91" fmla="*/ 1048 h 2903"/>
                  <a:gd name="T92" fmla="*/ 399 w 2905"/>
                  <a:gd name="T93" fmla="*/ 1092 h 2903"/>
                  <a:gd name="T94" fmla="*/ 291 w 2905"/>
                  <a:gd name="T95" fmla="*/ 1125 h 2903"/>
                  <a:gd name="T96" fmla="*/ 178 w 2905"/>
                  <a:gd name="T97" fmla="*/ 1148 h 2903"/>
                  <a:gd name="T98" fmla="*/ 61 w 2905"/>
                  <a:gd name="T99" fmla="*/ 1159 h 2903"/>
                  <a:gd name="T100" fmla="*/ 0 w 2905"/>
                  <a:gd name="T101" fmla="*/ 1161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5" h="2903">
                    <a:moveTo>
                      <a:pt x="0" y="1161"/>
                    </a:moveTo>
                    <a:lnTo>
                      <a:pt x="0" y="2903"/>
                    </a:lnTo>
                    <a:lnTo>
                      <a:pt x="0" y="2903"/>
                    </a:lnTo>
                    <a:lnTo>
                      <a:pt x="75" y="2903"/>
                    </a:lnTo>
                    <a:lnTo>
                      <a:pt x="150" y="2899"/>
                    </a:lnTo>
                    <a:lnTo>
                      <a:pt x="224" y="2896"/>
                    </a:lnTo>
                    <a:lnTo>
                      <a:pt x="297" y="2888"/>
                    </a:lnTo>
                    <a:lnTo>
                      <a:pt x="370" y="2881"/>
                    </a:lnTo>
                    <a:lnTo>
                      <a:pt x="443" y="2870"/>
                    </a:lnTo>
                    <a:lnTo>
                      <a:pt x="515" y="2859"/>
                    </a:lnTo>
                    <a:lnTo>
                      <a:pt x="586" y="2844"/>
                    </a:lnTo>
                    <a:lnTo>
                      <a:pt x="656" y="2830"/>
                    </a:lnTo>
                    <a:lnTo>
                      <a:pt x="725" y="2811"/>
                    </a:lnTo>
                    <a:lnTo>
                      <a:pt x="795" y="2793"/>
                    </a:lnTo>
                    <a:lnTo>
                      <a:pt x="865" y="2773"/>
                    </a:lnTo>
                    <a:lnTo>
                      <a:pt x="932" y="2751"/>
                    </a:lnTo>
                    <a:lnTo>
                      <a:pt x="998" y="2727"/>
                    </a:lnTo>
                    <a:lnTo>
                      <a:pt x="1066" y="2702"/>
                    </a:lnTo>
                    <a:lnTo>
                      <a:pt x="1130" y="2676"/>
                    </a:lnTo>
                    <a:lnTo>
                      <a:pt x="1196" y="2647"/>
                    </a:lnTo>
                    <a:lnTo>
                      <a:pt x="1260" y="2617"/>
                    </a:lnTo>
                    <a:lnTo>
                      <a:pt x="1322" y="2586"/>
                    </a:lnTo>
                    <a:lnTo>
                      <a:pt x="1385" y="2553"/>
                    </a:lnTo>
                    <a:lnTo>
                      <a:pt x="1445" y="2518"/>
                    </a:lnTo>
                    <a:lnTo>
                      <a:pt x="1506" y="2484"/>
                    </a:lnTo>
                    <a:lnTo>
                      <a:pt x="1566" y="2447"/>
                    </a:lnTo>
                    <a:lnTo>
                      <a:pt x="1625" y="2408"/>
                    </a:lnTo>
                    <a:lnTo>
                      <a:pt x="1681" y="2368"/>
                    </a:lnTo>
                    <a:lnTo>
                      <a:pt x="1738" y="2326"/>
                    </a:lnTo>
                    <a:lnTo>
                      <a:pt x="1793" y="2284"/>
                    </a:lnTo>
                    <a:lnTo>
                      <a:pt x="1848" y="2240"/>
                    </a:lnTo>
                    <a:lnTo>
                      <a:pt x="1901" y="2196"/>
                    </a:lnTo>
                    <a:lnTo>
                      <a:pt x="1952" y="2148"/>
                    </a:lnTo>
                    <a:lnTo>
                      <a:pt x="2004" y="2103"/>
                    </a:lnTo>
                    <a:lnTo>
                      <a:pt x="2053" y="2053"/>
                    </a:lnTo>
                    <a:lnTo>
                      <a:pt x="2103" y="2004"/>
                    </a:lnTo>
                    <a:lnTo>
                      <a:pt x="2150" y="1952"/>
                    </a:lnTo>
                    <a:lnTo>
                      <a:pt x="2196" y="1899"/>
                    </a:lnTo>
                    <a:lnTo>
                      <a:pt x="2242" y="1846"/>
                    </a:lnTo>
                    <a:lnTo>
                      <a:pt x="2284" y="1793"/>
                    </a:lnTo>
                    <a:lnTo>
                      <a:pt x="2328" y="1738"/>
                    </a:lnTo>
                    <a:lnTo>
                      <a:pt x="2368" y="1681"/>
                    </a:lnTo>
                    <a:lnTo>
                      <a:pt x="2408" y="1623"/>
                    </a:lnTo>
                    <a:lnTo>
                      <a:pt x="2447" y="1564"/>
                    </a:lnTo>
                    <a:lnTo>
                      <a:pt x="2483" y="1506"/>
                    </a:lnTo>
                    <a:lnTo>
                      <a:pt x="2520" y="1445"/>
                    </a:lnTo>
                    <a:lnTo>
                      <a:pt x="2553" y="1385"/>
                    </a:lnTo>
                    <a:lnTo>
                      <a:pt x="2586" y="1322"/>
                    </a:lnTo>
                    <a:lnTo>
                      <a:pt x="2617" y="1258"/>
                    </a:lnTo>
                    <a:lnTo>
                      <a:pt x="2648" y="1194"/>
                    </a:lnTo>
                    <a:lnTo>
                      <a:pt x="2676" y="1130"/>
                    </a:lnTo>
                    <a:lnTo>
                      <a:pt x="2703" y="1064"/>
                    </a:lnTo>
                    <a:lnTo>
                      <a:pt x="2727" y="998"/>
                    </a:lnTo>
                    <a:lnTo>
                      <a:pt x="2751" y="930"/>
                    </a:lnTo>
                    <a:lnTo>
                      <a:pt x="2773" y="863"/>
                    </a:lnTo>
                    <a:lnTo>
                      <a:pt x="2793" y="795"/>
                    </a:lnTo>
                    <a:lnTo>
                      <a:pt x="2813" y="725"/>
                    </a:lnTo>
                    <a:lnTo>
                      <a:pt x="2830" y="656"/>
                    </a:lnTo>
                    <a:lnTo>
                      <a:pt x="2844" y="584"/>
                    </a:lnTo>
                    <a:lnTo>
                      <a:pt x="2859" y="515"/>
                    </a:lnTo>
                    <a:lnTo>
                      <a:pt x="2870" y="441"/>
                    </a:lnTo>
                    <a:lnTo>
                      <a:pt x="2881" y="370"/>
                    </a:lnTo>
                    <a:lnTo>
                      <a:pt x="2888" y="297"/>
                    </a:lnTo>
                    <a:lnTo>
                      <a:pt x="2896" y="223"/>
                    </a:lnTo>
                    <a:lnTo>
                      <a:pt x="2901" y="150"/>
                    </a:lnTo>
                    <a:lnTo>
                      <a:pt x="2903" y="75"/>
                    </a:lnTo>
                    <a:lnTo>
                      <a:pt x="2905" y="0"/>
                    </a:lnTo>
                    <a:lnTo>
                      <a:pt x="1161" y="0"/>
                    </a:lnTo>
                    <a:lnTo>
                      <a:pt x="1161" y="0"/>
                    </a:lnTo>
                    <a:lnTo>
                      <a:pt x="1161" y="60"/>
                    </a:lnTo>
                    <a:lnTo>
                      <a:pt x="1156" y="119"/>
                    </a:lnTo>
                    <a:lnTo>
                      <a:pt x="1148" y="178"/>
                    </a:lnTo>
                    <a:lnTo>
                      <a:pt x="1139" y="234"/>
                    </a:lnTo>
                    <a:lnTo>
                      <a:pt x="1125" y="289"/>
                    </a:lnTo>
                    <a:lnTo>
                      <a:pt x="1110" y="346"/>
                    </a:lnTo>
                    <a:lnTo>
                      <a:pt x="1092" y="399"/>
                    </a:lnTo>
                    <a:lnTo>
                      <a:pt x="1072" y="452"/>
                    </a:lnTo>
                    <a:lnTo>
                      <a:pt x="1048" y="504"/>
                    </a:lnTo>
                    <a:lnTo>
                      <a:pt x="1022" y="553"/>
                    </a:lnTo>
                    <a:lnTo>
                      <a:pt x="995" y="603"/>
                    </a:lnTo>
                    <a:lnTo>
                      <a:pt x="964" y="650"/>
                    </a:lnTo>
                    <a:lnTo>
                      <a:pt x="931" y="694"/>
                    </a:lnTo>
                    <a:lnTo>
                      <a:pt x="898" y="738"/>
                    </a:lnTo>
                    <a:lnTo>
                      <a:pt x="861" y="780"/>
                    </a:lnTo>
                    <a:lnTo>
                      <a:pt x="823" y="821"/>
                    </a:lnTo>
                    <a:lnTo>
                      <a:pt x="782" y="859"/>
                    </a:lnTo>
                    <a:lnTo>
                      <a:pt x="740" y="896"/>
                    </a:lnTo>
                    <a:lnTo>
                      <a:pt x="696" y="930"/>
                    </a:lnTo>
                    <a:lnTo>
                      <a:pt x="650" y="963"/>
                    </a:lnTo>
                    <a:lnTo>
                      <a:pt x="603" y="993"/>
                    </a:lnTo>
                    <a:lnTo>
                      <a:pt x="555" y="1022"/>
                    </a:lnTo>
                    <a:lnTo>
                      <a:pt x="504" y="1048"/>
                    </a:lnTo>
                    <a:lnTo>
                      <a:pt x="453" y="1070"/>
                    </a:lnTo>
                    <a:lnTo>
                      <a:pt x="399" y="1092"/>
                    </a:lnTo>
                    <a:lnTo>
                      <a:pt x="346" y="1110"/>
                    </a:lnTo>
                    <a:lnTo>
                      <a:pt x="291" y="1125"/>
                    </a:lnTo>
                    <a:lnTo>
                      <a:pt x="235" y="1137"/>
                    </a:lnTo>
                    <a:lnTo>
                      <a:pt x="178" y="1148"/>
                    </a:lnTo>
                    <a:lnTo>
                      <a:pt x="119" y="1156"/>
                    </a:lnTo>
                    <a:lnTo>
                      <a:pt x="61" y="1159"/>
                    </a:lnTo>
                    <a:lnTo>
                      <a:pt x="0" y="1161"/>
                    </a:lnTo>
                    <a:lnTo>
                      <a:pt x="0" y="1161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ṩliḍê">
                <a:extLst>
                  <a:ext uri="{FF2B5EF4-FFF2-40B4-BE49-F238E27FC236}">
                    <a16:creationId xmlns:a16="http://schemas.microsoft.com/office/drawing/2014/main" xmlns="" id="{9E84CEE2-E3A6-49B7-AA62-3715AE77044C}"/>
                  </a:ext>
                </a:extLst>
              </p:cNvPr>
              <p:cNvSpPr/>
              <p:nvPr/>
            </p:nvSpPr>
            <p:spPr bwMode="auto">
              <a:xfrm flipH="1">
                <a:off x="7316172" y="3432453"/>
                <a:ext cx="1731647" cy="1730453"/>
              </a:xfrm>
              <a:custGeom>
                <a:avLst/>
                <a:gdLst>
                  <a:gd name="T0" fmla="*/ 0 w 2902"/>
                  <a:gd name="T1" fmla="*/ 0 h 2903"/>
                  <a:gd name="T2" fmla="*/ 2 w 2902"/>
                  <a:gd name="T3" fmla="*/ 75 h 2903"/>
                  <a:gd name="T4" fmla="*/ 9 w 2902"/>
                  <a:gd name="T5" fmla="*/ 223 h 2903"/>
                  <a:gd name="T6" fmla="*/ 23 w 2902"/>
                  <a:gd name="T7" fmla="*/ 370 h 2903"/>
                  <a:gd name="T8" fmla="*/ 45 w 2902"/>
                  <a:gd name="T9" fmla="*/ 515 h 2903"/>
                  <a:gd name="T10" fmla="*/ 75 w 2902"/>
                  <a:gd name="T11" fmla="*/ 656 h 2903"/>
                  <a:gd name="T12" fmla="*/ 110 w 2902"/>
                  <a:gd name="T13" fmla="*/ 795 h 2903"/>
                  <a:gd name="T14" fmla="*/ 152 w 2902"/>
                  <a:gd name="T15" fmla="*/ 930 h 2903"/>
                  <a:gd name="T16" fmla="*/ 201 w 2902"/>
                  <a:gd name="T17" fmla="*/ 1064 h 2903"/>
                  <a:gd name="T18" fmla="*/ 256 w 2902"/>
                  <a:gd name="T19" fmla="*/ 1194 h 2903"/>
                  <a:gd name="T20" fmla="*/ 316 w 2902"/>
                  <a:gd name="T21" fmla="*/ 1322 h 2903"/>
                  <a:gd name="T22" fmla="*/ 384 w 2902"/>
                  <a:gd name="T23" fmla="*/ 1445 h 2903"/>
                  <a:gd name="T24" fmla="*/ 457 w 2902"/>
                  <a:gd name="T25" fmla="*/ 1564 h 2903"/>
                  <a:gd name="T26" fmla="*/ 534 w 2902"/>
                  <a:gd name="T27" fmla="*/ 1681 h 2903"/>
                  <a:gd name="T28" fmla="*/ 619 w 2902"/>
                  <a:gd name="T29" fmla="*/ 1793 h 2903"/>
                  <a:gd name="T30" fmla="*/ 708 w 2902"/>
                  <a:gd name="T31" fmla="*/ 1899 h 2903"/>
                  <a:gd name="T32" fmla="*/ 802 w 2902"/>
                  <a:gd name="T33" fmla="*/ 2004 h 2903"/>
                  <a:gd name="T34" fmla="*/ 901 w 2902"/>
                  <a:gd name="T35" fmla="*/ 2103 h 2903"/>
                  <a:gd name="T36" fmla="*/ 1003 w 2902"/>
                  <a:gd name="T37" fmla="*/ 2196 h 2903"/>
                  <a:gd name="T38" fmla="*/ 1111 w 2902"/>
                  <a:gd name="T39" fmla="*/ 2284 h 2903"/>
                  <a:gd name="T40" fmla="*/ 1223 w 2902"/>
                  <a:gd name="T41" fmla="*/ 2368 h 2903"/>
                  <a:gd name="T42" fmla="*/ 1338 w 2902"/>
                  <a:gd name="T43" fmla="*/ 2447 h 2903"/>
                  <a:gd name="T44" fmla="*/ 1457 w 2902"/>
                  <a:gd name="T45" fmla="*/ 2518 h 2903"/>
                  <a:gd name="T46" fmla="*/ 1582 w 2902"/>
                  <a:gd name="T47" fmla="*/ 2586 h 2903"/>
                  <a:gd name="T48" fmla="*/ 1708 w 2902"/>
                  <a:gd name="T49" fmla="*/ 2647 h 2903"/>
                  <a:gd name="T50" fmla="*/ 1838 w 2902"/>
                  <a:gd name="T51" fmla="*/ 2702 h 2903"/>
                  <a:gd name="T52" fmla="*/ 1972 w 2902"/>
                  <a:gd name="T53" fmla="*/ 2751 h 2903"/>
                  <a:gd name="T54" fmla="*/ 2107 w 2902"/>
                  <a:gd name="T55" fmla="*/ 2793 h 2903"/>
                  <a:gd name="T56" fmla="*/ 2247 w 2902"/>
                  <a:gd name="T57" fmla="*/ 2830 h 2903"/>
                  <a:gd name="T58" fmla="*/ 2390 w 2902"/>
                  <a:gd name="T59" fmla="*/ 2859 h 2903"/>
                  <a:gd name="T60" fmla="*/ 2532 w 2902"/>
                  <a:gd name="T61" fmla="*/ 2881 h 2903"/>
                  <a:gd name="T62" fmla="*/ 2679 w 2902"/>
                  <a:gd name="T63" fmla="*/ 2896 h 2903"/>
                  <a:gd name="T64" fmla="*/ 2827 w 2902"/>
                  <a:gd name="T65" fmla="*/ 2903 h 2903"/>
                  <a:gd name="T66" fmla="*/ 2902 w 2902"/>
                  <a:gd name="T67" fmla="*/ 1161 h 2903"/>
                  <a:gd name="T68" fmla="*/ 2844 w 2902"/>
                  <a:gd name="T69" fmla="*/ 1159 h 2903"/>
                  <a:gd name="T70" fmla="*/ 2726 w 2902"/>
                  <a:gd name="T71" fmla="*/ 1148 h 2903"/>
                  <a:gd name="T72" fmla="*/ 2613 w 2902"/>
                  <a:gd name="T73" fmla="*/ 1125 h 2903"/>
                  <a:gd name="T74" fmla="*/ 2503 w 2902"/>
                  <a:gd name="T75" fmla="*/ 1092 h 2903"/>
                  <a:gd name="T76" fmla="*/ 2399 w 2902"/>
                  <a:gd name="T77" fmla="*/ 1048 h 2903"/>
                  <a:gd name="T78" fmla="*/ 2300 w 2902"/>
                  <a:gd name="T79" fmla="*/ 993 h 2903"/>
                  <a:gd name="T80" fmla="*/ 2208 w 2902"/>
                  <a:gd name="T81" fmla="*/ 930 h 2903"/>
                  <a:gd name="T82" fmla="*/ 2122 w 2902"/>
                  <a:gd name="T83" fmla="*/ 859 h 2903"/>
                  <a:gd name="T84" fmla="*/ 2043 w 2902"/>
                  <a:gd name="T85" fmla="*/ 780 h 2903"/>
                  <a:gd name="T86" fmla="*/ 1972 w 2902"/>
                  <a:gd name="T87" fmla="*/ 694 h 2903"/>
                  <a:gd name="T88" fmla="*/ 1910 w 2902"/>
                  <a:gd name="T89" fmla="*/ 603 h 2903"/>
                  <a:gd name="T90" fmla="*/ 1857 w 2902"/>
                  <a:gd name="T91" fmla="*/ 504 h 2903"/>
                  <a:gd name="T92" fmla="*/ 1813 w 2902"/>
                  <a:gd name="T93" fmla="*/ 399 h 2903"/>
                  <a:gd name="T94" fmla="*/ 1778 w 2902"/>
                  <a:gd name="T95" fmla="*/ 289 h 2903"/>
                  <a:gd name="T96" fmla="*/ 1754 w 2902"/>
                  <a:gd name="T97" fmla="*/ 178 h 2903"/>
                  <a:gd name="T98" fmla="*/ 1743 w 2902"/>
                  <a:gd name="T99" fmla="*/ 60 h 2903"/>
                  <a:gd name="T100" fmla="*/ 1741 w 2902"/>
                  <a:gd name="T101" fmla="*/ 0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2" h="2903">
                    <a:moveTo>
                      <a:pt x="174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75"/>
                    </a:lnTo>
                    <a:lnTo>
                      <a:pt x="3" y="150"/>
                    </a:lnTo>
                    <a:lnTo>
                      <a:pt x="9" y="223"/>
                    </a:lnTo>
                    <a:lnTo>
                      <a:pt x="14" y="297"/>
                    </a:lnTo>
                    <a:lnTo>
                      <a:pt x="23" y="370"/>
                    </a:lnTo>
                    <a:lnTo>
                      <a:pt x="33" y="441"/>
                    </a:lnTo>
                    <a:lnTo>
                      <a:pt x="45" y="515"/>
                    </a:lnTo>
                    <a:lnTo>
                      <a:pt x="58" y="584"/>
                    </a:lnTo>
                    <a:lnTo>
                      <a:pt x="75" y="656"/>
                    </a:lnTo>
                    <a:lnTo>
                      <a:pt x="91" y="725"/>
                    </a:lnTo>
                    <a:lnTo>
                      <a:pt x="110" y="795"/>
                    </a:lnTo>
                    <a:lnTo>
                      <a:pt x="130" y="863"/>
                    </a:lnTo>
                    <a:lnTo>
                      <a:pt x="152" y="930"/>
                    </a:lnTo>
                    <a:lnTo>
                      <a:pt x="175" y="998"/>
                    </a:lnTo>
                    <a:lnTo>
                      <a:pt x="201" y="1064"/>
                    </a:lnTo>
                    <a:lnTo>
                      <a:pt x="229" y="1130"/>
                    </a:lnTo>
                    <a:lnTo>
                      <a:pt x="256" y="1194"/>
                    </a:lnTo>
                    <a:lnTo>
                      <a:pt x="285" y="1258"/>
                    </a:lnTo>
                    <a:lnTo>
                      <a:pt x="316" y="1322"/>
                    </a:lnTo>
                    <a:lnTo>
                      <a:pt x="349" y="1385"/>
                    </a:lnTo>
                    <a:lnTo>
                      <a:pt x="384" y="1445"/>
                    </a:lnTo>
                    <a:lnTo>
                      <a:pt x="421" y="1506"/>
                    </a:lnTo>
                    <a:lnTo>
                      <a:pt x="457" y="1564"/>
                    </a:lnTo>
                    <a:lnTo>
                      <a:pt x="496" y="1623"/>
                    </a:lnTo>
                    <a:lnTo>
                      <a:pt x="534" y="1681"/>
                    </a:lnTo>
                    <a:lnTo>
                      <a:pt x="577" y="1738"/>
                    </a:lnTo>
                    <a:lnTo>
                      <a:pt x="619" y="1793"/>
                    </a:lnTo>
                    <a:lnTo>
                      <a:pt x="663" y="1846"/>
                    </a:lnTo>
                    <a:lnTo>
                      <a:pt x="708" y="1899"/>
                    </a:lnTo>
                    <a:lnTo>
                      <a:pt x="754" y="1952"/>
                    </a:lnTo>
                    <a:lnTo>
                      <a:pt x="802" y="2004"/>
                    </a:lnTo>
                    <a:lnTo>
                      <a:pt x="849" y="2053"/>
                    </a:lnTo>
                    <a:lnTo>
                      <a:pt x="901" y="2103"/>
                    </a:lnTo>
                    <a:lnTo>
                      <a:pt x="950" y="2148"/>
                    </a:lnTo>
                    <a:lnTo>
                      <a:pt x="1003" y="2196"/>
                    </a:lnTo>
                    <a:lnTo>
                      <a:pt x="1056" y="2240"/>
                    </a:lnTo>
                    <a:lnTo>
                      <a:pt x="1111" y="2284"/>
                    </a:lnTo>
                    <a:lnTo>
                      <a:pt x="1166" y="2326"/>
                    </a:lnTo>
                    <a:lnTo>
                      <a:pt x="1223" y="2368"/>
                    </a:lnTo>
                    <a:lnTo>
                      <a:pt x="1280" y="2408"/>
                    </a:lnTo>
                    <a:lnTo>
                      <a:pt x="1338" y="2447"/>
                    </a:lnTo>
                    <a:lnTo>
                      <a:pt x="1397" y="2484"/>
                    </a:lnTo>
                    <a:lnTo>
                      <a:pt x="1457" y="2518"/>
                    </a:lnTo>
                    <a:lnTo>
                      <a:pt x="1520" y="2553"/>
                    </a:lnTo>
                    <a:lnTo>
                      <a:pt x="1582" y="2586"/>
                    </a:lnTo>
                    <a:lnTo>
                      <a:pt x="1644" y="2617"/>
                    </a:lnTo>
                    <a:lnTo>
                      <a:pt x="1708" y="2647"/>
                    </a:lnTo>
                    <a:lnTo>
                      <a:pt x="1772" y="2676"/>
                    </a:lnTo>
                    <a:lnTo>
                      <a:pt x="1838" y="2702"/>
                    </a:lnTo>
                    <a:lnTo>
                      <a:pt x="1904" y="2727"/>
                    </a:lnTo>
                    <a:lnTo>
                      <a:pt x="1972" y="2751"/>
                    </a:lnTo>
                    <a:lnTo>
                      <a:pt x="2040" y="2773"/>
                    </a:lnTo>
                    <a:lnTo>
                      <a:pt x="2107" y="2793"/>
                    </a:lnTo>
                    <a:lnTo>
                      <a:pt x="2177" y="2811"/>
                    </a:lnTo>
                    <a:lnTo>
                      <a:pt x="2247" y="2830"/>
                    </a:lnTo>
                    <a:lnTo>
                      <a:pt x="2318" y="2844"/>
                    </a:lnTo>
                    <a:lnTo>
                      <a:pt x="2390" y="2859"/>
                    </a:lnTo>
                    <a:lnTo>
                      <a:pt x="2461" y="2870"/>
                    </a:lnTo>
                    <a:lnTo>
                      <a:pt x="2532" y="2881"/>
                    </a:lnTo>
                    <a:lnTo>
                      <a:pt x="2606" y="2888"/>
                    </a:lnTo>
                    <a:lnTo>
                      <a:pt x="2679" y="2896"/>
                    </a:lnTo>
                    <a:lnTo>
                      <a:pt x="2754" y="2899"/>
                    </a:lnTo>
                    <a:lnTo>
                      <a:pt x="2827" y="2903"/>
                    </a:lnTo>
                    <a:lnTo>
                      <a:pt x="2902" y="2903"/>
                    </a:lnTo>
                    <a:lnTo>
                      <a:pt x="2902" y="1161"/>
                    </a:lnTo>
                    <a:lnTo>
                      <a:pt x="2902" y="1161"/>
                    </a:lnTo>
                    <a:lnTo>
                      <a:pt x="2844" y="1159"/>
                    </a:lnTo>
                    <a:lnTo>
                      <a:pt x="2783" y="1156"/>
                    </a:lnTo>
                    <a:lnTo>
                      <a:pt x="2726" y="1148"/>
                    </a:lnTo>
                    <a:lnTo>
                      <a:pt x="2670" y="1137"/>
                    </a:lnTo>
                    <a:lnTo>
                      <a:pt x="2613" y="1125"/>
                    </a:lnTo>
                    <a:lnTo>
                      <a:pt x="2558" y="1110"/>
                    </a:lnTo>
                    <a:lnTo>
                      <a:pt x="2503" y="1092"/>
                    </a:lnTo>
                    <a:lnTo>
                      <a:pt x="2450" y="1070"/>
                    </a:lnTo>
                    <a:lnTo>
                      <a:pt x="2399" y="1048"/>
                    </a:lnTo>
                    <a:lnTo>
                      <a:pt x="2349" y="1022"/>
                    </a:lnTo>
                    <a:lnTo>
                      <a:pt x="2300" y="993"/>
                    </a:lnTo>
                    <a:lnTo>
                      <a:pt x="2254" y="963"/>
                    </a:lnTo>
                    <a:lnTo>
                      <a:pt x="2208" y="930"/>
                    </a:lnTo>
                    <a:lnTo>
                      <a:pt x="2164" y="896"/>
                    </a:lnTo>
                    <a:lnTo>
                      <a:pt x="2122" y="859"/>
                    </a:lnTo>
                    <a:lnTo>
                      <a:pt x="2082" y="821"/>
                    </a:lnTo>
                    <a:lnTo>
                      <a:pt x="2043" y="780"/>
                    </a:lnTo>
                    <a:lnTo>
                      <a:pt x="2007" y="738"/>
                    </a:lnTo>
                    <a:lnTo>
                      <a:pt x="1972" y="694"/>
                    </a:lnTo>
                    <a:lnTo>
                      <a:pt x="1939" y="650"/>
                    </a:lnTo>
                    <a:lnTo>
                      <a:pt x="1910" y="603"/>
                    </a:lnTo>
                    <a:lnTo>
                      <a:pt x="1882" y="553"/>
                    </a:lnTo>
                    <a:lnTo>
                      <a:pt x="1857" y="504"/>
                    </a:lnTo>
                    <a:lnTo>
                      <a:pt x="1833" y="452"/>
                    </a:lnTo>
                    <a:lnTo>
                      <a:pt x="1813" y="399"/>
                    </a:lnTo>
                    <a:lnTo>
                      <a:pt x="1794" y="346"/>
                    </a:lnTo>
                    <a:lnTo>
                      <a:pt x="1778" y="289"/>
                    </a:lnTo>
                    <a:lnTo>
                      <a:pt x="1765" y="234"/>
                    </a:lnTo>
                    <a:lnTo>
                      <a:pt x="1754" y="178"/>
                    </a:lnTo>
                    <a:lnTo>
                      <a:pt x="1747" y="119"/>
                    </a:lnTo>
                    <a:lnTo>
                      <a:pt x="1743" y="60"/>
                    </a:lnTo>
                    <a:lnTo>
                      <a:pt x="1741" y="0"/>
                    </a:lnTo>
                    <a:lnTo>
                      <a:pt x="1741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í$ľíḑé">
                <a:extLst>
                  <a:ext uri="{FF2B5EF4-FFF2-40B4-BE49-F238E27FC236}">
                    <a16:creationId xmlns:a16="http://schemas.microsoft.com/office/drawing/2014/main" xmlns="" id="{E9981ABA-96E1-4051-B61B-C9C7276083F0}"/>
                  </a:ext>
                </a:extLst>
              </p:cNvPr>
              <p:cNvGrpSpPr/>
              <p:nvPr/>
            </p:nvGrpSpPr>
            <p:grpSpPr>
              <a:xfrm>
                <a:off x="5584527" y="1700808"/>
                <a:ext cx="3691848" cy="2234814"/>
                <a:chOff x="5584527" y="1700808"/>
                <a:chExt cx="3691848" cy="2234814"/>
              </a:xfrm>
            </p:grpSpPr>
            <p:sp>
              <p:nvSpPr>
                <p:cNvPr id="25" name="îŝ1ïḑé">
                  <a:extLst>
                    <a:ext uri="{FF2B5EF4-FFF2-40B4-BE49-F238E27FC236}">
                      <a16:creationId xmlns:a16="http://schemas.microsoft.com/office/drawing/2014/main" xmlns="" id="{40729912-E1C3-4BD0-842B-4652C0EA2F41}"/>
                    </a:ext>
                  </a:extLst>
                </p:cNvPr>
                <p:cNvSpPr/>
                <p:nvPr/>
              </p:nvSpPr>
              <p:spPr bwMode="auto">
                <a:xfrm flipH="1">
                  <a:off x="7316172" y="1700808"/>
                  <a:ext cx="1731647" cy="1731645"/>
                </a:xfrm>
                <a:custGeom>
                  <a:avLst/>
                  <a:gdLst>
                    <a:gd name="T0" fmla="*/ 2902 w 2902"/>
                    <a:gd name="T1" fmla="*/ 0 h 2903"/>
                    <a:gd name="T2" fmla="*/ 2827 w 2902"/>
                    <a:gd name="T3" fmla="*/ 0 h 2903"/>
                    <a:gd name="T4" fmla="*/ 2679 w 2902"/>
                    <a:gd name="T5" fmla="*/ 7 h 2903"/>
                    <a:gd name="T6" fmla="*/ 2532 w 2902"/>
                    <a:gd name="T7" fmla="*/ 22 h 2903"/>
                    <a:gd name="T8" fmla="*/ 2390 w 2902"/>
                    <a:gd name="T9" fmla="*/ 44 h 2903"/>
                    <a:gd name="T10" fmla="*/ 2247 w 2902"/>
                    <a:gd name="T11" fmla="*/ 73 h 2903"/>
                    <a:gd name="T12" fmla="*/ 2107 w 2902"/>
                    <a:gd name="T13" fmla="*/ 110 h 2903"/>
                    <a:gd name="T14" fmla="*/ 1972 w 2902"/>
                    <a:gd name="T15" fmla="*/ 152 h 2903"/>
                    <a:gd name="T16" fmla="*/ 1838 w 2902"/>
                    <a:gd name="T17" fmla="*/ 201 h 2903"/>
                    <a:gd name="T18" fmla="*/ 1708 w 2902"/>
                    <a:gd name="T19" fmla="*/ 256 h 2903"/>
                    <a:gd name="T20" fmla="*/ 1582 w 2902"/>
                    <a:gd name="T21" fmla="*/ 317 h 2903"/>
                    <a:gd name="T22" fmla="*/ 1457 w 2902"/>
                    <a:gd name="T23" fmla="*/ 385 h 2903"/>
                    <a:gd name="T24" fmla="*/ 1338 w 2902"/>
                    <a:gd name="T25" fmla="*/ 456 h 2903"/>
                    <a:gd name="T26" fmla="*/ 1223 w 2902"/>
                    <a:gd name="T27" fmla="*/ 535 h 2903"/>
                    <a:gd name="T28" fmla="*/ 1111 w 2902"/>
                    <a:gd name="T29" fmla="*/ 619 h 2903"/>
                    <a:gd name="T30" fmla="*/ 1003 w 2902"/>
                    <a:gd name="T31" fmla="*/ 707 h 2903"/>
                    <a:gd name="T32" fmla="*/ 901 w 2902"/>
                    <a:gd name="T33" fmla="*/ 800 h 2903"/>
                    <a:gd name="T34" fmla="*/ 802 w 2902"/>
                    <a:gd name="T35" fmla="*/ 899 h 2903"/>
                    <a:gd name="T36" fmla="*/ 708 w 2902"/>
                    <a:gd name="T37" fmla="*/ 1004 h 2903"/>
                    <a:gd name="T38" fmla="*/ 619 w 2902"/>
                    <a:gd name="T39" fmla="*/ 1110 h 2903"/>
                    <a:gd name="T40" fmla="*/ 534 w 2902"/>
                    <a:gd name="T41" fmla="*/ 1222 h 2903"/>
                    <a:gd name="T42" fmla="*/ 457 w 2902"/>
                    <a:gd name="T43" fmla="*/ 1339 h 2903"/>
                    <a:gd name="T44" fmla="*/ 384 w 2902"/>
                    <a:gd name="T45" fmla="*/ 1458 h 2903"/>
                    <a:gd name="T46" fmla="*/ 316 w 2902"/>
                    <a:gd name="T47" fmla="*/ 1581 h 2903"/>
                    <a:gd name="T48" fmla="*/ 256 w 2902"/>
                    <a:gd name="T49" fmla="*/ 1709 h 2903"/>
                    <a:gd name="T50" fmla="*/ 201 w 2902"/>
                    <a:gd name="T51" fmla="*/ 1839 h 2903"/>
                    <a:gd name="T52" fmla="*/ 152 w 2902"/>
                    <a:gd name="T53" fmla="*/ 1973 h 2903"/>
                    <a:gd name="T54" fmla="*/ 110 w 2902"/>
                    <a:gd name="T55" fmla="*/ 2108 h 2903"/>
                    <a:gd name="T56" fmla="*/ 75 w 2902"/>
                    <a:gd name="T57" fmla="*/ 2247 h 2903"/>
                    <a:gd name="T58" fmla="*/ 45 w 2902"/>
                    <a:gd name="T59" fmla="*/ 2388 h 2903"/>
                    <a:gd name="T60" fmla="*/ 23 w 2902"/>
                    <a:gd name="T61" fmla="*/ 2533 h 2903"/>
                    <a:gd name="T62" fmla="*/ 9 w 2902"/>
                    <a:gd name="T63" fmla="*/ 2680 h 2903"/>
                    <a:gd name="T64" fmla="*/ 2 w 2902"/>
                    <a:gd name="T65" fmla="*/ 2828 h 2903"/>
                    <a:gd name="T66" fmla="*/ 1741 w 2902"/>
                    <a:gd name="T67" fmla="*/ 2903 h 2903"/>
                    <a:gd name="T68" fmla="*/ 1743 w 2902"/>
                    <a:gd name="T69" fmla="*/ 2843 h 2903"/>
                    <a:gd name="T70" fmla="*/ 1754 w 2902"/>
                    <a:gd name="T71" fmla="*/ 2725 h 2903"/>
                    <a:gd name="T72" fmla="*/ 1778 w 2902"/>
                    <a:gd name="T73" fmla="*/ 2614 h 2903"/>
                    <a:gd name="T74" fmla="*/ 1813 w 2902"/>
                    <a:gd name="T75" fmla="*/ 2504 h 2903"/>
                    <a:gd name="T76" fmla="*/ 1857 w 2902"/>
                    <a:gd name="T77" fmla="*/ 2399 h 2903"/>
                    <a:gd name="T78" fmla="*/ 1910 w 2902"/>
                    <a:gd name="T79" fmla="*/ 2300 h 2903"/>
                    <a:gd name="T80" fmla="*/ 1972 w 2902"/>
                    <a:gd name="T81" fmla="*/ 2209 h 2903"/>
                    <a:gd name="T82" fmla="*/ 2043 w 2902"/>
                    <a:gd name="T83" fmla="*/ 2123 h 2903"/>
                    <a:gd name="T84" fmla="*/ 2122 w 2902"/>
                    <a:gd name="T85" fmla="*/ 2044 h 2903"/>
                    <a:gd name="T86" fmla="*/ 2208 w 2902"/>
                    <a:gd name="T87" fmla="*/ 1973 h 2903"/>
                    <a:gd name="T88" fmla="*/ 2300 w 2902"/>
                    <a:gd name="T89" fmla="*/ 1910 h 2903"/>
                    <a:gd name="T90" fmla="*/ 2399 w 2902"/>
                    <a:gd name="T91" fmla="*/ 1855 h 2903"/>
                    <a:gd name="T92" fmla="*/ 2503 w 2902"/>
                    <a:gd name="T93" fmla="*/ 1811 h 2903"/>
                    <a:gd name="T94" fmla="*/ 2613 w 2902"/>
                    <a:gd name="T95" fmla="*/ 1778 h 2903"/>
                    <a:gd name="T96" fmla="*/ 2726 w 2902"/>
                    <a:gd name="T97" fmla="*/ 1755 h 2903"/>
                    <a:gd name="T98" fmla="*/ 2844 w 2902"/>
                    <a:gd name="T99" fmla="*/ 1744 h 2903"/>
                    <a:gd name="T100" fmla="*/ 2902 w 2902"/>
                    <a:gd name="T101" fmla="*/ 1742 h 2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2" h="2903">
                      <a:moveTo>
                        <a:pt x="2902" y="1742"/>
                      </a:moveTo>
                      <a:lnTo>
                        <a:pt x="2902" y="0"/>
                      </a:lnTo>
                      <a:lnTo>
                        <a:pt x="2902" y="0"/>
                      </a:lnTo>
                      <a:lnTo>
                        <a:pt x="2827" y="0"/>
                      </a:lnTo>
                      <a:lnTo>
                        <a:pt x="2754" y="4"/>
                      </a:lnTo>
                      <a:lnTo>
                        <a:pt x="2679" y="7"/>
                      </a:lnTo>
                      <a:lnTo>
                        <a:pt x="2606" y="15"/>
                      </a:lnTo>
                      <a:lnTo>
                        <a:pt x="2532" y="22"/>
                      </a:lnTo>
                      <a:lnTo>
                        <a:pt x="2461" y="33"/>
                      </a:lnTo>
                      <a:lnTo>
                        <a:pt x="2390" y="44"/>
                      </a:lnTo>
                      <a:lnTo>
                        <a:pt x="2318" y="59"/>
                      </a:lnTo>
                      <a:lnTo>
                        <a:pt x="2247" y="73"/>
                      </a:lnTo>
                      <a:lnTo>
                        <a:pt x="2177" y="92"/>
                      </a:lnTo>
                      <a:lnTo>
                        <a:pt x="2107" y="110"/>
                      </a:lnTo>
                      <a:lnTo>
                        <a:pt x="2040" y="130"/>
                      </a:lnTo>
                      <a:lnTo>
                        <a:pt x="1972" y="152"/>
                      </a:lnTo>
                      <a:lnTo>
                        <a:pt x="1904" y="176"/>
                      </a:lnTo>
                      <a:lnTo>
                        <a:pt x="1838" y="201"/>
                      </a:lnTo>
                      <a:lnTo>
                        <a:pt x="1772" y="227"/>
                      </a:lnTo>
                      <a:lnTo>
                        <a:pt x="1708" y="256"/>
                      </a:lnTo>
                      <a:lnTo>
                        <a:pt x="1644" y="286"/>
                      </a:lnTo>
                      <a:lnTo>
                        <a:pt x="1582" y="317"/>
                      </a:lnTo>
                      <a:lnTo>
                        <a:pt x="1520" y="350"/>
                      </a:lnTo>
                      <a:lnTo>
                        <a:pt x="1457" y="385"/>
                      </a:lnTo>
                      <a:lnTo>
                        <a:pt x="1397" y="419"/>
                      </a:lnTo>
                      <a:lnTo>
                        <a:pt x="1338" y="456"/>
                      </a:lnTo>
                      <a:lnTo>
                        <a:pt x="1280" y="495"/>
                      </a:lnTo>
                      <a:lnTo>
                        <a:pt x="1223" y="535"/>
                      </a:lnTo>
                      <a:lnTo>
                        <a:pt x="1166" y="577"/>
                      </a:lnTo>
                      <a:lnTo>
                        <a:pt x="1111" y="619"/>
                      </a:lnTo>
                      <a:lnTo>
                        <a:pt x="1056" y="663"/>
                      </a:lnTo>
                      <a:lnTo>
                        <a:pt x="1003" y="707"/>
                      </a:lnTo>
                      <a:lnTo>
                        <a:pt x="950" y="755"/>
                      </a:lnTo>
                      <a:lnTo>
                        <a:pt x="901" y="800"/>
                      </a:lnTo>
                      <a:lnTo>
                        <a:pt x="849" y="850"/>
                      </a:lnTo>
                      <a:lnTo>
                        <a:pt x="802" y="899"/>
                      </a:lnTo>
                      <a:lnTo>
                        <a:pt x="754" y="951"/>
                      </a:lnTo>
                      <a:lnTo>
                        <a:pt x="708" y="1004"/>
                      </a:lnTo>
                      <a:lnTo>
                        <a:pt x="663" y="1057"/>
                      </a:lnTo>
                      <a:lnTo>
                        <a:pt x="619" y="1110"/>
                      </a:lnTo>
                      <a:lnTo>
                        <a:pt x="577" y="1165"/>
                      </a:lnTo>
                      <a:lnTo>
                        <a:pt x="534" y="1222"/>
                      </a:lnTo>
                      <a:lnTo>
                        <a:pt x="496" y="1280"/>
                      </a:lnTo>
                      <a:lnTo>
                        <a:pt x="457" y="1339"/>
                      </a:lnTo>
                      <a:lnTo>
                        <a:pt x="421" y="1397"/>
                      </a:lnTo>
                      <a:lnTo>
                        <a:pt x="384" y="1458"/>
                      </a:lnTo>
                      <a:lnTo>
                        <a:pt x="349" y="1518"/>
                      </a:lnTo>
                      <a:lnTo>
                        <a:pt x="316" y="1581"/>
                      </a:lnTo>
                      <a:lnTo>
                        <a:pt x="285" y="1645"/>
                      </a:lnTo>
                      <a:lnTo>
                        <a:pt x="256" y="1709"/>
                      </a:lnTo>
                      <a:lnTo>
                        <a:pt x="229" y="1773"/>
                      </a:lnTo>
                      <a:lnTo>
                        <a:pt x="201" y="1839"/>
                      </a:lnTo>
                      <a:lnTo>
                        <a:pt x="175" y="1905"/>
                      </a:lnTo>
                      <a:lnTo>
                        <a:pt x="152" y="1973"/>
                      </a:lnTo>
                      <a:lnTo>
                        <a:pt x="130" y="2040"/>
                      </a:lnTo>
                      <a:lnTo>
                        <a:pt x="110" y="2108"/>
                      </a:lnTo>
                      <a:lnTo>
                        <a:pt x="91" y="2178"/>
                      </a:lnTo>
                      <a:lnTo>
                        <a:pt x="75" y="2247"/>
                      </a:lnTo>
                      <a:lnTo>
                        <a:pt x="58" y="2319"/>
                      </a:lnTo>
                      <a:lnTo>
                        <a:pt x="45" y="2388"/>
                      </a:lnTo>
                      <a:lnTo>
                        <a:pt x="33" y="2462"/>
                      </a:lnTo>
                      <a:lnTo>
                        <a:pt x="23" y="2533"/>
                      </a:lnTo>
                      <a:lnTo>
                        <a:pt x="14" y="2606"/>
                      </a:lnTo>
                      <a:lnTo>
                        <a:pt x="9" y="2680"/>
                      </a:lnTo>
                      <a:lnTo>
                        <a:pt x="3" y="2753"/>
                      </a:lnTo>
                      <a:lnTo>
                        <a:pt x="2" y="2828"/>
                      </a:lnTo>
                      <a:lnTo>
                        <a:pt x="0" y="2903"/>
                      </a:lnTo>
                      <a:lnTo>
                        <a:pt x="1741" y="2903"/>
                      </a:lnTo>
                      <a:lnTo>
                        <a:pt x="1741" y="2903"/>
                      </a:lnTo>
                      <a:lnTo>
                        <a:pt x="1743" y="2843"/>
                      </a:lnTo>
                      <a:lnTo>
                        <a:pt x="1747" y="2784"/>
                      </a:lnTo>
                      <a:lnTo>
                        <a:pt x="1754" y="2725"/>
                      </a:lnTo>
                      <a:lnTo>
                        <a:pt x="1765" y="2669"/>
                      </a:lnTo>
                      <a:lnTo>
                        <a:pt x="1778" y="2614"/>
                      </a:lnTo>
                      <a:lnTo>
                        <a:pt x="1794" y="2557"/>
                      </a:lnTo>
                      <a:lnTo>
                        <a:pt x="1813" y="2504"/>
                      </a:lnTo>
                      <a:lnTo>
                        <a:pt x="1833" y="2451"/>
                      </a:lnTo>
                      <a:lnTo>
                        <a:pt x="1857" y="2399"/>
                      </a:lnTo>
                      <a:lnTo>
                        <a:pt x="1882" y="2350"/>
                      </a:lnTo>
                      <a:lnTo>
                        <a:pt x="1910" y="2300"/>
                      </a:lnTo>
                      <a:lnTo>
                        <a:pt x="1939" y="2253"/>
                      </a:lnTo>
                      <a:lnTo>
                        <a:pt x="1972" y="2209"/>
                      </a:lnTo>
                      <a:lnTo>
                        <a:pt x="2007" y="2165"/>
                      </a:lnTo>
                      <a:lnTo>
                        <a:pt x="2043" y="2123"/>
                      </a:lnTo>
                      <a:lnTo>
                        <a:pt x="2082" y="2082"/>
                      </a:lnTo>
                      <a:lnTo>
                        <a:pt x="2122" y="2044"/>
                      </a:lnTo>
                      <a:lnTo>
                        <a:pt x="2164" y="2007"/>
                      </a:lnTo>
                      <a:lnTo>
                        <a:pt x="2208" y="1973"/>
                      </a:lnTo>
                      <a:lnTo>
                        <a:pt x="2254" y="1940"/>
                      </a:lnTo>
                      <a:lnTo>
                        <a:pt x="2300" y="1910"/>
                      </a:lnTo>
                      <a:lnTo>
                        <a:pt x="2349" y="1881"/>
                      </a:lnTo>
                      <a:lnTo>
                        <a:pt x="2399" y="1855"/>
                      </a:lnTo>
                      <a:lnTo>
                        <a:pt x="2450" y="1833"/>
                      </a:lnTo>
                      <a:lnTo>
                        <a:pt x="2503" y="1811"/>
                      </a:lnTo>
                      <a:lnTo>
                        <a:pt x="2558" y="1793"/>
                      </a:lnTo>
                      <a:lnTo>
                        <a:pt x="2613" y="1778"/>
                      </a:lnTo>
                      <a:lnTo>
                        <a:pt x="2670" y="1766"/>
                      </a:lnTo>
                      <a:lnTo>
                        <a:pt x="2726" y="1755"/>
                      </a:lnTo>
                      <a:lnTo>
                        <a:pt x="2783" y="1747"/>
                      </a:lnTo>
                      <a:lnTo>
                        <a:pt x="2844" y="1744"/>
                      </a:lnTo>
                      <a:lnTo>
                        <a:pt x="2902" y="1742"/>
                      </a:lnTo>
                      <a:lnTo>
                        <a:pt x="2902" y="174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ïṣļïďé">
                  <a:extLst>
                    <a:ext uri="{FF2B5EF4-FFF2-40B4-BE49-F238E27FC236}">
                      <a16:creationId xmlns:a16="http://schemas.microsoft.com/office/drawing/2014/main" xmlns="" id="{494CD491-D5AA-40E1-AD5E-E0BBC54E692F}"/>
                    </a:ext>
                  </a:extLst>
                </p:cNvPr>
                <p:cNvSpPr/>
                <p:nvPr/>
              </p:nvSpPr>
              <p:spPr bwMode="auto">
                <a:xfrm flipH="1">
                  <a:off x="7780513" y="3374121"/>
                  <a:ext cx="1495862" cy="561501"/>
                </a:xfrm>
                <a:custGeom>
                  <a:avLst/>
                  <a:gdLst>
                    <a:gd name="T0" fmla="*/ 0 w 2031"/>
                    <a:gd name="T1" fmla="*/ 0 h 762"/>
                    <a:gd name="T2" fmla="*/ 1016 w 2031"/>
                    <a:gd name="T3" fmla="*/ 762 h 762"/>
                    <a:gd name="T4" fmla="*/ 2031 w 2031"/>
                    <a:gd name="T5" fmla="*/ 0 h 762"/>
                    <a:gd name="T6" fmla="*/ 0 w 2031"/>
                    <a:gd name="T7" fmla="*/ 0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1" h="762">
                      <a:moveTo>
                        <a:pt x="0" y="0"/>
                      </a:moveTo>
                      <a:lnTo>
                        <a:pt x="1016" y="762"/>
                      </a:lnTo>
                      <a:lnTo>
                        <a:pt x="203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isḷíḍe">
                  <a:extLst>
                    <a:ext uri="{FF2B5EF4-FFF2-40B4-BE49-F238E27FC236}">
                      <a16:creationId xmlns:a16="http://schemas.microsoft.com/office/drawing/2014/main" xmlns="" id="{EA9683EF-8017-444C-9BC2-44BDFE533C11}"/>
                    </a:ext>
                  </a:extLst>
                </p:cNvPr>
                <p:cNvSpPr/>
                <p:nvPr/>
              </p:nvSpPr>
              <p:spPr bwMode="auto">
                <a:xfrm flipH="1">
                  <a:off x="5584527" y="1700808"/>
                  <a:ext cx="1731646" cy="1731645"/>
                </a:xfrm>
                <a:custGeom>
                  <a:avLst/>
                  <a:gdLst>
                    <a:gd name="T0" fmla="*/ 0 w 2905"/>
                    <a:gd name="T1" fmla="*/ 1742 h 2903"/>
                    <a:gd name="T2" fmla="*/ 61 w 2905"/>
                    <a:gd name="T3" fmla="*/ 1744 h 2903"/>
                    <a:gd name="T4" fmla="*/ 178 w 2905"/>
                    <a:gd name="T5" fmla="*/ 1755 h 2903"/>
                    <a:gd name="T6" fmla="*/ 291 w 2905"/>
                    <a:gd name="T7" fmla="*/ 1778 h 2903"/>
                    <a:gd name="T8" fmla="*/ 399 w 2905"/>
                    <a:gd name="T9" fmla="*/ 1811 h 2903"/>
                    <a:gd name="T10" fmla="*/ 504 w 2905"/>
                    <a:gd name="T11" fmla="*/ 1855 h 2903"/>
                    <a:gd name="T12" fmla="*/ 603 w 2905"/>
                    <a:gd name="T13" fmla="*/ 1910 h 2903"/>
                    <a:gd name="T14" fmla="*/ 696 w 2905"/>
                    <a:gd name="T15" fmla="*/ 1973 h 2903"/>
                    <a:gd name="T16" fmla="*/ 782 w 2905"/>
                    <a:gd name="T17" fmla="*/ 2044 h 2903"/>
                    <a:gd name="T18" fmla="*/ 861 w 2905"/>
                    <a:gd name="T19" fmla="*/ 2123 h 2903"/>
                    <a:gd name="T20" fmla="*/ 931 w 2905"/>
                    <a:gd name="T21" fmla="*/ 2209 h 2903"/>
                    <a:gd name="T22" fmla="*/ 995 w 2905"/>
                    <a:gd name="T23" fmla="*/ 2300 h 2903"/>
                    <a:gd name="T24" fmla="*/ 1048 w 2905"/>
                    <a:gd name="T25" fmla="*/ 2399 h 2903"/>
                    <a:gd name="T26" fmla="*/ 1092 w 2905"/>
                    <a:gd name="T27" fmla="*/ 2504 h 2903"/>
                    <a:gd name="T28" fmla="*/ 1125 w 2905"/>
                    <a:gd name="T29" fmla="*/ 2614 h 2903"/>
                    <a:gd name="T30" fmla="*/ 1148 w 2905"/>
                    <a:gd name="T31" fmla="*/ 2725 h 2903"/>
                    <a:gd name="T32" fmla="*/ 1161 w 2905"/>
                    <a:gd name="T33" fmla="*/ 2843 h 2903"/>
                    <a:gd name="T34" fmla="*/ 2905 w 2905"/>
                    <a:gd name="T35" fmla="*/ 2903 h 2903"/>
                    <a:gd name="T36" fmla="*/ 2903 w 2905"/>
                    <a:gd name="T37" fmla="*/ 2828 h 2903"/>
                    <a:gd name="T38" fmla="*/ 2896 w 2905"/>
                    <a:gd name="T39" fmla="*/ 2680 h 2903"/>
                    <a:gd name="T40" fmla="*/ 2881 w 2905"/>
                    <a:gd name="T41" fmla="*/ 2533 h 2903"/>
                    <a:gd name="T42" fmla="*/ 2859 w 2905"/>
                    <a:gd name="T43" fmla="*/ 2388 h 2903"/>
                    <a:gd name="T44" fmla="*/ 2830 w 2905"/>
                    <a:gd name="T45" fmla="*/ 2247 h 2903"/>
                    <a:gd name="T46" fmla="*/ 2793 w 2905"/>
                    <a:gd name="T47" fmla="*/ 2108 h 2903"/>
                    <a:gd name="T48" fmla="*/ 2751 w 2905"/>
                    <a:gd name="T49" fmla="*/ 1973 h 2903"/>
                    <a:gd name="T50" fmla="*/ 2703 w 2905"/>
                    <a:gd name="T51" fmla="*/ 1839 h 2903"/>
                    <a:gd name="T52" fmla="*/ 2648 w 2905"/>
                    <a:gd name="T53" fmla="*/ 1709 h 2903"/>
                    <a:gd name="T54" fmla="*/ 2586 w 2905"/>
                    <a:gd name="T55" fmla="*/ 1581 h 2903"/>
                    <a:gd name="T56" fmla="*/ 2520 w 2905"/>
                    <a:gd name="T57" fmla="*/ 1458 h 2903"/>
                    <a:gd name="T58" fmla="*/ 2447 w 2905"/>
                    <a:gd name="T59" fmla="*/ 1339 h 2903"/>
                    <a:gd name="T60" fmla="*/ 2368 w 2905"/>
                    <a:gd name="T61" fmla="*/ 1222 h 2903"/>
                    <a:gd name="T62" fmla="*/ 2284 w 2905"/>
                    <a:gd name="T63" fmla="*/ 1110 h 2903"/>
                    <a:gd name="T64" fmla="*/ 2196 w 2905"/>
                    <a:gd name="T65" fmla="*/ 1004 h 2903"/>
                    <a:gd name="T66" fmla="*/ 2103 w 2905"/>
                    <a:gd name="T67" fmla="*/ 899 h 2903"/>
                    <a:gd name="T68" fmla="*/ 2004 w 2905"/>
                    <a:gd name="T69" fmla="*/ 800 h 2903"/>
                    <a:gd name="T70" fmla="*/ 1901 w 2905"/>
                    <a:gd name="T71" fmla="*/ 707 h 2903"/>
                    <a:gd name="T72" fmla="*/ 1793 w 2905"/>
                    <a:gd name="T73" fmla="*/ 619 h 2903"/>
                    <a:gd name="T74" fmla="*/ 1681 w 2905"/>
                    <a:gd name="T75" fmla="*/ 535 h 2903"/>
                    <a:gd name="T76" fmla="*/ 1566 w 2905"/>
                    <a:gd name="T77" fmla="*/ 456 h 2903"/>
                    <a:gd name="T78" fmla="*/ 1445 w 2905"/>
                    <a:gd name="T79" fmla="*/ 385 h 2903"/>
                    <a:gd name="T80" fmla="*/ 1322 w 2905"/>
                    <a:gd name="T81" fmla="*/ 317 h 2903"/>
                    <a:gd name="T82" fmla="*/ 1196 w 2905"/>
                    <a:gd name="T83" fmla="*/ 256 h 2903"/>
                    <a:gd name="T84" fmla="*/ 1066 w 2905"/>
                    <a:gd name="T85" fmla="*/ 201 h 2903"/>
                    <a:gd name="T86" fmla="*/ 932 w 2905"/>
                    <a:gd name="T87" fmla="*/ 152 h 2903"/>
                    <a:gd name="T88" fmla="*/ 795 w 2905"/>
                    <a:gd name="T89" fmla="*/ 110 h 2903"/>
                    <a:gd name="T90" fmla="*/ 656 w 2905"/>
                    <a:gd name="T91" fmla="*/ 73 h 2903"/>
                    <a:gd name="T92" fmla="*/ 515 w 2905"/>
                    <a:gd name="T93" fmla="*/ 44 h 2903"/>
                    <a:gd name="T94" fmla="*/ 370 w 2905"/>
                    <a:gd name="T95" fmla="*/ 22 h 2903"/>
                    <a:gd name="T96" fmla="*/ 224 w 2905"/>
                    <a:gd name="T97" fmla="*/ 7 h 2903"/>
                    <a:gd name="T98" fmla="*/ 75 w 2905"/>
                    <a:gd name="T99" fmla="*/ 0 h 2903"/>
                    <a:gd name="T100" fmla="*/ 0 w 2905"/>
                    <a:gd name="T101" fmla="*/ 0 h 2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5" h="2903">
                      <a:moveTo>
                        <a:pt x="0" y="0"/>
                      </a:moveTo>
                      <a:lnTo>
                        <a:pt x="0" y="1742"/>
                      </a:lnTo>
                      <a:lnTo>
                        <a:pt x="0" y="1742"/>
                      </a:lnTo>
                      <a:lnTo>
                        <a:pt x="61" y="1744"/>
                      </a:lnTo>
                      <a:lnTo>
                        <a:pt x="119" y="1747"/>
                      </a:lnTo>
                      <a:lnTo>
                        <a:pt x="178" y="1755"/>
                      </a:lnTo>
                      <a:lnTo>
                        <a:pt x="235" y="1766"/>
                      </a:lnTo>
                      <a:lnTo>
                        <a:pt x="291" y="1778"/>
                      </a:lnTo>
                      <a:lnTo>
                        <a:pt x="346" y="1793"/>
                      </a:lnTo>
                      <a:lnTo>
                        <a:pt x="399" y="1811"/>
                      </a:lnTo>
                      <a:lnTo>
                        <a:pt x="453" y="1833"/>
                      </a:lnTo>
                      <a:lnTo>
                        <a:pt x="504" y="1855"/>
                      </a:lnTo>
                      <a:lnTo>
                        <a:pt x="555" y="1881"/>
                      </a:lnTo>
                      <a:lnTo>
                        <a:pt x="603" y="1910"/>
                      </a:lnTo>
                      <a:lnTo>
                        <a:pt x="650" y="1940"/>
                      </a:lnTo>
                      <a:lnTo>
                        <a:pt x="696" y="1973"/>
                      </a:lnTo>
                      <a:lnTo>
                        <a:pt x="740" y="2007"/>
                      </a:lnTo>
                      <a:lnTo>
                        <a:pt x="782" y="2044"/>
                      </a:lnTo>
                      <a:lnTo>
                        <a:pt x="823" y="2082"/>
                      </a:lnTo>
                      <a:lnTo>
                        <a:pt x="861" y="2123"/>
                      </a:lnTo>
                      <a:lnTo>
                        <a:pt x="898" y="2165"/>
                      </a:lnTo>
                      <a:lnTo>
                        <a:pt x="931" y="2209"/>
                      </a:lnTo>
                      <a:lnTo>
                        <a:pt x="964" y="2253"/>
                      </a:lnTo>
                      <a:lnTo>
                        <a:pt x="995" y="2300"/>
                      </a:lnTo>
                      <a:lnTo>
                        <a:pt x="1022" y="2350"/>
                      </a:lnTo>
                      <a:lnTo>
                        <a:pt x="1048" y="2399"/>
                      </a:lnTo>
                      <a:lnTo>
                        <a:pt x="1072" y="2451"/>
                      </a:lnTo>
                      <a:lnTo>
                        <a:pt x="1092" y="2504"/>
                      </a:lnTo>
                      <a:lnTo>
                        <a:pt x="1110" y="2557"/>
                      </a:lnTo>
                      <a:lnTo>
                        <a:pt x="1125" y="2614"/>
                      </a:lnTo>
                      <a:lnTo>
                        <a:pt x="1139" y="2669"/>
                      </a:lnTo>
                      <a:lnTo>
                        <a:pt x="1148" y="2725"/>
                      </a:lnTo>
                      <a:lnTo>
                        <a:pt x="1156" y="2784"/>
                      </a:lnTo>
                      <a:lnTo>
                        <a:pt x="1161" y="2843"/>
                      </a:lnTo>
                      <a:lnTo>
                        <a:pt x="1161" y="2903"/>
                      </a:lnTo>
                      <a:lnTo>
                        <a:pt x="2905" y="2903"/>
                      </a:lnTo>
                      <a:lnTo>
                        <a:pt x="2905" y="2903"/>
                      </a:lnTo>
                      <a:lnTo>
                        <a:pt x="2903" y="2828"/>
                      </a:lnTo>
                      <a:lnTo>
                        <a:pt x="2901" y="2753"/>
                      </a:lnTo>
                      <a:lnTo>
                        <a:pt x="2896" y="2680"/>
                      </a:lnTo>
                      <a:lnTo>
                        <a:pt x="2888" y="2606"/>
                      </a:lnTo>
                      <a:lnTo>
                        <a:pt x="2881" y="2533"/>
                      </a:lnTo>
                      <a:lnTo>
                        <a:pt x="2870" y="2462"/>
                      </a:lnTo>
                      <a:lnTo>
                        <a:pt x="2859" y="2388"/>
                      </a:lnTo>
                      <a:lnTo>
                        <a:pt x="2844" y="2319"/>
                      </a:lnTo>
                      <a:lnTo>
                        <a:pt x="2830" y="2247"/>
                      </a:lnTo>
                      <a:lnTo>
                        <a:pt x="2813" y="2178"/>
                      </a:lnTo>
                      <a:lnTo>
                        <a:pt x="2793" y="2108"/>
                      </a:lnTo>
                      <a:lnTo>
                        <a:pt x="2773" y="2040"/>
                      </a:lnTo>
                      <a:lnTo>
                        <a:pt x="2751" y="1973"/>
                      </a:lnTo>
                      <a:lnTo>
                        <a:pt x="2727" y="1905"/>
                      </a:lnTo>
                      <a:lnTo>
                        <a:pt x="2703" y="1839"/>
                      </a:lnTo>
                      <a:lnTo>
                        <a:pt x="2676" y="1773"/>
                      </a:lnTo>
                      <a:lnTo>
                        <a:pt x="2648" y="1709"/>
                      </a:lnTo>
                      <a:lnTo>
                        <a:pt x="2617" y="1645"/>
                      </a:lnTo>
                      <a:lnTo>
                        <a:pt x="2586" y="1581"/>
                      </a:lnTo>
                      <a:lnTo>
                        <a:pt x="2553" y="1518"/>
                      </a:lnTo>
                      <a:lnTo>
                        <a:pt x="2520" y="1458"/>
                      </a:lnTo>
                      <a:lnTo>
                        <a:pt x="2483" y="1397"/>
                      </a:lnTo>
                      <a:lnTo>
                        <a:pt x="2447" y="1339"/>
                      </a:lnTo>
                      <a:lnTo>
                        <a:pt x="2408" y="1280"/>
                      </a:lnTo>
                      <a:lnTo>
                        <a:pt x="2368" y="1222"/>
                      </a:lnTo>
                      <a:lnTo>
                        <a:pt x="2328" y="1165"/>
                      </a:lnTo>
                      <a:lnTo>
                        <a:pt x="2284" y="1110"/>
                      </a:lnTo>
                      <a:lnTo>
                        <a:pt x="2242" y="1057"/>
                      </a:lnTo>
                      <a:lnTo>
                        <a:pt x="2196" y="1004"/>
                      </a:lnTo>
                      <a:lnTo>
                        <a:pt x="2150" y="951"/>
                      </a:lnTo>
                      <a:lnTo>
                        <a:pt x="2103" y="899"/>
                      </a:lnTo>
                      <a:lnTo>
                        <a:pt x="2053" y="850"/>
                      </a:lnTo>
                      <a:lnTo>
                        <a:pt x="2004" y="800"/>
                      </a:lnTo>
                      <a:lnTo>
                        <a:pt x="1952" y="755"/>
                      </a:lnTo>
                      <a:lnTo>
                        <a:pt x="1901" y="707"/>
                      </a:lnTo>
                      <a:lnTo>
                        <a:pt x="1848" y="663"/>
                      </a:lnTo>
                      <a:lnTo>
                        <a:pt x="1793" y="619"/>
                      </a:lnTo>
                      <a:lnTo>
                        <a:pt x="1738" y="577"/>
                      </a:lnTo>
                      <a:lnTo>
                        <a:pt x="1681" y="535"/>
                      </a:lnTo>
                      <a:lnTo>
                        <a:pt x="1625" y="495"/>
                      </a:lnTo>
                      <a:lnTo>
                        <a:pt x="1566" y="456"/>
                      </a:lnTo>
                      <a:lnTo>
                        <a:pt x="1506" y="419"/>
                      </a:lnTo>
                      <a:lnTo>
                        <a:pt x="1445" y="385"/>
                      </a:lnTo>
                      <a:lnTo>
                        <a:pt x="1385" y="350"/>
                      </a:lnTo>
                      <a:lnTo>
                        <a:pt x="1322" y="317"/>
                      </a:lnTo>
                      <a:lnTo>
                        <a:pt x="1260" y="286"/>
                      </a:lnTo>
                      <a:lnTo>
                        <a:pt x="1196" y="256"/>
                      </a:lnTo>
                      <a:lnTo>
                        <a:pt x="1130" y="227"/>
                      </a:lnTo>
                      <a:lnTo>
                        <a:pt x="1066" y="201"/>
                      </a:lnTo>
                      <a:lnTo>
                        <a:pt x="998" y="176"/>
                      </a:lnTo>
                      <a:lnTo>
                        <a:pt x="932" y="152"/>
                      </a:lnTo>
                      <a:lnTo>
                        <a:pt x="865" y="130"/>
                      </a:lnTo>
                      <a:lnTo>
                        <a:pt x="795" y="110"/>
                      </a:lnTo>
                      <a:lnTo>
                        <a:pt x="725" y="92"/>
                      </a:lnTo>
                      <a:lnTo>
                        <a:pt x="656" y="73"/>
                      </a:lnTo>
                      <a:lnTo>
                        <a:pt x="586" y="59"/>
                      </a:lnTo>
                      <a:lnTo>
                        <a:pt x="515" y="44"/>
                      </a:lnTo>
                      <a:lnTo>
                        <a:pt x="443" y="33"/>
                      </a:lnTo>
                      <a:lnTo>
                        <a:pt x="370" y="22"/>
                      </a:lnTo>
                      <a:lnTo>
                        <a:pt x="297" y="15"/>
                      </a:lnTo>
                      <a:lnTo>
                        <a:pt x="224" y="7"/>
                      </a:lnTo>
                      <a:lnTo>
                        <a:pt x="150" y="4"/>
                      </a:lnTo>
                      <a:lnTo>
                        <a:pt x="7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0" name="iSļiḑè">
                <a:extLst>
                  <a:ext uri="{FF2B5EF4-FFF2-40B4-BE49-F238E27FC236}">
                    <a16:creationId xmlns:a16="http://schemas.microsoft.com/office/drawing/2014/main" xmlns="" id="{E38AA8C3-C268-49FF-8B6B-038C964F480C}"/>
                  </a:ext>
                </a:extLst>
              </p:cNvPr>
              <p:cNvGrpSpPr/>
              <p:nvPr/>
            </p:nvGrpSpPr>
            <p:grpSpPr>
              <a:xfrm>
                <a:off x="2932618" y="2928092"/>
                <a:ext cx="3920549" cy="2234814"/>
                <a:chOff x="2932618" y="2928092"/>
                <a:chExt cx="3920549" cy="2234814"/>
              </a:xfrm>
              <a:solidFill>
                <a:schemeClr val="tx2">
                  <a:lumMod val="40000"/>
                  <a:lumOff val="60000"/>
                </a:schemeClr>
              </a:solidFill>
            </p:grpSpPr>
            <p:sp>
              <p:nvSpPr>
                <p:cNvPr id="21" name="ïṣľiḓé">
                  <a:extLst>
                    <a:ext uri="{FF2B5EF4-FFF2-40B4-BE49-F238E27FC236}">
                      <a16:creationId xmlns:a16="http://schemas.microsoft.com/office/drawing/2014/main" xmlns="" id="{9A0DFBF3-B1B2-4F5A-8208-488FCD2A1715}"/>
                    </a:ext>
                  </a:extLst>
                </p:cNvPr>
                <p:cNvSpPr/>
                <p:nvPr/>
              </p:nvSpPr>
              <p:spPr bwMode="auto">
                <a:xfrm flipH="1">
                  <a:off x="3161174" y="3432453"/>
                  <a:ext cx="1731647" cy="1730453"/>
                </a:xfrm>
                <a:custGeom>
                  <a:avLst/>
                  <a:gdLst>
                    <a:gd name="T0" fmla="*/ 0 w 2902"/>
                    <a:gd name="T1" fmla="*/ 2903 h 2903"/>
                    <a:gd name="T2" fmla="*/ 75 w 2902"/>
                    <a:gd name="T3" fmla="*/ 2903 h 2903"/>
                    <a:gd name="T4" fmla="*/ 223 w 2902"/>
                    <a:gd name="T5" fmla="*/ 2896 h 2903"/>
                    <a:gd name="T6" fmla="*/ 370 w 2902"/>
                    <a:gd name="T7" fmla="*/ 2881 h 2903"/>
                    <a:gd name="T8" fmla="*/ 512 w 2902"/>
                    <a:gd name="T9" fmla="*/ 2859 h 2903"/>
                    <a:gd name="T10" fmla="*/ 655 w 2902"/>
                    <a:gd name="T11" fmla="*/ 2830 h 2903"/>
                    <a:gd name="T12" fmla="*/ 795 w 2902"/>
                    <a:gd name="T13" fmla="*/ 2793 h 2903"/>
                    <a:gd name="T14" fmla="*/ 930 w 2902"/>
                    <a:gd name="T15" fmla="*/ 2751 h 2903"/>
                    <a:gd name="T16" fmla="*/ 1064 w 2902"/>
                    <a:gd name="T17" fmla="*/ 2702 h 2903"/>
                    <a:gd name="T18" fmla="*/ 1194 w 2902"/>
                    <a:gd name="T19" fmla="*/ 2647 h 2903"/>
                    <a:gd name="T20" fmla="*/ 1320 w 2902"/>
                    <a:gd name="T21" fmla="*/ 2586 h 2903"/>
                    <a:gd name="T22" fmla="*/ 1445 w 2902"/>
                    <a:gd name="T23" fmla="*/ 2518 h 2903"/>
                    <a:gd name="T24" fmla="*/ 1564 w 2902"/>
                    <a:gd name="T25" fmla="*/ 2447 h 2903"/>
                    <a:gd name="T26" fmla="*/ 1679 w 2902"/>
                    <a:gd name="T27" fmla="*/ 2368 h 2903"/>
                    <a:gd name="T28" fmla="*/ 1791 w 2902"/>
                    <a:gd name="T29" fmla="*/ 2284 h 2903"/>
                    <a:gd name="T30" fmla="*/ 1899 w 2902"/>
                    <a:gd name="T31" fmla="*/ 2196 h 2903"/>
                    <a:gd name="T32" fmla="*/ 2001 w 2902"/>
                    <a:gd name="T33" fmla="*/ 2103 h 2903"/>
                    <a:gd name="T34" fmla="*/ 2100 w 2902"/>
                    <a:gd name="T35" fmla="*/ 2004 h 2903"/>
                    <a:gd name="T36" fmla="*/ 2194 w 2902"/>
                    <a:gd name="T37" fmla="*/ 1899 h 2903"/>
                    <a:gd name="T38" fmla="*/ 2283 w 2902"/>
                    <a:gd name="T39" fmla="*/ 1793 h 2903"/>
                    <a:gd name="T40" fmla="*/ 2368 w 2902"/>
                    <a:gd name="T41" fmla="*/ 1681 h 2903"/>
                    <a:gd name="T42" fmla="*/ 2445 w 2902"/>
                    <a:gd name="T43" fmla="*/ 1564 h 2903"/>
                    <a:gd name="T44" fmla="*/ 2518 w 2902"/>
                    <a:gd name="T45" fmla="*/ 1445 h 2903"/>
                    <a:gd name="T46" fmla="*/ 2586 w 2902"/>
                    <a:gd name="T47" fmla="*/ 1322 h 2903"/>
                    <a:gd name="T48" fmla="*/ 2646 w 2902"/>
                    <a:gd name="T49" fmla="*/ 1194 h 2903"/>
                    <a:gd name="T50" fmla="*/ 2701 w 2902"/>
                    <a:gd name="T51" fmla="*/ 1064 h 2903"/>
                    <a:gd name="T52" fmla="*/ 2750 w 2902"/>
                    <a:gd name="T53" fmla="*/ 930 h 2903"/>
                    <a:gd name="T54" fmla="*/ 2792 w 2902"/>
                    <a:gd name="T55" fmla="*/ 795 h 2903"/>
                    <a:gd name="T56" fmla="*/ 2827 w 2902"/>
                    <a:gd name="T57" fmla="*/ 656 h 2903"/>
                    <a:gd name="T58" fmla="*/ 2857 w 2902"/>
                    <a:gd name="T59" fmla="*/ 515 h 2903"/>
                    <a:gd name="T60" fmla="*/ 2879 w 2902"/>
                    <a:gd name="T61" fmla="*/ 370 h 2903"/>
                    <a:gd name="T62" fmla="*/ 2893 w 2902"/>
                    <a:gd name="T63" fmla="*/ 223 h 2903"/>
                    <a:gd name="T64" fmla="*/ 2900 w 2902"/>
                    <a:gd name="T65" fmla="*/ 75 h 2903"/>
                    <a:gd name="T66" fmla="*/ 1161 w 2902"/>
                    <a:gd name="T67" fmla="*/ 0 h 2903"/>
                    <a:gd name="T68" fmla="*/ 1159 w 2902"/>
                    <a:gd name="T69" fmla="*/ 60 h 2903"/>
                    <a:gd name="T70" fmla="*/ 1148 w 2902"/>
                    <a:gd name="T71" fmla="*/ 178 h 2903"/>
                    <a:gd name="T72" fmla="*/ 1124 w 2902"/>
                    <a:gd name="T73" fmla="*/ 289 h 2903"/>
                    <a:gd name="T74" fmla="*/ 1089 w 2902"/>
                    <a:gd name="T75" fmla="*/ 399 h 2903"/>
                    <a:gd name="T76" fmla="*/ 1045 w 2902"/>
                    <a:gd name="T77" fmla="*/ 504 h 2903"/>
                    <a:gd name="T78" fmla="*/ 992 w 2902"/>
                    <a:gd name="T79" fmla="*/ 603 h 2903"/>
                    <a:gd name="T80" fmla="*/ 930 w 2902"/>
                    <a:gd name="T81" fmla="*/ 694 h 2903"/>
                    <a:gd name="T82" fmla="*/ 859 w 2902"/>
                    <a:gd name="T83" fmla="*/ 780 h 2903"/>
                    <a:gd name="T84" fmla="*/ 780 w 2902"/>
                    <a:gd name="T85" fmla="*/ 859 h 2903"/>
                    <a:gd name="T86" fmla="*/ 694 w 2902"/>
                    <a:gd name="T87" fmla="*/ 930 h 2903"/>
                    <a:gd name="T88" fmla="*/ 602 w 2902"/>
                    <a:gd name="T89" fmla="*/ 993 h 2903"/>
                    <a:gd name="T90" fmla="*/ 503 w 2902"/>
                    <a:gd name="T91" fmla="*/ 1048 h 2903"/>
                    <a:gd name="T92" fmla="*/ 399 w 2902"/>
                    <a:gd name="T93" fmla="*/ 1092 h 2903"/>
                    <a:gd name="T94" fmla="*/ 289 w 2902"/>
                    <a:gd name="T95" fmla="*/ 1125 h 2903"/>
                    <a:gd name="T96" fmla="*/ 176 w 2902"/>
                    <a:gd name="T97" fmla="*/ 1148 h 2903"/>
                    <a:gd name="T98" fmla="*/ 58 w 2902"/>
                    <a:gd name="T99" fmla="*/ 1159 h 2903"/>
                    <a:gd name="T100" fmla="*/ 0 w 2902"/>
                    <a:gd name="T101" fmla="*/ 1161 h 2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2" h="2903">
                      <a:moveTo>
                        <a:pt x="0" y="1161"/>
                      </a:moveTo>
                      <a:lnTo>
                        <a:pt x="0" y="2903"/>
                      </a:lnTo>
                      <a:lnTo>
                        <a:pt x="0" y="2903"/>
                      </a:lnTo>
                      <a:lnTo>
                        <a:pt x="75" y="2903"/>
                      </a:lnTo>
                      <a:lnTo>
                        <a:pt x="148" y="2899"/>
                      </a:lnTo>
                      <a:lnTo>
                        <a:pt x="223" y="2896"/>
                      </a:lnTo>
                      <a:lnTo>
                        <a:pt x="296" y="2888"/>
                      </a:lnTo>
                      <a:lnTo>
                        <a:pt x="370" y="2881"/>
                      </a:lnTo>
                      <a:lnTo>
                        <a:pt x="441" y="2870"/>
                      </a:lnTo>
                      <a:lnTo>
                        <a:pt x="512" y="2859"/>
                      </a:lnTo>
                      <a:lnTo>
                        <a:pt x="584" y="2844"/>
                      </a:lnTo>
                      <a:lnTo>
                        <a:pt x="655" y="2830"/>
                      </a:lnTo>
                      <a:lnTo>
                        <a:pt x="725" y="2811"/>
                      </a:lnTo>
                      <a:lnTo>
                        <a:pt x="795" y="2793"/>
                      </a:lnTo>
                      <a:lnTo>
                        <a:pt x="862" y="2773"/>
                      </a:lnTo>
                      <a:lnTo>
                        <a:pt x="930" y="2751"/>
                      </a:lnTo>
                      <a:lnTo>
                        <a:pt x="998" y="2727"/>
                      </a:lnTo>
                      <a:lnTo>
                        <a:pt x="1064" y="2702"/>
                      </a:lnTo>
                      <a:lnTo>
                        <a:pt x="1130" y="2676"/>
                      </a:lnTo>
                      <a:lnTo>
                        <a:pt x="1194" y="2647"/>
                      </a:lnTo>
                      <a:lnTo>
                        <a:pt x="1258" y="2617"/>
                      </a:lnTo>
                      <a:lnTo>
                        <a:pt x="1320" y="2586"/>
                      </a:lnTo>
                      <a:lnTo>
                        <a:pt x="1382" y="2553"/>
                      </a:lnTo>
                      <a:lnTo>
                        <a:pt x="1445" y="2518"/>
                      </a:lnTo>
                      <a:lnTo>
                        <a:pt x="1505" y="2484"/>
                      </a:lnTo>
                      <a:lnTo>
                        <a:pt x="1564" y="2447"/>
                      </a:lnTo>
                      <a:lnTo>
                        <a:pt x="1622" y="2408"/>
                      </a:lnTo>
                      <a:lnTo>
                        <a:pt x="1679" y="2368"/>
                      </a:lnTo>
                      <a:lnTo>
                        <a:pt x="1736" y="2326"/>
                      </a:lnTo>
                      <a:lnTo>
                        <a:pt x="1791" y="2284"/>
                      </a:lnTo>
                      <a:lnTo>
                        <a:pt x="1846" y="2240"/>
                      </a:lnTo>
                      <a:lnTo>
                        <a:pt x="1899" y="2196"/>
                      </a:lnTo>
                      <a:lnTo>
                        <a:pt x="1952" y="2148"/>
                      </a:lnTo>
                      <a:lnTo>
                        <a:pt x="2001" y="2103"/>
                      </a:lnTo>
                      <a:lnTo>
                        <a:pt x="2053" y="2053"/>
                      </a:lnTo>
                      <a:lnTo>
                        <a:pt x="2100" y="2004"/>
                      </a:lnTo>
                      <a:lnTo>
                        <a:pt x="2148" y="1952"/>
                      </a:lnTo>
                      <a:lnTo>
                        <a:pt x="2194" y="1899"/>
                      </a:lnTo>
                      <a:lnTo>
                        <a:pt x="2239" y="1846"/>
                      </a:lnTo>
                      <a:lnTo>
                        <a:pt x="2283" y="1793"/>
                      </a:lnTo>
                      <a:lnTo>
                        <a:pt x="2325" y="1738"/>
                      </a:lnTo>
                      <a:lnTo>
                        <a:pt x="2368" y="1681"/>
                      </a:lnTo>
                      <a:lnTo>
                        <a:pt x="2406" y="1623"/>
                      </a:lnTo>
                      <a:lnTo>
                        <a:pt x="2445" y="1564"/>
                      </a:lnTo>
                      <a:lnTo>
                        <a:pt x="2481" y="1506"/>
                      </a:lnTo>
                      <a:lnTo>
                        <a:pt x="2518" y="1445"/>
                      </a:lnTo>
                      <a:lnTo>
                        <a:pt x="2553" y="1385"/>
                      </a:lnTo>
                      <a:lnTo>
                        <a:pt x="2586" y="1322"/>
                      </a:lnTo>
                      <a:lnTo>
                        <a:pt x="2617" y="1258"/>
                      </a:lnTo>
                      <a:lnTo>
                        <a:pt x="2646" y="1194"/>
                      </a:lnTo>
                      <a:lnTo>
                        <a:pt x="2673" y="1130"/>
                      </a:lnTo>
                      <a:lnTo>
                        <a:pt x="2701" y="1064"/>
                      </a:lnTo>
                      <a:lnTo>
                        <a:pt x="2727" y="998"/>
                      </a:lnTo>
                      <a:lnTo>
                        <a:pt x="2750" y="930"/>
                      </a:lnTo>
                      <a:lnTo>
                        <a:pt x="2772" y="863"/>
                      </a:lnTo>
                      <a:lnTo>
                        <a:pt x="2792" y="795"/>
                      </a:lnTo>
                      <a:lnTo>
                        <a:pt x="2811" y="725"/>
                      </a:lnTo>
                      <a:lnTo>
                        <a:pt x="2827" y="656"/>
                      </a:lnTo>
                      <a:lnTo>
                        <a:pt x="2844" y="584"/>
                      </a:lnTo>
                      <a:lnTo>
                        <a:pt x="2857" y="515"/>
                      </a:lnTo>
                      <a:lnTo>
                        <a:pt x="2869" y="441"/>
                      </a:lnTo>
                      <a:lnTo>
                        <a:pt x="2879" y="370"/>
                      </a:lnTo>
                      <a:lnTo>
                        <a:pt x="2888" y="297"/>
                      </a:lnTo>
                      <a:lnTo>
                        <a:pt x="2893" y="223"/>
                      </a:lnTo>
                      <a:lnTo>
                        <a:pt x="2899" y="150"/>
                      </a:lnTo>
                      <a:lnTo>
                        <a:pt x="2900" y="75"/>
                      </a:lnTo>
                      <a:lnTo>
                        <a:pt x="2902" y="0"/>
                      </a:lnTo>
                      <a:lnTo>
                        <a:pt x="1161" y="0"/>
                      </a:lnTo>
                      <a:lnTo>
                        <a:pt x="1161" y="0"/>
                      </a:lnTo>
                      <a:lnTo>
                        <a:pt x="1159" y="60"/>
                      </a:lnTo>
                      <a:lnTo>
                        <a:pt x="1155" y="119"/>
                      </a:lnTo>
                      <a:lnTo>
                        <a:pt x="1148" y="178"/>
                      </a:lnTo>
                      <a:lnTo>
                        <a:pt x="1137" y="234"/>
                      </a:lnTo>
                      <a:lnTo>
                        <a:pt x="1124" y="289"/>
                      </a:lnTo>
                      <a:lnTo>
                        <a:pt x="1108" y="346"/>
                      </a:lnTo>
                      <a:lnTo>
                        <a:pt x="1089" y="399"/>
                      </a:lnTo>
                      <a:lnTo>
                        <a:pt x="1069" y="452"/>
                      </a:lnTo>
                      <a:lnTo>
                        <a:pt x="1045" y="504"/>
                      </a:lnTo>
                      <a:lnTo>
                        <a:pt x="1020" y="553"/>
                      </a:lnTo>
                      <a:lnTo>
                        <a:pt x="992" y="603"/>
                      </a:lnTo>
                      <a:lnTo>
                        <a:pt x="963" y="650"/>
                      </a:lnTo>
                      <a:lnTo>
                        <a:pt x="930" y="694"/>
                      </a:lnTo>
                      <a:lnTo>
                        <a:pt x="895" y="738"/>
                      </a:lnTo>
                      <a:lnTo>
                        <a:pt x="859" y="780"/>
                      </a:lnTo>
                      <a:lnTo>
                        <a:pt x="820" y="821"/>
                      </a:lnTo>
                      <a:lnTo>
                        <a:pt x="780" y="859"/>
                      </a:lnTo>
                      <a:lnTo>
                        <a:pt x="738" y="896"/>
                      </a:lnTo>
                      <a:lnTo>
                        <a:pt x="694" y="930"/>
                      </a:lnTo>
                      <a:lnTo>
                        <a:pt x="648" y="963"/>
                      </a:lnTo>
                      <a:lnTo>
                        <a:pt x="602" y="993"/>
                      </a:lnTo>
                      <a:lnTo>
                        <a:pt x="553" y="1022"/>
                      </a:lnTo>
                      <a:lnTo>
                        <a:pt x="503" y="1048"/>
                      </a:lnTo>
                      <a:lnTo>
                        <a:pt x="452" y="1070"/>
                      </a:lnTo>
                      <a:lnTo>
                        <a:pt x="399" y="1092"/>
                      </a:lnTo>
                      <a:lnTo>
                        <a:pt x="344" y="1110"/>
                      </a:lnTo>
                      <a:lnTo>
                        <a:pt x="289" y="1125"/>
                      </a:lnTo>
                      <a:lnTo>
                        <a:pt x="232" y="1137"/>
                      </a:lnTo>
                      <a:lnTo>
                        <a:pt x="176" y="1148"/>
                      </a:lnTo>
                      <a:lnTo>
                        <a:pt x="119" y="1156"/>
                      </a:lnTo>
                      <a:lnTo>
                        <a:pt x="58" y="1159"/>
                      </a:lnTo>
                      <a:lnTo>
                        <a:pt x="0" y="1161"/>
                      </a:lnTo>
                      <a:lnTo>
                        <a:pt x="0" y="1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ṣ1îdé">
                  <a:extLst>
                    <a:ext uri="{FF2B5EF4-FFF2-40B4-BE49-F238E27FC236}">
                      <a16:creationId xmlns:a16="http://schemas.microsoft.com/office/drawing/2014/main" xmlns="" id="{9AD77358-5CC2-4EA9-B4DB-1A0249C3E9B1}"/>
                    </a:ext>
                  </a:extLst>
                </p:cNvPr>
                <p:cNvSpPr/>
                <p:nvPr/>
              </p:nvSpPr>
              <p:spPr bwMode="auto">
                <a:xfrm flipH="1">
                  <a:off x="4892821" y="3432453"/>
                  <a:ext cx="1731647" cy="1730453"/>
                </a:xfrm>
                <a:custGeom>
                  <a:avLst/>
                  <a:gdLst>
                    <a:gd name="T0" fmla="*/ 0 w 2905"/>
                    <a:gd name="T1" fmla="*/ 0 h 2903"/>
                    <a:gd name="T2" fmla="*/ 2 w 2905"/>
                    <a:gd name="T3" fmla="*/ 75 h 2903"/>
                    <a:gd name="T4" fmla="*/ 9 w 2905"/>
                    <a:gd name="T5" fmla="*/ 223 h 2903"/>
                    <a:gd name="T6" fmla="*/ 24 w 2905"/>
                    <a:gd name="T7" fmla="*/ 370 h 2903"/>
                    <a:gd name="T8" fmla="*/ 46 w 2905"/>
                    <a:gd name="T9" fmla="*/ 515 h 2903"/>
                    <a:gd name="T10" fmla="*/ 75 w 2905"/>
                    <a:gd name="T11" fmla="*/ 656 h 2903"/>
                    <a:gd name="T12" fmla="*/ 112 w 2905"/>
                    <a:gd name="T13" fmla="*/ 795 h 2903"/>
                    <a:gd name="T14" fmla="*/ 154 w 2905"/>
                    <a:gd name="T15" fmla="*/ 930 h 2903"/>
                    <a:gd name="T16" fmla="*/ 202 w 2905"/>
                    <a:gd name="T17" fmla="*/ 1064 h 2903"/>
                    <a:gd name="T18" fmla="*/ 257 w 2905"/>
                    <a:gd name="T19" fmla="*/ 1194 h 2903"/>
                    <a:gd name="T20" fmla="*/ 319 w 2905"/>
                    <a:gd name="T21" fmla="*/ 1322 h 2903"/>
                    <a:gd name="T22" fmla="*/ 385 w 2905"/>
                    <a:gd name="T23" fmla="*/ 1445 h 2903"/>
                    <a:gd name="T24" fmla="*/ 458 w 2905"/>
                    <a:gd name="T25" fmla="*/ 1564 h 2903"/>
                    <a:gd name="T26" fmla="*/ 537 w 2905"/>
                    <a:gd name="T27" fmla="*/ 1681 h 2903"/>
                    <a:gd name="T28" fmla="*/ 621 w 2905"/>
                    <a:gd name="T29" fmla="*/ 1793 h 2903"/>
                    <a:gd name="T30" fmla="*/ 709 w 2905"/>
                    <a:gd name="T31" fmla="*/ 1899 h 2903"/>
                    <a:gd name="T32" fmla="*/ 802 w 2905"/>
                    <a:gd name="T33" fmla="*/ 2004 h 2903"/>
                    <a:gd name="T34" fmla="*/ 901 w 2905"/>
                    <a:gd name="T35" fmla="*/ 2103 h 2903"/>
                    <a:gd name="T36" fmla="*/ 1004 w 2905"/>
                    <a:gd name="T37" fmla="*/ 2196 h 2903"/>
                    <a:gd name="T38" fmla="*/ 1112 w 2905"/>
                    <a:gd name="T39" fmla="*/ 2284 h 2903"/>
                    <a:gd name="T40" fmla="*/ 1224 w 2905"/>
                    <a:gd name="T41" fmla="*/ 2368 h 2903"/>
                    <a:gd name="T42" fmla="*/ 1339 w 2905"/>
                    <a:gd name="T43" fmla="*/ 2447 h 2903"/>
                    <a:gd name="T44" fmla="*/ 1460 w 2905"/>
                    <a:gd name="T45" fmla="*/ 2518 h 2903"/>
                    <a:gd name="T46" fmla="*/ 1583 w 2905"/>
                    <a:gd name="T47" fmla="*/ 2586 h 2903"/>
                    <a:gd name="T48" fmla="*/ 1709 w 2905"/>
                    <a:gd name="T49" fmla="*/ 2647 h 2903"/>
                    <a:gd name="T50" fmla="*/ 1839 w 2905"/>
                    <a:gd name="T51" fmla="*/ 2702 h 2903"/>
                    <a:gd name="T52" fmla="*/ 1973 w 2905"/>
                    <a:gd name="T53" fmla="*/ 2751 h 2903"/>
                    <a:gd name="T54" fmla="*/ 2110 w 2905"/>
                    <a:gd name="T55" fmla="*/ 2793 h 2903"/>
                    <a:gd name="T56" fmla="*/ 2249 w 2905"/>
                    <a:gd name="T57" fmla="*/ 2830 h 2903"/>
                    <a:gd name="T58" fmla="*/ 2390 w 2905"/>
                    <a:gd name="T59" fmla="*/ 2859 h 2903"/>
                    <a:gd name="T60" fmla="*/ 2535 w 2905"/>
                    <a:gd name="T61" fmla="*/ 2881 h 2903"/>
                    <a:gd name="T62" fmla="*/ 2681 w 2905"/>
                    <a:gd name="T63" fmla="*/ 2896 h 2903"/>
                    <a:gd name="T64" fmla="*/ 2830 w 2905"/>
                    <a:gd name="T65" fmla="*/ 2903 h 2903"/>
                    <a:gd name="T66" fmla="*/ 2905 w 2905"/>
                    <a:gd name="T67" fmla="*/ 1161 h 2903"/>
                    <a:gd name="T68" fmla="*/ 2844 w 2905"/>
                    <a:gd name="T69" fmla="*/ 1159 h 2903"/>
                    <a:gd name="T70" fmla="*/ 2727 w 2905"/>
                    <a:gd name="T71" fmla="*/ 1148 h 2903"/>
                    <a:gd name="T72" fmla="*/ 2614 w 2905"/>
                    <a:gd name="T73" fmla="*/ 1125 h 2903"/>
                    <a:gd name="T74" fmla="*/ 2506 w 2905"/>
                    <a:gd name="T75" fmla="*/ 1092 h 2903"/>
                    <a:gd name="T76" fmla="*/ 2401 w 2905"/>
                    <a:gd name="T77" fmla="*/ 1048 h 2903"/>
                    <a:gd name="T78" fmla="*/ 2302 w 2905"/>
                    <a:gd name="T79" fmla="*/ 993 h 2903"/>
                    <a:gd name="T80" fmla="*/ 2209 w 2905"/>
                    <a:gd name="T81" fmla="*/ 930 h 2903"/>
                    <a:gd name="T82" fmla="*/ 2123 w 2905"/>
                    <a:gd name="T83" fmla="*/ 859 h 2903"/>
                    <a:gd name="T84" fmla="*/ 2044 w 2905"/>
                    <a:gd name="T85" fmla="*/ 780 h 2903"/>
                    <a:gd name="T86" fmla="*/ 1974 w 2905"/>
                    <a:gd name="T87" fmla="*/ 694 h 2903"/>
                    <a:gd name="T88" fmla="*/ 1910 w 2905"/>
                    <a:gd name="T89" fmla="*/ 603 h 2903"/>
                    <a:gd name="T90" fmla="*/ 1857 w 2905"/>
                    <a:gd name="T91" fmla="*/ 504 h 2903"/>
                    <a:gd name="T92" fmla="*/ 1813 w 2905"/>
                    <a:gd name="T93" fmla="*/ 399 h 2903"/>
                    <a:gd name="T94" fmla="*/ 1780 w 2905"/>
                    <a:gd name="T95" fmla="*/ 289 h 2903"/>
                    <a:gd name="T96" fmla="*/ 1757 w 2905"/>
                    <a:gd name="T97" fmla="*/ 178 h 2903"/>
                    <a:gd name="T98" fmla="*/ 1744 w 2905"/>
                    <a:gd name="T99" fmla="*/ 60 h 2903"/>
                    <a:gd name="T100" fmla="*/ 1744 w 2905"/>
                    <a:gd name="T101" fmla="*/ 0 h 2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5" h="2903">
                      <a:moveTo>
                        <a:pt x="1744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75"/>
                      </a:lnTo>
                      <a:lnTo>
                        <a:pt x="4" y="150"/>
                      </a:lnTo>
                      <a:lnTo>
                        <a:pt x="9" y="223"/>
                      </a:lnTo>
                      <a:lnTo>
                        <a:pt x="17" y="297"/>
                      </a:lnTo>
                      <a:lnTo>
                        <a:pt x="24" y="370"/>
                      </a:lnTo>
                      <a:lnTo>
                        <a:pt x="35" y="441"/>
                      </a:lnTo>
                      <a:lnTo>
                        <a:pt x="46" y="515"/>
                      </a:lnTo>
                      <a:lnTo>
                        <a:pt x="61" y="584"/>
                      </a:lnTo>
                      <a:lnTo>
                        <a:pt x="75" y="656"/>
                      </a:lnTo>
                      <a:lnTo>
                        <a:pt x="92" y="725"/>
                      </a:lnTo>
                      <a:lnTo>
                        <a:pt x="112" y="795"/>
                      </a:lnTo>
                      <a:lnTo>
                        <a:pt x="132" y="863"/>
                      </a:lnTo>
                      <a:lnTo>
                        <a:pt x="154" y="930"/>
                      </a:lnTo>
                      <a:lnTo>
                        <a:pt x="178" y="998"/>
                      </a:lnTo>
                      <a:lnTo>
                        <a:pt x="202" y="1064"/>
                      </a:lnTo>
                      <a:lnTo>
                        <a:pt x="229" y="1130"/>
                      </a:lnTo>
                      <a:lnTo>
                        <a:pt x="257" y="1194"/>
                      </a:lnTo>
                      <a:lnTo>
                        <a:pt x="288" y="1258"/>
                      </a:lnTo>
                      <a:lnTo>
                        <a:pt x="319" y="1322"/>
                      </a:lnTo>
                      <a:lnTo>
                        <a:pt x="352" y="1385"/>
                      </a:lnTo>
                      <a:lnTo>
                        <a:pt x="385" y="1445"/>
                      </a:lnTo>
                      <a:lnTo>
                        <a:pt x="422" y="1506"/>
                      </a:lnTo>
                      <a:lnTo>
                        <a:pt x="458" y="1564"/>
                      </a:lnTo>
                      <a:lnTo>
                        <a:pt x="497" y="1623"/>
                      </a:lnTo>
                      <a:lnTo>
                        <a:pt x="537" y="1681"/>
                      </a:lnTo>
                      <a:lnTo>
                        <a:pt x="577" y="1738"/>
                      </a:lnTo>
                      <a:lnTo>
                        <a:pt x="621" y="1793"/>
                      </a:lnTo>
                      <a:lnTo>
                        <a:pt x="663" y="1846"/>
                      </a:lnTo>
                      <a:lnTo>
                        <a:pt x="709" y="1899"/>
                      </a:lnTo>
                      <a:lnTo>
                        <a:pt x="755" y="1952"/>
                      </a:lnTo>
                      <a:lnTo>
                        <a:pt x="802" y="2004"/>
                      </a:lnTo>
                      <a:lnTo>
                        <a:pt x="852" y="2053"/>
                      </a:lnTo>
                      <a:lnTo>
                        <a:pt x="901" y="2103"/>
                      </a:lnTo>
                      <a:lnTo>
                        <a:pt x="953" y="2148"/>
                      </a:lnTo>
                      <a:lnTo>
                        <a:pt x="1004" y="2196"/>
                      </a:lnTo>
                      <a:lnTo>
                        <a:pt x="1057" y="2240"/>
                      </a:lnTo>
                      <a:lnTo>
                        <a:pt x="1112" y="2284"/>
                      </a:lnTo>
                      <a:lnTo>
                        <a:pt x="1167" y="2326"/>
                      </a:lnTo>
                      <a:lnTo>
                        <a:pt x="1224" y="2368"/>
                      </a:lnTo>
                      <a:lnTo>
                        <a:pt x="1280" y="2408"/>
                      </a:lnTo>
                      <a:lnTo>
                        <a:pt x="1339" y="2447"/>
                      </a:lnTo>
                      <a:lnTo>
                        <a:pt x="1399" y="2484"/>
                      </a:lnTo>
                      <a:lnTo>
                        <a:pt x="1460" y="2518"/>
                      </a:lnTo>
                      <a:lnTo>
                        <a:pt x="1520" y="2553"/>
                      </a:lnTo>
                      <a:lnTo>
                        <a:pt x="1583" y="2586"/>
                      </a:lnTo>
                      <a:lnTo>
                        <a:pt x="1645" y="2617"/>
                      </a:lnTo>
                      <a:lnTo>
                        <a:pt x="1709" y="2647"/>
                      </a:lnTo>
                      <a:lnTo>
                        <a:pt x="1775" y="2676"/>
                      </a:lnTo>
                      <a:lnTo>
                        <a:pt x="1839" y="2702"/>
                      </a:lnTo>
                      <a:lnTo>
                        <a:pt x="1907" y="2727"/>
                      </a:lnTo>
                      <a:lnTo>
                        <a:pt x="1973" y="2751"/>
                      </a:lnTo>
                      <a:lnTo>
                        <a:pt x="2040" y="2773"/>
                      </a:lnTo>
                      <a:lnTo>
                        <a:pt x="2110" y="2793"/>
                      </a:lnTo>
                      <a:lnTo>
                        <a:pt x="2180" y="2811"/>
                      </a:lnTo>
                      <a:lnTo>
                        <a:pt x="2249" y="2830"/>
                      </a:lnTo>
                      <a:lnTo>
                        <a:pt x="2319" y="2844"/>
                      </a:lnTo>
                      <a:lnTo>
                        <a:pt x="2390" y="2859"/>
                      </a:lnTo>
                      <a:lnTo>
                        <a:pt x="2462" y="2870"/>
                      </a:lnTo>
                      <a:lnTo>
                        <a:pt x="2535" y="2881"/>
                      </a:lnTo>
                      <a:lnTo>
                        <a:pt x="2608" y="2888"/>
                      </a:lnTo>
                      <a:lnTo>
                        <a:pt x="2681" y="2896"/>
                      </a:lnTo>
                      <a:lnTo>
                        <a:pt x="2755" y="2899"/>
                      </a:lnTo>
                      <a:lnTo>
                        <a:pt x="2830" y="2903"/>
                      </a:lnTo>
                      <a:lnTo>
                        <a:pt x="2905" y="2903"/>
                      </a:lnTo>
                      <a:lnTo>
                        <a:pt x="2905" y="1161"/>
                      </a:lnTo>
                      <a:lnTo>
                        <a:pt x="2905" y="1161"/>
                      </a:lnTo>
                      <a:lnTo>
                        <a:pt x="2844" y="1159"/>
                      </a:lnTo>
                      <a:lnTo>
                        <a:pt x="2786" y="1156"/>
                      </a:lnTo>
                      <a:lnTo>
                        <a:pt x="2727" y="1148"/>
                      </a:lnTo>
                      <a:lnTo>
                        <a:pt x="2670" y="1137"/>
                      </a:lnTo>
                      <a:lnTo>
                        <a:pt x="2614" y="1125"/>
                      </a:lnTo>
                      <a:lnTo>
                        <a:pt x="2559" y="1110"/>
                      </a:lnTo>
                      <a:lnTo>
                        <a:pt x="2506" y="1092"/>
                      </a:lnTo>
                      <a:lnTo>
                        <a:pt x="2452" y="1070"/>
                      </a:lnTo>
                      <a:lnTo>
                        <a:pt x="2401" y="1048"/>
                      </a:lnTo>
                      <a:lnTo>
                        <a:pt x="2350" y="1022"/>
                      </a:lnTo>
                      <a:lnTo>
                        <a:pt x="2302" y="993"/>
                      </a:lnTo>
                      <a:lnTo>
                        <a:pt x="2255" y="963"/>
                      </a:lnTo>
                      <a:lnTo>
                        <a:pt x="2209" y="930"/>
                      </a:lnTo>
                      <a:lnTo>
                        <a:pt x="2165" y="896"/>
                      </a:lnTo>
                      <a:lnTo>
                        <a:pt x="2123" y="859"/>
                      </a:lnTo>
                      <a:lnTo>
                        <a:pt x="2082" y="821"/>
                      </a:lnTo>
                      <a:lnTo>
                        <a:pt x="2044" y="780"/>
                      </a:lnTo>
                      <a:lnTo>
                        <a:pt x="2007" y="738"/>
                      </a:lnTo>
                      <a:lnTo>
                        <a:pt x="1974" y="694"/>
                      </a:lnTo>
                      <a:lnTo>
                        <a:pt x="1941" y="650"/>
                      </a:lnTo>
                      <a:lnTo>
                        <a:pt x="1910" y="603"/>
                      </a:lnTo>
                      <a:lnTo>
                        <a:pt x="1883" y="553"/>
                      </a:lnTo>
                      <a:lnTo>
                        <a:pt x="1857" y="504"/>
                      </a:lnTo>
                      <a:lnTo>
                        <a:pt x="1833" y="452"/>
                      </a:lnTo>
                      <a:lnTo>
                        <a:pt x="1813" y="399"/>
                      </a:lnTo>
                      <a:lnTo>
                        <a:pt x="1795" y="346"/>
                      </a:lnTo>
                      <a:lnTo>
                        <a:pt x="1780" y="289"/>
                      </a:lnTo>
                      <a:lnTo>
                        <a:pt x="1766" y="234"/>
                      </a:lnTo>
                      <a:lnTo>
                        <a:pt x="1757" y="178"/>
                      </a:lnTo>
                      <a:lnTo>
                        <a:pt x="1749" y="119"/>
                      </a:lnTo>
                      <a:lnTo>
                        <a:pt x="1744" y="60"/>
                      </a:lnTo>
                      <a:lnTo>
                        <a:pt x="1744" y="0"/>
                      </a:lnTo>
                      <a:lnTo>
                        <a:pt x="17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îSļïḓe">
                  <a:extLst>
                    <a:ext uri="{FF2B5EF4-FFF2-40B4-BE49-F238E27FC236}">
                      <a16:creationId xmlns:a16="http://schemas.microsoft.com/office/drawing/2014/main" xmlns="" id="{FD14FE9E-3DFA-4AD2-82EE-CDA7FA3D3123}"/>
                    </a:ext>
                  </a:extLst>
                </p:cNvPr>
                <p:cNvSpPr/>
                <p:nvPr/>
              </p:nvSpPr>
              <p:spPr bwMode="auto">
                <a:xfrm flipH="1">
                  <a:off x="2932618" y="3374121"/>
                  <a:ext cx="1495862" cy="561501"/>
                </a:xfrm>
                <a:custGeom>
                  <a:avLst/>
                  <a:gdLst>
                    <a:gd name="T0" fmla="*/ 0 w 2031"/>
                    <a:gd name="T1" fmla="*/ 0 h 762"/>
                    <a:gd name="T2" fmla="*/ 1015 w 2031"/>
                    <a:gd name="T3" fmla="*/ 762 h 762"/>
                    <a:gd name="T4" fmla="*/ 2031 w 2031"/>
                    <a:gd name="T5" fmla="*/ 0 h 762"/>
                    <a:gd name="T6" fmla="*/ 0 w 2031"/>
                    <a:gd name="T7" fmla="*/ 0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1" h="762">
                      <a:moveTo>
                        <a:pt x="0" y="0"/>
                      </a:moveTo>
                      <a:lnTo>
                        <a:pt x="1015" y="762"/>
                      </a:lnTo>
                      <a:lnTo>
                        <a:pt x="203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ṥḷîḋe">
                  <a:extLst>
                    <a:ext uri="{FF2B5EF4-FFF2-40B4-BE49-F238E27FC236}">
                      <a16:creationId xmlns:a16="http://schemas.microsoft.com/office/drawing/2014/main" xmlns="" id="{3C6271CF-B1AB-45AC-AD95-ABB9021051F5}"/>
                    </a:ext>
                  </a:extLst>
                </p:cNvPr>
                <p:cNvSpPr/>
                <p:nvPr/>
              </p:nvSpPr>
              <p:spPr bwMode="auto">
                <a:xfrm flipH="1">
                  <a:off x="5355830" y="2928092"/>
                  <a:ext cx="1497337" cy="561501"/>
                </a:xfrm>
                <a:custGeom>
                  <a:avLst/>
                  <a:gdLst>
                    <a:gd name="T0" fmla="*/ 2032 w 2032"/>
                    <a:gd name="T1" fmla="*/ 762 h 762"/>
                    <a:gd name="T2" fmla="*/ 1016 w 2032"/>
                    <a:gd name="T3" fmla="*/ 0 h 762"/>
                    <a:gd name="T4" fmla="*/ 0 w 2032"/>
                    <a:gd name="T5" fmla="*/ 762 h 762"/>
                    <a:gd name="T6" fmla="*/ 2032 w 2032"/>
                    <a:gd name="T7" fmla="*/ 762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2" h="762">
                      <a:moveTo>
                        <a:pt x="2032" y="762"/>
                      </a:moveTo>
                      <a:lnTo>
                        <a:pt x="1016" y="0"/>
                      </a:lnTo>
                      <a:lnTo>
                        <a:pt x="0" y="762"/>
                      </a:lnTo>
                      <a:lnTo>
                        <a:pt x="2032" y="7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DA030A2-75F3-4543-9897-50FE52C1DD85}"/>
                </a:ext>
              </a:extLst>
            </p:cNvPr>
            <p:cNvCxnSpPr>
              <a:stCxn id="23" idx="2"/>
            </p:cNvCxnSpPr>
            <p:nvPr/>
          </p:nvCxnSpPr>
          <p:spPr>
            <a:xfrm flipH="1">
              <a:off x="669925" y="3383033"/>
              <a:ext cx="27437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3CA65DC7-7A5C-4809-8DE4-7C06D4C70A79}"/>
                </a:ext>
              </a:extLst>
            </p:cNvPr>
            <p:cNvCxnSpPr>
              <a:stCxn id="26" idx="0"/>
            </p:cNvCxnSpPr>
            <p:nvPr/>
          </p:nvCxnSpPr>
          <p:spPr>
            <a:xfrm>
              <a:off x="8778286" y="3383033"/>
              <a:ext cx="274220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ṡḻïḑe">
              <a:extLst>
                <a:ext uri="{FF2B5EF4-FFF2-40B4-BE49-F238E27FC236}">
                  <a16:creationId xmlns:a16="http://schemas.microsoft.com/office/drawing/2014/main" xmlns="" id="{80031090-B26B-4F04-ACFF-647E73048D7B}"/>
                </a:ext>
              </a:extLst>
            </p:cNvPr>
            <p:cNvGrpSpPr/>
            <p:nvPr/>
          </p:nvGrpSpPr>
          <p:grpSpPr>
            <a:xfrm>
              <a:off x="673746" y="2210180"/>
              <a:ext cx="2739848" cy="1222181"/>
              <a:chOff x="673745" y="1123950"/>
              <a:chExt cx="6357014" cy="1222181"/>
            </a:xfrm>
          </p:grpSpPr>
          <p:sp>
            <p:nvSpPr>
              <p:cNvPr id="13" name="îSļïďê">
                <a:extLst>
                  <a:ext uri="{FF2B5EF4-FFF2-40B4-BE49-F238E27FC236}">
                    <a16:creationId xmlns:a16="http://schemas.microsoft.com/office/drawing/2014/main" xmlns="" id="{E75153B8-7338-4639-8E45-23B2F037257D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  <p:sp>
            <p:nvSpPr>
              <p:cNvPr id="14" name="iṣ1idê">
                <a:extLst>
                  <a:ext uri="{FF2B5EF4-FFF2-40B4-BE49-F238E27FC236}">
                    <a16:creationId xmlns:a16="http://schemas.microsoft.com/office/drawing/2014/main" xmlns="" id="{C29E0681-9321-4E85-97AC-C957B45407A7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</p:grpSp>
        <p:grpSp>
          <p:nvGrpSpPr>
            <p:cNvPr id="10" name="i$ḷïḋe">
              <a:extLst>
                <a:ext uri="{FF2B5EF4-FFF2-40B4-BE49-F238E27FC236}">
                  <a16:creationId xmlns:a16="http://schemas.microsoft.com/office/drawing/2014/main" xmlns="" id="{AB45A250-E741-40D1-AC81-34103B82533F}"/>
                </a:ext>
              </a:extLst>
            </p:cNvPr>
            <p:cNvGrpSpPr/>
            <p:nvPr/>
          </p:nvGrpSpPr>
          <p:grpSpPr>
            <a:xfrm>
              <a:off x="8780640" y="3474967"/>
              <a:ext cx="2739848" cy="1222181"/>
              <a:chOff x="673745" y="1123950"/>
              <a:chExt cx="6357014" cy="1222181"/>
            </a:xfrm>
          </p:grpSpPr>
          <p:sp>
            <p:nvSpPr>
              <p:cNvPr id="11" name="íṩḻíďê">
                <a:extLst>
                  <a:ext uri="{FF2B5EF4-FFF2-40B4-BE49-F238E27FC236}">
                    <a16:creationId xmlns:a16="http://schemas.microsoft.com/office/drawing/2014/main" xmlns="" id="{4F11F8F9-9452-4EAD-9A5C-ECB276586538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  <p:sp>
            <p:nvSpPr>
              <p:cNvPr id="12" name="í$ļiḍê">
                <a:extLst>
                  <a:ext uri="{FF2B5EF4-FFF2-40B4-BE49-F238E27FC236}">
                    <a16:creationId xmlns:a16="http://schemas.microsoft.com/office/drawing/2014/main" xmlns="" id="{BFCC7D28-C2D3-4091-A329-ED45DC6647CF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8557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96ad3287-c09b-441b-b9a6-76dfc62c1ea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593161F-7E72-4485-AF88-7FBB82F7E36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925" y="1359000"/>
            <a:ext cx="10844149" cy="4480542"/>
            <a:chOff x="673925" y="1359000"/>
            <a:chExt cx="10844149" cy="4480542"/>
          </a:xfrm>
        </p:grpSpPr>
        <p:grpSp>
          <p:nvGrpSpPr>
            <p:cNvPr id="3" name="ïṥḻîdê">
              <a:extLst>
                <a:ext uri="{FF2B5EF4-FFF2-40B4-BE49-F238E27FC236}">
                  <a16:creationId xmlns:a16="http://schemas.microsoft.com/office/drawing/2014/main" xmlns="" id="{5B560831-C75D-4731-BFE3-3AA937E14C9D}"/>
                </a:ext>
              </a:extLst>
            </p:cNvPr>
            <p:cNvGrpSpPr/>
            <p:nvPr/>
          </p:nvGrpSpPr>
          <p:grpSpPr>
            <a:xfrm>
              <a:off x="673925" y="1359000"/>
              <a:ext cx="3185103" cy="1915542"/>
              <a:chOff x="673925" y="1411750"/>
              <a:chExt cx="3185103" cy="1915542"/>
            </a:xfrm>
          </p:grpSpPr>
          <p:sp>
            <p:nvSpPr>
              <p:cNvPr id="29" name="iṩliḍe">
                <a:extLst>
                  <a:ext uri="{FF2B5EF4-FFF2-40B4-BE49-F238E27FC236}">
                    <a16:creationId xmlns:a16="http://schemas.microsoft.com/office/drawing/2014/main" xmlns="" id="{CBFAD363-439A-448E-A57E-C74BCF30C0F2}"/>
                  </a:ext>
                </a:extLst>
              </p:cNvPr>
              <p:cNvSpPr/>
              <p:nvPr/>
            </p:nvSpPr>
            <p:spPr>
              <a:xfrm>
                <a:off x="673925" y="1822737"/>
                <a:ext cx="3185102" cy="1504555"/>
              </a:xfrm>
              <a:prstGeom prst="roundRect">
                <a:avLst>
                  <a:gd name="adj" fmla="val 5694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şḻíḑê">
                <a:extLst>
                  <a:ext uri="{FF2B5EF4-FFF2-40B4-BE49-F238E27FC236}">
                    <a16:creationId xmlns:a16="http://schemas.microsoft.com/office/drawing/2014/main" xmlns="" id="{C7481A33-9800-4EC9-84C9-760652208F9D}"/>
                  </a:ext>
                </a:extLst>
              </p:cNvPr>
              <p:cNvSpPr/>
              <p:nvPr/>
            </p:nvSpPr>
            <p:spPr>
              <a:xfrm>
                <a:off x="1864541" y="1411750"/>
                <a:ext cx="803870" cy="803870"/>
              </a:xfrm>
              <a:prstGeom prst="round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altLang="zh-CN" b="1"/>
                  <a:t>01</a:t>
                </a:r>
                <a:endParaRPr b="1" dirty="0"/>
              </a:p>
            </p:txBody>
          </p:sp>
          <p:sp>
            <p:nvSpPr>
              <p:cNvPr id="31" name="íš1iḑe">
                <a:extLst>
                  <a:ext uri="{FF2B5EF4-FFF2-40B4-BE49-F238E27FC236}">
                    <a16:creationId xmlns:a16="http://schemas.microsoft.com/office/drawing/2014/main" xmlns="" id="{6B1661AC-8AEA-443D-960D-EBF43A2118E8}"/>
                  </a:ext>
                </a:extLst>
              </p:cNvPr>
              <p:cNvSpPr/>
              <p:nvPr/>
            </p:nvSpPr>
            <p:spPr bwMode="auto">
              <a:xfrm>
                <a:off x="673925" y="2747768"/>
                <a:ext cx="318510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ïṣ1ídè">
                <a:extLst>
                  <a:ext uri="{FF2B5EF4-FFF2-40B4-BE49-F238E27FC236}">
                    <a16:creationId xmlns:a16="http://schemas.microsoft.com/office/drawing/2014/main" xmlns="" id="{D49E6FC2-8336-4D81-8A73-B68C24ABC805}"/>
                  </a:ext>
                </a:extLst>
              </p:cNvPr>
              <p:cNvSpPr txBox="1"/>
              <p:nvPr/>
            </p:nvSpPr>
            <p:spPr bwMode="auto">
              <a:xfrm>
                <a:off x="673925" y="2334888"/>
                <a:ext cx="318510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 dirty="0"/>
              </a:p>
            </p:txBody>
          </p:sp>
        </p:grpSp>
        <p:grpSp>
          <p:nvGrpSpPr>
            <p:cNvPr id="4" name="ïsļïḋe">
              <a:extLst>
                <a:ext uri="{FF2B5EF4-FFF2-40B4-BE49-F238E27FC236}">
                  <a16:creationId xmlns:a16="http://schemas.microsoft.com/office/drawing/2014/main" xmlns="" id="{5DD21C01-1094-4F14-89AC-EDE161DDD9B0}"/>
                </a:ext>
              </a:extLst>
            </p:cNvPr>
            <p:cNvGrpSpPr/>
            <p:nvPr/>
          </p:nvGrpSpPr>
          <p:grpSpPr>
            <a:xfrm>
              <a:off x="4503448" y="1359000"/>
              <a:ext cx="3185103" cy="1915542"/>
              <a:chOff x="673925" y="1411750"/>
              <a:chExt cx="3185103" cy="1915542"/>
            </a:xfrm>
          </p:grpSpPr>
          <p:sp>
            <p:nvSpPr>
              <p:cNvPr id="25" name="îŝlîḑè">
                <a:extLst>
                  <a:ext uri="{FF2B5EF4-FFF2-40B4-BE49-F238E27FC236}">
                    <a16:creationId xmlns:a16="http://schemas.microsoft.com/office/drawing/2014/main" xmlns="" id="{69D1EB18-4541-4FC6-8FCF-1776C31F9058}"/>
                  </a:ext>
                </a:extLst>
              </p:cNvPr>
              <p:cNvSpPr/>
              <p:nvPr/>
            </p:nvSpPr>
            <p:spPr>
              <a:xfrm>
                <a:off x="673925" y="1822737"/>
                <a:ext cx="3185102" cy="1504555"/>
              </a:xfrm>
              <a:prstGeom prst="roundRect">
                <a:avLst>
                  <a:gd name="adj" fmla="val 5694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ṣļíḓè">
                <a:extLst>
                  <a:ext uri="{FF2B5EF4-FFF2-40B4-BE49-F238E27FC236}">
                    <a16:creationId xmlns:a16="http://schemas.microsoft.com/office/drawing/2014/main" xmlns="" id="{5522B274-350A-4406-8C69-165061FEB2E7}"/>
                  </a:ext>
                </a:extLst>
              </p:cNvPr>
              <p:cNvSpPr/>
              <p:nvPr/>
            </p:nvSpPr>
            <p:spPr>
              <a:xfrm>
                <a:off x="1864541" y="1411750"/>
                <a:ext cx="803870" cy="80387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altLang="zh-CN" b="1"/>
                  <a:t>02</a:t>
                </a:r>
                <a:endParaRPr b="1" dirty="0"/>
              </a:p>
            </p:txBody>
          </p:sp>
          <p:sp>
            <p:nvSpPr>
              <p:cNvPr id="27" name="ïś1ídê">
                <a:extLst>
                  <a:ext uri="{FF2B5EF4-FFF2-40B4-BE49-F238E27FC236}">
                    <a16:creationId xmlns:a16="http://schemas.microsoft.com/office/drawing/2014/main" xmlns="" id="{BAE36101-13F9-40AD-9085-471631F07DD6}"/>
                  </a:ext>
                </a:extLst>
              </p:cNvPr>
              <p:cNvSpPr/>
              <p:nvPr/>
            </p:nvSpPr>
            <p:spPr bwMode="auto">
              <a:xfrm>
                <a:off x="673925" y="2747768"/>
                <a:ext cx="318510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28" name="ïśľîḋe">
                <a:extLst>
                  <a:ext uri="{FF2B5EF4-FFF2-40B4-BE49-F238E27FC236}">
                    <a16:creationId xmlns:a16="http://schemas.microsoft.com/office/drawing/2014/main" xmlns="" id="{D3DE4D61-895A-47B2-B48E-BA0105064147}"/>
                  </a:ext>
                </a:extLst>
              </p:cNvPr>
              <p:cNvSpPr txBox="1"/>
              <p:nvPr/>
            </p:nvSpPr>
            <p:spPr bwMode="auto">
              <a:xfrm>
                <a:off x="673925" y="2334888"/>
                <a:ext cx="318510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 dirty="0"/>
              </a:p>
            </p:txBody>
          </p:sp>
        </p:grpSp>
        <p:grpSp>
          <p:nvGrpSpPr>
            <p:cNvPr id="5" name="ïşļïde">
              <a:extLst>
                <a:ext uri="{FF2B5EF4-FFF2-40B4-BE49-F238E27FC236}">
                  <a16:creationId xmlns:a16="http://schemas.microsoft.com/office/drawing/2014/main" xmlns="" id="{5F18C55B-890C-4DBC-99F5-47BED931199C}"/>
                </a:ext>
              </a:extLst>
            </p:cNvPr>
            <p:cNvGrpSpPr/>
            <p:nvPr/>
          </p:nvGrpSpPr>
          <p:grpSpPr>
            <a:xfrm>
              <a:off x="8332971" y="1359000"/>
              <a:ext cx="3185103" cy="1915542"/>
              <a:chOff x="673925" y="1411750"/>
              <a:chExt cx="3185103" cy="1915542"/>
            </a:xfrm>
          </p:grpSpPr>
          <p:sp>
            <p:nvSpPr>
              <p:cNvPr id="21" name="îṥḻïďê">
                <a:extLst>
                  <a:ext uri="{FF2B5EF4-FFF2-40B4-BE49-F238E27FC236}">
                    <a16:creationId xmlns:a16="http://schemas.microsoft.com/office/drawing/2014/main" xmlns="" id="{3CDD82F9-7918-475E-A3BB-769FE76E8ED4}"/>
                  </a:ext>
                </a:extLst>
              </p:cNvPr>
              <p:cNvSpPr/>
              <p:nvPr/>
            </p:nvSpPr>
            <p:spPr>
              <a:xfrm>
                <a:off x="673925" y="1822737"/>
                <a:ext cx="3185102" cy="1504555"/>
              </a:xfrm>
              <a:prstGeom prst="roundRect">
                <a:avLst>
                  <a:gd name="adj" fmla="val 5694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ŝľïḍé">
                <a:extLst>
                  <a:ext uri="{FF2B5EF4-FFF2-40B4-BE49-F238E27FC236}">
                    <a16:creationId xmlns:a16="http://schemas.microsoft.com/office/drawing/2014/main" xmlns="" id="{56A7BC11-742E-439B-9F4A-8DFC636AE471}"/>
                  </a:ext>
                </a:extLst>
              </p:cNvPr>
              <p:cNvSpPr/>
              <p:nvPr/>
            </p:nvSpPr>
            <p:spPr>
              <a:xfrm>
                <a:off x="1864541" y="1411750"/>
                <a:ext cx="803870" cy="803870"/>
              </a:xfrm>
              <a:prstGeom prst="round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altLang="zh-CN" b="1"/>
                  <a:t>03</a:t>
                </a:r>
                <a:endParaRPr b="1" dirty="0"/>
              </a:p>
            </p:txBody>
          </p:sp>
          <p:sp>
            <p:nvSpPr>
              <p:cNvPr id="23" name="ïṣľídê">
                <a:extLst>
                  <a:ext uri="{FF2B5EF4-FFF2-40B4-BE49-F238E27FC236}">
                    <a16:creationId xmlns:a16="http://schemas.microsoft.com/office/drawing/2014/main" xmlns="" id="{945D18B0-9E79-4A30-A2A7-8AAA62E903C3}"/>
                  </a:ext>
                </a:extLst>
              </p:cNvPr>
              <p:cNvSpPr/>
              <p:nvPr/>
            </p:nvSpPr>
            <p:spPr bwMode="auto">
              <a:xfrm>
                <a:off x="673925" y="2747768"/>
                <a:ext cx="318510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24" name="iş1îḋè">
                <a:extLst>
                  <a:ext uri="{FF2B5EF4-FFF2-40B4-BE49-F238E27FC236}">
                    <a16:creationId xmlns:a16="http://schemas.microsoft.com/office/drawing/2014/main" xmlns="" id="{9207E3CC-98AF-48A5-937B-7798B0F9A734}"/>
                  </a:ext>
                </a:extLst>
              </p:cNvPr>
              <p:cNvSpPr txBox="1"/>
              <p:nvPr/>
            </p:nvSpPr>
            <p:spPr bwMode="auto">
              <a:xfrm>
                <a:off x="673925" y="2334888"/>
                <a:ext cx="318510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 dirty="0"/>
              </a:p>
            </p:txBody>
          </p:sp>
        </p:grpSp>
        <p:grpSp>
          <p:nvGrpSpPr>
            <p:cNvPr id="6" name="íSḷïdé">
              <a:extLst>
                <a:ext uri="{FF2B5EF4-FFF2-40B4-BE49-F238E27FC236}">
                  <a16:creationId xmlns:a16="http://schemas.microsoft.com/office/drawing/2014/main" xmlns="" id="{B355B82F-DBB7-43A9-B219-C031B95C14BE}"/>
                </a:ext>
              </a:extLst>
            </p:cNvPr>
            <p:cNvGrpSpPr/>
            <p:nvPr/>
          </p:nvGrpSpPr>
          <p:grpSpPr>
            <a:xfrm>
              <a:off x="673925" y="3924000"/>
              <a:ext cx="3185103" cy="1915542"/>
              <a:chOff x="673925" y="1411750"/>
              <a:chExt cx="3185103" cy="1915542"/>
            </a:xfrm>
          </p:grpSpPr>
          <p:sp>
            <p:nvSpPr>
              <p:cNvPr id="17" name="iṥļiḑê">
                <a:extLst>
                  <a:ext uri="{FF2B5EF4-FFF2-40B4-BE49-F238E27FC236}">
                    <a16:creationId xmlns:a16="http://schemas.microsoft.com/office/drawing/2014/main" xmlns="" id="{9E69DD86-EA09-4E64-8415-F586F7228BE6}"/>
                  </a:ext>
                </a:extLst>
              </p:cNvPr>
              <p:cNvSpPr/>
              <p:nvPr/>
            </p:nvSpPr>
            <p:spPr>
              <a:xfrm>
                <a:off x="673925" y="1822737"/>
                <a:ext cx="3185102" cy="1504555"/>
              </a:xfrm>
              <a:prstGeom prst="roundRect">
                <a:avLst>
                  <a:gd name="adj" fmla="val 5694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Sľide">
                <a:extLst>
                  <a:ext uri="{FF2B5EF4-FFF2-40B4-BE49-F238E27FC236}">
                    <a16:creationId xmlns:a16="http://schemas.microsoft.com/office/drawing/2014/main" xmlns="" id="{16C6F0DB-A190-4A00-A80E-67A0562338E6}"/>
                  </a:ext>
                </a:extLst>
              </p:cNvPr>
              <p:cNvSpPr/>
              <p:nvPr/>
            </p:nvSpPr>
            <p:spPr>
              <a:xfrm>
                <a:off x="1864541" y="1411750"/>
                <a:ext cx="803870" cy="803870"/>
              </a:xfrm>
              <a:prstGeom prst="round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altLang="zh-CN" b="1"/>
                  <a:t>04</a:t>
                </a:r>
                <a:endParaRPr b="1" dirty="0"/>
              </a:p>
            </p:txBody>
          </p:sp>
          <p:sp>
            <p:nvSpPr>
              <p:cNvPr id="19" name="îṣļïḑe">
                <a:extLst>
                  <a:ext uri="{FF2B5EF4-FFF2-40B4-BE49-F238E27FC236}">
                    <a16:creationId xmlns:a16="http://schemas.microsoft.com/office/drawing/2014/main" xmlns="" id="{F4249441-E988-4CEF-8A0E-D2335FC59DAA}"/>
                  </a:ext>
                </a:extLst>
              </p:cNvPr>
              <p:cNvSpPr/>
              <p:nvPr/>
            </p:nvSpPr>
            <p:spPr bwMode="auto">
              <a:xfrm>
                <a:off x="673925" y="2747768"/>
                <a:ext cx="318510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20" name="işḻíḑè">
                <a:extLst>
                  <a:ext uri="{FF2B5EF4-FFF2-40B4-BE49-F238E27FC236}">
                    <a16:creationId xmlns:a16="http://schemas.microsoft.com/office/drawing/2014/main" xmlns="" id="{722BFB2D-4705-4C90-AD71-6F759A1A02A0}"/>
                  </a:ext>
                </a:extLst>
              </p:cNvPr>
              <p:cNvSpPr txBox="1"/>
              <p:nvPr/>
            </p:nvSpPr>
            <p:spPr bwMode="auto">
              <a:xfrm>
                <a:off x="673925" y="2334888"/>
                <a:ext cx="318510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 dirty="0"/>
              </a:p>
            </p:txBody>
          </p:sp>
        </p:grpSp>
        <p:grpSp>
          <p:nvGrpSpPr>
            <p:cNvPr id="7" name="ïsļîḑê">
              <a:extLst>
                <a:ext uri="{FF2B5EF4-FFF2-40B4-BE49-F238E27FC236}">
                  <a16:creationId xmlns:a16="http://schemas.microsoft.com/office/drawing/2014/main" xmlns="" id="{9305121A-2573-41F7-A708-4622995A7E0F}"/>
                </a:ext>
              </a:extLst>
            </p:cNvPr>
            <p:cNvGrpSpPr/>
            <p:nvPr/>
          </p:nvGrpSpPr>
          <p:grpSpPr>
            <a:xfrm>
              <a:off x="4503448" y="3924000"/>
              <a:ext cx="3185103" cy="1915542"/>
              <a:chOff x="673925" y="1411750"/>
              <a:chExt cx="3185103" cy="1915542"/>
            </a:xfrm>
          </p:grpSpPr>
          <p:sp>
            <p:nvSpPr>
              <p:cNvPr id="13" name="íṡlíḑè">
                <a:extLst>
                  <a:ext uri="{FF2B5EF4-FFF2-40B4-BE49-F238E27FC236}">
                    <a16:creationId xmlns:a16="http://schemas.microsoft.com/office/drawing/2014/main" xmlns="" id="{2CAD224D-9872-412D-8F7A-4252F2B35D7E}"/>
                  </a:ext>
                </a:extLst>
              </p:cNvPr>
              <p:cNvSpPr/>
              <p:nvPr/>
            </p:nvSpPr>
            <p:spPr>
              <a:xfrm>
                <a:off x="673925" y="1822737"/>
                <a:ext cx="3185102" cy="1504555"/>
              </a:xfrm>
              <a:prstGeom prst="roundRect">
                <a:avLst>
                  <a:gd name="adj" fmla="val 5694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işlîḓè">
                <a:extLst>
                  <a:ext uri="{FF2B5EF4-FFF2-40B4-BE49-F238E27FC236}">
                    <a16:creationId xmlns:a16="http://schemas.microsoft.com/office/drawing/2014/main" xmlns="" id="{B2A37618-54B8-42D6-8DB6-63F9B52AA459}"/>
                  </a:ext>
                </a:extLst>
              </p:cNvPr>
              <p:cNvSpPr/>
              <p:nvPr/>
            </p:nvSpPr>
            <p:spPr>
              <a:xfrm>
                <a:off x="1864541" y="1411750"/>
                <a:ext cx="803870" cy="803870"/>
              </a:xfrm>
              <a:prstGeom prst="round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altLang="zh-CN" b="1"/>
                  <a:t>05</a:t>
                </a:r>
                <a:endParaRPr b="1" dirty="0"/>
              </a:p>
            </p:txBody>
          </p:sp>
          <p:sp>
            <p:nvSpPr>
              <p:cNvPr id="15" name="iṥ1îdè">
                <a:extLst>
                  <a:ext uri="{FF2B5EF4-FFF2-40B4-BE49-F238E27FC236}">
                    <a16:creationId xmlns:a16="http://schemas.microsoft.com/office/drawing/2014/main" xmlns="" id="{8F43A990-E594-400E-BF90-B5E5D9C255BE}"/>
                  </a:ext>
                </a:extLst>
              </p:cNvPr>
              <p:cNvSpPr/>
              <p:nvPr/>
            </p:nvSpPr>
            <p:spPr bwMode="auto">
              <a:xfrm>
                <a:off x="673925" y="2747768"/>
                <a:ext cx="318510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16" name="íŝļíḓè">
                <a:extLst>
                  <a:ext uri="{FF2B5EF4-FFF2-40B4-BE49-F238E27FC236}">
                    <a16:creationId xmlns:a16="http://schemas.microsoft.com/office/drawing/2014/main" xmlns="" id="{260C1055-268C-4BD5-BFFB-28819FB4F32F}"/>
                  </a:ext>
                </a:extLst>
              </p:cNvPr>
              <p:cNvSpPr txBox="1"/>
              <p:nvPr/>
            </p:nvSpPr>
            <p:spPr bwMode="auto">
              <a:xfrm>
                <a:off x="673925" y="2334888"/>
                <a:ext cx="318510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 dirty="0"/>
              </a:p>
            </p:txBody>
          </p:sp>
        </p:grpSp>
        <p:grpSp>
          <p:nvGrpSpPr>
            <p:cNvPr id="8" name="îsḻiḋê">
              <a:extLst>
                <a:ext uri="{FF2B5EF4-FFF2-40B4-BE49-F238E27FC236}">
                  <a16:creationId xmlns:a16="http://schemas.microsoft.com/office/drawing/2014/main" xmlns="" id="{D7F6A383-94B8-4CA1-AF7F-D8F47ED5E724}"/>
                </a:ext>
              </a:extLst>
            </p:cNvPr>
            <p:cNvGrpSpPr/>
            <p:nvPr/>
          </p:nvGrpSpPr>
          <p:grpSpPr>
            <a:xfrm>
              <a:off x="8332971" y="3924000"/>
              <a:ext cx="3185103" cy="1915542"/>
              <a:chOff x="673925" y="1411750"/>
              <a:chExt cx="3185103" cy="1915542"/>
            </a:xfrm>
          </p:grpSpPr>
          <p:sp>
            <p:nvSpPr>
              <p:cNvPr id="9" name="íṩliḍè">
                <a:extLst>
                  <a:ext uri="{FF2B5EF4-FFF2-40B4-BE49-F238E27FC236}">
                    <a16:creationId xmlns:a16="http://schemas.microsoft.com/office/drawing/2014/main" xmlns="" id="{01B46BAA-9B99-43EE-9C57-2B7D4CBE7AC2}"/>
                  </a:ext>
                </a:extLst>
              </p:cNvPr>
              <p:cNvSpPr/>
              <p:nvPr/>
            </p:nvSpPr>
            <p:spPr>
              <a:xfrm>
                <a:off x="673925" y="1822737"/>
                <a:ext cx="3185102" cy="1504555"/>
              </a:xfrm>
              <a:prstGeom prst="roundRect">
                <a:avLst>
                  <a:gd name="adj" fmla="val 5694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íŝḻiḓe">
                <a:extLst>
                  <a:ext uri="{FF2B5EF4-FFF2-40B4-BE49-F238E27FC236}">
                    <a16:creationId xmlns:a16="http://schemas.microsoft.com/office/drawing/2014/main" xmlns="" id="{2694DD08-731A-4D7B-AD1E-4AC720576B8B}"/>
                  </a:ext>
                </a:extLst>
              </p:cNvPr>
              <p:cNvSpPr/>
              <p:nvPr/>
            </p:nvSpPr>
            <p:spPr>
              <a:xfrm>
                <a:off x="1864541" y="1411750"/>
                <a:ext cx="803870" cy="803870"/>
              </a:xfrm>
              <a:prstGeom prst="round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altLang="zh-CN" b="1"/>
                  <a:t>06</a:t>
                </a:r>
                <a:endParaRPr b="1" dirty="0"/>
              </a:p>
            </p:txBody>
          </p:sp>
          <p:sp>
            <p:nvSpPr>
              <p:cNvPr id="11" name="îṡļide">
                <a:extLst>
                  <a:ext uri="{FF2B5EF4-FFF2-40B4-BE49-F238E27FC236}">
                    <a16:creationId xmlns:a16="http://schemas.microsoft.com/office/drawing/2014/main" xmlns="" id="{D6F9DFF7-BBDF-4743-910B-C81F6A0AFCD1}"/>
                  </a:ext>
                </a:extLst>
              </p:cNvPr>
              <p:cNvSpPr/>
              <p:nvPr/>
            </p:nvSpPr>
            <p:spPr bwMode="auto">
              <a:xfrm>
                <a:off x="673925" y="2747768"/>
                <a:ext cx="318510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12" name="ïşḻiḑe">
                <a:extLst>
                  <a:ext uri="{FF2B5EF4-FFF2-40B4-BE49-F238E27FC236}">
                    <a16:creationId xmlns:a16="http://schemas.microsoft.com/office/drawing/2014/main" xmlns="" id="{F0333DC8-4EEC-4D20-BFE7-032E6C2155AB}"/>
                  </a:ext>
                </a:extLst>
              </p:cNvPr>
              <p:cNvSpPr txBox="1"/>
              <p:nvPr/>
            </p:nvSpPr>
            <p:spPr bwMode="auto">
              <a:xfrm>
                <a:off x="673925" y="2334888"/>
                <a:ext cx="318510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3008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6117ADB-F684-40C7-9A56-6A8798921C16}"/>
              </a:ext>
            </a:extLst>
          </p:cNvPr>
          <p:cNvSpPr txBox="1"/>
          <p:nvPr/>
        </p:nvSpPr>
        <p:spPr>
          <a:xfrm>
            <a:off x="7479284" y="2768146"/>
            <a:ext cx="1051493" cy="114495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tx1">
                    <a:alpha val="10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dirty="0">
              <a:solidFill>
                <a:schemeClr val="tx1">
                  <a:alpha val="1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B7602746-192E-47CD-91CD-D835FEFA98DE}"/>
              </a:ext>
            </a:extLst>
          </p:cNvPr>
          <p:cNvCxnSpPr>
            <a:cxnSpLocks/>
          </p:cNvCxnSpPr>
          <p:nvPr/>
        </p:nvCxnSpPr>
        <p:spPr>
          <a:xfrm>
            <a:off x="780796" y="3302714"/>
            <a:ext cx="61356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385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5" name="ïṥ1ïďé">
            <a:extLst>
              <a:ext uri="{FF2B5EF4-FFF2-40B4-BE49-F238E27FC236}">
                <a16:creationId xmlns:a16="http://schemas.microsoft.com/office/drawing/2014/main" xmlns="" id="{26528E7C-1E49-4655-804C-242F2034C685}"/>
              </a:ext>
            </a:extLst>
          </p:cNvPr>
          <p:cNvSpPr/>
          <p:nvPr/>
        </p:nvSpPr>
        <p:spPr>
          <a:xfrm>
            <a:off x="3602430" y="1130301"/>
            <a:ext cx="8589570" cy="2996829"/>
          </a:xfrm>
          <a:prstGeom prst="rect">
            <a:avLst/>
          </a:prstGeom>
          <a:blipFill>
            <a:blip r:embed="rId2"/>
            <a:stretch>
              <a:fillRect t="-45735" b="-4534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6" name="iṣľiḓè">
            <a:extLst>
              <a:ext uri="{FF2B5EF4-FFF2-40B4-BE49-F238E27FC236}">
                <a16:creationId xmlns:a16="http://schemas.microsoft.com/office/drawing/2014/main" xmlns="" id="{CBB78006-C4F9-4D74-A8E9-93C73650EDEB}"/>
              </a:ext>
            </a:extLst>
          </p:cNvPr>
          <p:cNvSpPr txBox="1"/>
          <p:nvPr/>
        </p:nvSpPr>
        <p:spPr>
          <a:xfrm>
            <a:off x="545964" y="2562559"/>
            <a:ext cx="241426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The key is always you</a:t>
            </a:r>
          </a:p>
        </p:txBody>
      </p:sp>
      <p:sp>
        <p:nvSpPr>
          <p:cNvPr id="7" name="išḷíďè">
            <a:extLst>
              <a:ext uri="{FF2B5EF4-FFF2-40B4-BE49-F238E27FC236}">
                <a16:creationId xmlns:a16="http://schemas.microsoft.com/office/drawing/2014/main" xmlns="" id="{03787338-7734-4549-BEFF-72001BC63DD9}"/>
              </a:ext>
            </a:extLst>
          </p:cNvPr>
          <p:cNvSpPr/>
          <p:nvPr/>
        </p:nvSpPr>
        <p:spPr>
          <a:xfrm>
            <a:off x="673100" y="1130300"/>
            <a:ext cx="4644937" cy="29968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 dirty="0"/>
          </a:p>
        </p:txBody>
      </p:sp>
      <p:sp>
        <p:nvSpPr>
          <p:cNvPr id="8" name="ïśļíďê">
            <a:extLst>
              <a:ext uri="{FF2B5EF4-FFF2-40B4-BE49-F238E27FC236}">
                <a16:creationId xmlns:a16="http://schemas.microsoft.com/office/drawing/2014/main" xmlns="" id="{F9221E11-C2FD-4480-9F99-45F11D3B62C8}"/>
              </a:ext>
            </a:extLst>
          </p:cNvPr>
          <p:cNvSpPr txBox="1"/>
          <p:nvPr/>
        </p:nvSpPr>
        <p:spPr>
          <a:xfrm>
            <a:off x="921000" y="2224005"/>
            <a:ext cx="2747208" cy="338554"/>
          </a:xfrm>
          <a:prstGeom prst="rect">
            <a:avLst/>
          </a:prstGeom>
          <a:noFill/>
        </p:spPr>
        <p:txBody>
          <a:bodyPr wrap="none" lIns="91440" tIns="45720" rIns="91440" bIns="45720">
            <a:normAutofit lnSpcReduction="10000"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9" name="ïṩliďê">
            <a:extLst>
              <a:ext uri="{FF2B5EF4-FFF2-40B4-BE49-F238E27FC236}">
                <a16:creationId xmlns:a16="http://schemas.microsoft.com/office/drawing/2014/main" xmlns="" id="{6E0D57C9-98ED-4F2A-87A2-9197CD0CF804}"/>
              </a:ext>
            </a:extLst>
          </p:cNvPr>
          <p:cNvSpPr txBox="1"/>
          <p:nvPr/>
        </p:nvSpPr>
        <p:spPr>
          <a:xfrm>
            <a:off x="911116" y="2562559"/>
            <a:ext cx="2747208" cy="481094"/>
          </a:xfrm>
          <a:prstGeom prst="rect">
            <a:avLst/>
          </a:prstGeom>
          <a:noFill/>
        </p:spPr>
        <p:txBody>
          <a:bodyPr wrap="square" lIns="91440" tIns="45720" rIns="91440" bIns="45720">
            <a:normAutofit lnSpcReduction="10000"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1100" dirty="0">
                <a:solidFill>
                  <a:schemeClr val="bg1"/>
                </a:solidFill>
              </a:rPr>
              <a:t>Copy paste fonts. Choose the only option to retain text.….</a:t>
            </a:r>
          </a:p>
        </p:txBody>
      </p:sp>
      <p:sp>
        <p:nvSpPr>
          <p:cNvPr id="10" name="îś1îde">
            <a:extLst>
              <a:ext uri="{FF2B5EF4-FFF2-40B4-BE49-F238E27FC236}">
                <a16:creationId xmlns:a16="http://schemas.microsoft.com/office/drawing/2014/main" xmlns="" id="{8E8CAB67-B171-439C-AF61-F1D305652201}"/>
              </a:ext>
            </a:extLst>
          </p:cNvPr>
          <p:cNvSpPr/>
          <p:nvPr/>
        </p:nvSpPr>
        <p:spPr>
          <a:xfrm>
            <a:off x="3924380" y="2245345"/>
            <a:ext cx="772054" cy="798308"/>
          </a:xfrm>
          <a:custGeom>
            <a:avLst/>
            <a:gdLst>
              <a:gd name="T0" fmla="*/ 417 w 902"/>
              <a:gd name="T1" fmla="*/ 446 h 934"/>
              <a:gd name="T2" fmla="*/ 648 w 902"/>
              <a:gd name="T3" fmla="*/ 643 h 934"/>
              <a:gd name="T4" fmla="*/ 590 w 902"/>
              <a:gd name="T5" fmla="*/ 643 h 934"/>
              <a:gd name="T6" fmla="*/ 417 w 902"/>
              <a:gd name="T7" fmla="*/ 503 h 934"/>
              <a:gd name="T8" fmla="*/ 590 w 902"/>
              <a:gd name="T9" fmla="*/ 643 h 934"/>
              <a:gd name="T10" fmla="*/ 417 w 902"/>
              <a:gd name="T11" fmla="*/ 529 h 934"/>
              <a:gd name="T12" fmla="*/ 497 w 902"/>
              <a:gd name="T13" fmla="*/ 643 h 934"/>
              <a:gd name="T14" fmla="*/ 417 w 902"/>
              <a:gd name="T15" fmla="*/ 529 h 934"/>
              <a:gd name="T16" fmla="*/ 759 w 902"/>
              <a:gd name="T17" fmla="*/ 429 h 934"/>
              <a:gd name="T18" fmla="*/ 697 w 902"/>
              <a:gd name="T19" fmla="*/ 479 h 934"/>
              <a:gd name="T20" fmla="*/ 746 w 902"/>
              <a:gd name="T21" fmla="*/ 535 h 934"/>
              <a:gd name="T22" fmla="*/ 852 w 902"/>
              <a:gd name="T23" fmla="*/ 535 h 934"/>
              <a:gd name="T24" fmla="*/ 902 w 902"/>
              <a:gd name="T25" fmla="*/ 479 h 934"/>
              <a:gd name="T26" fmla="*/ 902 w 902"/>
              <a:gd name="T27" fmla="*/ 355 h 934"/>
              <a:gd name="T28" fmla="*/ 852 w 902"/>
              <a:gd name="T29" fmla="*/ 410 h 934"/>
              <a:gd name="T30" fmla="*/ 759 w 902"/>
              <a:gd name="T31" fmla="*/ 410 h 934"/>
              <a:gd name="T32" fmla="*/ 697 w 902"/>
              <a:gd name="T33" fmla="*/ 360 h 934"/>
              <a:gd name="T34" fmla="*/ 746 w 902"/>
              <a:gd name="T35" fmla="*/ 305 h 934"/>
              <a:gd name="T36" fmla="*/ 759 w 902"/>
              <a:gd name="T37" fmla="*/ 305 h 934"/>
              <a:gd name="T38" fmla="*/ 786 w 902"/>
              <a:gd name="T39" fmla="*/ 100 h 934"/>
              <a:gd name="T40" fmla="*/ 331 w 902"/>
              <a:gd name="T41" fmla="*/ 212 h 934"/>
              <a:gd name="T42" fmla="*/ 514 w 902"/>
              <a:gd name="T43" fmla="*/ 207 h 934"/>
              <a:gd name="T44" fmla="*/ 331 w 902"/>
              <a:gd name="T45" fmla="*/ 364 h 934"/>
              <a:gd name="T46" fmla="*/ 786 w 902"/>
              <a:gd name="T47" fmla="*/ 817 h 934"/>
              <a:gd name="T48" fmla="*/ 746 w 902"/>
              <a:gd name="T49" fmla="*/ 784 h 934"/>
              <a:gd name="T50" fmla="*/ 697 w 902"/>
              <a:gd name="T51" fmla="*/ 728 h 934"/>
              <a:gd name="T52" fmla="*/ 759 w 902"/>
              <a:gd name="T53" fmla="*/ 678 h 934"/>
              <a:gd name="T54" fmla="*/ 852 w 902"/>
              <a:gd name="T55" fmla="*/ 678 h 934"/>
              <a:gd name="T56" fmla="*/ 902 w 902"/>
              <a:gd name="T57" fmla="*/ 734 h 934"/>
              <a:gd name="T58" fmla="*/ 840 w 902"/>
              <a:gd name="T59" fmla="*/ 784 h 934"/>
              <a:gd name="T60" fmla="*/ 830 w 902"/>
              <a:gd name="T61" fmla="*/ 784 h 934"/>
              <a:gd name="T62" fmla="*/ 767 w 902"/>
              <a:gd name="T63" fmla="*/ 934 h 934"/>
              <a:gd name="T64" fmla="*/ 287 w 902"/>
              <a:gd name="T65" fmla="*/ 871 h 934"/>
              <a:gd name="T66" fmla="*/ 211 w 902"/>
              <a:gd name="T67" fmla="*/ 799 h 934"/>
              <a:gd name="T68" fmla="*/ 37 w 902"/>
              <a:gd name="T69" fmla="*/ 704 h 934"/>
              <a:gd name="T70" fmla="*/ 24 w 902"/>
              <a:gd name="T71" fmla="*/ 680 h 934"/>
              <a:gd name="T72" fmla="*/ 10 w 902"/>
              <a:gd name="T73" fmla="*/ 643 h 934"/>
              <a:gd name="T74" fmla="*/ 4 w 902"/>
              <a:gd name="T75" fmla="*/ 610 h 934"/>
              <a:gd name="T76" fmla="*/ 0 w 902"/>
              <a:gd name="T77" fmla="*/ 563 h 934"/>
              <a:gd name="T78" fmla="*/ 287 w 902"/>
              <a:gd name="T79" fmla="*/ 236 h 934"/>
              <a:gd name="T80" fmla="*/ 350 w 902"/>
              <a:gd name="T81" fmla="*/ 0 h 934"/>
              <a:gd name="T82" fmla="*/ 830 w 902"/>
              <a:gd name="T83" fmla="*/ 63 h 934"/>
              <a:gd name="T84" fmla="*/ 852 w 902"/>
              <a:gd name="T85" fmla="*/ 305 h 934"/>
              <a:gd name="T86" fmla="*/ 527 w 902"/>
              <a:gd name="T87" fmla="*/ 871 h 934"/>
              <a:gd name="T88" fmla="*/ 590 w 902"/>
              <a:gd name="T89" fmla="*/ 871 h 934"/>
              <a:gd name="T90" fmla="*/ 527 w 902"/>
              <a:gd name="T91" fmla="*/ 871 h 934"/>
              <a:gd name="T92" fmla="*/ 625 w 902"/>
              <a:gd name="T93" fmla="*/ 45 h 934"/>
              <a:gd name="T94" fmla="*/ 484 w 902"/>
              <a:gd name="T95" fmla="*/ 53 h 934"/>
              <a:gd name="T96" fmla="*/ 625 w 902"/>
              <a:gd name="T97" fmla="*/ 61 h 934"/>
              <a:gd name="T98" fmla="*/ 852 w 902"/>
              <a:gd name="T99" fmla="*/ 554 h 934"/>
              <a:gd name="T100" fmla="*/ 746 w 902"/>
              <a:gd name="T101" fmla="*/ 554 h 934"/>
              <a:gd name="T102" fmla="*/ 697 w 902"/>
              <a:gd name="T103" fmla="*/ 609 h 934"/>
              <a:gd name="T104" fmla="*/ 759 w 902"/>
              <a:gd name="T105" fmla="*/ 659 h 934"/>
              <a:gd name="T106" fmla="*/ 852 w 902"/>
              <a:gd name="T107" fmla="*/ 659 h 934"/>
              <a:gd name="T108" fmla="*/ 902 w 902"/>
              <a:gd name="T109" fmla="*/ 604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2" h="934">
                <a:moveTo>
                  <a:pt x="615" y="643"/>
                </a:moveTo>
                <a:cubicBezTo>
                  <a:pt x="615" y="534"/>
                  <a:pt x="526" y="446"/>
                  <a:pt x="417" y="446"/>
                </a:cubicBezTo>
                <a:lnTo>
                  <a:pt x="417" y="412"/>
                </a:lnTo>
                <a:cubicBezTo>
                  <a:pt x="544" y="412"/>
                  <a:pt x="648" y="516"/>
                  <a:pt x="648" y="643"/>
                </a:cubicBezTo>
                <a:lnTo>
                  <a:pt x="615" y="643"/>
                </a:lnTo>
                <a:close/>
                <a:moveTo>
                  <a:pt x="590" y="643"/>
                </a:moveTo>
                <a:cubicBezTo>
                  <a:pt x="590" y="547"/>
                  <a:pt x="513" y="470"/>
                  <a:pt x="417" y="470"/>
                </a:cubicBezTo>
                <a:lnTo>
                  <a:pt x="417" y="503"/>
                </a:lnTo>
                <a:cubicBezTo>
                  <a:pt x="494" y="503"/>
                  <a:pt x="557" y="566"/>
                  <a:pt x="557" y="643"/>
                </a:cubicBezTo>
                <a:lnTo>
                  <a:pt x="590" y="643"/>
                </a:lnTo>
                <a:lnTo>
                  <a:pt x="590" y="643"/>
                </a:lnTo>
                <a:close/>
                <a:moveTo>
                  <a:pt x="417" y="529"/>
                </a:moveTo>
                <a:lnTo>
                  <a:pt x="417" y="563"/>
                </a:lnTo>
                <a:cubicBezTo>
                  <a:pt x="461" y="562"/>
                  <a:pt x="497" y="599"/>
                  <a:pt x="497" y="643"/>
                </a:cubicBezTo>
                <a:lnTo>
                  <a:pt x="531" y="643"/>
                </a:lnTo>
                <a:cubicBezTo>
                  <a:pt x="531" y="580"/>
                  <a:pt x="480" y="529"/>
                  <a:pt x="417" y="529"/>
                </a:cubicBezTo>
                <a:close/>
                <a:moveTo>
                  <a:pt x="852" y="429"/>
                </a:moveTo>
                <a:lnTo>
                  <a:pt x="759" y="429"/>
                </a:lnTo>
                <a:lnTo>
                  <a:pt x="746" y="429"/>
                </a:lnTo>
                <a:cubicBezTo>
                  <a:pt x="719" y="429"/>
                  <a:pt x="697" y="452"/>
                  <a:pt x="697" y="479"/>
                </a:cubicBezTo>
                <a:lnTo>
                  <a:pt x="697" y="485"/>
                </a:lnTo>
                <a:cubicBezTo>
                  <a:pt x="697" y="512"/>
                  <a:pt x="719" y="535"/>
                  <a:pt x="746" y="535"/>
                </a:cubicBezTo>
                <a:lnTo>
                  <a:pt x="840" y="535"/>
                </a:lnTo>
                <a:lnTo>
                  <a:pt x="852" y="535"/>
                </a:lnTo>
                <a:cubicBezTo>
                  <a:pt x="880" y="535"/>
                  <a:pt x="902" y="512"/>
                  <a:pt x="902" y="485"/>
                </a:cubicBezTo>
                <a:lnTo>
                  <a:pt x="902" y="479"/>
                </a:lnTo>
                <a:cubicBezTo>
                  <a:pt x="902" y="452"/>
                  <a:pt x="880" y="429"/>
                  <a:pt x="852" y="429"/>
                </a:cubicBezTo>
                <a:close/>
                <a:moveTo>
                  <a:pt x="902" y="355"/>
                </a:moveTo>
                <a:lnTo>
                  <a:pt x="902" y="360"/>
                </a:lnTo>
                <a:cubicBezTo>
                  <a:pt x="902" y="388"/>
                  <a:pt x="880" y="410"/>
                  <a:pt x="852" y="410"/>
                </a:cubicBezTo>
                <a:lnTo>
                  <a:pt x="840" y="410"/>
                </a:lnTo>
                <a:lnTo>
                  <a:pt x="759" y="410"/>
                </a:lnTo>
                <a:lnTo>
                  <a:pt x="746" y="410"/>
                </a:lnTo>
                <a:cubicBezTo>
                  <a:pt x="719" y="410"/>
                  <a:pt x="697" y="388"/>
                  <a:pt x="697" y="360"/>
                </a:cubicBezTo>
                <a:lnTo>
                  <a:pt x="697" y="355"/>
                </a:lnTo>
                <a:cubicBezTo>
                  <a:pt x="697" y="327"/>
                  <a:pt x="719" y="305"/>
                  <a:pt x="746" y="305"/>
                </a:cubicBezTo>
                <a:lnTo>
                  <a:pt x="759" y="305"/>
                </a:lnTo>
                <a:lnTo>
                  <a:pt x="759" y="305"/>
                </a:lnTo>
                <a:lnTo>
                  <a:pt x="786" y="305"/>
                </a:lnTo>
                <a:lnTo>
                  <a:pt x="786" y="100"/>
                </a:lnTo>
                <a:lnTo>
                  <a:pt x="331" y="100"/>
                </a:lnTo>
                <a:lnTo>
                  <a:pt x="331" y="212"/>
                </a:lnTo>
                <a:cubicBezTo>
                  <a:pt x="375" y="187"/>
                  <a:pt x="413" y="166"/>
                  <a:pt x="431" y="156"/>
                </a:cubicBezTo>
                <a:cubicBezTo>
                  <a:pt x="491" y="126"/>
                  <a:pt x="524" y="163"/>
                  <a:pt x="514" y="207"/>
                </a:cubicBezTo>
                <a:cubicBezTo>
                  <a:pt x="506" y="242"/>
                  <a:pt x="448" y="279"/>
                  <a:pt x="387" y="326"/>
                </a:cubicBezTo>
                <a:cubicBezTo>
                  <a:pt x="375" y="336"/>
                  <a:pt x="354" y="350"/>
                  <a:pt x="331" y="364"/>
                </a:cubicBezTo>
                <a:lnTo>
                  <a:pt x="331" y="817"/>
                </a:lnTo>
                <a:lnTo>
                  <a:pt x="786" y="817"/>
                </a:lnTo>
                <a:lnTo>
                  <a:pt x="786" y="784"/>
                </a:lnTo>
                <a:lnTo>
                  <a:pt x="746" y="784"/>
                </a:lnTo>
                <a:cubicBezTo>
                  <a:pt x="719" y="784"/>
                  <a:pt x="697" y="761"/>
                  <a:pt x="697" y="734"/>
                </a:cubicBezTo>
                <a:lnTo>
                  <a:pt x="697" y="728"/>
                </a:lnTo>
                <a:cubicBezTo>
                  <a:pt x="697" y="701"/>
                  <a:pt x="719" y="678"/>
                  <a:pt x="746" y="678"/>
                </a:cubicBezTo>
                <a:lnTo>
                  <a:pt x="759" y="678"/>
                </a:lnTo>
                <a:lnTo>
                  <a:pt x="840" y="678"/>
                </a:lnTo>
                <a:lnTo>
                  <a:pt x="852" y="678"/>
                </a:lnTo>
                <a:cubicBezTo>
                  <a:pt x="880" y="678"/>
                  <a:pt x="902" y="701"/>
                  <a:pt x="902" y="728"/>
                </a:cubicBezTo>
                <a:lnTo>
                  <a:pt x="902" y="734"/>
                </a:lnTo>
                <a:cubicBezTo>
                  <a:pt x="902" y="761"/>
                  <a:pt x="880" y="784"/>
                  <a:pt x="852" y="784"/>
                </a:cubicBezTo>
                <a:lnTo>
                  <a:pt x="840" y="784"/>
                </a:lnTo>
                <a:lnTo>
                  <a:pt x="840" y="784"/>
                </a:lnTo>
                <a:lnTo>
                  <a:pt x="830" y="784"/>
                </a:lnTo>
                <a:lnTo>
                  <a:pt x="830" y="871"/>
                </a:lnTo>
                <a:cubicBezTo>
                  <a:pt x="830" y="906"/>
                  <a:pt x="802" y="934"/>
                  <a:pt x="767" y="934"/>
                </a:cubicBezTo>
                <a:lnTo>
                  <a:pt x="350" y="934"/>
                </a:lnTo>
                <a:cubicBezTo>
                  <a:pt x="316" y="934"/>
                  <a:pt x="287" y="906"/>
                  <a:pt x="287" y="871"/>
                </a:cubicBezTo>
                <a:lnTo>
                  <a:pt x="287" y="799"/>
                </a:lnTo>
                <a:lnTo>
                  <a:pt x="211" y="799"/>
                </a:lnTo>
                <a:cubicBezTo>
                  <a:pt x="211" y="799"/>
                  <a:pt x="99" y="799"/>
                  <a:pt x="39" y="707"/>
                </a:cubicBezTo>
                <a:cubicBezTo>
                  <a:pt x="38" y="706"/>
                  <a:pt x="37" y="705"/>
                  <a:pt x="37" y="704"/>
                </a:cubicBezTo>
                <a:cubicBezTo>
                  <a:pt x="34" y="700"/>
                  <a:pt x="32" y="696"/>
                  <a:pt x="29" y="692"/>
                </a:cubicBezTo>
                <a:cubicBezTo>
                  <a:pt x="27" y="688"/>
                  <a:pt x="26" y="684"/>
                  <a:pt x="24" y="680"/>
                </a:cubicBezTo>
                <a:cubicBezTo>
                  <a:pt x="22" y="677"/>
                  <a:pt x="20" y="673"/>
                  <a:pt x="19" y="669"/>
                </a:cubicBezTo>
                <a:cubicBezTo>
                  <a:pt x="15" y="661"/>
                  <a:pt x="13" y="652"/>
                  <a:pt x="10" y="643"/>
                </a:cubicBezTo>
                <a:cubicBezTo>
                  <a:pt x="9" y="641"/>
                  <a:pt x="9" y="638"/>
                  <a:pt x="8" y="635"/>
                </a:cubicBezTo>
                <a:cubicBezTo>
                  <a:pt x="6" y="627"/>
                  <a:pt x="5" y="619"/>
                  <a:pt x="4" y="610"/>
                </a:cubicBezTo>
                <a:cubicBezTo>
                  <a:pt x="3" y="607"/>
                  <a:pt x="3" y="604"/>
                  <a:pt x="2" y="600"/>
                </a:cubicBezTo>
                <a:cubicBezTo>
                  <a:pt x="1" y="588"/>
                  <a:pt x="0" y="576"/>
                  <a:pt x="0" y="563"/>
                </a:cubicBezTo>
                <a:cubicBezTo>
                  <a:pt x="0" y="416"/>
                  <a:pt x="69" y="353"/>
                  <a:pt x="116" y="334"/>
                </a:cubicBezTo>
                <a:cubicBezTo>
                  <a:pt x="117" y="334"/>
                  <a:pt x="203" y="284"/>
                  <a:pt x="287" y="236"/>
                </a:cubicBezTo>
                <a:lnTo>
                  <a:pt x="287" y="63"/>
                </a:lnTo>
                <a:cubicBezTo>
                  <a:pt x="287" y="28"/>
                  <a:pt x="316" y="0"/>
                  <a:pt x="350" y="0"/>
                </a:cubicBezTo>
                <a:lnTo>
                  <a:pt x="767" y="0"/>
                </a:lnTo>
                <a:cubicBezTo>
                  <a:pt x="802" y="0"/>
                  <a:pt x="830" y="28"/>
                  <a:pt x="830" y="63"/>
                </a:cubicBezTo>
                <a:lnTo>
                  <a:pt x="830" y="305"/>
                </a:lnTo>
                <a:lnTo>
                  <a:pt x="852" y="305"/>
                </a:lnTo>
                <a:cubicBezTo>
                  <a:pt x="880" y="305"/>
                  <a:pt x="902" y="327"/>
                  <a:pt x="902" y="355"/>
                </a:cubicBezTo>
                <a:close/>
                <a:moveTo>
                  <a:pt x="527" y="871"/>
                </a:moveTo>
                <a:cubicBezTo>
                  <a:pt x="527" y="889"/>
                  <a:pt x="541" y="903"/>
                  <a:pt x="559" y="903"/>
                </a:cubicBezTo>
                <a:cubicBezTo>
                  <a:pt x="576" y="903"/>
                  <a:pt x="590" y="889"/>
                  <a:pt x="590" y="871"/>
                </a:cubicBezTo>
                <a:cubicBezTo>
                  <a:pt x="590" y="854"/>
                  <a:pt x="576" y="840"/>
                  <a:pt x="559" y="840"/>
                </a:cubicBezTo>
                <a:cubicBezTo>
                  <a:pt x="541" y="840"/>
                  <a:pt x="527" y="854"/>
                  <a:pt x="527" y="871"/>
                </a:cubicBezTo>
                <a:close/>
                <a:moveTo>
                  <a:pt x="633" y="53"/>
                </a:moveTo>
                <a:cubicBezTo>
                  <a:pt x="633" y="49"/>
                  <a:pt x="629" y="45"/>
                  <a:pt x="625" y="45"/>
                </a:cubicBezTo>
                <a:lnTo>
                  <a:pt x="492" y="45"/>
                </a:lnTo>
                <a:cubicBezTo>
                  <a:pt x="488" y="45"/>
                  <a:pt x="484" y="49"/>
                  <a:pt x="484" y="53"/>
                </a:cubicBezTo>
                <a:cubicBezTo>
                  <a:pt x="484" y="57"/>
                  <a:pt x="488" y="61"/>
                  <a:pt x="492" y="61"/>
                </a:cubicBezTo>
                <a:lnTo>
                  <a:pt x="625" y="61"/>
                </a:lnTo>
                <a:cubicBezTo>
                  <a:pt x="629" y="61"/>
                  <a:pt x="633" y="57"/>
                  <a:pt x="633" y="53"/>
                </a:cubicBezTo>
                <a:close/>
                <a:moveTo>
                  <a:pt x="852" y="554"/>
                </a:moveTo>
                <a:lnTo>
                  <a:pt x="840" y="554"/>
                </a:lnTo>
                <a:lnTo>
                  <a:pt x="746" y="554"/>
                </a:lnTo>
                <a:cubicBezTo>
                  <a:pt x="719" y="554"/>
                  <a:pt x="697" y="576"/>
                  <a:pt x="697" y="604"/>
                </a:cubicBezTo>
                <a:lnTo>
                  <a:pt x="697" y="609"/>
                </a:lnTo>
                <a:cubicBezTo>
                  <a:pt x="697" y="637"/>
                  <a:pt x="719" y="659"/>
                  <a:pt x="746" y="659"/>
                </a:cubicBezTo>
                <a:lnTo>
                  <a:pt x="759" y="659"/>
                </a:lnTo>
                <a:lnTo>
                  <a:pt x="840" y="659"/>
                </a:lnTo>
                <a:lnTo>
                  <a:pt x="852" y="659"/>
                </a:lnTo>
                <a:cubicBezTo>
                  <a:pt x="880" y="659"/>
                  <a:pt x="902" y="637"/>
                  <a:pt x="902" y="609"/>
                </a:cubicBezTo>
                <a:lnTo>
                  <a:pt x="902" y="604"/>
                </a:lnTo>
                <a:cubicBezTo>
                  <a:pt x="902" y="576"/>
                  <a:pt x="880" y="554"/>
                  <a:pt x="852" y="554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lIns="91440" tIns="45720" rIns="91440" bIns="4572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1" name="Shape 289">
            <a:extLst>
              <a:ext uri="{FF2B5EF4-FFF2-40B4-BE49-F238E27FC236}">
                <a16:creationId xmlns:a16="http://schemas.microsoft.com/office/drawing/2014/main" xmlns="" id="{D47D5369-506B-4325-963C-0C8088670752}"/>
              </a:ext>
            </a:extLst>
          </p:cNvPr>
          <p:cNvSpPr>
            <a:spLocks/>
          </p:cNvSpPr>
          <p:nvPr/>
        </p:nvSpPr>
        <p:spPr>
          <a:xfrm>
            <a:off x="782082" y="3805839"/>
            <a:ext cx="287588" cy="2973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9" y="45112"/>
                </a:moveTo>
                <a:lnTo>
                  <a:pt x="59879" y="45112"/>
                </a:lnTo>
                <a:cubicBezTo>
                  <a:pt x="49014" y="45112"/>
                  <a:pt x="42736" y="52932"/>
                  <a:pt x="42736" y="66466"/>
                </a:cubicBezTo>
                <a:cubicBezTo>
                  <a:pt x="42736" y="80000"/>
                  <a:pt x="49014" y="87819"/>
                  <a:pt x="59879" y="87819"/>
                </a:cubicBezTo>
                <a:cubicBezTo>
                  <a:pt x="70503" y="87819"/>
                  <a:pt x="77022" y="80000"/>
                  <a:pt x="77022" y="66466"/>
                </a:cubicBezTo>
                <a:cubicBezTo>
                  <a:pt x="77022" y="52932"/>
                  <a:pt x="70503" y="45112"/>
                  <a:pt x="59879" y="45112"/>
                </a:cubicBezTo>
                <a:close/>
                <a:moveTo>
                  <a:pt x="106720" y="21052"/>
                </a:moveTo>
                <a:lnTo>
                  <a:pt x="106720" y="21052"/>
                </a:lnTo>
                <a:cubicBezTo>
                  <a:pt x="93923" y="21052"/>
                  <a:pt x="93923" y="21052"/>
                  <a:pt x="93923" y="21052"/>
                </a:cubicBezTo>
                <a:cubicBezTo>
                  <a:pt x="91750" y="21052"/>
                  <a:pt x="89818" y="21052"/>
                  <a:pt x="87645" y="18345"/>
                </a:cubicBezTo>
                <a:cubicBezTo>
                  <a:pt x="85472" y="2406"/>
                  <a:pt x="85472" y="2406"/>
                  <a:pt x="85472" y="2406"/>
                </a:cubicBezTo>
                <a:cubicBezTo>
                  <a:pt x="83299" y="2406"/>
                  <a:pt x="81126" y="0"/>
                  <a:pt x="78953" y="0"/>
                </a:cubicBezTo>
                <a:cubicBezTo>
                  <a:pt x="38390" y="0"/>
                  <a:pt x="38390" y="0"/>
                  <a:pt x="38390" y="0"/>
                </a:cubicBezTo>
                <a:cubicBezTo>
                  <a:pt x="38390" y="0"/>
                  <a:pt x="36217" y="2406"/>
                  <a:pt x="34285" y="2406"/>
                </a:cubicBezTo>
                <a:cubicBezTo>
                  <a:pt x="29698" y="18345"/>
                  <a:pt x="29698" y="18345"/>
                  <a:pt x="29698" y="18345"/>
                </a:cubicBezTo>
                <a:cubicBezTo>
                  <a:pt x="29698" y="21052"/>
                  <a:pt x="27766" y="21052"/>
                  <a:pt x="25593" y="21052"/>
                </a:cubicBezTo>
                <a:cubicBezTo>
                  <a:pt x="12796" y="21052"/>
                  <a:pt x="12796" y="21052"/>
                  <a:pt x="12796" y="21052"/>
                </a:cubicBezTo>
                <a:cubicBezTo>
                  <a:pt x="4104" y="21052"/>
                  <a:pt x="0" y="29172"/>
                  <a:pt x="0" y="36992"/>
                </a:cubicBezTo>
                <a:cubicBezTo>
                  <a:pt x="0" y="103759"/>
                  <a:pt x="0" y="103759"/>
                  <a:pt x="0" y="103759"/>
                </a:cubicBezTo>
                <a:cubicBezTo>
                  <a:pt x="0" y="111879"/>
                  <a:pt x="4104" y="119699"/>
                  <a:pt x="12796" y="119699"/>
                </a:cubicBezTo>
                <a:cubicBezTo>
                  <a:pt x="106720" y="119699"/>
                  <a:pt x="106720" y="119699"/>
                  <a:pt x="106720" y="119699"/>
                </a:cubicBezTo>
                <a:cubicBezTo>
                  <a:pt x="113480" y="119699"/>
                  <a:pt x="119758" y="111879"/>
                  <a:pt x="119758" y="103759"/>
                </a:cubicBezTo>
                <a:cubicBezTo>
                  <a:pt x="119758" y="36992"/>
                  <a:pt x="119758" y="36992"/>
                  <a:pt x="119758" y="36992"/>
                </a:cubicBezTo>
                <a:cubicBezTo>
                  <a:pt x="119758" y="29172"/>
                  <a:pt x="113480" y="21052"/>
                  <a:pt x="106720" y="21052"/>
                </a:cubicBezTo>
                <a:close/>
                <a:moveTo>
                  <a:pt x="59879" y="103759"/>
                </a:moveTo>
                <a:lnTo>
                  <a:pt x="59879" y="103759"/>
                </a:lnTo>
                <a:cubicBezTo>
                  <a:pt x="42736" y="103759"/>
                  <a:pt x="29698" y="87819"/>
                  <a:pt x="29698" y="66466"/>
                </a:cubicBezTo>
                <a:cubicBezTo>
                  <a:pt x="29698" y="45112"/>
                  <a:pt x="42736" y="29172"/>
                  <a:pt x="59879" y="29172"/>
                </a:cubicBezTo>
                <a:cubicBezTo>
                  <a:pt x="77022" y="29172"/>
                  <a:pt x="89818" y="45112"/>
                  <a:pt x="89818" y="66466"/>
                </a:cubicBezTo>
                <a:cubicBezTo>
                  <a:pt x="89818" y="87819"/>
                  <a:pt x="77022" y="103759"/>
                  <a:pt x="59879" y="103759"/>
                </a:cubicBezTo>
                <a:close/>
                <a:moveTo>
                  <a:pt x="102615" y="47819"/>
                </a:moveTo>
                <a:lnTo>
                  <a:pt x="102615" y="47819"/>
                </a:lnTo>
                <a:cubicBezTo>
                  <a:pt x="100442" y="47819"/>
                  <a:pt x="98269" y="45112"/>
                  <a:pt x="98269" y="42406"/>
                </a:cubicBezTo>
                <a:cubicBezTo>
                  <a:pt x="98269" y="39699"/>
                  <a:pt x="100442" y="36992"/>
                  <a:pt x="102615" y="36992"/>
                </a:cubicBezTo>
                <a:cubicBezTo>
                  <a:pt x="104547" y="36992"/>
                  <a:pt x="106720" y="39699"/>
                  <a:pt x="106720" y="42406"/>
                </a:cubicBezTo>
                <a:cubicBezTo>
                  <a:pt x="106720" y="45112"/>
                  <a:pt x="104547" y="47819"/>
                  <a:pt x="102615" y="478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BFD50305-8D3F-4F8B-9DF2-AFFDFCF52D6F}"/>
              </a:ext>
            </a:extLst>
          </p:cNvPr>
          <p:cNvGrpSpPr/>
          <p:nvPr/>
        </p:nvGrpSpPr>
        <p:grpSpPr>
          <a:xfrm>
            <a:off x="920999" y="4428051"/>
            <a:ext cx="10597899" cy="1410719"/>
            <a:chOff x="673099" y="4428051"/>
            <a:chExt cx="10845800" cy="1410719"/>
          </a:xfrm>
        </p:grpSpPr>
        <p:sp>
          <p:nvSpPr>
            <p:cNvPr id="13" name="Shape 287">
              <a:extLst>
                <a:ext uri="{FF2B5EF4-FFF2-40B4-BE49-F238E27FC236}">
                  <a16:creationId xmlns:a16="http://schemas.microsoft.com/office/drawing/2014/main" xmlns="" id="{521F36A8-9ECF-4900-AAA8-42134459C3EB}"/>
                </a:ext>
              </a:extLst>
            </p:cNvPr>
            <p:cNvSpPr txBox="1">
              <a:spLocks/>
            </p:cNvSpPr>
            <p:nvPr/>
          </p:nvSpPr>
          <p:spPr>
            <a:xfrm>
              <a:off x="673099" y="4755235"/>
              <a:ext cx="3194134" cy="1083535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  <a:latin typeface="Calibri"/>
                  <a:ea typeface="Calibri"/>
                  <a:cs typeface="Calibri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b="0" dirty="0">
                  <a:solidFill>
                    <a:schemeClr val="tx1"/>
                  </a:solidFill>
                  <a:latin typeface="+mn-lt"/>
                </a:rPr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0" dirty="0">
                  <a:solidFill>
                    <a:schemeClr val="tx1"/>
                  </a:solidFill>
                  <a:latin typeface="+mn-lt"/>
                </a:rPr>
                <a:t>……</a:t>
              </a:r>
            </a:p>
          </p:txBody>
        </p:sp>
        <p:sp>
          <p:nvSpPr>
            <p:cNvPr id="14" name="Shape 288">
              <a:extLst>
                <a:ext uri="{FF2B5EF4-FFF2-40B4-BE49-F238E27FC236}">
                  <a16:creationId xmlns:a16="http://schemas.microsoft.com/office/drawing/2014/main" xmlns="" id="{512FA542-8998-4DCC-BB1A-C1E8D918D273}"/>
                </a:ext>
              </a:extLst>
            </p:cNvPr>
            <p:cNvSpPr txBox="1">
              <a:spLocks/>
            </p:cNvSpPr>
            <p:nvPr/>
          </p:nvSpPr>
          <p:spPr>
            <a:xfrm>
              <a:off x="673099" y="4428051"/>
              <a:ext cx="3194134" cy="311745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 anchorCtr="0">
              <a:noAutofit/>
            </a:bodyPr>
            <a:lstStyle/>
            <a:p>
              <a:pPr>
                <a:buSzPct val="25000"/>
              </a:pPr>
              <a:r>
                <a:rPr lang="de-DE" sz="1600" b="1" dirty="0">
                  <a:ea typeface="Calibri"/>
                  <a:cs typeface="Calibri"/>
                  <a:sym typeface="Calibri"/>
                </a:rPr>
                <a:t>Text here</a:t>
              </a:r>
            </a:p>
          </p:txBody>
        </p:sp>
        <p:sp>
          <p:nvSpPr>
            <p:cNvPr id="15" name="Shape 287">
              <a:extLst>
                <a:ext uri="{FF2B5EF4-FFF2-40B4-BE49-F238E27FC236}">
                  <a16:creationId xmlns:a16="http://schemas.microsoft.com/office/drawing/2014/main" xmlns="" id="{B8A87F51-69C6-4AAF-AF49-20A1ED532E6E}"/>
                </a:ext>
              </a:extLst>
            </p:cNvPr>
            <p:cNvSpPr txBox="1">
              <a:spLocks/>
            </p:cNvSpPr>
            <p:nvPr/>
          </p:nvSpPr>
          <p:spPr>
            <a:xfrm>
              <a:off x="4498932" y="4755235"/>
              <a:ext cx="3194134" cy="1083535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  <a:latin typeface="Calibri"/>
                  <a:ea typeface="Calibri"/>
                  <a:cs typeface="Calibri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b="0" dirty="0">
                  <a:solidFill>
                    <a:schemeClr val="tx1"/>
                  </a:solidFill>
                  <a:latin typeface="+mn-lt"/>
                </a:rPr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0" dirty="0">
                  <a:solidFill>
                    <a:schemeClr val="tx1"/>
                  </a:solidFill>
                  <a:latin typeface="+mn-lt"/>
                </a:rPr>
                <a:t>……</a:t>
              </a:r>
            </a:p>
          </p:txBody>
        </p:sp>
        <p:sp>
          <p:nvSpPr>
            <p:cNvPr id="16" name="Shape 288">
              <a:extLst>
                <a:ext uri="{FF2B5EF4-FFF2-40B4-BE49-F238E27FC236}">
                  <a16:creationId xmlns:a16="http://schemas.microsoft.com/office/drawing/2014/main" xmlns="" id="{9F0EA1A4-BEDA-4CA6-8AF1-C5AA8FB4C7DC}"/>
                </a:ext>
              </a:extLst>
            </p:cNvPr>
            <p:cNvSpPr txBox="1">
              <a:spLocks/>
            </p:cNvSpPr>
            <p:nvPr/>
          </p:nvSpPr>
          <p:spPr>
            <a:xfrm>
              <a:off x="4498932" y="4428051"/>
              <a:ext cx="3194134" cy="311745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 anchorCtr="0">
              <a:noAutofit/>
            </a:bodyPr>
            <a:lstStyle/>
            <a:p>
              <a:pPr>
                <a:buSzPct val="25000"/>
              </a:pPr>
              <a:r>
                <a:rPr lang="de-DE" sz="1600" b="1" dirty="0">
                  <a:ea typeface="Calibri"/>
                  <a:cs typeface="Calibri"/>
                  <a:sym typeface="Calibri"/>
                </a:rPr>
                <a:t>Text here</a:t>
              </a:r>
            </a:p>
          </p:txBody>
        </p:sp>
        <p:sp>
          <p:nvSpPr>
            <p:cNvPr id="17" name="Shape 287">
              <a:extLst>
                <a:ext uri="{FF2B5EF4-FFF2-40B4-BE49-F238E27FC236}">
                  <a16:creationId xmlns:a16="http://schemas.microsoft.com/office/drawing/2014/main" xmlns="" id="{C1768E73-63F4-4DB0-99A9-E280C2B958D5}"/>
                </a:ext>
              </a:extLst>
            </p:cNvPr>
            <p:cNvSpPr txBox="1">
              <a:spLocks/>
            </p:cNvSpPr>
            <p:nvPr/>
          </p:nvSpPr>
          <p:spPr>
            <a:xfrm>
              <a:off x="8324765" y="4755235"/>
              <a:ext cx="3194134" cy="1083535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  <a:latin typeface="Calibri"/>
                  <a:ea typeface="Calibri"/>
                  <a:cs typeface="Calibri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b="0" dirty="0">
                  <a:solidFill>
                    <a:schemeClr val="tx1"/>
                  </a:solidFill>
                  <a:latin typeface="+mn-lt"/>
                </a:rPr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0" dirty="0">
                  <a:solidFill>
                    <a:schemeClr val="tx1"/>
                  </a:solidFill>
                  <a:latin typeface="+mn-lt"/>
                </a:rPr>
                <a:t>……</a:t>
              </a:r>
            </a:p>
          </p:txBody>
        </p:sp>
        <p:sp>
          <p:nvSpPr>
            <p:cNvPr id="18" name="Shape 288">
              <a:extLst>
                <a:ext uri="{FF2B5EF4-FFF2-40B4-BE49-F238E27FC236}">
                  <a16:creationId xmlns:a16="http://schemas.microsoft.com/office/drawing/2014/main" xmlns="" id="{6D5FD793-E120-438C-803A-CEE65CE6BF2F}"/>
                </a:ext>
              </a:extLst>
            </p:cNvPr>
            <p:cNvSpPr txBox="1">
              <a:spLocks/>
            </p:cNvSpPr>
            <p:nvPr/>
          </p:nvSpPr>
          <p:spPr>
            <a:xfrm>
              <a:off x="8324765" y="4428051"/>
              <a:ext cx="3194134" cy="311745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 anchorCtr="0">
              <a:noAutofit/>
            </a:bodyPr>
            <a:lstStyle/>
            <a:p>
              <a:pPr>
                <a:buSzPct val="25000"/>
              </a:pPr>
              <a:r>
                <a:rPr lang="de-DE" sz="1600" b="1" dirty="0">
                  <a:ea typeface="Calibri"/>
                  <a:cs typeface="Calibri"/>
                  <a:sym typeface="Calibri"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676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EC0CE8F-209C-413C-94CB-0A1012119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04F50D0-E9BE-4BB4-A381-7E8FF3607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9F2DB4C-2FEE-48FE-97F1-6AC3445C2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3fb1d417-8c37-4dec-bfac-ec51499f42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0A9B981-91CD-41D5-9695-A8786579BA7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5275" y="1578482"/>
            <a:ext cx="10935226" cy="4120134"/>
            <a:chOff x="685275" y="1578482"/>
            <a:chExt cx="10935226" cy="4120134"/>
          </a:xfrm>
        </p:grpSpPr>
        <p:sp>
          <p:nvSpPr>
            <p:cNvPr id="6" name="îsļïḓè">
              <a:extLst>
                <a:ext uri="{FF2B5EF4-FFF2-40B4-BE49-F238E27FC236}">
                  <a16:creationId xmlns:a16="http://schemas.microsoft.com/office/drawing/2014/main" xmlns="" id="{467535E0-FF34-4DCC-BC85-562665AB97AC}"/>
                </a:ext>
              </a:extLst>
            </p:cNvPr>
            <p:cNvSpPr txBox="1"/>
            <p:nvPr/>
          </p:nvSpPr>
          <p:spPr>
            <a:xfrm>
              <a:off x="3044807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+</a:t>
              </a:r>
            </a:p>
          </p:txBody>
        </p:sp>
        <p:sp>
          <p:nvSpPr>
            <p:cNvPr id="7" name="iṧliďé">
              <a:extLst>
                <a:ext uri="{FF2B5EF4-FFF2-40B4-BE49-F238E27FC236}">
                  <a16:creationId xmlns:a16="http://schemas.microsoft.com/office/drawing/2014/main" xmlns="" id="{23825AC0-E349-4D38-BB1D-78656565BC7C}"/>
                </a:ext>
              </a:extLst>
            </p:cNvPr>
            <p:cNvSpPr txBox="1"/>
            <p:nvPr/>
          </p:nvSpPr>
          <p:spPr>
            <a:xfrm>
              <a:off x="8683178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+</a:t>
              </a:r>
            </a:p>
          </p:txBody>
        </p:sp>
        <p:sp>
          <p:nvSpPr>
            <p:cNvPr id="8" name="îśḷíďe">
              <a:extLst>
                <a:ext uri="{FF2B5EF4-FFF2-40B4-BE49-F238E27FC236}">
                  <a16:creationId xmlns:a16="http://schemas.microsoft.com/office/drawing/2014/main" xmlns="" id="{10F83AEF-17BC-4D4A-9353-59790CCB4434}"/>
                </a:ext>
              </a:extLst>
            </p:cNvPr>
            <p:cNvSpPr txBox="1"/>
            <p:nvPr/>
          </p:nvSpPr>
          <p:spPr>
            <a:xfrm>
              <a:off x="5885894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=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848EC4B6-7D41-4453-AEA2-9700B8542201}"/>
                </a:ext>
              </a:extLst>
            </p:cNvPr>
            <p:cNvCxnSpPr/>
            <p:nvPr/>
          </p:nvCxnSpPr>
          <p:spPr>
            <a:xfrm>
              <a:off x="3438667" y="3937384"/>
              <a:ext cx="0" cy="1634886"/>
            </a:xfrm>
            <a:prstGeom prst="line">
              <a:avLst/>
            </a:prstGeom>
            <a:ln w="127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AE4D0E3-498D-49B3-BF98-95039E108259}"/>
                </a:ext>
              </a:extLst>
            </p:cNvPr>
            <p:cNvCxnSpPr/>
            <p:nvPr/>
          </p:nvCxnSpPr>
          <p:spPr>
            <a:xfrm>
              <a:off x="9084282" y="3923207"/>
              <a:ext cx="0" cy="1634886"/>
            </a:xfrm>
            <a:prstGeom prst="line">
              <a:avLst/>
            </a:prstGeom>
            <a:ln w="127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Sľiḑê">
              <a:extLst>
                <a:ext uri="{FF2B5EF4-FFF2-40B4-BE49-F238E27FC236}">
                  <a16:creationId xmlns:a16="http://schemas.microsoft.com/office/drawing/2014/main" xmlns="" id="{5BE504F0-24FA-498E-AC17-643C21DC7F3A}"/>
                </a:ext>
              </a:extLst>
            </p:cNvPr>
            <p:cNvSpPr txBox="1"/>
            <p:nvPr/>
          </p:nvSpPr>
          <p:spPr>
            <a:xfrm>
              <a:off x="9217531" y="5301269"/>
              <a:ext cx="1288769" cy="39734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/>
              <a:r>
                <a:rPr lang="en-US" altLang="zh-CN" sz="1200" b="1" dirty="0"/>
                <a:t>Keyword</a:t>
              </a:r>
              <a:endParaRPr lang="zh-CN" altLang="en-US" sz="1200" b="1" dirty="0"/>
            </a:p>
          </p:txBody>
        </p:sp>
        <p:sp>
          <p:nvSpPr>
            <p:cNvPr id="12" name="íṧļïḓè">
              <a:extLst>
                <a:ext uri="{FF2B5EF4-FFF2-40B4-BE49-F238E27FC236}">
                  <a16:creationId xmlns:a16="http://schemas.microsoft.com/office/drawing/2014/main" xmlns="" id="{09178DAE-AB73-4421-A067-75BCB8619790}"/>
                </a:ext>
              </a:extLst>
            </p:cNvPr>
            <p:cNvSpPr/>
            <p:nvPr/>
          </p:nvSpPr>
          <p:spPr>
            <a:xfrm rot="11840417">
              <a:off x="1325636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ṥľidê">
              <a:extLst>
                <a:ext uri="{FF2B5EF4-FFF2-40B4-BE49-F238E27FC236}">
                  <a16:creationId xmlns:a16="http://schemas.microsoft.com/office/drawing/2014/main" xmlns="" id="{199C2479-0327-49FD-BF08-DE2A8A1814FC}"/>
                </a:ext>
              </a:extLst>
            </p:cNvPr>
            <p:cNvSpPr/>
            <p:nvPr/>
          </p:nvSpPr>
          <p:spPr>
            <a:xfrm rot="5422425">
              <a:off x="1335256" y="2927844"/>
              <a:ext cx="1459678" cy="1460053"/>
            </a:xfrm>
            <a:prstGeom prst="pie">
              <a:avLst>
                <a:gd name="adj1" fmla="val 10766470"/>
                <a:gd name="adj2" fmla="val 6573054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ṣḻïḑé">
              <a:extLst>
                <a:ext uri="{FF2B5EF4-FFF2-40B4-BE49-F238E27FC236}">
                  <a16:creationId xmlns:a16="http://schemas.microsoft.com/office/drawing/2014/main" xmlns="" id="{995B41D9-658C-4F4A-A36B-B518302D9F3D}"/>
                </a:ext>
              </a:extLst>
            </p:cNvPr>
            <p:cNvSpPr/>
            <p:nvPr/>
          </p:nvSpPr>
          <p:spPr>
            <a:xfrm rot="5422425">
              <a:off x="1443521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ṣļïḑé">
              <a:extLst>
                <a:ext uri="{FF2B5EF4-FFF2-40B4-BE49-F238E27FC236}">
                  <a16:creationId xmlns:a16="http://schemas.microsoft.com/office/drawing/2014/main" xmlns="" id="{11868177-1C14-4FBB-85DB-2750CB5BD189}"/>
                </a:ext>
              </a:extLst>
            </p:cNvPr>
            <p:cNvSpPr/>
            <p:nvPr/>
          </p:nvSpPr>
          <p:spPr>
            <a:xfrm rot="5422425">
              <a:off x="116132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1AD2CA1A-68F9-45CA-898A-418E84FF7806}"/>
                </a:ext>
              </a:extLst>
            </p:cNvPr>
            <p:cNvCxnSpPr/>
            <p:nvPr/>
          </p:nvCxnSpPr>
          <p:spPr>
            <a:xfrm>
              <a:off x="2048200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iŝ1ide">
              <a:extLst>
                <a:ext uri="{FF2B5EF4-FFF2-40B4-BE49-F238E27FC236}">
                  <a16:creationId xmlns:a16="http://schemas.microsoft.com/office/drawing/2014/main" xmlns="" id="{2C397AC9-7491-4B35-97E0-CA27C623EB5C}"/>
                </a:ext>
              </a:extLst>
            </p:cNvPr>
            <p:cNvSpPr txBox="1"/>
            <p:nvPr/>
          </p:nvSpPr>
          <p:spPr>
            <a:xfrm>
              <a:off x="97992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01 Keyword</a:t>
              </a:r>
              <a:endParaRPr lang="zh-CN" altLang="en-US" b="1" dirty="0"/>
            </a:p>
          </p:txBody>
        </p:sp>
        <p:sp>
          <p:nvSpPr>
            <p:cNvPr id="18" name="íṩļîḑe">
              <a:extLst>
                <a:ext uri="{FF2B5EF4-FFF2-40B4-BE49-F238E27FC236}">
                  <a16:creationId xmlns:a16="http://schemas.microsoft.com/office/drawing/2014/main" xmlns="" id="{0BD4BCBB-0A8E-4A3C-935D-5346B9074024}"/>
                </a:ext>
              </a:extLst>
            </p:cNvPr>
            <p:cNvSpPr/>
            <p:nvPr/>
          </p:nvSpPr>
          <p:spPr>
            <a:xfrm>
              <a:off x="1746298" y="3393846"/>
              <a:ext cx="603803" cy="58327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8407" y="81204"/>
                  </a:moveTo>
                  <a:lnTo>
                    <a:pt x="18407" y="81204"/>
                  </a:lnTo>
                  <a:cubicBezTo>
                    <a:pt x="10252" y="89638"/>
                    <a:pt x="16543" y="100240"/>
                    <a:pt x="4194" y="113253"/>
                  </a:cubicBezTo>
                  <a:cubicBezTo>
                    <a:pt x="0" y="119759"/>
                    <a:pt x="27029" y="117349"/>
                    <a:pt x="39378" y="104578"/>
                  </a:cubicBezTo>
                  <a:cubicBezTo>
                    <a:pt x="45436" y="98072"/>
                    <a:pt x="43339" y="89638"/>
                    <a:pt x="37281" y="83373"/>
                  </a:cubicBezTo>
                  <a:cubicBezTo>
                    <a:pt x="30757" y="76867"/>
                    <a:pt x="22601" y="76867"/>
                    <a:pt x="18407" y="81204"/>
                  </a:cubicBezTo>
                  <a:close/>
                  <a:moveTo>
                    <a:pt x="115572" y="4337"/>
                  </a:moveTo>
                  <a:lnTo>
                    <a:pt x="115572" y="4337"/>
                  </a:lnTo>
                  <a:cubicBezTo>
                    <a:pt x="111611" y="0"/>
                    <a:pt x="59883" y="40481"/>
                    <a:pt x="45436" y="55662"/>
                  </a:cubicBezTo>
                  <a:cubicBezTo>
                    <a:pt x="39378" y="64096"/>
                    <a:pt x="37281" y="68433"/>
                    <a:pt x="32854" y="70602"/>
                  </a:cubicBezTo>
                  <a:cubicBezTo>
                    <a:pt x="32854" y="72530"/>
                    <a:pt x="34951" y="72530"/>
                    <a:pt x="34951" y="72530"/>
                  </a:cubicBezTo>
                  <a:cubicBezTo>
                    <a:pt x="37281" y="74698"/>
                    <a:pt x="39378" y="74698"/>
                    <a:pt x="43339" y="79036"/>
                  </a:cubicBezTo>
                  <a:cubicBezTo>
                    <a:pt x="45436" y="81204"/>
                    <a:pt x="47533" y="83373"/>
                    <a:pt x="47533" y="85301"/>
                  </a:cubicBezTo>
                  <a:cubicBezTo>
                    <a:pt x="47533" y="87469"/>
                    <a:pt x="49631" y="87469"/>
                    <a:pt x="49631" y="87469"/>
                  </a:cubicBezTo>
                  <a:cubicBezTo>
                    <a:pt x="53592" y="85301"/>
                    <a:pt x="57786" y="81204"/>
                    <a:pt x="64077" y="74698"/>
                  </a:cubicBezTo>
                  <a:cubicBezTo>
                    <a:pt x="78291" y="59759"/>
                    <a:pt x="119766" y="8433"/>
                    <a:pt x="115572" y="433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ś1ïḑè">
              <a:extLst>
                <a:ext uri="{FF2B5EF4-FFF2-40B4-BE49-F238E27FC236}">
                  <a16:creationId xmlns:a16="http://schemas.microsoft.com/office/drawing/2014/main" xmlns="" id="{48C9152D-811B-4059-9124-F895E96C66EE}"/>
                </a:ext>
              </a:extLst>
            </p:cNvPr>
            <p:cNvSpPr/>
            <p:nvPr/>
          </p:nvSpPr>
          <p:spPr>
            <a:xfrm rot="11840417">
              <a:off x="4152257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ṩliḋè">
              <a:extLst>
                <a:ext uri="{FF2B5EF4-FFF2-40B4-BE49-F238E27FC236}">
                  <a16:creationId xmlns:a16="http://schemas.microsoft.com/office/drawing/2014/main" xmlns="" id="{CC8AF38F-B964-4EA5-BAC5-4BCC5E49E4AF}"/>
                </a:ext>
              </a:extLst>
            </p:cNvPr>
            <p:cNvSpPr/>
            <p:nvPr/>
          </p:nvSpPr>
          <p:spPr>
            <a:xfrm rot="5422425">
              <a:off x="4161876" y="2927844"/>
              <a:ext cx="1459678" cy="1460053"/>
            </a:xfrm>
            <a:prstGeom prst="pie">
              <a:avLst>
                <a:gd name="adj1" fmla="val 10766470"/>
                <a:gd name="adj2" fmla="val 375780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$ľïdê">
              <a:extLst>
                <a:ext uri="{FF2B5EF4-FFF2-40B4-BE49-F238E27FC236}">
                  <a16:creationId xmlns:a16="http://schemas.microsoft.com/office/drawing/2014/main" xmlns="" id="{3D9FE41A-0BF6-44B1-96A9-18EF63CBA07C}"/>
                </a:ext>
              </a:extLst>
            </p:cNvPr>
            <p:cNvSpPr/>
            <p:nvPr/>
          </p:nvSpPr>
          <p:spPr>
            <a:xfrm rot="5422425">
              <a:off x="4270142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ṣlïďê">
              <a:extLst>
                <a:ext uri="{FF2B5EF4-FFF2-40B4-BE49-F238E27FC236}">
                  <a16:creationId xmlns:a16="http://schemas.microsoft.com/office/drawing/2014/main" xmlns="" id="{AE150283-66C2-4886-84C0-B38376CA58E6}"/>
                </a:ext>
              </a:extLst>
            </p:cNvPr>
            <p:cNvSpPr/>
            <p:nvPr/>
          </p:nvSpPr>
          <p:spPr>
            <a:xfrm rot="5422425">
              <a:off x="398794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BD348E72-60E1-4A96-B2E5-7BF65A7BAE97}"/>
                </a:ext>
              </a:extLst>
            </p:cNvPr>
            <p:cNvCxnSpPr/>
            <p:nvPr/>
          </p:nvCxnSpPr>
          <p:spPr>
            <a:xfrm>
              <a:off x="4860706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íśļíḓé">
              <a:extLst>
                <a:ext uri="{FF2B5EF4-FFF2-40B4-BE49-F238E27FC236}">
                  <a16:creationId xmlns:a16="http://schemas.microsoft.com/office/drawing/2014/main" xmlns="" id="{2D0C55C0-4FD9-4938-9318-1B109D580D5A}"/>
                </a:ext>
              </a:extLst>
            </p:cNvPr>
            <p:cNvSpPr/>
            <p:nvPr/>
          </p:nvSpPr>
          <p:spPr>
            <a:xfrm>
              <a:off x="4537261" y="3379690"/>
              <a:ext cx="603410" cy="62272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7865" y="41298"/>
                  </a:moveTo>
                  <a:lnTo>
                    <a:pt x="107865" y="41298"/>
                  </a:lnTo>
                  <a:cubicBezTo>
                    <a:pt x="98157" y="18441"/>
                    <a:pt x="81438" y="0"/>
                    <a:pt x="71730" y="2077"/>
                  </a:cubicBezTo>
                  <a:cubicBezTo>
                    <a:pt x="57438" y="9350"/>
                    <a:pt x="81438" y="36883"/>
                    <a:pt x="9707" y="64415"/>
                  </a:cubicBezTo>
                  <a:cubicBezTo>
                    <a:pt x="2426" y="66753"/>
                    <a:pt x="0" y="75844"/>
                    <a:pt x="2426" y="82857"/>
                  </a:cubicBezTo>
                  <a:cubicBezTo>
                    <a:pt x="4853" y="87532"/>
                    <a:pt x="14292" y="94285"/>
                    <a:pt x="21842" y="92207"/>
                  </a:cubicBezTo>
                  <a:lnTo>
                    <a:pt x="26426" y="89870"/>
                  </a:lnTo>
                  <a:cubicBezTo>
                    <a:pt x="31280" y="96623"/>
                    <a:pt x="36134" y="92207"/>
                    <a:pt x="36134" y="96623"/>
                  </a:cubicBezTo>
                  <a:cubicBezTo>
                    <a:pt x="38561" y="101298"/>
                    <a:pt x="43146" y="110389"/>
                    <a:pt x="43146" y="112727"/>
                  </a:cubicBezTo>
                  <a:cubicBezTo>
                    <a:pt x="45573" y="115064"/>
                    <a:pt x="48000" y="119740"/>
                    <a:pt x="50426" y="117402"/>
                  </a:cubicBezTo>
                  <a:cubicBezTo>
                    <a:pt x="52853" y="117402"/>
                    <a:pt x="62292" y="115064"/>
                    <a:pt x="64719" y="112727"/>
                  </a:cubicBezTo>
                  <a:cubicBezTo>
                    <a:pt x="69303" y="112727"/>
                    <a:pt x="69303" y="110389"/>
                    <a:pt x="67146" y="108051"/>
                  </a:cubicBezTo>
                  <a:cubicBezTo>
                    <a:pt x="67146" y="105974"/>
                    <a:pt x="62292" y="103636"/>
                    <a:pt x="62292" y="101298"/>
                  </a:cubicBezTo>
                  <a:cubicBezTo>
                    <a:pt x="59865" y="98961"/>
                    <a:pt x="57438" y="89870"/>
                    <a:pt x="55011" y="87532"/>
                  </a:cubicBezTo>
                  <a:cubicBezTo>
                    <a:pt x="52853" y="85194"/>
                    <a:pt x="57438" y="80519"/>
                    <a:pt x="62292" y="80519"/>
                  </a:cubicBezTo>
                  <a:cubicBezTo>
                    <a:pt x="95730" y="78441"/>
                    <a:pt x="100584" y="96623"/>
                    <a:pt x="112449" y="92207"/>
                  </a:cubicBezTo>
                  <a:cubicBezTo>
                    <a:pt x="119730" y="89870"/>
                    <a:pt x="119730" y="64415"/>
                    <a:pt x="107865" y="41298"/>
                  </a:cubicBezTo>
                  <a:close/>
                  <a:moveTo>
                    <a:pt x="105168" y="80519"/>
                  </a:moveTo>
                  <a:lnTo>
                    <a:pt x="105168" y="80519"/>
                  </a:lnTo>
                  <a:cubicBezTo>
                    <a:pt x="102741" y="80519"/>
                    <a:pt x="88449" y="71428"/>
                    <a:pt x="81438" y="52987"/>
                  </a:cubicBezTo>
                  <a:cubicBezTo>
                    <a:pt x="74157" y="34545"/>
                    <a:pt x="74157" y="16103"/>
                    <a:pt x="76584" y="16103"/>
                  </a:cubicBezTo>
                  <a:cubicBezTo>
                    <a:pt x="79011" y="16103"/>
                    <a:pt x="90876" y="27532"/>
                    <a:pt x="98157" y="45974"/>
                  </a:cubicBezTo>
                  <a:cubicBezTo>
                    <a:pt x="107865" y="64415"/>
                    <a:pt x="105168" y="78441"/>
                    <a:pt x="105168" y="805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ṩ1ïďè">
              <a:extLst>
                <a:ext uri="{FF2B5EF4-FFF2-40B4-BE49-F238E27FC236}">
                  <a16:creationId xmlns:a16="http://schemas.microsoft.com/office/drawing/2014/main" xmlns="" id="{62EF7496-2B6A-4EFC-AFAE-97754E541418}"/>
                </a:ext>
              </a:extLst>
            </p:cNvPr>
            <p:cNvSpPr/>
            <p:nvPr/>
          </p:nvSpPr>
          <p:spPr>
            <a:xfrm rot="11840417">
              <a:off x="6978877" y="2933790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$ḻiḑe">
              <a:extLst>
                <a:ext uri="{FF2B5EF4-FFF2-40B4-BE49-F238E27FC236}">
                  <a16:creationId xmlns:a16="http://schemas.microsoft.com/office/drawing/2014/main" xmlns="" id="{45E579DD-A8C6-470D-82DC-DCBADE95F429}"/>
                </a:ext>
              </a:extLst>
            </p:cNvPr>
            <p:cNvSpPr/>
            <p:nvPr/>
          </p:nvSpPr>
          <p:spPr>
            <a:xfrm rot="5422425">
              <a:off x="6988497" y="2932250"/>
              <a:ext cx="1459678" cy="1460053"/>
            </a:xfrm>
            <a:prstGeom prst="pie">
              <a:avLst>
                <a:gd name="adj1" fmla="val 10766470"/>
                <a:gd name="adj2" fmla="val 879191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Sļîdê">
              <a:extLst>
                <a:ext uri="{FF2B5EF4-FFF2-40B4-BE49-F238E27FC236}">
                  <a16:creationId xmlns:a16="http://schemas.microsoft.com/office/drawing/2014/main" xmlns="" id="{284C1D2E-F608-4E15-ABC2-9680B2509CFA}"/>
                </a:ext>
              </a:extLst>
            </p:cNvPr>
            <p:cNvSpPr/>
            <p:nvPr/>
          </p:nvSpPr>
          <p:spPr>
            <a:xfrm rot="5422425">
              <a:off x="7096762" y="305738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ṥľîḍê">
              <a:extLst>
                <a:ext uri="{FF2B5EF4-FFF2-40B4-BE49-F238E27FC236}">
                  <a16:creationId xmlns:a16="http://schemas.microsoft.com/office/drawing/2014/main" xmlns="" id="{6D3F3F67-3D4A-407D-A003-C861270F08B1}"/>
                </a:ext>
              </a:extLst>
            </p:cNvPr>
            <p:cNvSpPr/>
            <p:nvPr/>
          </p:nvSpPr>
          <p:spPr>
            <a:xfrm rot="5422425">
              <a:off x="6814565" y="2758507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  <a:alpha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C3CEBD63-F141-4C81-86BC-5813455E4096}"/>
                </a:ext>
              </a:extLst>
            </p:cNvPr>
            <p:cNvCxnSpPr/>
            <p:nvPr/>
          </p:nvCxnSpPr>
          <p:spPr>
            <a:xfrm>
              <a:off x="7700448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ïşľiḑè">
              <a:extLst>
                <a:ext uri="{FF2B5EF4-FFF2-40B4-BE49-F238E27FC236}">
                  <a16:creationId xmlns:a16="http://schemas.microsoft.com/office/drawing/2014/main" xmlns="" id="{DBDFA1F1-1B72-43DE-8343-E8A256E28022}"/>
                </a:ext>
              </a:extLst>
            </p:cNvPr>
            <p:cNvSpPr/>
            <p:nvPr/>
          </p:nvSpPr>
          <p:spPr>
            <a:xfrm>
              <a:off x="7331005" y="3372562"/>
              <a:ext cx="695201" cy="62584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277" y="40719"/>
                  </a:moveTo>
                  <a:lnTo>
                    <a:pt x="19277" y="40719"/>
                  </a:lnTo>
                  <a:cubicBezTo>
                    <a:pt x="23373" y="36134"/>
                    <a:pt x="27951" y="38561"/>
                    <a:pt x="34216" y="45573"/>
                  </a:cubicBezTo>
                  <a:cubicBezTo>
                    <a:pt x="36385" y="48000"/>
                    <a:pt x="36385" y="45573"/>
                    <a:pt x="36385" y="45573"/>
                  </a:cubicBezTo>
                  <a:cubicBezTo>
                    <a:pt x="38554" y="45573"/>
                    <a:pt x="44819" y="36134"/>
                    <a:pt x="46987" y="36134"/>
                  </a:cubicBezTo>
                  <a:cubicBezTo>
                    <a:pt x="46987" y="36134"/>
                    <a:pt x="46987" y="36134"/>
                    <a:pt x="46987" y="33707"/>
                  </a:cubicBezTo>
                  <a:cubicBezTo>
                    <a:pt x="44819" y="33707"/>
                    <a:pt x="42891" y="31280"/>
                    <a:pt x="42891" y="28853"/>
                  </a:cubicBezTo>
                  <a:cubicBezTo>
                    <a:pt x="32048" y="12134"/>
                    <a:pt x="72530" y="2696"/>
                    <a:pt x="66265" y="2696"/>
                  </a:cubicBezTo>
                  <a:cubicBezTo>
                    <a:pt x="61927" y="0"/>
                    <a:pt x="49156" y="0"/>
                    <a:pt x="46987" y="0"/>
                  </a:cubicBezTo>
                  <a:cubicBezTo>
                    <a:pt x="40722" y="2696"/>
                    <a:pt x="30120" y="9707"/>
                    <a:pt x="25783" y="14561"/>
                  </a:cubicBezTo>
                  <a:cubicBezTo>
                    <a:pt x="19277" y="19415"/>
                    <a:pt x="17349" y="21842"/>
                    <a:pt x="17349" y="21842"/>
                  </a:cubicBezTo>
                  <a:cubicBezTo>
                    <a:pt x="14939" y="24000"/>
                    <a:pt x="17349" y="28853"/>
                    <a:pt x="12771" y="31280"/>
                  </a:cubicBezTo>
                  <a:cubicBezTo>
                    <a:pt x="8674" y="33707"/>
                    <a:pt x="6506" y="31280"/>
                    <a:pt x="4337" y="33707"/>
                  </a:cubicBezTo>
                  <a:cubicBezTo>
                    <a:pt x="4337" y="36134"/>
                    <a:pt x="2168" y="36134"/>
                    <a:pt x="0" y="38561"/>
                  </a:cubicBezTo>
                  <a:lnTo>
                    <a:pt x="0" y="40719"/>
                  </a:lnTo>
                  <a:lnTo>
                    <a:pt x="8674" y="50426"/>
                  </a:lnTo>
                  <a:cubicBezTo>
                    <a:pt x="8674" y="52853"/>
                    <a:pt x="10602" y="52853"/>
                    <a:pt x="12771" y="52853"/>
                  </a:cubicBezTo>
                  <a:cubicBezTo>
                    <a:pt x="12771" y="50426"/>
                    <a:pt x="14939" y="48000"/>
                    <a:pt x="17349" y="48000"/>
                  </a:cubicBezTo>
                  <a:cubicBezTo>
                    <a:pt x="17349" y="48000"/>
                    <a:pt x="17349" y="40719"/>
                    <a:pt x="19277" y="40719"/>
                  </a:cubicBezTo>
                  <a:close/>
                  <a:moveTo>
                    <a:pt x="53493" y="43146"/>
                  </a:moveTo>
                  <a:lnTo>
                    <a:pt x="53493" y="43146"/>
                  </a:lnTo>
                  <a:cubicBezTo>
                    <a:pt x="51325" y="43146"/>
                    <a:pt x="51325" y="43146"/>
                    <a:pt x="51325" y="43146"/>
                  </a:cubicBezTo>
                  <a:cubicBezTo>
                    <a:pt x="42891" y="50426"/>
                    <a:pt x="42891" y="50426"/>
                    <a:pt x="42891" y="50426"/>
                  </a:cubicBezTo>
                  <a:cubicBezTo>
                    <a:pt x="40722" y="52853"/>
                    <a:pt x="40722" y="52853"/>
                    <a:pt x="40722" y="55011"/>
                  </a:cubicBezTo>
                  <a:cubicBezTo>
                    <a:pt x="91807" y="117303"/>
                    <a:pt x="91807" y="117303"/>
                    <a:pt x="91807" y="117303"/>
                  </a:cubicBezTo>
                  <a:cubicBezTo>
                    <a:pt x="91807" y="119730"/>
                    <a:pt x="94216" y="119730"/>
                    <a:pt x="96144" y="117303"/>
                  </a:cubicBezTo>
                  <a:cubicBezTo>
                    <a:pt x="102650" y="112449"/>
                    <a:pt x="102650" y="112449"/>
                    <a:pt x="102650" y="112449"/>
                  </a:cubicBezTo>
                  <a:cubicBezTo>
                    <a:pt x="102650" y="110022"/>
                    <a:pt x="102650" y="107865"/>
                    <a:pt x="102650" y="107865"/>
                  </a:cubicBezTo>
                  <a:lnTo>
                    <a:pt x="53493" y="43146"/>
                  </a:lnTo>
                  <a:close/>
                  <a:moveTo>
                    <a:pt x="119759" y="16988"/>
                  </a:moveTo>
                  <a:lnTo>
                    <a:pt x="119759" y="16988"/>
                  </a:lnTo>
                  <a:cubicBezTo>
                    <a:pt x="117590" y="12134"/>
                    <a:pt x="117590" y="14561"/>
                    <a:pt x="115421" y="14561"/>
                  </a:cubicBezTo>
                  <a:cubicBezTo>
                    <a:pt x="115421" y="16988"/>
                    <a:pt x="111084" y="21842"/>
                    <a:pt x="111084" y="24000"/>
                  </a:cubicBezTo>
                  <a:cubicBezTo>
                    <a:pt x="108915" y="28853"/>
                    <a:pt x="104819" y="33707"/>
                    <a:pt x="98313" y="28853"/>
                  </a:cubicBezTo>
                  <a:cubicBezTo>
                    <a:pt x="91807" y="21842"/>
                    <a:pt x="94216" y="19415"/>
                    <a:pt x="96144" y="16988"/>
                  </a:cubicBezTo>
                  <a:cubicBezTo>
                    <a:pt x="96144" y="14561"/>
                    <a:pt x="100481" y="7550"/>
                    <a:pt x="100481" y="5123"/>
                  </a:cubicBezTo>
                  <a:cubicBezTo>
                    <a:pt x="102650" y="5123"/>
                    <a:pt x="100481" y="2696"/>
                    <a:pt x="98313" y="2696"/>
                  </a:cubicBezTo>
                  <a:cubicBezTo>
                    <a:pt x="96144" y="5123"/>
                    <a:pt x="83373" y="9707"/>
                    <a:pt x="81204" y="19415"/>
                  </a:cubicBezTo>
                  <a:cubicBezTo>
                    <a:pt x="79036" y="26426"/>
                    <a:pt x="83373" y="33707"/>
                    <a:pt x="76867" y="40719"/>
                  </a:cubicBezTo>
                  <a:cubicBezTo>
                    <a:pt x="68433" y="50426"/>
                    <a:pt x="68433" y="50426"/>
                    <a:pt x="68433" y="50426"/>
                  </a:cubicBezTo>
                  <a:cubicBezTo>
                    <a:pt x="76867" y="62292"/>
                    <a:pt x="76867" y="62292"/>
                    <a:pt x="76867" y="62292"/>
                  </a:cubicBezTo>
                  <a:cubicBezTo>
                    <a:pt x="87710" y="50426"/>
                    <a:pt x="87710" y="50426"/>
                    <a:pt x="87710" y="50426"/>
                  </a:cubicBezTo>
                  <a:cubicBezTo>
                    <a:pt x="89638" y="48000"/>
                    <a:pt x="94216" y="45573"/>
                    <a:pt x="98313" y="48000"/>
                  </a:cubicBezTo>
                  <a:cubicBezTo>
                    <a:pt x="108915" y="50426"/>
                    <a:pt x="113253" y="45573"/>
                    <a:pt x="117590" y="38561"/>
                  </a:cubicBezTo>
                  <a:cubicBezTo>
                    <a:pt x="119759" y="31280"/>
                    <a:pt x="119759" y="19415"/>
                    <a:pt x="119759" y="16988"/>
                  </a:cubicBezTo>
                  <a:close/>
                  <a:moveTo>
                    <a:pt x="17349" y="107865"/>
                  </a:moveTo>
                  <a:lnTo>
                    <a:pt x="17349" y="107865"/>
                  </a:lnTo>
                  <a:cubicBezTo>
                    <a:pt x="14939" y="110022"/>
                    <a:pt x="14939" y="112449"/>
                    <a:pt x="17349" y="112449"/>
                  </a:cubicBezTo>
                  <a:cubicBezTo>
                    <a:pt x="21445" y="119730"/>
                    <a:pt x="21445" y="119730"/>
                    <a:pt x="21445" y="119730"/>
                  </a:cubicBezTo>
                  <a:cubicBezTo>
                    <a:pt x="23373" y="119730"/>
                    <a:pt x="25783" y="119730"/>
                    <a:pt x="25783" y="117303"/>
                  </a:cubicBezTo>
                  <a:cubicBezTo>
                    <a:pt x="55662" y="86292"/>
                    <a:pt x="55662" y="86292"/>
                    <a:pt x="55662" y="86292"/>
                  </a:cubicBezTo>
                  <a:cubicBezTo>
                    <a:pt x="46987" y="74157"/>
                    <a:pt x="46987" y="74157"/>
                    <a:pt x="46987" y="74157"/>
                  </a:cubicBezTo>
                  <a:lnTo>
                    <a:pt x="17349" y="1078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šḷîďê">
              <a:extLst>
                <a:ext uri="{FF2B5EF4-FFF2-40B4-BE49-F238E27FC236}">
                  <a16:creationId xmlns:a16="http://schemas.microsoft.com/office/drawing/2014/main" xmlns="" id="{23BE5F0F-B917-4B8E-A71F-FAC1FF0E783F}"/>
                </a:ext>
              </a:extLst>
            </p:cNvPr>
            <p:cNvSpPr/>
            <p:nvPr/>
          </p:nvSpPr>
          <p:spPr>
            <a:xfrm rot="11840417">
              <a:off x="9805497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ṡlïḋê">
              <a:extLst>
                <a:ext uri="{FF2B5EF4-FFF2-40B4-BE49-F238E27FC236}">
                  <a16:creationId xmlns:a16="http://schemas.microsoft.com/office/drawing/2014/main" xmlns="" id="{278B9598-C709-42A3-A607-EB6146DDBBE8}"/>
                </a:ext>
              </a:extLst>
            </p:cNvPr>
            <p:cNvSpPr/>
            <p:nvPr/>
          </p:nvSpPr>
          <p:spPr>
            <a:xfrm rot="5422425">
              <a:off x="9815117" y="2927844"/>
              <a:ext cx="1459678" cy="1460053"/>
            </a:xfrm>
            <a:prstGeom prst="pie">
              <a:avLst>
                <a:gd name="adj1" fmla="val 10766470"/>
                <a:gd name="adj2" fmla="val 766269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ś1iḍê">
              <a:extLst>
                <a:ext uri="{FF2B5EF4-FFF2-40B4-BE49-F238E27FC236}">
                  <a16:creationId xmlns:a16="http://schemas.microsoft.com/office/drawing/2014/main" xmlns="" id="{A556B881-1CB3-434D-9C90-0A3C679AFC79}"/>
                </a:ext>
              </a:extLst>
            </p:cNvPr>
            <p:cNvSpPr/>
            <p:nvPr/>
          </p:nvSpPr>
          <p:spPr>
            <a:xfrm rot="5422425">
              <a:off x="9923382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ṣlîḑè">
              <a:extLst>
                <a:ext uri="{FF2B5EF4-FFF2-40B4-BE49-F238E27FC236}">
                  <a16:creationId xmlns:a16="http://schemas.microsoft.com/office/drawing/2014/main" xmlns="" id="{64295A94-9B72-412F-85BB-CEC631B6ACC7}"/>
                </a:ext>
              </a:extLst>
            </p:cNvPr>
            <p:cNvSpPr/>
            <p:nvPr/>
          </p:nvSpPr>
          <p:spPr>
            <a:xfrm rot="5422425">
              <a:off x="964118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0C816ECA-8B80-48A6-86DB-64600EBA730E}"/>
                </a:ext>
              </a:extLst>
            </p:cNvPr>
            <p:cNvCxnSpPr/>
            <p:nvPr/>
          </p:nvCxnSpPr>
          <p:spPr>
            <a:xfrm>
              <a:off x="10541472" y="2086221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iṥ1ide">
              <a:extLst>
                <a:ext uri="{FF2B5EF4-FFF2-40B4-BE49-F238E27FC236}">
                  <a16:creationId xmlns:a16="http://schemas.microsoft.com/office/drawing/2014/main" xmlns="" id="{48C3E3F0-100C-407F-B856-50ABF91D356C}"/>
                </a:ext>
              </a:extLst>
            </p:cNvPr>
            <p:cNvSpPr/>
            <p:nvPr/>
          </p:nvSpPr>
          <p:spPr>
            <a:xfrm>
              <a:off x="10099509" y="3393845"/>
              <a:ext cx="743721" cy="60194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ṩḷîḋ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85275" y="4983531"/>
              <a:ext cx="2668200" cy="70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8" name="íṣ1ïḍ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269832" y="4986626"/>
              <a:ext cx="2668200" cy="70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îṧlîḑe">
              <a:extLst>
                <a:ext uri="{FF2B5EF4-FFF2-40B4-BE49-F238E27FC236}">
                  <a16:creationId xmlns:a16="http://schemas.microsoft.com/office/drawing/2014/main" xmlns="" id="{67D17C48-785D-4F4A-9825-DFFC794E9CEB}"/>
                </a:ext>
              </a:extLst>
            </p:cNvPr>
            <p:cNvSpPr txBox="1"/>
            <p:nvPr/>
          </p:nvSpPr>
          <p:spPr>
            <a:xfrm>
              <a:off x="3571918" y="5260112"/>
              <a:ext cx="1288769" cy="39734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/>
              <a:r>
                <a:rPr lang="en-US" altLang="zh-CN" sz="1200" b="1" dirty="0"/>
                <a:t>Keyword</a:t>
              </a:r>
              <a:endParaRPr lang="zh-CN" altLang="en-US" sz="1200" b="1" dirty="0"/>
            </a:p>
          </p:txBody>
        </p:sp>
        <p:sp>
          <p:nvSpPr>
            <p:cNvPr id="40" name="ïṣľîḓê">
              <a:extLst>
                <a:ext uri="{FF2B5EF4-FFF2-40B4-BE49-F238E27FC236}">
                  <a16:creationId xmlns:a16="http://schemas.microsoft.com/office/drawing/2014/main" xmlns="" id="{440FE6D9-BCD9-467A-A86D-D80F87612EB9}"/>
                </a:ext>
              </a:extLst>
            </p:cNvPr>
            <p:cNvSpPr txBox="1"/>
            <p:nvPr/>
          </p:nvSpPr>
          <p:spPr>
            <a:xfrm>
              <a:off x="3780331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02 Keyword</a:t>
              </a:r>
              <a:endParaRPr lang="zh-CN" altLang="en-US" b="1" dirty="0"/>
            </a:p>
          </p:txBody>
        </p:sp>
        <p:sp>
          <p:nvSpPr>
            <p:cNvPr id="41" name="i$líḑè">
              <a:extLst>
                <a:ext uri="{FF2B5EF4-FFF2-40B4-BE49-F238E27FC236}">
                  <a16:creationId xmlns:a16="http://schemas.microsoft.com/office/drawing/2014/main" xmlns="" id="{1AA72A35-3C34-434B-800D-BEA03D09528C}"/>
                </a:ext>
              </a:extLst>
            </p:cNvPr>
            <p:cNvSpPr txBox="1"/>
            <p:nvPr/>
          </p:nvSpPr>
          <p:spPr>
            <a:xfrm>
              <a:off x="663316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03 Keyword</a:t>
              </a:r>
              <a:endParaRPr lang="zh-CN" altLang="en-US" b="1" dirty="0"/>
            </a:p>
          </p:txBody>
        </p:sp>
        <p:sp>
          <p:nvSpPr>
            <p:cNvPr id="42" name="î$ľiďê">
              <a:extLst>
                <a:ext uri="{FF2B5EF4-FFF2-40B4-BE49-F238E27FC236}">
                  <a16:creationId xmlns:a16="http://schemas.microsoft.com/office/drawing/2014/main" xmlns="" id="{E390CCB4-0E9B-4ADA-8AC0-6B52823C8276}"/>
                </a:ext>
              </a:extLst>
            </p:cNvPr>
            <p:cNvSpPr txBox="1"/>
            <p:nvPr/>
          </p:nvSpPr>
          <p:spPr>
            <a:xfrm>
              <a:off x="945978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04 Keyword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45650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CCAC3A-DCE5-4BFE-AF94-A39C2650C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7726810-FFF4-4904-AF8B-EC62CC4EC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39A359A-E862-4007-A60A-F92A7092E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5fd53a06-bc9c-4e44-8af6-400417d81c7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98B6743-B42C-4F8E-ABAC-D2D7C33F9D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6801"/>
            <a:ext cx="10860050" cy="5016824"/>
            <a:chOff x="669925" y="1126801"/>
            <a:chExt cx="10860050" cy="5016824"/>
          </a:xfrm>
        </p:grpSpPr>
        <p:sp>
          <p:nvSpPr>
            <p:cNvPr id="6" name="ïśḻíďe">
              <a:extLst>
                <a:ext uri="{FF2B5EF4-FFF2-40B4-BE49-F238E27FC236}">
                  <a16:creationId xmlns:a16="http://schemas.microsoft.com/office/drawing/2014/main" xmlns="" id="{55078433-E311-4E92-9075-8F3E0129B411}"/>
                </a:ext>
              </a:extLst>
            </p:cNvPr>
            <p:cNvSpPr/>
            <p:nvPr/>
          </p:nvSpPr>
          <p:spPr bwMode="auto">
            <a:xfrm>
              <a:off x="669925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ï$lïdê">
              <a:extLst>
                <a:ext uri="{FF2B5EF4-FFF2-40B4-BE49-F238E27FC236}">
                  <a16:creationId xmlns:a16="http://schemas.microsoft.com/office/drawing/2014/main" xmlns="" id="{4459E1B8-DF72-40F6-9135-D1E632E164D4}"/>
                </a:ext>
              </a:extLst>
            </p:cNvPr>
            <p:cNvSpPr/>
            <p:nvPr/>
          </p:nvSpPr>
          <p:spPr>
            <a:xfrm>
              <a:off x="9481401" y="3418533"/>
              <a:ext cx="2033387" cy="4577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46800" rtlCol="0" anchor="ctr">
              <a:normAutofit/>
            </a:bodyPr>
            <a:lstStyle/>
            <a:p>
              <a:pPr algn="ctr"/>
              <a:r>
                <a:rPr lang="en-US" altLang="zh-CN" sz="2000" b="1" dirty="0"/>
                <a:t>20%</a:t>
              </a:r>
              <a:endParaRPr lang="zh-CN" altLang="en-US" sz="2000" b="1" dirty="0"/>
            </a:p>
          </p:txBody>
        </p:sp>
        <p:sp>
          <p:nvSpPr>
            <p:cNvPr id="8" name="iṥ1ídê">
              <a:extLst>
                <a:ext uri="{FF2B5EF4-FFF2-40B4-BE49-F238E27FC236}">
                  <a16:creationId xmlns:a16="http://schemas.microsoft.com/office/drawing/2014/main" xmlns="" id="{D4A4CD80-5CAC-4AD9-84C5-71B1F65F83EB}"/>
                </a:ext>
              </a:extLst>
            </p:cNvPr>
            <p:cNvSpPr/>
            <p:nvPr/>
          </p:nvSpPr>
          <p:spPr>
            <a:xfrm>
              <a:off x="669926" y="3418533"/>
              <a:ext cx="8554759" cy="4577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46800" rtlCol="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80%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isļiḑè">
              <a:extLst>
                <a:ext uri="{FF2B5EF4-FFF2-40B4-BE49-F238E27FC236}">
                  <a16:creationId xmlns:a16="http://schemas.microsoft.com/office/drawing/2014/main" xmlns="" id="{578D9E04-57C6-4B8A-8F7F-7C4C6A156493}"/>
                </a:ext>
              </a:extLst>
            </p:cNvPr>
            <p:cNvSpPr/>
            <p:nvPr/>
          </p:nvSpPr>
          <p:spPr bwMode="auto">
            <a:xfrm>
              <a:off x="1399818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í$ḷiḓè">
              <a:extLst>
                <a:ext uri="{FF2B5EF4-FFF2-40B4-BE49-F238E27FC236}">
                  <a16:creationId xmlns:a16="http://schemas.microsoft.com/office/drawing/2014/main" xmlns="" id="{1163838D-EDC2-48F1-ABD8-EE537485B8AD}"/>
                </a:ext>
              </a:extLst>
            </p:cNvPr>
            <p:cNvSpPr/>
            <p:nvPr/>
          </p:nvSpPr>
          <p:spPr bwMode="auto">
            <a:xfrm>
              <a:off x="2129711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iŝḷîdè">
              <a:extLst>
                <a:ext uri="{FF2B5EF4-FFF2-40B4-BE49-F238E27FC236}">
                  <a16:creationId xmlns:a16="http://schemas.microsoft.com/office/drawing/2014/main" xmlns="" id="{2D357C6C-73A7-400E-B0EC-CBA410CBB72F}"/>
                </a:ext>
              </a:extLst>
            </p:cNvPr>
            <p:cNvSpPr/>
            <p:nvPr/>
          </p:nvSpPr>
          <p:spPr bwMode="auto">
            <a:xfrm>
              <a:off x="2859604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ïṡliḓe">
              <a:extLst>
                <a:ext uri="{FF2B5EF4-FFF2-40B4-BE49-F238E27FC236}">
                  <a16:creationId xmlns:a16="http://schemas.microsoft.com/office/drawing/2014/main" xmlns="" id="{4D3E08C1-7E20-44F9-8B75-1A753593B43A}"/>
                </a:ext>
              </a:extLst>
            </p:cNvPr>
            <p:cNvSpPr/>
            <p:nvPr/>
          </p:nvSpPr>
          <p:spPr bwMode="auto">
            <a:xfrm>
              <a:off x="3589497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ïśľïďé">
              <a:extLst>
                <a:ext uri="{FF2B5EF4-FFF2-40B4-BE49-F238E27FC236}">
                  <a16:creationId xmlns:a16="http://schemas.microsoft.com/office/drawing/2014/main" xmlns="" id="{37F07423-6962-4B19-8D7C-AEAA378554D3}"/>
                </a:ext>
              </a:extLst>
            </p:cNvPr>
            <p:cNvSpPr/>
            <p:nvPr/>
          </p:nvSpPr>
          <p:spPr bwMode="auto">
            <a:xfrm>
              <a:off x="4319390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íṧḻïḑe">
              <a:extLst>
                <a:ext uri="{FF2B5EF4-FFF2-40B4-BE49-F238E27FC236}">
                  <a16:creationId xmlns:a16="http://schemas.microsoft.com/office/drawing/2014/main" xmlns="" id="{16634A68-B3EC-4573-8586-F982DCE63C69}"/>
                </a:ext>
              </a:extLst>
            </p:cNvPr>
            <p:cNvSpPr/>
            <p:nvPr/>
          </p:nvSpPr>
          <p:spPr bwMode="auto">
            <a:xfrm>
              <a:off x="5049283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íṧḷîdé">
              <a:extLst>
                <a:ext uri="{FF2B5EF4-FFF2-40B4-BE49-F238E27FC236}">
                  <a16:creationId xmlns:a16="http://schemas.microsoft.com/office/drawing/2014/main" xmlns="" id="{FE92268C-7DB6-4A84-AA26-691D35CB3526}"/>
                </a:ext>
              </a:extLst>
            </p:cNvPr>
            <p:cNvSpPr/>
            <p:nvPr/>
          </p:nvSpPr>
          <p:spPr bwMode="auto">
            <a:xfrm>
              <a:off x="5779176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íṧľïḓè">
              <a:extLst>
                <a:ext uri="{FF2B5EF4-FFF2-40B4-BE49-F238E27FC236}">
                  <a16:creationId xmlns:a16="http://schemas.microsoft.com/office/drawing/2014/main" xmlns="" id="{9A789C57-8804-4EBF-BCBD-C07341D7A149}"/>
                </a:ext>
              </a:extLst>
            </p:cNvPr>
            <p:cNvSpPr/>
            <p:nvPr/>
          </p:nvSpPr>
          <p:spPr bwMode="auto">
            <a:xfrm>
              <a:off x="6509069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íṥľîḋê">
              <a:extLst>
                <a:ext uri="{FF2B5EF4-FFF2-40B4-BE49-F238E27FC236}">
                  <a16:creationId xmlns:a16="http://schemas.microsoft.com/office/drawing/2014/main" xmlns="" id="{9C1C8BD1-F59C-4B03-8BB8-E1D8DB578D96}"/>
                </a:ext>
              </a:extLst>
            </p:cNvPr>
            <p:cNvSpPr/>
            <p:nvPr/>
          </p:nvSpPr>
          <p:spPr bwMode="auto">
            <a:xfrm>
              <a:off x="7238962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îşľíḋè">
              <a:extLst>
                <a:ext uri="{FF2B5EF4-FFF2-40B4-BE49-F238E27FC236}">
                  <a16:creationId xmlns:a16="http://schemas.microsoft.com/office/drawing/2014/main" xmlns="" id="{175A7CE4-8F8B-4179-84C6-4DE975869EE4}"/>
                </a:ext>
              </a:extLst>
            </p:cNvPr>
            <p:cNvSpPr/>
            <p:nvPr/>
          </p:nvSpPr>
          <p:spPr bwMode="auto">
            <a:xfrm>
              <a:off x="7968855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ïṡliḑê">
              <a:extLst>
                <a:ext uri="{FF2B5EF4-FFF2-40B4-BE49-F238E27FC236}">
                  <a16:creationId xmlns:a16="http://schemas.microsoft.com/office/drawing/2014/main" xmlns="" id="{EE8258C2-72BB-493B-B383-664EC02359CA}"/>
                </a:ext>
              </a:extLst>
            </p:cNvPr>
            <p:cNvSpPr/>
            <p:nvPr/>
          </p:nvSpPr>
          <p:spPr bwMode="auto">
            <a:xfrm>
              <a:off x="8698748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îṡlíḋe">
              <a:extLst>
                <a:ext uri="{FF2B5EF4-FFF2-40B4-BE49-F238E27FC236}">
                  <a16:creationId xmlns:a16="http://schemas.microsoft.com/office/drawing/2014/main" xmlns="" id="{6497EDDA-D88A-4FAD-A36D-0304D83E46CA}"/>
                </a:ext>
              </a:extLst>
            </p:cNvPr>
            <p:cNvSpPr/>
            <p:nvPr/>
          </p:nvSpPr>
          <p:spPr bwMode="auto">
            <a:xfrm>
              <a:off x="9428641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îśľíḓê">
              <a:extLst>
                <a:ext uri="{FF2B5EF4-FFF2-40B4-BE49-F238E27FC236}">
                  <a16:creationId xmlns:a16="http://schemas.microsoft.com/office/drawing/2014/main" xmlns="" id="{351984A4-2BF5-4A49-AD87-7A55F41479CC}"/>
                </a:ext>
              </a:extLst>
            </p:cNvPr>
            <p:cNvSpPr/>
            <p:nvPr/>
          </p:nvSpPr>
          <p:spPr bwMode="auto">
            <a:xfrm>
              <a:off x="10158534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îšļiḓè">
              <a:extLst>
                <a:ext uri="{FF2B5EF4-FFF2-40B4-BE49-F238E27FC236}">
                  <a16:creationId xmlns:a16="http://schemas.microsoft.com/office/drawing/2014/main" xmlns="" id="{F9E48D9C-336B-4EB8-9C99-50060061C7CD}"/>
                </a:ext>
              </a:extLst>
            </p:cNvPr>
            <p:cNvSpPr/>
            <p:nvPr/>
          </p:nvSpPr>
          <p:spPr bwMode="auto">
            <a:xfrm>
              <a:off x="10888428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" name="íṩlîḑe">
              <a:extLst>
                <a:ext uri="{FF2B5EF4-FFF2-40B4-BE49-F238E27FC236}">
                  <a16:creationId xmlns:a16="http://schemas.microsoft.com/office/drawing/2014/main" xmlns="" id="{A5AE33AC-0E43-45C6-AF36-9DBFE9ABA304}"/>
                </a:ext>
              </a:extLst>
            </p:cNvPr>
            <p:cNvGrpSpPr/>
            <p:nvPr/>
          </p:nvGrpSpPr>
          <p:grpSpPr>
            <a:xfrm>
              <a:off x="687278" y="4148301"/>
              <a:ext cx="4377087" cy="1899399"/>
              <a:chOff x="687278" y="2398652"/>
              <a:chExt cx="3524773" cy="1899399"/>
            </a:xfrm>
          </p:grpSpPr>
          <p:sp>
            <p:nvSpPr>
              <p:cNvPr id="32" name="íŝľidé">
                <a:extLst>
                  <a:ext uri="{FF2B5EF4-FFF2-40B4-BE49-F238E27FC236}">
                    <a16:creationId xmlns:a16="http://schemas.microsoft.com/office/drawing/2014/main" xmlns="" id="{7B6633CA-89BD-4306-BDF4-11F46145E769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3" name="ïSļíďé">
                <a:extLst>
                  <a:ext uri="{FF2B5EF4-FFF2-40B4-BE49-F238E27FC236}">
                    <a16:creationId xmlns:a16="http://schemas.microsoft.com/office/drawing/2014/main" xmlns="" id="{360A1161-1B67-43F5-8D78-F8ACB82FC18B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87C5453B-CB3A-40F0-97B0-9781FBB30DEE}"/>
                </a:ext>
              </a:extLst>
            </p:cNvPr>
            <p:cNvCxnSpPr/>
            <p:nvPr/>
          </p:nvCxnSpPr>
          <p:spPr>
            <a:xfrm>
              <a:off x="4955163" y="4014000"/>
              <a:ext cx="0" cy="2129625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î$ľîdè">
              <a:extLst>
                <a:ext uri="{FF2B5EF4-FFF2-40B4-BE49-F238E27FC236}">
                  <a16:creationId xmlns:a16="http://schemas.microsoft.com/office/drawing/2014/main" xmlns="" id="{A7272E82-CB06-4139-9AC9-963761A0F311}"/>
                </a:ext>
              </a:extLst>
            </p:cNvPr>
            <p:cNvGrpSpPr/>
            <p:nvPr/>
          </p:nvGrpSpPr>
          <p:grpSpPr>
            <a:xfrm>
              <a:off x="5362463" y="4691759"/>
              <a:ext cx="2640372" cy="1444441"/>
              <a:chOff x="751665" y="4691759"/>
              <a:chExt cx="2640372" cy="1444441"/>
            </a:xfrm>
          </p:grpSpPr>
          <p:sp>
            <p:nvSpPr>
              <p:cNvPr id="30" name="íṡ1îḋè">
                <a:extLst>
                  <a:ext uri="{FF2B5EF4-FFF2-40B4-BE49-F238E27FC236}">
                    <a16:creationId xmlns:a16="http://schemas.microsoft.com/office/drawing/2014/main" xmlns="" id="{D62DB088-9CBC-4E56-84BF-182960C297F9}"/>
                  </a:ext>
                </a:extLst>
              </p:cNvPr>
              <p:cNvSpPr txBox="1"/>
              <p:nvPr/>
            </p:nvSpPr>
            <p:spPr>
              <a:xfrm>
                <a:off x="751665" y="5085148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išliďe">
                <a:extLst>
                  <a:ext uri="{FF2B5EF4-FFF2-40B4-BE49-F238E27FC236}">
                    <a16:creationId xmlns:a16="http://schemas.microsoft.com/office/drawing/2014/main" xmlns="" id="{2C658CD8-ECC6-4CDD-B827-55937D038EA6}"/>
                  </a:ext>
                </a:extLst>
              </p:cNvPr>
              <p:cNvSpPr txBox="1"/>
              <p:nvPr/>
            </p:nvSpPr>
            <p:spPr>
              <a:xfrm>
                <a:off x="751665" y="4691759"/>
                <a:ext cx="2640372" cy="39338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26" name="ïsļidê">
              <a:extLst>
                <a:ext uri="{FF2B5EF4-FFF2-40B4-BE49-F238E27FC236}">
                  <a16:creationId xmlns:a16="http://schemas.microsoft.com/office/drawing/2014/main" xmlns="" id="{F434EF11-0661-4249-9087-E384C409FD65}"/>
                </a:ext>
              </a:extLst>
            </p:cNvPr>
            <p:cNvGrpSpPr/>
            <p:nvPr/>
          </p:nvGrpSpPr>
          <p:grpSpPr>
            <a:xfrm>
              <a:off x="8889603" y="4691759"/>
              <a:ext cx="2640372" cy="1444441"/>
              <a:chOff x="751665" y="4691759"/>
              <a:chExt cx="2640372" cy="1444441"/>
            </a:xfrm>
          </p:grpSpPr>
          <p:sp>
            <p:nvSpPr>
              <p:cNvPr id="28" name="í$líḓè">
                <a:extLst>
                  <a:ext uri="{FF2B5EF4-FFF2-40B4-BE49-F238E27FC236}">
                    <a16:creationId xmlns:a16="http://schemas.microsoft.com/office/drawing/2014/main" xmlns="" id="{8AC4164A-53F4-4B15-A761-933C149827B6}"/>
                  </a:ext>
                </a:extLst>
              </p:cNvPr>
              <p:cNvSpPr txBox="1"/>
              <p:nvPr/>
            </p:nvSpPr>
            <p:spPr>
              <a:xfrm>
                <a:off x="751665" y="5085148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ṣḷïḓê">
                <a:extLst>
                  <a:ext uri="{FF2B5EF4-FFF2-40B4-BE49-F238E27FC236}">
                    <a16:creationId xmlns:a16="http://schemas.microsoft.com/office/drawing/2014/main" xmlns="" id="{33576B7B-56E5-4573-B0AF-DD5A0903C8AD}"/>
                  </a:ext>
                </a:extLst>
              </p:cNvPr>
              <p:cNvSpPr txBox="1"/>
              <p:nvPr/>
            </p:nvSpPr>
            <p:spPr>
              <a:xfrm>
                <a:off x="751665" y="4691759"/>
                <a:ext cx="2640372" cy="39338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C6A0D816-F55B-4852-A5AC-D81636E233D5}"/>
                </a:ext>
              </a:extLst>
            </p:cNvPr>
            <p:cNvCxnSpPr>
              <a:cxnSpLocks/>
            </p:cNvCxnSpPr>
            <p:nvPr/>
          </p:nvCxnSpPr>
          <p:spPr>
            <a:xfrm>
              <a:off x="8481000" y="4691759"/>
              <a:ext cx="0" cy="145186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259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CB4DFB8-14AC-4F3E-A51E-737DDAA02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23825B6-69C4-4546-8906-ABA92E469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32B7E8D-82DD-42C9-B666-43C10E97D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8402682c-468d-4696-8521-21f368aafe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FC4A1D-B576-49C2-8529-E13468F8AB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40312"/>
            <a:chOff x="669925" y="1123950"/>
            <a:chExt cx="10850563" cy="5040312"/>
          </a:xfrm>
        </p:grpSpPr>
        <p:sp>
          <p:nvSpPr>
            <p:cNvPr id="6" name="îşḻíḑê">
              <a:extLst>
                <a:ext uri="{FF2B5EF4-FFF2-40B4-BE49-F238E27FC236}">
                  <a16:creationId xmlns:a16="http://schemas.microsoft.com/office/drawing/2014/main" xmlns="" id="{B286D0CF-E5AD-4D93-A744-D908EE480164}"/>
                </a:ext>
              </a:extLst>
            </p:cNvPr>
            <p:cNvSpPr/>
            <p:nvPr/>
          </p:nvSpPr>
          <p:spPr bwMode="auto">
            <a:xfrm>
              <a:off x="2681818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2018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ïṥ1îḓè">
              <a:extLst>
                <a:ext uri="{FF2B5EF4-FFF2-40B4-BE49-F238E27FC236}">
                  <a16:creationId xmlns:a16="http://schemas.microsoft.com/office/drawing/2014/main" xmlns="" id="{CCB42CCD-9EC1-4370-BDF2-18FB5B3BDAF3}"/>
                </a:ext>
              </a:extLst>
            </p:cNvPr>
            <p:cNvSpPr/>
            <p:nvPr/>
          </p:nvSpPr>
          <p:spPr bwMode="auto">
            <a:xfrm>
              <a:off x="7202686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2019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1B3A2211-E399-4EAA-A8D7-64C82AD52040}"/>
                </a:ext>
              </a:extLst>
            </p:cNvPr>
            <p:cNvCxnSpPr/>
            <p:nvPr/>
          </p:nvCxnSpPr>
          <p:spPr>
            <a:xfrm>
              <a:off x="669925" y="2671503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íṥḻiḓê">
              <a:extLst>
                <a:ext uri="{FF2B5EF4-FFF2-40B4-BE49-F238E27FC236}">
                  <a16:creationId xmlns:a16="http://schemas.microsoft.com/office/drawing/2014/main" xmlns="" id="{1D3B8F55-6A8D-4D7E-9D02-C08CB6100717}"/>
                </a:ext>
              </a:extLst>
            </p:cNvPr>
            <p:cNvSpPr/>
            <p:nvPr/>
          </p:nvSpPr>
          <p:spPr bwMode="auto">
            <a:xfrm>
              <a:off x="672344" y="150724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0" name="iš1îḍe">
              <a:extLst>
                <a:ext uri="{FF2B5EF4-FFF2-40B4-BE49-F238E27FC236}">
                  <a16:creationId xmlns:a16="http://schemas.microsoft.com/office/drawing/2014/main" xmlns="" id="{B27EB49B-5B3F-4087-85AF-0191424857C5}"/>
                </a:ext>
              </a:extLst>
            </p:cNvPr>
            <p:cNvSpPr/>
            <p:nvPr/>
          </p:nvSpPr>
          <p:spPr bwMode="auto">
            <a:xfrm>
              <a:off x="2681818" y="1660675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1" name="ïŝlïďe">
              <a:extLst>
                <a:ext uri="{FF2B5EF4-FFF2-40B4-BE49-F238E27FC236}">
                  <a16:creationId xmlns:a16="http://schemas.microsoft.com/office/drawing/2014/main" xmlns="" id="{11516D9B-4972-4002-80BD-A633F3AA5448}"/>
                </a:ext>
              </a:extLst>
            </p:cNvPr>
            <p:cNvSpPr/>
            <p:nvPr/>
          </p:nvSpPr>
          <p:spPr bwMode="auto">
            <a:xfrm>
              <a:off x="4621162" y="2134774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44902CB-0026-42FD-AF7E-B6D8C2F67846}"/>
                </a:ext>
              </a:extLst>
            </p:cNvPr>
            <p:cNvCxnSpPr/>
            <p:nvPr/>
          </p:nvCxnSpPr>
          <p:spPr>
            <a:xfrm>
              <a:off x="669925" y="3835756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šļidè">
              <a:extLst>
                <a:ext uri="{FF2B5EF4-FFF2-40B4-BE49-F238E27FC236}">
                  <a16:creationId xmlns:a16="http://schemas.microsoft.com/office/drawing/2014/main" xmlns="" id="{19263A17-9745-4A43-9FF5-A2041D3580B0}"/>
                </a:ext>
              </a:extLst>
            </p:cNvPr>
            <p:cNvSpPr/>
            <p:nvPr/>
          </p:nvSpPr>
          <p:spPr bwMode="auto">
            <a:xfrm>
              <a:off x="672344" y="2671501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4" name="ïṣḷîďê">
              <a:extLst>
                <a:ext uri="{FF2B5EF4-FFF2-40B4-BE49-F238E27FC236}">
                  <a16:creationId xmlns:a16="http://schemas.microsoft.com/office/drawing/2014/main" xmlns="" id="{5C0D4710-0056-4D5C-8EDC-D40132D80576}"/>
                </a:ext>
              </a:extLst>
            </p:cNvPr>
            <p:cNvSpPr/>
            <p:nvPr/>
          </p:nvSpPr>
          <p:spPr bwMode="auto">
            <a:xfrm>
              <a:off x="3782712" y="2824928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5" name="íš1ïdé">
              <a:extLst>
                <a:ext uri="{FF2B5EF4-FFF2-40B4-BE49-F238E27FC236}">
                  <a16:creationId xmlns:a16="http://schemas.microsoft.com/office/drawing/2014/main" xmlns="" id="{3DE335C6-0EED-470F-A925-1684326B867A}"/>
                </a:ext>
              </a:extLst>
            </p:cNvPr>
            <p:cNvSpPr/>
            <p:nvPr/>
          </p:nvSpPr>
          <p:spPr bwMode="auto">
            <a:xfrm>
              <a:off x="6445860" y="3299027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259C25E-7E98-4C8E-B13F-1E48954E3287}"/>
                </a:ext>
              </a:extLst>
            </p:cNvPr>
            <p:cNvCxnSpPr/>
            <p:nvPr/>
          </p:nvCxnSpPr>
          <p:spPr>
            <a:xfrm>
              <a:off x="669925" y="5000009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š1îďe">
              <a:extLst>
                <a:ext uri="{FF2B5EF4-FFF2-40B4-BE49-F238E27FC236}">
                  <a16:creationId xmlns:a16="http://schemas.microsoft.com/office/drawing/2014/main" xmlns="" id="{050301B6-C6E9-41E7-B898-C320B22FE35B}"/>
                </a:ext>
              </a:extLst>
            </p:cNvPr>
            <p:cNvSpPr/>
            <p:nvPr/>
          </p:nvSpPr>
          <p:spPr bwMode="auto">
            <a:xfrm>
              <a:off x="672344" y="3835754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íşļîḍê">
              <a:extLst>
                <a:ext uri="{FF2B5EF4-FFF2-40B4-BE49-F238E27FC236}">
                  <a16:creationId xmlns:a16="http://schemas.microsoft.com/office/drawing/2014/main" xmlns="" id="{A1CAA90D-22E7-49E5-85CA-581E0647E2C6}"/>
                </a:ext>
              </a:extLst>
            </p:cNvPr>
            <p:cNvSpPr/>
            <p:nvPr/>
          </p:nvSpPr>
          <p:spPr bwMode="auto">
            <a:xfrm>
              <a:off x="3099669" y="3989181"/>
              <a:ext cx="313388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9" name="íSḷïḓê">
              <a:extLst>
                <a:ext uri="{FF2B5EF4-FFF2-40B4-BE49-F238E27FC236}">
                  <a16:creationId xmlns:a16="http://schemas.microsoft.com/office/drawing/2014/main" xmlns="" id="{A21AE262-CF02-4CD6-B749-4D0F0E239E50}"/>
                </a:ext>
              </a:extLst>
            </p:cNvPr>
            <p:cNvSpPr/>
            <p:nvPr/>
          </p:nvSpPr>
          <p:spPr bwMode="auto">
            <a:xfrm>
              <a:off x="4621162" y="4463280"/>
              <a:ext cx="647546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230F7504-46B5-4DAE-8D22-1BA41481DCD5}"/>
                </a:ext>
              </a:extLst>
            </p:cNvPr>
            <p:cNvCxnSpPr/>
            <p:nvPr/>
          </p:nvCxnSpPr>
          <p:spPr>
            <a:xfrm>
              <a:off x="669925" y="6164262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sľîḋe">
              <a:extLst>
                <a:ext uri="{FF2B5EF4-FFF2-40B4-BE49-F238E27FC236}">
                  <a16:creationId xmlns:a16="http://schemas.microsoft.com/office/drawing/2014/main" xmlns="" id="{11012B08-C859-4ED7-B3ED-9AD890001814}"/>
                </a:ext>
              </a:extLst>
            </p:cNvPr>
            <p:cNvSpPr/>
            <p:nvPr/>
          </p:nvSpPr>
          <p:spPr bwMode="auto">
            <a:xfrm>
              <a:off x="672344" y="500000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iṥḻiḋé">
              <a:extLst>
                <a:ext uri="{FF2B5EF4-FFF2-40B4-BE49-F238E27FC236}">
                  <a16:creationId xmlns:a16="http://schemas.microsoft.com/office/drawing/2014/main" xmlns="" id="{43946F4C-7E0F-4813-A142-1370F526F8EE}"/>
                </a:ext>
              </a:extLst>
            </p:cNvPr>
            <p:cNvSpPr/>
            <p:nvPr/>
          </p:nvSpPr>
          <p:spPr bwMode="auto">
            <a:xfrm>
              <a:off x="4840719" y="5153434"/>
              <a:ext cx="348209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23" name="iSḷîḍe">
              <a:extLst>
                <a:ext uri="{FF2B5EF4-FFF2-40B4-BE49-F238E27FC236}">
                  <a16:creationId xmlns:a16="http://schemas.microsoft.com/office/drawing/2014/main" xmlns="" id="{3EBA45B0-3BEF-4BB4-931F-59E2AAEF0108}"/>
                </a:ext>
              </a:extLst>
            </p:cNvPr>
            <p:cNvSpPr/>
            <p:nvPr/>
          </p:nvSpPr>
          <p:spPr bwMode="auto">
            <a:xfrm>
              <a:off x="6094272" y="5627533"/>
              <a:ext cx="5425384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243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1051ee-6fad-4406-a70f-63671b70fa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84FDC1A-4E79-40D0-88BA-A4A943BD3AF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6000" y="1789976"/>
            <a:ext cx="10824488" cy="4353649"/>
            <a:chOff x="696000" y="1789976"/>
            <a:chExt cx="10824488" cy="435364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B2AC5A71-4EEC-449F-A3C1-F6E43DAE162A}"/>
                </a:ext>
              </a:extLst>
            </p:cNvPr>
            <p:cNvCxnSpPr/>
            <p:nvPr/>
          </p:nvCxnSpPr>
          <p:spPr>
            <a:xfrm>
              <a:off x="696000" y="2214000"/>
              <a:ext cx="10824488" cy="0"/>
            </a:xfrm>
            <a:prstGeom prst="line">
              <a:avLst/>
            </a:prstGeom>
            <a:ln w="19050" cap="rnd">
              <a:solidFill>
                <a:schemeClr val="tx2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sľîḑé">
              <a:extLst>
                <a:ext uri="{FF2B5EF4-FFF2-40B4-BE49-F238E27FC236}">
                  <a16:creationId xmlns:a16="http://schemas.microsoft.com/office/drawing/2014/main" xmlns="" id="{3182FB4D-144B-4090-8188-90AF4B0AC405}"/>
                </a:ext>
              </a:extLst>
            </p:cNvPr>
            <p:cNvGrpSpPr/>
            <p:nvPr/>
          </p:nvGrpSpPr>
          <p:grpSpPr>
            <a:xfrm>
              <a:off x="696000" y="1789976"/>
              <a:ext cx="1575618" cy="3948649"/>
              <a:chOff x="696000" y="1789976"/>
              <a:chExt cx="1575618" cy="3948649"/>
            </a:xfrm>
          </p:grpSpPr>
          <p:sp>
            <p:nvSpPr>
              <p:cNvPr id="29" name="ïšlïḓê">
                <a:extLst>
                  <a:ext uri="{FF2B5EF4-FFF2-40B4-BE49-F238E27FC236}">
                    <a16:creationId xmlns:a16="http://schemas.microsoft.com/office/drawing/2014/main" xmlns="" id="{B1290160-078A-4230-AEC2-DB32552614E1}"/>
                  </a:ext>
                </a:extLst>
              </p:cNvPr>
              <p:cNvSpPr/>
              <p:nvPr/>
            </p:nvSpPr>
            <p:spPr bwMode="auto">
              <a:xfrm>
                <a:off x="843108" y="2681100"/>
                <a:ext cx="1236402" cy="1003824"/>
              </a:xfrm>
              <a:custGeom>
                <a:avLst/>
                <a:gdLst>
                  <a:gd name="T0" fmla="*/ 331 w 412"/>
                  <a:gd name="T1" fmla="*/ 20 h 335"/>
                  <a:gd name="T2" fmla="*/ 330 w 412"/>
                  <a:gd name="T3" fmla="*/ 0 h 335"/>
                  <a:gd name="T4" fmla="*/ 207 w 412"/>
                  <a:gd name="T5" fmla="*/ 0 h 335"/>
                  <a:gd name="T6" fmla="*/ 207 w 412"/>
                  <a:gd name="T7" fmla="*/ 0 h 335"/>
                  <a:gd name="T8" fmla="*/ 206 w 412"/>
                  <a:gd name="T9" fmla="*/ 0 h 335"/>
                  <a:gd name="T10" fmla="*/ 206 w 412"/>
                  <a:gd name="T11" fmla="*/ 0 h 335"/>
                  <a:gd name="T12" fmla="*/ 206 w 412"/>
                  <a:gd name="T13" fmla="*/ 0 h 335"/>
                  <a:gd name="T14" fmla="*/ 82 w 412"/>
                  <a:gd name="T15" fmla="*/ 0 h 335"/>
                  <a:gd name="T16" fmla="*/ 82 w 412"/>
                  <a:gd name="T17" fmla="*/ 20 h 335"/>
                  <a:gd name="T18" fmla="*/ 0 w 412"/>
                  <a:gd name="T19" fmla="*/ 20 h 335"/>
                  <a:gd name="T20" fmla="*/ 0 w 412"/>
                  <a:gd name="T21" fmla="*/ 34 h 335"/>
                  <a:gd name="T22" fmla="*/ 45 w 412"/>
                  <a:gd name="T23" fmla="*/ 149 h 335"/>
                  <a:gd name="T24" fmla="*/ 115 w 412"/>
                  <a:gd name="T25" fmla="*/ 174 h 335"/>
                  <a:gd name="T26" fmla="*/ 128 w 412"/>
                  <a:gd name="T27" fmla="*/ 174 h 335"/>
                  <a:gd name="T28" fmla="*/ 182 w 412"/>
                  <a:gd name="T29" fmla="*/ 218 h 335"/>
                  <a:gd name="T30" fmla="*/ 182 w 412"/>
                  <a:gd name="T31" fmla="*/ 277 h 335"/>
                  <a:gd name="T32" fmla="*/ 122 w 412"/>
                  <a:gd name="T33" fmla="*/ 277 h 335"/>
                  <a:gd name="T34" fmla="*/ 122 w 412"/>
                  <a:gd name="T35" fmla="*/ 314 h 335"/>
                  <a:gd name="T36" fmla="*/ 102 w 412"/>
                  <a:gd name="T37" fmla="*/ 314 h 335"/>
                  <a:gd name="T38" fmla="*/ 102 w 412"/>
                  <a:gd name="T39" fmla="*/ 335 h 335"/>
                  <a:gd name="T40" fmla="*/ 206 w 412"/>
                  <a:gd name="T41" fmla="*/ 335 h 335"/>
                  <a:gd name="T42" fmla="*/ 207 w 412"/>
                  <a:gd name="T43" fmla="*/ 335 h 335"/>
                  <a:gd name="T44" fmla="*/ 310 w 412"/>
                  <a:gd name="T45" fmla="*/ 335 h 335"/>
                  <a:gd name="T46" fmla="*/ 310 w 412"/>
                  <a:gd name="T47" fmla="*/ 314 h 335"/>
                  <a:gd name="T48" fmla="*/ 290 w 412"/>
                  <a:gd name="T49" fmla="*/ 314 h 335"/>
                  <a:gd name="T50" fmla="*/ 290 w 412"/>
                  <a:gd name="T51" fmla="*/ 277 h 335"/>
                  <a:gd name="T52" fmla="*/ 231 w 412"/>
                  <a:gd name="T53" fmla="*/ 277 h 335"/>
                  <a:gd name="T54" fmla="*/ 231 w 412"/>
                  <a:gd name="T55" fmla="*/ 218 h 335"/>
                  <a:gd name="T56" fmla="*/ 285 w 412"/>
                  <a:gd name="T57" fmla="*/ 174 h 335"/>
                  <a:gd name="T58" fmla="*/ 297 w 412"/>
                  <a:gd name="T59" fmla="*/ 174 h 335"/>
                  <a:gd name="T60" fmla="*/ 367 w 412"/>
                  <a:gd name="T61" fmla="*/ 149 h 335"/>
                  <a:gd name="T62" fmla="*/ 412 w 412"/>
                  <a:gd name="T63" fmla="*/ 34 h 335"/>
                  <a:gd name="T64" fmla="*/ 412 w 412"/>
                  <a:gd name="T65" fmla="*/ 20 h 335"/>
                  <a:gd name="T66" fmla="*/ 331 w 412"/>
                  <a:gd name="T67" fmla="*/ 20 h 335"/>
                  <a:gd name="T68" fmla="*/ 63 w 412"/>
                  <a:gd name="T69" fmla="*/ 129 h 335"/>
                  <a:gd name="T70" fmla="*/ 28 w 412"/>
                  <a:gd name="T71" fmla="*/ 47 h 335"/>
                  <a:gd name="T72" fmla="*/ 83 w 412"/>
                  <a:gd name="T73" fmla="*/ 47 h 335"/>
                  <a:gd name="T74" fmla="*/ 104 w 412"/>
                  <a:gd name="T75" fmla="*/ 132 h 335"/>
                  <a:gd name="T76" fmla="*/ 111 w 412"/>
                  <a:gd name="T77" fmla="*/ 147 h 335"/>
                  <a:gd name="T78" fmla="*/ 63 w 412"/>
                  <a:gd name="T79" fmla="*/ 129 h 335"/>
                  <a:gd name="T80" fmla="*/ 349 w 412"/>
                  <a:gd name="T81" fmla="*/ 129 h 335"/>
                  <a:gd name="T82" fmla="*/ 301 w 412"/>
                  <a:gd name="T83" fmla="*/ 147 h 335"/>
                  <a:gd name="T84" fmla="*/ 308 w 412"/>
                  <a:gd name="T85" fmla="*/ 132 h 335"/>
                  <a:gd name="T86" fmla="*/ 329 w 412"/>
                  <a:gd name="T87" fmla="*/ 47 h 335"/>
                  <a:gd name="T88" fmla="*/ 384 w 412"/>
                  <a:gd name="T89" fmla="*/ 47 h 335"/>
                  <a:gd name="T90" fmla="*/ 349 w 412"/>
                  <a:gd name="T91" fmla="*/ 129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335">
                    <a:moveTo>
                      <a:pt x="331" y="20"/>
                    </a:moveTo>
                    <a:cubicBezTo>
                      <a:pt x="331" y="8"/>
                      <a:pt x="330" y="0"/>
                      <a:pt x="330" y="0"/>
                    </a:cubicBezTo>
                    <a:lnTo>
                      <a:pt x="207" y="0"/>
                    </a:lnTo>
                    <a:lnTo>
                      <a:pt x="207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82" y="0"/>
                    </a:lnTo>
                    <a:cubicBezTo>
                      <a:pt x="82" y="0"/>
                      <a:pt x="82" y="8"/>
                      <a:pt x="82" y="20"/>
                    </a:cubicBezTo>
                    <a:lnTo>
                      <a:pt x="0" y="20"/>
                    </a:lnTo>
                    <a:lnTo>
                      <a:pt x="0" y="34"/>
                    </a:lnTo>
                    <a:cubicBezTo>
                      <a:pt x="0" y="37"/>
                      <a:pt x="1" y="110"/>
                      <a:pt x="45" y="149"/>
                    </a:cubicBezTo>
                    <a:cubicBezTo>
                      <a:pt x="64" y="166"/>
                      <a:pt x="87" y="174"/>
                      <a:pt x="115" y="174"/>
                    </a:cubicBezTo>
                    <a:cubicBezTo>
                      <a:pt x="119" y="174"/>
                      <a:pt x="123" y="174"/>
                      <a:pt x="128" y="174"/>
                    </a:cubicBezTo>
                    <a:cubicBezTo>
                      <a:pt x="143" y="195"/>
                      <a:pt x="161" y="210"/>
                      <a:pt x="182" y="218"/>
                    </a:cubicBezTo>
                    <a:lnTo>
                      <a:pt x="182" y="277"/>
                    </a:lnTo>
                    <a:lnTo>
                      <a:pt x="122" y="277"/>
                    </a:lnTo>
                    <a:lnTo>
                      <a:pt x="122" y="314"/>
                    </a:lnTo>
                    <a:lnTo>
                      <a:pt x="102" y="314"/>
                    </a:lnTo>
                    <a:lnTo>
                      <a:pt x="102" y="335"/>
                    </a:lnTo>
                    <a:lnTo>
                      <a:pt x="206" y="335"/>
                    </a:lnTo>
                    <a:lnTo>
                      <a:pt x="207" y="335"/>
                    </a:lnTo>
                    <a:lnTo>
                      <a:pt x="310" y="335"/>
                    </a:lnTo>
                    <a:lnTo>
                      <a:pt x="310" y="314"/>
                    </a:lnTo>
                    <a:lnTo>
                      <a:pt x="290" y="314"/>
                    </a:lnTo>
                    <a:lnTo>
                      <a:pt x="290" y="277"/>
                    </a:lnTo>
                    <a:lnTo>
                      <a:pt x="231" y="277"/>
                    </a:lnTo>
                    <a:lnTo>
                      <a:pt x="231" y="218"/>
                    </a:lnTo>
                    <a:cubicBezTo>
                      <a:pt x="251" y="210"/>
                      <a:pt x="269" y="195"/>
                      <a:pt x="285" y="174"/>
                    </a:cubicBezTo>
                    <a:cubicBezTo>
                      <a:pt x="289" y="174"/>
                      <a:pt x="293" y="174"/>
                      <a:pt x="297" y="174"/>
                    </a:cubicBezTo>
                    <a:cubicBezTo>
                      <a:pt x="325" y="174"/>
                      <a:pt x="348" y="166"/>
                      <a:pt x="367" y="149"/>
                    </a:cubicBezTo>
                    <a:cubicBezTo>
                      <a:pt x="412" y="110"/>
                      <a:pt x="412" y="37"/>
                      <a:pt x="412" y="34"/>
                    </a:cubicBezTo>
                    <a:lnTo>
                      <a:pt x="412" y="20"/>
                    </a:lnTo>
                    <a:lnTo>
                      <a:pt x="331" y="20"/>
                    </a:lnTo>
                    <a:close/>
                    <a:moveTo>
                      <a:pt x="63" y="129"/>
                    </a:moveTo>
                    <a:cubicBezTo>
                      <a:pt x="38" y="107"/>
                      <a:pt x="30" y="68"/>
                      <a:pt x="28" y="47"/>
                    </a:cubicBezTo>
                    <a:lnTo>
                      <a:pt x="83" y="47"/>
                    </a:lnTo>
                    <a:cubicBezTo>
                      <a:pt x="86" y="73"/>
                      <a:pt x="91" y="105"/>
                      <a:pt x="104" y="132"/>
                    </a:cubicBezTo>
                    <a:cubicBezTo>
                      <a:pt x="106" y="138"/>
                      <a:pt x="109" y="142"/>
                      <a:pt x="111" y="147"/>
                    </a:cubicBezTo>
                    <a:cubicBezTo>
                      <a:pt x="92" y="146"/>
                      <a:pt x="76" y="140"/>
                      <a:pt x="63" y="129"/>
                    </a:cubicBezTo>
                    <a:close/>
                    <a:moveTo>
                      <a:pt x="349" y="129"/>
                    </a:moveTo>
                    <a:cubicBezTo>
                      <a:pt x="336" y="141"/>
                      <a:pt x="320" y="146"/>
                      <a:pt x="301" y="147"/>
                    </a:cubicBezTo>
                    <a:cubicBezTo>
                      <a:pt x="304" y="142"/>
                      <a:pt x="306" y="138"/>
                      <a:pt x="308" y="132"/>
                    </a:cubicBezTo>
                    <a:cubicBezTo>
                      <a:pt x="321" y="105"/>
                      <a:pt x="327" y="73"/>
                      <a:pt x="329" y="47"/>
                    </a:cubicBezTo>
                    <a:lnTo>
                      <a:pt x="384" y="47"/>
                    </a:lnTo>
                    <a:cubicBezTo>
                      <a:pt x="382" y="68"/>
                      <a:pt x="375" y="107"/>
                      <a:pt x="349" y="1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/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0" name="îŝḷídé">
                <a:extLst>
                  <a:ext uri="{FF2B5EF4-FFF2-40B4-BE49-F238E27FC236}">
                    <a16:creationId xmlns:a16="http://schemas.microsoft.com/office/drawing/2014/main" xmlns="" id="{5D9145DA-AFC5-4ADC-85DE-27105B4E7C9E}"/>
                  </a:ext>
                </a:extLst>
              </p:cNvPr>
              <p:cNvSpPr/>
              <p:nvPr/>
            </p:nvSpPr>
            <p:spPr bwMode="auto">
              <a:xfrm>
                <a:off x="696000" y="3933700"/>
                <a:ext cx="1575618" cy="3720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31" name="ïṧḻíḋè">
                <a:extLst>
                  <a:ext uri="{FF2B5EF4-FFF2-40B4-BE49-F238E27FC236}">
                    <a16:creationId xmlns:a16="http://schemas.microsoft.com/office/drawing/2014/main" xmlns="" id="{046A6A36-294B-44A3-81B0-1959FF208064}"/>
                  </a:ext>
                </a:extLst>
              </p:cNvPr>
              <p:cNvSpPr/>
              <p:nvPr/>
            </p:nvSpPr>
            <p:spPr bwMode="auto">
              <a:xfrm>
                <a:off x="696000" y="4305754"/>
                <a:ext cx="1575618" cy="14328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200"/>
                  <a:t>Supporting text here.</a:t>
                </a:r>
                <a:br>
                  <a:rPr lang="en-US" altLang="zh-CN" sz="1200"/>
                </a:br>
                <a:r>
                  <a:rPr lang="en-US" altLang="zh-CN" sz="1200"/>
                  <a:t/>
                </a:r>
                <a:br>
                  <a:rPr lang="en-US" altLang="zh-CN" sz="1200"/>
                </a:br>
                <a:r>
                  <a:rPr lang="en-US" altLang="zh-CN" sz="1200"/>
                  <a:t>……</a:t>
                </a:r>
                <a:br>
                  <a:rPr lang="en-US" altLang="zh-CN" sz="1200"/>
                </a:br>
                <a:endParaRPr lang="zh-CN" altLang="en-US" sz="1200" dirty="0"/>
              </a:p>
            </p:txBody>
          </p:sp>
          <p:sp>
            <p:nvSpPr>
              <p:cNvPr id="32" name="i$ḻíḓé">
                <a:extLst>
                  <a:ext uri="{FF2B5EF4-FFF2-40B4-BE49-F238E27FC236}">
                    <a16:creationId xmlns:a16="http://schemas.microsoft.com/office/drawing/2014/main" xmlns="" id="{5ABBD657-139D-423E-AECC-F07F68BD85B8}"/>
                  </a:ext>
                </a:extLst>
              </p:cNvPr>
              <p:cNvSpPr/>
              <p:nvPr/>
            </p:nvSpPr>
            <p:spPr bwMode="auto">
              <a:xfrm>
                <a:off x="1409339" y="2162030"/>
                <a:ext cx="103940" cy="103940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33" name="ïṩļîḍê">
                <a:extLst>
                  <a:ext uri="{FF2B5EF4-FFF2-40B4-BE49-F238E27FC236}">
                    <a16:creationId xmlns:a16="http://schemas.microsoft.com/office/drawing/2014/main" xmlns="" id="{CFFC34EF-43CA-4DE0-BE3C-C40C62FF4880}"/>
                  </a:ext>
                </a:extLst>
              </p:cNvPr>
              <p:cNvSpPr/>
              <p:nvPr/>
            </p:nvSpPr>
            <p:spPr bwMode="auto">
              <a:xfrm>
                <a:off x="696000" y="1789976"/>
                <a:ext cx="1575618" cy="3720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1400" b="1" dirty="0"/>
                  <a:t>2017.04</a:t>
                </a:r>
                <a:endParaRPr lang="zh-CN" altLang="en-US" sz="1400" b="1" dirty="0"/>
              </a:p>
            </p:txBody>
          </p:sp>
        </p:grpSp>
        <p:grpSp>
          <p:nvGrpSpPr>
            <p:cNvPr id="8" name="îṡ1iḓê">
              <a:extLst>
                <a:ext uri="{FF2B5EF4-FFF2-40B4-BE49-F238E27FC236}">
                  <a16:creationId xmlns:a16="http://schemas.microsoft.com/office/drawing/2014/main" xmlns="" id="{3C2E0023-9326-41AE-803F-1FA6388BEEF9}"/>
                </a:ext>
              </a:extLst>
            </p:cNvPr>
            <p:cNvGrpSpPr/>
            <p:nvPr/>
          </p:nvGrpSpPr>
          <p:grpSpPr>
            <a:xfrm>
              <a:off x="3829650" y="1789976"/>
              <a:ext cx="1575618" cy="3948649"/>
              <a:chOff x="2544235" y="1789976"/>
              <a:chExt cx="1575618" cy="3948649"/>
            </a:xfrm>
          </p:grpSpPr>
          <p:sp>
            <p:nvSpPr>
              <p:cNvPr id="24" name="ïṡļïḋe">
                <a:extLst>
                  <a:ext uri="{FF2B5EF4-FFF2-40B4-BE49-F238E27FC236}">
                    <a16:creationId xmlns:a16="http://schemas.microsoft.com/office/drawing/2014/main" xmlns="" id="{AF0AA590-504D-4CE6-B990-E87C5580496B}"/>
                  </a:ext>
                </a:extLst>
              </p:cNvPr>
              <p:cNvSpPr/>
              <p:nvPr/>
            </p:nvSpPr>
            <p:spPr bwMode="auto">
              <a:xfrm>
                <a:off x="2691343" y="2681100"/>
                <a:ext cx="1236402" cy="1003824"/>
              </a:xfrm>
              <a:custGeom>
                <a:avLst/>
                <a:gdLst>
                  <a:gd name="T0" fmla="*/ 331 w 412"/>
                  <a:gd name="T1" fmla="*/ 20 h 335"/>
                  <a:gd name="T2" fmla="*/ 330 w 412"/>
                  <a:gd name="T3" fmla="*/ 0 h 335"/>
                  <a:gd name="T4" fmla="*/ 207 w 412"/>
                  <a:gd name="T5" fmla="*/ 0 h 335"/>
                  <a:gd name="T6" fmla="*/ 207 w 412"/>
                  <a:gd name="T7" fmla="*/ 0 h 335"/>
                  <a:gd name="T8" fmla="*/ 206 w 412"/>
                  <a:gd name="T9" fmla="*/ 0 h 335"/>
                  <a:gd name="T10" fmla="*/ 206 w 412"/>
                  <a:gd name="T11" fmla="*/ 0 h 335"/>
                  <a:gd name="T12" fmla="*/ 206 w 412"/>
                  <a:gd name="T13" fmla="*/ 0 h 335"/>
                  <a:gd name="T14" fmla="*/ 82 w 412"/>
                  <a:gd name="T15" fmla="*/ 0 h 335"/>
                  <a:gd name="T16" fmla="*/ 82 w 412"/>
                  <a:gd name="T17" fmla="*/ 20 h 335"/>
                  <a:gd name="T18" fmla="*/ 0 w 412"/>
                  <a:gd name="T19" fmla="*/ 20 h 335"/>
                  <a:gd name="T20" fmla="*/ 0 w 412"/>
                  <a:gd name="T21" fmla="*/ 34 h 335"/>
                  <a:gd name="T22" fmla="*/ 45 w 412"/>
                  <a:gd name="T23" fmla="*/ 149 h 335"/>
                  <a:gd name="T24" fmla="*/ 115 w 412"/>
                  <a:gd name="T25" fmla="*/ 174 h 335"/>
                  <a:gd name="T26" fmla="*/ 128 w 412"/>
                  <a:gd name="T27" fmla="*/ 174 h 335"/>
                  <a:gd name="T28" fmla="*/ 182 w 412"/>
                  <a:gd name="T29" fmla="*/ 218 h 335"/>
                  <a:gd name="T30" fmla="*/ 182 w 412"/>
                  <a:gd name="T31" fmla="*/ 277 h 335"/>
                  <a:gd name="T32" fmla="*/ 122 w 412"/>
                  <a:gd name="T33" fmla="*/ 277 h 335"/>
                  <a:gd name="T34" fmla="*/ 122 w 412"/>
                  <a:gd name="T35" fmla="*/ 314 h 335"/>
                  <a:gd name="T36" fmla="*/ 102 w 412"/>
                  <a:gd name="T37" fmla="*/ 314 h 335"/>
                  <a:gd name="T38" fmla="*/ 102 w 412"/>
                  <a:gd name="T39" fmla="*/ 335 h 335"/>
                  <a:gd name="T40" fmla="*/ 206 w 412"/>
                  <a:gd name="T41" fmla="*/ 335 h 335"/>
                  <a:gd name="T42" fmla="*/ 207 w 412"/>
                  <a:gd name="T43" fmla="*/ 335 h 335"/>
                  <a:gd name="T44" fmla="*/ 310 w 412"/>
                  <a:gd name="T45" fmla="*/ 335 h 335"/>
                  <a:gd name="T46" fmla="*/ 310 w 412"/>
                  <a:gd name="T47" fmla="*/ 314 h 335"/>
                  <a:gd name="T48" fmla="*/ 290 w 412"/>
                  <a:gd name="T49" fmla="*/ 314 h 335"/>
                  <a:gd name="T50" fmla="*/ 290 w 412"/>
                  <a:gd name="T51" fmla="*/ 277 h 335"/>
                  <a:gd name="T52" fmla="*/ 231 w 412"/>
                  <a:gd name="T53" fmla="*/ 277 h 335"/>
                  <a:gd name="T54" fmla="*/ 231 w 412"/>
                  <a:gd name="T55" fmla="*/ 218 h 335"/>
                  <a:gd name="T56" fmla="*/ 285 w 412"/>
                  <a:gd name="T57" fmla="*/ 174 h 335"/>
                  <a:gd name="T58" fmla="*/ 297 w 412"/>
                  <a:gd name="T59" fmla="*/ 174 h 335"/>
                  <a:gd name="T60" fmla="*/ 367 w 412"/>
                  <a:gd name="T61" fmla="*/ 149 h 335"/>
                  <a:gd name="T62" fmla="*/ 412 w 412"/>
                  <a:gd name="T63" fmla="*/ 34 h 335"/>
                  <a:gd name="T64" fmla="*/ 412 w 412"/>
                  <a:gd name="T65" fmla="*/ 20 h 335"/>
                  <a:gd name="T66" fmla="*/ 331 w 412"/>
                  <a:gd name="T67" fmla="*/ 20 h 335"/>
                  <a:gd name="T68" fmla="*/ 63 w 412"/>
                  <a:gd name="T69" fmla="*/ 129 h 335"/>
                  <a:gd name="T70" fmla="*/ 28 w 412"/>
                  <a:gd name="T71" fmla="*/ 47 h 335"/>
                  <a:gd name="T72" fmla="*/ 83 w 412"/>
                  <a:gd name="T73" fmla="*/ 47 h 335"/>
                  <a:gd name="T74" fmla="*/ 104 w 412"/>
                  <a:gd name="T75" fmla="*/ 132 h 335"/>
                  <a:gd name="T76" fmla="*/ 111 w 412"/>
                  <a:gd name="T77" fmla="*/ 147 h 335"/>
                  <a:gd name="T78" fmla="*/ 63 w 412"/>
                  <a:gd name="T79" fmla="*/ 129 h 335"/>
                  <a:gd name="T80" fmla="*/ 349 w 412"/>
                  <a:gd name="T81" fmla="*/ 129 h 335"/>
                  <a:gd name="T82" fmla="*/ 301 w 412"/>
                  <a:gd name="T83" fmla="*/ 147 h 335"/>
                  <a:gd name="T84" fmla="*/ 308 w 412"/>
                  <a:gd name="T85" fmla="*/ 132 h 335"/>
                  <a:gd name="T86" fmla="*/ 329 w 412"/>
                  <a:gd name="T87" fmla="*/ 47 h 335"/>
                  <a:gd name="T88" fmla="*/ 384 w 412"/>
                  <a:gd name="T89" fmla="*/ 47 h 335"/>
                  <a:gd name="T90" fmla="*/ 349 w 412"/>
                  <a:gd name="T91" fmla="*/ 129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335">
                    <a:moveTo>
                      <a:pt x="331" y="20"/>
                    </a:moveTo>
                    <a:cubicBezTo>
                      <a:pt x="331" y="8"/>
                      <a:pt x="330" y="0"/>
                      <a:pt x="330" y="0"/>
                    </a:cubicBezTo>
                    <a:lnTo>
                      <a:pt x="207" y="0"/>
                    </a:lnTo>
                    <a:lnTo>
                      <a:pt x="207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82" y="0"/>
                    </a:lnTo>
                    <a:cubicBezTo>
                      <a:pt x="82" y="0"/>
                      <a:pt x="82" y="8"/>
                      <a:pt x="82" y="20"/>
                    </a:cubicBezTo>
                    <a:lnTo>
                      <a:pt x="0" y="20"/>
                    </a:lnTo>
                    <a:lnTo>
                      <a:pt x="0" y="34"/>
                    </a:lnTo>
                    <a:cubicBezTo>
                      <a:pt x="0" y="37"/>
                      <a:pt x="1" y="110"/>
                      <a:pt x="45" y="149"/>
                    </a:cubicBezTo>
                    <a:cubicBezTo>
                      <a:pt x="64" y="166"/>
                      <a:pt x="87" y="174"/>
                      <a:pt x="115" y="174"/>
                    </a:cubicBezTo>
                    <a:cubicBezTo>
                      <a:pt x="119" y="174"/>
                      <a:pt x="123" y="174"/>
                      <a:pt x="128" y="174"/>
                    </a:cubicBezTo>
                    <a:cubicBezTo>
                      <a:pt x="143" y="195"/>
                      <a:pt x="161" y="210"/>
                      <a:pt x="182" y="218"/>
                    </a:cubicBezTo>
                    <a:lnTo>
                      <a:pt x="182" y="277"/>
                    </a:lnTo>
                    <a:lnTo>
                      <a:pt x="122" y="277"/>
                    </a:lnTo>
                    <a:lnTo>
                      <a:pt x="122" y="314"/>
                    </a:lnTo>
                    <a:lnTo>
                      <a:pt x="102" y="314"/>
                    </a:lnTo>
                    <a:lnTo>
                      <a:pt x="102" y="335"/>
                    </a:lnTo>
                    <a:lnTo>
                      <a:pt x="206" y="335"/>
                    </a:lnTo>
                    <a:lnTo>
                      <a:pt x="207" y="335"/>
                    </a:lnTo>
                    <a:lnTo>
                      <a:pt x="310" y="335"/>
                    </a:lnTo>
                    <a:lnTo>
                      <a:pt x="310" y="314"/>
                    </a:lnTo>
                    <a:lnTo>
                      <a:pt x="290" y="314"/>
                    </a:lnTo>
                    <a:lnTo>
                      <a:pt x="290" y="277"/>
                    </a:lnTo>
                    <a:lnTo>
                      <a:pt x="231" y="277"/>
                    </a:lnTo>
                    <a:lnTo>
                      <a:pt x="231" y="218"/>
                    </a:lnTo>
                    <a:cubicBezTo>
                      <a:pt x="251" y="210"/>
                      <a:pt x="269" y="195"/>
                      <a:pt x="285" y="174"/>
                    </a:cubicBezTo>
                    <a:cubicBezTo>
                      <a:pt x="289" y="174"/>
                      <a:pt x="293" y="174"/>
                      <a:pt x="297" y="174"/>
                    </a:cubicBezTo>
                    <a:cubicBezTo>
                      <a:pt x="325" y="174"/>
                      <a:pt x="348" y="166"/>
                      <a:pt x="367" y="149"/>
                    </a:cubicBezTo>
                    <a:cubicBezTo>
                      <a:pt x="412" y="110"/>
                      <a:pt x="412" y="37"/>
                      <a:pt x="412" y="34"/>
                    </a:cubicBezTo>
                    <a:lnTo>
                      <a:pt x="412" y="20"/>
                    </a:lnTo>
                    <a:lnTo>
                      <a:pt x="331" y="20"/>
                    </a:lnTo>
                    <a:close/>
                    <a:moveTo>
                      <a:pt x="63" y="129"/>
                    </a:moveTo>
                    <a:cubicBezTo>
                      <a:pt x="38" y="107"/>
                      <a:pt x="30" y="68"/>
                      <a:pt x="28" y="47"/>
                    </a:cubicBezTo>
                    <a:lnTo>
                      <a:pt x="83" y="47"/>
                    </a:lnTo>
                    <a:cubicBezTo>
                      <a:pt x="86" y="73"/>
                      <a:pt x="91" y="105"/>
                      <a:pt x="104" y="132"/>
                    </a:cubicBezTo>
                    <a:cubicBezTo>
                      <a:pt x="106" y="138"/>
                      <a:pt x="109" y="142"/>
                      <a:pt x="111" y="147"/>
                    </a:cubicBezTo>
                    <a:cubicBezTo>
                      <a:pt x="92" y="146"/>
                      <a:pt x="76" y="140"/>
                      <a:pt x="63" y="129"/>
                    </a:cubicBezTo>
                    <a:close/>
                    <a:moveTo>
                      <a:pt x="349" y="129"/>
                    </a:moveTo>
                    <a:cubicBezTo>
                      <a:pt x="336" y="141"/>
                      <a:pt x="320" y="146"/>
                      <a:pt x="301" y="147"/>
                    </a:cubicBezTo>
                    <a:cubicBezTo>
                      <a:pt x="304" y="142"/>
                      <a:pt x="306" y="138"/>
                      <a:pt x="308" y="132"/>
                    </a:cubicBezTo>
                    <a:cubicBezTo>
                      <a:pt x="321" y="105"/>
                      <a:pt x="327" y="73"/>
                      <a:pt x="329" y="47"/>
                    </a:cubicBezTo>
                    <a:lnTo>
                      <a:pt x="384" y="47"/>
                    </a:lnTo>
                    <a:cubicBezTo>
                      <a:pt x="382" y="68"/>
                      <a:pt x="375" y="107"/>
                      <a:pt x="349" y="1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/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5" name="îṡļidé">
                <a:extLst>
                  <a:ext uri="{FF2B5EF4-FFF2-40B4-BE49-F238E27FC236}">
                    <a16:creationId xmlns:a16="http://schemas.microsoft.com/office/drawing/2014/main" xmlns="" id="{9FFEDEEB-C0DF-4318-B01F-7E7ABA936320}"/>
                  </a:ext>
                </a:extLst>
              </p:cNvPr>
              <p:cNvSpPr/>
              <p:nvPr/>
            </p:nvSpPr>
            <p:spPr bwMode="auto">
              <a:xfrm>
                <a:off x="2544235" y="3933700"/>
                <a:ext cx="1575618" cy="3720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26" name="isḷïḑe">
                <a:extLst>
                  <a:ext uri="{FF2B5EF4-FFF2-40B4-BE49-F238E27FC236}">
                    <a16:creationId xmlns:a16="http://schemas.microsoft.com/office/drawing/2014/main" xmlns="" id="{41366E6D-2168-46B3-A4A4-696BE5BC977A}"/>
                  </a:ext>
                </a:extLst>
              </p:cNvPr>
              <p:cNvSpPr/>
              <p:nvPr/>
            </p:nvSpPr>
            <p:spPr bwMode="auto">
              <a:xfrm>
                <a:off x="2544235" y="4305754"/>
                <a:ext cx="1575618" cy="14328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200"/>
                  <a:t>Supporting text here.</a:t>
                </a:r>
                <a:br>
                  <a:rPr lang="en-US" altLang="zh-CN" sz="1200"/>
                </a:br>
                <a:r>
                  <a:rPr lang="en-US" altLang="zh-CN" sz="1200"/>
                  <a:t/>
                </a:r>
                <a:br>
                  <a:rPr lang="en-US" altLang="zh-CN" sz="1200"/>
                </a:br>
                <a:r>
                  <a:rPr lang="en-US" altLang="zh-CN" sz="1200"/>
                  <a:t>……</a:t>
                </a:r>
                <a:br>
                  <a:rPr lang="en-US" altLang="zh-CN" sz="1200"/>
                </a:br>
                <a:endParaRPr lang="zh-CN" altLang="en-US" sz="1200" dirty="0"/>
              </a:p>
            </p:txBody>
          </p:sp>
          <p:sp>
            <p:nvSpPr>
              <p:cNvPr id="27" name="îşļíḓé">
                <a:extLst>
                  <a:ext uri="{FF2B5EF4-FFF2-40B4-BE49-F238E27FC236}">
                    <a16:creationId xmlns:a16="http://schemas.microsoft.com/office/drawing/2014/main" xmlns="" id="{7E572F1E-47C0-49D7-976D-C2EDD625B0F7}"/>
                  </a:ext>
                </a:extLst>
              </p:cNvPr>
              <p:cNvSpPr/>
              <p:nvPr/>
            </p:nvSpPr>
            <p:spPr bwMode="auto">
              <a:xfrm>
                <a:off x="3257574" y="2162030"/>
                <a:ext cx="103940" cy="103940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8" name="íṥ1îdè">
                <a:extLst>
                  <a:ext uri="{FF2B5EF4-FFF2-40B4-BE49-F238E27FC236}">
                    <a16:creationId xmlns:a16="http://schemas.microsoft.com/office/drawing/2014/main" xmlns="" id="{9B2558B6-608A-4DE7-95F5-4077DC4AD9A0}"/>
                  </a:ext>
                </a:extLst>
              </p:cNvPr>
              <p:cNvSpPr/>
              <p:nvPr/>
            </p:nvSpPr>
            <p:spPr bwMode="auto">
              <a:xfrm>
                <a:off x="2544235" y="1789976"/>
                <a:ext cx="1575618" cy="3720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1400" b="1"/>
                  <a:t>2017.05</a:t>
                </a:r>
                <a:endParaRPr lang="zh-CN" altLang="en-US" sz="1400" b="1" dirty="0"/>
              </a:p>
            </p:txBody>
          </p:sp>
        </p:grpSp>
        <p:grpSp>
          <p:nvGrpSpPr>
            <p:cNvPr id="9" name="ïšliḓê">
              <a:extLst>
                <a:ext uri="{FF2B5EF4-FFF2-40B4-BE49-F238E27FC236}">
                  <a16:creationId xmlns:a16="http://schemas.microsoft.com/office/drawing/2014/main" xmlns="" id="{391F09D4-7F39-4FC7-908D-6A0A8983D1A5}"/>
                </a:ext>
              </a:extLst>
            </p:cNvPr>
            <p:cNvGrpSpPr/>
            <p:nvPr/>
          </p:nvGrpSpPr>
          <p:grpSpPr>
            <a:xfrm>
              <a:off x="6860364" y="1789976"/>
              <a:ext cx="1575618" cy="3948649"/>
              <a:chOff x="4392470" y="1789976"/>
              <a:chExt cx="1575618" cy="3948649"/>
            </a:xfrm>
          </p:grpSpPr>
          <p:sp>
            <p:nvSpPr>
              <p:cNvPr id="19" name="iSlïḋé">
                <a:extLst>
                  <a:ext uri="{FF2B5EF4-FFF2-40B4-BE49-F238E27FC236}">
                    <a16:creationId xmlns:a16="http://schemas.microsoft.com/office/drawing/2014/main" xmlns="" id="{3C3D78ED-09C1-4864-87D8-2D79147E53F9}"/>
                  </a:ext>
                </a:extLst>
              </p:cNvPr>
              <p:cNvSpPr/>
              <p:nvPr/>
            </p:nvSpPr>
            <p:spPr bwMode="auto">
              <a:xfrm>
                <a:off x="4539578" y="2681100"/>
                <a:ext cx="1236402" cy="1003824"/>
              </a:xfrm>
              <a:custGeom>
                <a:avLst/>
                <a:gdLst>
                  <a:gd name="T0" fmla="*/ 331 w 412"/>
                  <a:gd name="T1" fmla="*/ 20 h 335"/>
                  <a:gd name="T2" fmla="*/ 330 w 412"/>
                  <a:gd name="T3" fmla="*/ 0 h 335"/>
                  <a:gd name="T4" fmla="*/ 207 w 412"/>
                  <a:gd name="T5" fmla="*/ 0 h 335"/>
                  <a:gd name="T6" fmla="*/ 207 w 412"/>
                  <a:gd name="T7" fmla="*/ 0 h 335"/>
                  <a:gd name="T8" fmla="*/ 206 w 412"/>
                  <a:gd name="T9" fmla="*/ 0 h 335"/>
                  <a:gd name="T10" fmla="*/ 206 w 412"/>
                  <a:gd name="T11" fmla="*/ 0 h 335"/>
                  <a:gd name="T12" fmla="*/ 206 w 412"/>
                  <a:gd name="T13" fmla="*/ 0 h 335"/>
                  <a:gd name="T14" fmla="*/ 82 w 412"/>
                  <a:gd name="T15" fmla="*/ 0 h 335"/>
                  <a:gd name="T16" fmla="*/ 82 w 412"/>
                  <a:gd name="T17" fmla="*/ 20 h 335"/>
                  <a:gd name="T18" fmla="*/ 0 w 412"/>
                  <a:gd name="T19" fmla="*/ 20 h 335"/>
                  <a:gd name="T20" fmla="*/ 0 w 412"/>
                  <a:gd name="T21" fmla="*/ 34 h 335"/>
                  <a:gd name="T22" fmla="*/ 45 w 412"/>
                  <a:gd name="T23" fmla="*/ 149 h 335"/>
                  <a:gd name="T24" fmla="*/ 115 w 412"/>
                  <a:gd name="T25" fmla="*/ 174 h 335"/>
                  <a:gd name="T26" fmla="*/ 128 w 412"/>
                  <a:gd name="T27" fmla="*/ 174 h 335"/>
                  <a:gd name="T28" fmla="*/ 182 w 412"/>
                  <a:gd name="T29" fmla="*/ 218 h 335"/>
                  <a:gd name="T30" fmla="*/ 182 w 412"/>
                  <a:gd name="T31" fmla="*/ 277 h 335"/>
                  <a:gd name="T32" fmla="*/ 122 w 412"/>
                  <a:gd name="T33" fmla="*/ 277 h 335"/>
                  <a:gd name="T34" fmla="*/ 122 w 412"/>
                  <a:gd name="T35" fmla="*/ 314 h 335"/>
                  <a:gd name="T36" fmla="*/ 102 w 412"/>
                  <a:gd name="T37" fmla="*/ 314 h 335"/>
                  <a:gd name="T38" fmla="*/ 102 w 412"/>
                  <a:gd name="T39" fmla="*/ 335 h 335"/>
                  <a:gd name="T40" fmla="*/ 206 w 412"/>
                  <a:gd name="T41" fmla="*/ 335 h 335"/>
                  <a:gd name="T42" fmla="*/ 207 w 412"/>
                  <a:gd name="T43" fmla="*/ 335 h 335"/>
                  <a:gd name="T44" fmla="*/ 310 w 412"/>
                  <a:gd name="T45" fmla="*/ 335 h 335"/>
                  <a:gd name="T46" fmla="*/ 310 w 412"/>
                  <a:gd name="T47" fmla="*/ 314 h 335"/>
                  <a:gd name="T48" fmla="*/ 290 w 412"/>
                  <a:gd name="T49" fmla="*/ 314 h 335"/>
                  <a:gd name="T50" fmla="*/ 290 w 412"/>
                  <a:gd name="T51" fmla="*/ 277 h 335"/>
                  <a:gd name="T52" fmla="*/ 231 w 412"/>
                  <a:gd name="T53" fmla="*/ 277 h 335"/>
                  <a:gd name="T54" fmla="*/ 231 w 412"/>
                  <a:gd name="T55" fmla="*/ 218 h 335"/>
                  <a:gd name="T56" fmla="*/ 285 w 412"/>
                  <a:gd name="T57" fmla="*/ 174 h 335"/>
                  <a:gd name="T58" fmla="*/ 297 w 412"/>
                  <a:gd name="T59" fmla="*/ 174 h 335"/>
                  <a:gd name="T60" fmla="*/ 367 w 412"/>
                  <a:gd name="T61" fmla="*/ 149 h 335"/>
                  <a:gd name="T62" fmla="*/ 412 w 412"/>
                  <a:gd name="T63" fmla="*/ 34 h 335"/>
                  <a:gd name="T64" fmla="*/ 412 w 412"/>
                  <a:gd name="T65" fmla="*/ 20 h 335"/>
                  <a:gd name="T66" fmla="*/ 331 w 412"/>
                  <a:gd name="T67" fmla="*/ 20 h 335"/>
                  <a:gd name="T68" fmla="*/ 63 w 412"/>
                  <a:gd name="T69" fmla="*/ 129 h 335"/>
                  <a:gd name="T70" fmla="*/ 28 w 412"/>
                  <a:gd name="T71" fmla="*/ 47 h 335"/>
                  <a:gd name="T72" fmla="*/ 83 w 412"/>
                  <a:gd name="T73" fmla="*/ 47 h 335"/>
                  <a:gd name="T74" fmla="*/ 104 w 412"/>
                  <a:gd name="T75" fmla="*/ 132 h 335"/>
                  <a:gd name="T76" fmla="*/ 111 w 412"/>
                  <a:gd name="T77" fmla="*/ 147 h 335"/>
                  <a:gd name="T78" fmla="*/ 63 w 412"/>
                  <a:gd name="T79" fmla="*/ 129 h 335"/>
                  <a:gd name="T80" fmla="*/ 349 w 412"/>
                  <a:gd name="T81" fmla="*/ 129 h 335"/>
                  <a:gd name="T82" fmla="*/ 301 w 412"/>
                  <a:gd name="T83" fmla="*/ 147 h 335"/>
                  <a:gd name="T84" fmla="*/ 308 w 412"/>
                  <a:gd name="T85" fmla="*/ 132 h 335"/>
                  <a:gd name="T86" fmla="*/ 329 w 412"/>
                  <a:gd name="T87" fmla="*/ 47 h 335"/>
                  <a:gd name="T88" fmla="*/ 384 w 412"/>
                  <a:gd name="T89" fmla="*/ 47 h 335"/>
                  <a:gd name="T90" fmla="*/ 349 w 412"/>
                  <a:gd name="T91" fmla="*/ 129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335">
                    <a:moveTo>
                      <a:pt x="331" y="20"/>
                    </a:moveTo>
                    <a:cubicBezTo>
                      <a:pt x="331" y="8"/>
                      <a:pt x="330" y="0"/>
                      <a:pt x="330" y="0"/>
                    </a:cubicBezTo>
                    <a:lnTo>
                      <a:pt x="207" y="0"/>
                    </a:lnTo>
                    <a:lnTo>
                      <a:pt x="207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82" y="0"/>
                    </a:lnTo>
                    <a:cubicBezTo>
                      <a:pt x="82" y="0"/>
                      <a:pt x="82" y="8"/>
                      <a:pt x="82" y="20"/>
                    </a:cubicBezTo>
                    <a:lnTo>
                      <a:pt x="0" y="20"/>
                    </a:lnTo>
                    <a:lnTo>
                      <a:pt x="0" y="34"/>
                    </a:lnTo>
                    <a:cubicBezTo>
                      <a:pt x="0" y="37"/>
                      <a:pt x="1" y="110"/>
                      <a:pt x="45" y="149"/>
                    </a:cubicBezTo>
                    <a:cubicBezTo>
                      <a:pt x="64" y="166"/>
                      <a:pt x="87" y="174"/>
                      <a:pt x="115" y="174"/>
                    </a:cubicBezTo>
                    <a:cubicBezTo>
                      <a:pt x="119" y="174"/>
                      <a:pt x="123" y="174"/>
                      <a:pt x="128" y="174"/>
                    </a:cubicBezTo>
                    <a:cubicBezTo>
                      <a:pt x="143" y="195"/>
                      <a:pt x="161" y="210"/>
                      <a:pt x="182" y="218"/>
                    </a:cubicBezTo>
                    <a:lnTo>
                      <a:pt x="182" y="277"/>
                    </a:lnTo>
                    <a:lnTo>
                      <a:pt x="122" y="277"/>
                    </a:lnTo>
                    <a:lnTo>
                      <a:pt x="122" y="314"/>
                    </a:lnTo>
                    <a:lnTo>
                      <a:pt x="102" y="314"/>
                    </a:lnTo>
                    <a:lnTo>
                      <a:pt x="102" y="335"/>
                    </a:lnTo>
                    <a:lnTo>
                      <a:pt x="206" y="335"/>
                    </a:lnTo>
                    <a:lnTo>
                      <a:pt x="207" y="335"/>
                    </a:lnTo>
                    <a:lnTo>
                      <a:pt x="310" y="335"/>
                    </a:lnTo>
                    <a:lnTo>
                      <a:pt x="310" y="314"/>
                    </a:lnTo>
                    <a:lnTo>
                      <a:pt x="290" y="314"/>
                    </a:lnTo>
                    <a:lnTo>
                      <a:pt x="290" y="277"/>
                    </a:lnTo>
                    <a:lnTo>
                      <a:pt x="231" y="277"/>
                    </a:lnTo>
                    <a:lnTo>
                      <a:pt x="231" y="218"/>
                    </a:lnTo>
                    <a:cubicBezTo>
                      <a:pt x="251" y="210"/>
                      <a:pt x="269" y="195"/>
                      <a:pt x="285" y="174"/>
                    </a:cubicBezTo>
                    <a:cubicBezTo>
                      <a:pt x="289" y="174"/>
                      <a:pt x="293" y="174"/>
                      <a:pt x="297" y="174"/>
                    </a:cubicBezTo>
                    <a:cubicBezTo>
                      <a:pt x="325" y="174"/>
                      <a:pt x="348" y="166"/>
                      <a:pt x="367" y="149"/>
                    </a:cubicBezTo>
                    <a:cubicBezTo>
                      <a:pt x="412" y="110"/>
                      <a:pt x="412" y="37"/>
                      <a:pt x="412" y="34"/>
                    </a:cubicBezTo>
                    <a:lnTo>
                      <a:pt x="412" y="20"/>
                    </a:lnTo>
                    <a:lnTo>
                      <a:pt x="331" y="20"/>
                    </a:lnTo>
                    <a:close/>
                    <a:moveTo>
                      <a:pt x="63" y="129"/>
                    </a:moveTo>
                    <a:cubicBezTo>
                      <a:pt x="38" y="107"/>
                      <a:pt x="30" y="68"/>
                      <a:pt x="28" y="47"/>
                    </a:cubicBezTo>
                    <a:lnTo>
                      <a:pt x="83" y="47"/>
                    </a:lnTo>
                    <a:cubicBezTo>
                      <a:pt x="86" y="73"/>
                      <a:pt x="91" y="105"/>
                      <a:pt x="104" y="132"/>
                    </a:cubicBezTo>
                    <a:cubicBezTo>
                      <a:pt x="106" y="138"/>
                      <a:pt x="109" y="142"/>
                      <a:pt x="111" y="147"/>
                    </a:cubicBezTo>
                    <a:cubicBezTo>
                      <a:pt x="92" y="146"/>
                      <a:pt x="76" y="140"/>
                      <a:pt x="63" y="129"/>
                    </a:cubicBezTo>
                    <a:close/>
                    <a:moveTo>
                      <a:pt x="349" y="129"/>
                    </a:moveTo>
                    <a:cubicBezTo>
                      <a:pt x="336" y="141"/>
                      <a:pt x="320" y="146"/>
                      <a:pt x="301" y="147"/>
                    </a:cubicBezTo>
                    <a:cubicBezTo>
                      <a:pt x="304" y="142"/>
                      <a:pt x="306" y="138"/>
                      <a:pt x="308" y="132"/>
                    </a:cubicBezTo>
                    <a:cubicBezTo>
                      <a:pt x="321" y="105"/>
                      <a:pt x="327" y="73"/>
                      <a:pt x="329" y="47"/>
                    </a:cubicBezTo>
                    <a:lnTo>
                      <a:pt x="384" y="47"/>
                    </a:lnTo>
                    <a:cubicBezTo>
                      <a:pt x="382" y="68"/>
                      <a:pt x="375" y="107"/>
                      <a:pt x="349" y="1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" name="išľîḑê">
                <a:extLst>
                  <a:ext uri="{FF2B5EF4-FFF2-40B4-BE49-F238E27FC236}">
                    <a16:creationId xmlns:a16="http://schemas.microsoft.com/office/drawing/2014/main" xmlns="" id="{134343A4-77C0-460E-BC50-296D3124B193}"/>
                  </a:ext>
                </a:extLst>
              </p:cNvPr>
              <p:cNvSpPr/>
              <p:nvPr/>
            </p:nvSpPr>
            <p:spPr bwMode="auto">
              <a:xfrm>
                <a:off x="4392470" y="3933700"/>
                <a:ext cx="1575618" cy="3720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21" name="îSlidé">
                <a:extLst>
                  <a:ext uri="{FF2B5EF4-FFF2-40B4-BE49-F238E27FC236}">
                    <a16:creationId xmlns:a16="http://schemas.microsoft.com/office/drawing/2014/main" xmlns="" id="{DFB5678D-9A08-4B34-8178-75F76CE9FF02}"/>
                  </a:ext>
                </a:extLst>
              </p:cNvPr>
              <p:cNvSpPr/>
              <p:nvPr/>
            </p:nvSpPr>
            <p:spPr bwMode="auto">
              <a:xfrm>
                <a:off x="4392470" y="4305754"/>
                <a:ext cx="1575618" cy="14328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200"/>
                  <a:t>Supporting text here.</a:t>
                </a:r>
                <a:br>
                  <a:rPr lang="en-US" altLang="zh-CN" sz="1200"/>
                </a:br>
                <a:r>
                  <a:rPr lang="en-US" altLang="zh-CN" sz="1200"/>
                  <a:t/>
                </a:r>
                <a:br>
                  <a:rPr lang="en-US" altLang="zh-CN" sz="1200"/>
                </a:br>
                <a:r>
                  <a:rPr lang="en-US" altLang="zh-CN" sz="1200"/>
                  <a:t>……</a:t>
                </a:r>
                <a:br>
                  <a:rPr lang="en-US" altLang="zh-CN" sz="1200"/>
                </a:br>
                <a:endParaRPr lang="zh-CN" altLang="en-US" sz="1200" dirty="0"/>
              </a:p>
            </p:txBody>
          </p:sp>
          <p:sp>
            <p:nvSpPr>
              <p:cNvPr id="22" name="ïSḷíďè">
                <a:extLst>
                  <a:ext uri="{FF2B5EF4-FFF2-40B4-BE49-F238E27FC236}">
                    <a16:creationId xmlns:a16="http://schemas.microsoft.com/office/drawing/2014/main" xmlns="" id="{99327AA9-527B-410F-A205-C68B46A46A49}"/>
                  </a:ext>
                </a:extLst>
              </p:cNvPr>
              <p:cNvSpPr/>
              <p:nvPr/>
            </p:nvSpPr>
            <p:spPr bwMode="auto">
              <a:xfrm>
                <a:off x="5105809" y="2162030"/>
                <a:ext cx="103940" cy="10394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3" name="íṣļiḍê">
                <a:extLst>
                  <a:ext uri="{FF2B5EF4-FFF2-40B4-BE49-F238E27FC236}">
                    <a16:creationId xmlns:a16="http://schemas.microsoft.com/office/drawing/2014/main" xmlns="" id="{A2E7C835-C8D7-4D4A-BEAB-5980BEB31E6C}"/>
                  </a:ext>
                </a:extLst>
              </p:cNvPr>
              <p:cNvSpPr/>
              <p:nvPr/>
            </p:nvSpPr>
            <p:spPr bwMode="auto">
              <a:xfrm>
                <a:off x="4392470" y="1789976"/>
                <a:ext cx="1575618" cy="3720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1400" b="1"/>
                  <a:t>2017.08</a:t>
                </a:r>
                <a:endParaRPr lang="zh-CN" altLang="en-US" sz="1400" b="1" dirty="0"/>
              </a:p>
            </p:txBody>
          </p:sp>
        </p:grpSp>
        <p:grpSp>
          <p:nvGrpSpPr>
            <p:cNvPr id="10" name="iš1ïḓe">
              <a:extLst>
                <a:ext uri="{FF2B5EF4-FFF2-40B4-BE49-F238E27FC236}">
                  <a16:creationId xmlns:a16="http://schemas.microsoft.com/office/drawing/2014/main" xmlns="" id="{F84EFA1F-C4C6-431A-A79F-D8A754968AC3}"/>
                </a:ext>
              </a:extLst>
            </p:cNvPr>
            <p:cNvGrpSpPr/>
            <p:nvPr/>
          </p:nvGrpSpPr>
          <p:grpSpPr>
            <a:xfrm>
              <a:off x="9936078" y="1789976"/>
              <a:ext cx="1575618" cy="3948649"/>
              <a:chOff x="6240705" y="1789976"/>
              <a:chExt cx="1575618" cy="3948649"/>
            </a:xfrm>
          </p:grpSpPr>
          <p:sp>
            <p:nvSpPr>
              <p:cNvPr id="14" name="islídê">
                <a:extLst>
                  <a:ext uri="{FF2B5EF4-FFF2-40B4-BE49-F238E27FC236}">
                    <a16:creationId xmlns:a16="http://schemas.microsoft.com/office/drawing/2014/main" xmlns="" id="{FF3758DF-F681-44F6-801F-6C5C75FBA62F}"/>
                  </a:ext>
                </a:extLst>
              </p:cNvPr>
              <p:cNvSpPr/>
              <p:nvPr/>
            </p:nvSpPr>
            <p:spPr bwMode="auto">
              <a:xfrm>
                <a:off x="6387813" y="2681100"/>
                <a:ext cx="1236402" cy="1003824"/>
              </a:xfrm>
              <a:custGeom>
                <a:avLst/>
                <a:gdLst>
                  <a:gd name="T0" fmla="*/ 331 w 412"/>
                  <a:gd name="T1" fmla="*/ 20 h 335"/>
                  <a:gd name="T2" fmla="*/ 330 w 412"/>
                  <a:gd name="T3" fmla="*/ 0 h 335"/>
                  <a:gd name="T4" fmla="*/ 207 w 412"/>
                  <a:gd name="T5" fmla="*/ 0 h 335"/>
                  <a:gd name="T6" fmla="*/ 207 w 412"/>
                  <a:gd name="T7" fmla="*/ 0 h 335"/>
                  <a:gd name="T8" fmla="*/ 206 w 412"/>
                  <a:gd name="T9" fmla="*/ 0 h 335"/>
                  <a:gd name="T10" fmla="*/ 206 w 412"/>
                  <a:gd name="T11" fmla="*/ 0 h 335"/>
                  <a:gd name="T12" fmla="*/ 206 w 412"/>
                  <a:gd name="T13" fmla="*/ 0 h 335"/>
                  <a:gd name="T14" fmla="*/ 82 w 412"/>
                  <a:gd name="T15" fmla="*/ 0 h 335"/>
                  <a:gd name="T16" fmla="*/ 82 w 412"/>
                  <a:gd name="T17" fmla="*/ 20 h 335"/>
                  <a:gd name="T18" fmla="*/ 0 w 412"/>
                  <a:gd name="T19" fmla="*/ 20 h 335"/>
                  <a:gd name="T20" fmla="*/ 0 w 412"/>
                  <a:gd name="T21" fmla="*/ 34 h 335"/>
                  <a:gd name="T22" fmla="*/ 45 w 412"/>
                  <a:gd name="T23" fmla="*/ 149 h 335"/>
                  <a:gd name="T24" fmla="*/ 115 w 412"/>
                  <a:gd name="T25" fmla="*/ 174 h 335"/>
                  <a:gd name="T26" fmla="*/ 128 w 412"/>
                  <a:gd name="T27" fmla="*/ 174 h 335"/>
                  <a:gd name="T28" fmla="*/ 182 w 412"/>
                  <a:gd name="T29" fmla="*/ 218 h 335"/>
                  <a:gd name="T30" fmla="*/ 182 w 412"/>
                  <a:gd name="T31" fmla="*/ 277 h 335"/>
                  <a:gd name="T32" fmla="*/ 122 w 412"/>
                  <a:gd name="T33" fmla="*/ 277 h 335"/>
                  <a:gd name="T34" fmla="*/ 122 w 412"/>
                  <a:gd name="T35" fmla="*/ 314 h 335"/>
                  <a:gd name="T36" fmla="*/ 102 w 412"/>
                  <a:gd name="T37" fmla="*/ 314 h 335"/>
                  <a:gd name="T38" fmla="*/ 102 w 412"/>
                  <a:gd name="T39" fmla="*/ 335 h 335"/>
                  <a:gd name="T40" fmla="*/ 206 w 412"/>
                  <a:gd name="T41" fmla="*/ 335 h 335"/>
                  <a:gd name="T42" fmla="*/ 207 w 412"/>
                  <a:gd name="T43" fmla="*/ 335 h 335"/>
                  <a:gd name="T44" fmla="*/ 310 w 412"/>
                  <a:gd name="T45" fmla="*/ 335 h 335"/>
                  <a:gd name="T46" fmla="*/ 310 w 412"/>
                  <a:gd name="T47" fmla="*/ 314 h 335"/>
                  <a:gd name="T48" fmla="*/ 290 w 412"/>
                  <a:gd name="T49" fmla="*/ 314 h 335"/>
                  <a:gd name="T50" fmla="*/ 290 w 412"/>
                  <a:gd name="T51" fmla="*/ 277 h 335"/>
                  <a:gd name="T52" fmla="*/ 231 w 412"/>
                  <a:gd name="T53" fmla="*/ 277 h 335"/>
                  <a:gd name="T54" fmla="*/ 231 w 412"/>
                  <a:gd name="T55" fmla="*/ 218 h 335"/>
                  <a:gd name="T56" fmla="*/ 285 w 412"/>
                  <a:gd name="T57" fmla="*/ 174 h 335"/>
                  <a:gd name="T58" fmla="*/ 297 w 412"/>
                  <a:gd name="T59" fmla="*/ 174 h 335"/>
                  <a:gd name="T60" fmla="*/ 367 w 412"/>
                  <a:gd name="T61" fmla="*/ 149 h 335"/>
                  <a:gd name="T62" fmla="*/ 412 w 412"/>
                  <a:gd name="T63" fmla="*/ 34 h 335"/>
                  <a:gd name="T64" fmla="*/ 412 w 412"/>
                  <a:gd name="T65" fmla="*/ 20 h 335"/>
                  <a:gd name="T66" fmla="*/ 331 w 412"/>
                  <a:gd name="T67" fmla="*/ 20 h 335"/>
                  <a:gd name="T68" fmla="*/ 63 w 412"/>
                  <a:gd name="T69" fmla="*/ 129 h 335"/>
                  <a:gd name="T70" fmla="*/ 28 w 412"/>
                  <a:gd name="T71" fmla="*/ 47 h 335"/>
                  <a:gd name="T72" fmla="*/ 83 w 412"/>
                  <a:gd name="T73" fmla="*/ 47 h 335"/>
                  <a:gd name="T74" fmla="*/ 104 w 412"/>
                  <a:gd name="T75" fmla="*/ 132 h 335"/>
                  <a:gd name="T76" fmla="*/ 111 w 412"/>
                  <a:gd name="T77" fmla="*/ 147 h 335"/>
                  <a:gd name="T78" fmla="*/ 63 w 412"/>
                  <a:gd name="T79" fmla="*/ 129 h 335"/>
                  <a:gd name="T80" fmla="*/ 349 w 412"/>
                  <a:gd name="T81" fmla="*/ 129 h 335"/>
                  <a:gd name="T82" fmla="*/ 301 w 412"/>
                  <a:gd name="T83" fmla="*/ 147 h 335"/>
                  <a:gd name="T84" fmla="*/ 308 w 412"/>
                  <a:gd name="T85" fmla="*/ 132 h 335"/>
                  <a:gd name="T86" fmla="*/ 329 w 412"/>
                  <a:gd name="T87" fmla="*/ 47 h 335"/>
                  <a:gd name="T88" fmla="*/ 384 w 412"/>
                  <a:gd name="T89" fmla="*/ 47 h 335"/>
                  <a:gd name="T90" fmla="*/ 349 w 412"/>
                  <a:gd name="T91" fmla="*/ 129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335">
                    <a:moveTo>
                      <a:pt x="331" y="20"/>
                    </a:moveTo>
                    <a:cubicBezTo>
                      <a:pt x="331" y="8"/>
                      <a:pt x="330" y="0"/>
                      <a:pt x="330" y="0"/>
                    </a:cubicBezTo>
                    <a:lnTo>
                      <a:pt x="207" y="0"/>
                    </a:lnTo>
                    <a:lnTo>
                      <a:pt x="207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82" y="0"/>
                    </a:lnTo>
                    <a:cubicBezTo>
                      <a:pt x="82" y="0"/>
                      <a:pt x="82" y="8"/>
                      <a:pt x="82" y="20"/>
                    </a:cubicBezTo>
                    <a:lnTo>
                      <a:pt x="0" y="20"/>
                    </a:lnTo>
                    <a:lnTo>
                      <a:pt x="0" y="34"/>
                    </a:lnTo>
                    <a:cubicBezTo>
                      <a:pt x="0" y="37"/>
                      <a:pt x="1" y="110"/>
                      <a:pt x="45" y="149"/>
                    </a:cubicBezTo>
                    <a:cubicBezTo>
                      <a:pt x="64" y="166"/>
                      <a:pt x="87" y="174"/>
                      <a:pt x="115" y="174"/>
                    </a:cubicBezTo>
                    <a:cubicBezTo>
                      <a:pt x="119" y="174"/>
                      <a:pt x="123" y="174"/>
                      <a:pt x="128" y="174"/>
                    </a:cubicBezTo>
                    <a:cubicBezTo>
                      <a:pt x="143" y="195"/>
                      <a:pt x="161" y="210"/>
                      <a:pt x="182" y="218"/>
                    </a:cubicBezTo>
                    <a:lnTo>
                      <a:pt x="182" y="277"/>
                    </a:lnTo>
                    <a:lnTo>
                      <a:pt x="122" y="277"/>
                    </a:lnTo>
                    <a:lnTo>
                      <a:pt x="122" y="314"/>
                    </a:lnTo>
                    <a:lnTo>
                      <a:pt x="102" y="314"/>
                    </a:lnTo>
                    <a:lnTo>
                      <a:pt x="102" y="335"/>
                    </a:lnTo>
                    <a:lnTo>
                      <a:pt x="206" y="335"/>
                    </a:lnTo>
                    <a:lnTo>
                      <a:pt x="207" y="335"/>
                    </a:lnTo>
                    <a:lnTo>
                      <a:pt x="310" y="335"/>
                    </a:lnTo>
                    <a:lnTo>
                      <a:pt x="310" y="314"/>
                    </a:lnTo>
                    <a:lnTo>
                      <a:pt x="290" y="314"/>
                    </a:lnTo>
                    <a:lnTo>
                      <a:pt x="290" y="277"/>
                    </a:lnTo>
                    <a:lnTo>
                      <a:pt x="231" y="277"/>
                    </a:lnTo>
                    <a:lnTo>
                      <a:pt x="231" y="218"/>
                    </a:lnTo>
                    <a:cubicBezTo>
                      <a:pt x="251" y="210"/>
                      <a:pt x="269" y="195"/>
                      <a:pt x="285" y="174"/>
                    </a:cubicBezTo>
                    <a:cubicBezTo>
                      <a:pt x="289" y="174"/>
                      <a:pt x="293" y="174"/>
                      <a:pt x="297" y="174"/>
                    </a:cubicBezTo>
                    <a:cubicBezTo>
                      <a:pt x="325" y="174"/>
                      <a:pt x="348" y="166"/>
                      <a:pt x="367" y="149"/>
                    </a:cubicBezTo>
                    <a:cubicBezTo>
                      <a:pt x="412" y="110"/>
                      <a:pt x="412" y="37"/>
                      <a:pt x="412" y="34"/>
                    </a:cubicBezTo>
                    <a:lnTo>
                      <a:pt x="412" y="20"/>
                    </a:lnTo>
                    <a:lnTo>
                      <a:pt x="331" y="20"/>
                    </a:lnTo>
                    <a:close/>
                    <a:moveTo>
                      <a:pt x="63" y="129"/>
                    </a:moveTo>
                    <a:cubicBezTo>
                      <a:pt x="38" y="107"/>
                      <a:pt x="30" y="68"/>
                      <a:pt x="28" y="47"/>
                    </a:cubicBezTo>
                    <a:lnTo>
                      <a:pt x="83" y="47"/>
                    </a:lnTo>
                    <a:cubicBezTo>
                      <a:pt x="86" y="73"/>
                      <a:pt x="91" y="105"/>
                      <a:pt x="104" y="132"/>
                    </a:cubicBezTo>
                    <a:cubicBezTo>
                      <a:pt x="106" y="138"/>
                      <a:pt x="109" y="142"/>
                      <a:pt x="111" y="147"/>
                    </a:cubicBezTo>
                    <a:cubicBezTo>
                      <a:pt x="92" y="146"/>
                      <a:pt x="76" y="140"/>
                      <a:pt x="63" y="129"/>
                    </a:cubicBezTo>
                    <a:close/>
                    <a:moveTo>
                      <a:pt x="349" y="129"/>
                    </a:moveTo>
                    <a:cubicBezTo>
                      <a:pt x="336" y="141"/>
                      <a:pt x="320" y="146"/>
                      <a:pt x="301" y="147"/>
                    </a:cubicBezTo>
                    <a:cubicBezTo>
                      <a:pt x="304" y="142"/>
                      <a:pt x="306" y="138"/>
                      <a:pt x="308" y="132"/>
                    </a:cubicBezTo>
                    <a:cubicBezTo>
                      <a:pt x="321" y="105"/>
                      <a:pt x="327" y="73"/>
                      <a:pt x="329" y="47"/>
                    </a:cubicBezTo>
                    <a:lnTo>
                      <a:pt x="384" y="47"/>
                    </a:lnTo>
                    <a:cubicBezTo>
                      <a:pt x="382" y="68"/>
                      <a:pt x="375" y="107"/>
                      <a:pt x="349" y="1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/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" name="íśḷiḓê">
                <a:extLst>
                  <a:ext uri="{FF2B5EF4-FFF2-40B4-BE49-F238E27FC236}">
                    <a16:creationId xmlns:a16="http://schemas.microsoft.com/office/drawing/2014/main" xmlns="" id="{06A21656-CC4E-45FE-8FA9-34C7EB35B2DA}"/>
                  </a:ext>
                </a:extLst>
              </p:cNvPr>
              <p:cNvSpPr/>
              <p:nvPr/>
            </p:nvSpPr>
            <p:spPr bwMode="auto">
              <a:xfrm>
                <a:off x="6240705" y="3933700"/>
                <a:ext cx="1575618" cy="3720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16" name="îSlîḑê">
                <a:extLst>
                  <a:ext uri="{FF2B5EF4-FFF2-40B4-BE49-F238E27FC236}">
                    <a16:creationId xmlns:a16="http://schemas.microsoft.com/office/drawing/2014/main" xmlns="" id="{1F7C98BC-DD63-4215-9D62-A5F35FE36328}"/>
                  </a:ext>
                </a:extLst>
              </p:cNvPr>
              <p:cNvSpPr/>
              <p:nvPr/>
            </p:nvSpPr>
            <p:spPr bwMode="auto">
              <a:xfrm>
                <a:off x="6240705" y="4305754"/>
                <a:ext cx="1575618" cy="14328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200"/>
                  <a:t>Supporting text here.</a:t>
                </a:r>
                <a:br>
                  <a:rPr lang="en-US" altLang="zh-CN" sz="1200"/>
                </a:br>
                <a:r>
                  <a:rPr lang="en-US" altLang="zh-CN" sz="1200"/>
                  <a:t/>
                </a:r>
                <a:br>
                  <a:rPr lang="en-US" altLang="zh-CN" sz="1200"/>
                </a:br>
                <a:r>
                  <a:rPr lang="en-US" altLang="zh-CN" sz="1200"/>
                  <a:t>……</a:t>
                </a:r>
                <a:br>
                  <a:rPr lang="en-US" altLang="zh-CN" sz="1200"/>
                </a:br>
                <a:endParaRPr lang="zh-CN" altLang="en-US" sz="1200" dirty="0"/>
              </a:p>
            </p:txBody>
          </p:sp>
          <p:sp>
            <p:nvSpPr>
              <p:cNvPr id="17" name="í$ľíḑe">
                <a:extLst>
                  <a:ext uri="{FF2B5EF4-FFF2-40B4-BE49-F238E27FC236}">
                    <a16:creationId xmlns:a16="http://schemas.microsoft.com/office/drawing/2014/main" xmlns="" id="{FF010FBE-B88D-4DA3-8CA3-BC0110C1483B}"/>
                  </a:ext>
                </a:extLst>
              </p:cNvPr>
              <p:cNvSpPr/>
              <p:nvPr/>
            </p:nvSpPr>
            <p:spPr bwMode="auto">
              <a:xfrm>
                <a:off x="6954044" y="2162030"/>
                <a:ext cx="103940" cy="103940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18" name="íŝ1ïḍé">
                <a:extLst>
                  <a:ext uri="{FF2B5EF4-FFF2-40B4-BE49-F238E27FC236}">
                    <a16:creationId xmlns:a16="http://schemas.microsoft.com/office/drawing/2014/main" xmlns="" id="{6DE70FFB-32A5-411B-8945-34C9F517171F}"/>
                  </a:ext>
                </a:extLst>
              </p:cNvPr>
              <p:cNvSpPr/>
              <p:nvPr/>
            </p:nvSpPr>
            <p:spPr bwMode="auto">
              <a:xfrm>
                <a:off x="6240705" y="1789976"/>
                <a:ext cx="1575618" cy="3720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1400" b="1" dirty="0"/>
                  <a:t>2017.10</a:t>
                </a:r>
                <a:endParaRPr lang="zh-CN" altLang="en-US" sz="1400" b="1" dirty="0"/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315D3769-8967-4F55-8F99-B2558FD02959}"/>
                </a:ext>
              </a:extLst>
            </p:cNvPr>
            <p:cNvCxnSpPr/>
            <p:nvPr/>
          </p:nvCxnSpPr>
          <p:spPr>
            <a:xfrm>
              <a:off x="3050634" y="3933700"/>
              <a:ext cx="0" cy="22099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1A26A4BA-9EED-4ECB-80D0-FEFC7FCE948B}"/>
                </a:ext>
              </a:extLst>
            </p:cNvPr>
            <p:cNvCxnSpPr/>
            <p:nvPr/>
          </p:nvCxnSpPr>
          <p:spPr>
            <a:xfrm>
              <a:off x="6132816" y="3933700"/>
              <a:ext cx="0" cy="22099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3EEE7F1-E41E-4F56-A1C8-7CD222395FB7}"/>
                </a:ext>
              </a:extLst>
            </p:cNvPr>
            <p:cNvCxnSpPr/>
            <p:nvPr/>
          </p:nvCxnSpPr>
          <p:spPr>
            <a:xfrm>
              <a:off x="9186030" y="3933700"/>
              <a:ext cx="0" cy="22099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7060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6117ADB-F684-40C7-9A56-6A8798921C16}"/>
              </a:ext>
            </a:extLst>
          </p:cNvPr>
          <p:cNvSpPr txBox="1"/>
          <p:nvPr/>
        </p:nvSpPr>
        <p:spPr>
          <a:xfrm>
            <a:off x="7479284" y="2768146"/>
            <a:ext cx="1051493" cy="114495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tx1">
                    <a:alpha val="10000"/>
                  </a:schemeClr>
                </a:solidFill>
                <a:latin typeface="Impact" panose="020B0806030902050204" pitchFamily="34" charset="0"/>
              </a:rPr>
              <a:t>05</a:t>
            </a:r>
            <a:endParaRPr lang="zh-CN" altLang="en-US" dirty="0">
              <a:solidFill>
                <a:schemeClr val="tx1">
                  <a:alpha val="1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B7602746-192E-47CD-91CD-D835FEFA98DE}"/>
              </a:ext>
            </a:extLst>
          </p:cNvPr>
          <p:cNvCxnSpPr>
            <a:cxnSpLocks/>
          </p:cNvCxnSpPr>
          <p:nvPr/>
        </p:nvCxnSpPr>
        <p:spPr>
          <a:xfrm>
            <a:off x="780796" y="3302714"/>
            <a:ext cx="61356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3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F3900F-19E3-4210-964E-8D8AD39BC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1.6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4DA8259-DC54-42DA-BA20-8A30D1A4C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7338C6B-D4D8-4AFC-930E-5060638F4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sp>
        <p:nvSpPr>
          <p:cNvPr id="5" name="ïṧļiḍê">
            <a:extLst>
              <a:ext uri="{FF2B5EF4-FFF2-40B4-BE49-F238E27FC236}">
                <a16:creationId xmlns:a16="http://schemas.microsoft.com/office/drawing/2014/main" xmlns="" id="{FBE1879C-A460-4A23-BF5B-25B1E6F8396C}"/>
              </a:ext>
            </a:extLst>
          </p:cNvPr>
          <p:cNvSpPr/>
          <p:nvPr/>
        </p:nvSpPr>
        <p:spPr>
          <a:xfrm>
            <a:off x="673099" y="2456892"/>
            <a:ext cx="10845800" cy="1469915"/>
          </a:xfrm>
          <a:prstGeom prst="rect">
            <a:avLst/>
          </a:prstGeom>
          <a:blipFill>
            <a:blip r:embed="rId2"/>
            <a:stretch>
              <a:fillRect t="-159347" b="-15661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6" name="îsḻiďe">
            <a:extLst>
              <a:ext uri="{FF2B5EF4-FFF2-40B4-BE49-F238E27FC236}">
                <a16:creationId xmlns:a16="http://schemas.microsoft.com/office/drawing/2014/main" xmlns="" id="{DBD73667-D5FD-4914-82F0-EF9B814F8DBD}"/>
              </a:ext>
            </a:extLst>
          </p:cNvPr>
          <p:cNvSpPr/>
          <p:nvPr/>
        </p:nvSpPr>
        <p:spPr>
          <a:xfrm>
            <a:off x="1900209" y="1554301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7" name="i$ļîḓé">
            <a:extLst>
              <a:ext uri="{FF2B5EF4-FFF2-40B4-BE49-F238E27FC236}">
                <a16:creationId xmlns:a16="http://schemas.microsoft.com/office/drawing/2014/main" xmlns="" id="{74247E9D-3510-41E1-A0F6-A98FF04D7164}"/>
              </a:ext>
            </a:extLst>
          </p:cNvPr>
          <p:cNvSpPr/>
          <p:nvPr/>
        </p:nvSpPr>
        <p:spPr>
          <a:xfrm>
            <a:off x="4286978" y="1554301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 dirty="0"/>
          </a:p>
        </p:txBody>
      </p:sp>
      <p:sp>
        <p:nvSpPr>
          <p:cNvPr id="8" name="i$ḷïḍè">
            <a:extLst>
              <a:ext uri="{FF2B5EF4-FFF2-40B4-BE49-F238E27FC236}">
                <a16:creationId xmlns:a16="http://schemas.microsoft.com/office/drawing/2014/main" xmlns="" id="{A174ABBC-9CB7-4E09-A138-087B16EC41EC}"/>
              </a:ext>
            </a:extLst>
          </p:cNvPr>
          <p:cNvSpPr/>
          <p:nvPr/>
        </p:nvSpPr>
        <p:spPr>
          <a:xfrm>
            <a:off x="6673747" y="1554301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9" name="î$1íḓe">
            <a:extLst>
              <a:ext uri="{FF2B5EF4-FFF2-40B4-BE49-F238E27FC236}">
                <a16:creationId xmlns:a16="http://schemas.microsoft.com/office/drawing/2014/main" xmlns="" id="{AF8D763A-CCA8-42E3-ACF1-614F9FB2993E}"/>
              </a:ext>
            </a:extLst>
          </p:cNvPr>
          <p:cNvSpPr/>
          <p:nvPr/>
        </p:nvSpPr>
        <p:spPr>
          <a:xfrm>
            <a:off x="9060518" y="1554301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6395FA93-6462-4EAC-9F4B-B63B4B8EA9B4}"/>
              </a:ext>
            </a:extLst>
          </p:cNvPr>
          <p:cNvCxnSpPr>
            <a:cxnSpLocks/>
            <a:stCxn id="7" idx="2"/>
            <a:endCxn id="6" idx="6"/>
          </p:cNvCxnSpPr>
          <p:nvPr/>
        </p:nvCxnSpPr>
        <p:spPr>
          <a:xfrm flipH="1">
            <a:off x="3131483" y="2169940"/>
            <a:ext cx="1155495" cy="0"/>
          </a:xfrm>
          <a:prstGeom prst="line">
            <a:avLst/>
          </a:prstGeom>
          <a:ln w="12700" cap="flat" cmpd="sng" algn="ctr">
            <a:solidFill>
              <a:schemeClr val="tx2"/>
            </a:solidFill>
            <a:prstDash val="sys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C4783DE5-1875-49D5-9B0B-09346AB521CC}"/>
              </a:ext>
            </a:extLst>
          </p:cNvPr>
          <p:cNvCxnSpPr>
            <a:cxnSpLocks/>
            <a:stCxn id="8" idx="2"/>
            <a:endCxn id="7" idx="6"/>
          </p:cNvCxnSpPr>
          <p:nvPr/>
        </p:nvCxnSpPr>
        <p:spPr>
          <a:xfrm flipH="1">
            <a:off x="5518252" y="2169940"/>
            <a:ext cx="1155495" cy="0"/>
          </a:xfrm>
          <a:prstGeom prst="line">
            <a:avLst/>
          </a:prstGeom>
          <a:ln w="12700" cap="flat" cmpd="sng" algn="ctr">
            <a:solidFill>
              <a:schemeClr val="tx2"/>
            </a:solidFill>
            <a:prstDash val="sys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84C2653E-41D1-4F41-87D4-2C7E2D29931D}"/>
              </a:ext>
            </a:extLst>
          </p:cNvPr>
          <p:cNvCxnSpPr>
            <a:cxnSpLocks/>
            <a:stCxn id="9" idx="2"/>
            <a:endCxn id="8" idx="6"/>
          </p:cNvCxnSpPr>
          <p:nvPr/>
        </p:nvCxnSpPr>
        <p:spPr>
          <a:xfrm flipH="1">
            <a:off x="7905021" y="2169940"/>
            <a:ext cx="1155497" cy="0"/>
          </a:xfrm>
          <a:prstGeom prst="line">
            <a:avLst/>
          </a:prstGeom>
          <a:ln w="12700" cap="flat" cmpd="sng" algn="ctr">
            <a:solidFill>
              <a:schemeClr val="tx2"/>
            </a:solidFill>
            <a:prstDash val="sys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îsḻiďe">
            <a:extLst>
              <a:ext uri="{FF2B5EF4-FFF2-40B4-BE49-F238E27FC236}">
                <a16:creationId xmlns:a16="http://schemas.microsoft.com/office/drawing/2014/main" xmlns="" id="{995695B2-E5AA-4DCA-8CB6-45BFDF11F77F}"/>
              </a:ext>
            </a:extLst>
          </p:cNvPr>
          <p:cNvSpPr/>
          <p:nvPr/>
        </p:nvSpPr>
        <p:spPr>
          <a:xfrm>
            <a:off x="2263868" y="1940241"/>
            <a:ext cx="503956" cy="459398"/>
          </a:xfrm>
          <a:custGeom>
            <a:avLst/>
            <a:gdLst>
              <a:gd name="T0" fmla="*/ 3495 w 7671"/>
              <a:gd name="T1" fmla="*/ 13 h 7004"/>
              <a:gd name="T2" fmla="*/ 1231 w 7671"/>
              <a:gd name="T3" fmla="*/ 2655 h 7004"/>
              <a:gd name="T4" fmla="*/ 72 w 7671"/>
              <a:gd name="T5" fmla="*/ 2932 h 7004"/>
              <a:gd name="T6" fmla="*/ 847 w 7671"/>
              <a:gd name="T7" fmla="*/ 5568 h 7004"/>
              <a:gd name="T8" fmla="*/ 3486 w 7671"/>
              <a:gd name="T9" fmla="*/ 6995 h 7004"/>
              <a:gd name="T10" fmla="*/ 7670 w 7671"/>
              <a:gd name="T11" fmla="*/ 2832 h 7004"/>
              <a:gd name="T12" fmla="*/ 151 w 7671"/>
              <a:gd name="T13" fmla="*/ 4560 h 7004"/>
              <a:gd name="T14" fmla="*/ 336 w 7671"/>
              <a:gd name="T15" fmla="*/ 4160 h 7004"/>
              <a:gd name="T16" fmla="*/ 162 w 7671"/>
              <a:gd name="T17" fmla="*/ 3813 h 7004"/>
              <a:gd name="T18" fmla="*/ 321 w 7671"/>
              <a:gd name="T19" fmla="*/ 3331 h 7004"/>
              <a:gd name="T20" fmla="*/ 689 w 7671"/>
              <a:gd name="T21" fmla="*/ 4708 h 7004"/>
              <a:gd name="T22" fmla="*/ 509 w 7671"/>
              <a:gd name="T23" fmla="*/ 4140 h 7004"/>
              <a:gd name="T24" fmla="*/ 692 w 7671"/>
              <a:gd name="T25" fmla="*/ 3769 h 7004"/>
              <a:gd name="T26" fmla="*/ 495 w 7671"/>
              <a:gd name="T27" fmla="*/ 3269 h 7004"/>
              <a:gd name="T28" fmla="*/ 1721 w 7671"/>
              <a:gd name="T29" fmla="*/ 4980 h 7004"/>
              <a:gd name="T30" fmla="*/ 1432 w 7671"/>
              <a:gd name="T31" fmla="*/ 4244 h 7004"/>
              <a:gd name="T32" fmla="*/ 1700 w 7671"/>
              <a:gd name="T33" fmla="*/ 3686 h 7004"/>
              <a:gd name="T34" fmla="*/ 1449 w 7671"/>
              <a:gd name="T35" fmla="*/ 3018 h 7004"/>
              <a:gd name="T36" fmla="*/ 1713 w 7671"/>
              <a:gd name="T37" fmla="*/ 2381 h 7004"/>
              <a:gd name="T38" fmla="*/ 1438 w 7671"/>
              <a:gd name="T39" fmla="*/ 1807 h 7004"/>
              <a:gd name="T40" fmla="*/ 2329 w 7671"/>
              <a:gd name="T41" fmla="*/ 5112 h 7004"/>
              <a:gd name="T42" fmla="*/ 1930 w 7671"/>
              <a:gd name="T43" fmla="*/ 4323 h 7004"/>
              <a:gd name="T44" fmla="*/ 2329 w 7671"/>
              <a:gd name="T45" fmla="*/ 3597 h 7004"/>
              <a:gd name="T46" fmla="*/ 1930 w 7671"/>
              <a:gd name="T47" fmla="*/ 2923 h 7004"/>
              <a:gd name="T48" fmla="*/ 2329 w 7671"/>
              <a:gd name="T49" fmla="*/ 3597 h 7004"/>
              <a:gd name="T50" fmla="*/ 1930 w 7671"/>
              <a:gd name="T51" fmla="*/ 2223 h 7004"/>
              <a:gd name="T52" fmla="*/ 2329 w 7671"/>
              <a:gd name="T53" fmla="*/ 2082 h 7004"/>
              <a:gd name="T54" fmla="*/ 2650 w 7671"/>
              <a:gd name="T55" fmla="*/ 5254 h 7004"/>
              <a:gd name="T56" fmla="*/ 3152 w 7671"/>
              <a:gd name="T57" fmla="*/ 4435 h 7004"/>
              <a:gd name="T58" fmla="*/ 2636 w 7671"/>
              <a:gd name="T59" fmla="*/ 3595 h 7004"/>
              <a:gd name="T60" fmla="*/ 3152 w 7671"/>
              <a:gd name="T61" fmla="*/ 2623 h 7004"/>
              <a:gd name="T62" fmla="*/ 2663 w 7671"/>
              <a:gd name="T63" fmla="*/ 1956 h 7004"/>
              <a:gd name="T64" fmla="*/ 3131 w 7671"/>
              <a:gd name="T65" fmla="*/ 776 h 7004"/>
              <a:gd name="T66" fmla="*/ 4990 w 7671"/>
              <a:gd name="T67" fmla="*/ 1229 h 7004"/>
              <a:gd name="T68" fmla="*/ 5441 w 7671"/>
              <a:gd name="T69" fmla="*/ 2226 h 7004"/>
              <a:gd name="T70" fmla="*/ 4948 w 7671"/>
              <a:gd name="T71" fmla="*/ 2784 h 7004"/>
              <a:gd name="T72" fmla="*/ 5453 w 7671"/>
              <a:gd name="T73" fmla="*/ 3664 h 7004"/>
              <a:gd name="T74" fmla="*/ 3706 w 7671"/>
              <a:gd name="T75" fmla="*/ 694 h 7004"/>
              <a:gd name="T76" fmla="*/ 4408 w 7671"/>
              <a:gd name="T77" fmla="*/ 1907 h 7004"/>
              <a:gd name="T78" fmla="*/ 3688 w 7671"/>
              <a:gd name="T79" fmla="*/ 3518 h 7004"/>
              <a:gd name="T80" fmla="*/ 4448 w 7671"/>
              <a:gd name="T81" fmla="*/ 3557 h 7004"/>
              <a:gd name="T82" fmla="*/ 5014 w 7671"/>
              <a:gd name="T83" fmla="*/ 6300 h 7004"/>
              <a:gd name="T84" fmla="*/ 4045 w 7671"/>
              <a:gd name="T85" fmla="*/ 4424 h 7004"/>
              <a:gd name="T86" fmla="*/ 5014 w 7671"/>
              <a:gd name="T87" fmla="*/ 6300 h 7004"/>
              <a:gd name="T88" fmla="*/ 5413 w 7671"/>
              <a:gd name="T89" fmla="*/ 6118 h 7004"/>
              <a:gd name="T90" fmla="*/ 6087 w 7671"/>
              <a:gd name="T91" fmla="*/ 5892 h 7004"/>
              <a:gd name="T92" fmla="*/ 5822 w 7671"/>
              <a:gd name="T93" fmla="*/ 3640 h 7004"/>
              <a:gd name="T94" fmla="*/ 6258 w 7671"/>
              <a:gd name="T95" fmla="*/ 3660 h 7004"/>
              <a:gd name="T96" fmla="*/ 5851 w 7671"/>
              <a:gd name="T97" fmla="*/ 2352 h 7004"/>
              <a:gd name="T98" fmla="*/ 6258 w 7671"/>
              <a:gd name="T99" fmla="*/ 1803 h 7004"/>
              <a:gd name="T100" fmla="*/ 6669 w 7671"/>
              <a:gd name="T101" fmla="*/ 4852 h 7004"/>
              <a:gd name="T102" fmla="*/ 6955 w 7671"/>
              <a:gd name="T103" fmla="*/ 4202 h 7004"/>
              <a:gd name="T104" fmla="*/ 6927 w 7671"/>
              <a:gd name="T105" fmla="*/ 3741 h 7004"/>
              <a:gd name="T106" fmla="*/ 6677 w 7671"/>
              <a:gd name="T107" fmla="*/ 3084 h 7004"/>
              <a:gd name="T108" fmla="*/ 7371 w 7671"/>
              <a:gd name="T109" fmla="*/ 4717 h 7004"/>
              <a:gd name="T110" fmla="*/ 7155 w 7671"/>
              <a:gd name="T111" fmla="*/ 4176 h 7004"/>
              <a:gd name="T112" fmla="*/ 7404 w 7671"/>
              <a:gd name="T113" fmla="*/ 3726 h 7004"/>
              <a:gd name="T114" fmla="*/ 7117 w 7671"/>
              <a:gd name="T115" fmla="*/ 3219 h 7004"/>
              <a:gd name="T116" fmla="*/ 7404 w 7671"/>
              <a:gd name="T117" fmla="*/ 3726 h 7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71" h="7004">
                <a:moveTo>
                  <a:pt x="7585" y="2716"/>
                </a:moveTo>
                <a:lnTo>
                  <a:pt x="6499" y="2383"/>
                </a:lnTo>
                <a:lnTo>
                  <a:pt x="6499" y="1573"/>
                </a:lnTo>
                <a:cubicBezTo>
                  <a:pt x="6499" y="1527"/>
                  <a:pt x="6473" y="1485"/>
                  <a:pt x="6432" y="1465"/>
                </a:cubicBezTo>
                <a:lnTo>
                  <a:pt x="3498" y="13"/>
                </a:lnTo>
                <a:cubicBezTo>
                  <a:pt x="3497" y="13"/>
                  <a:pt x="3497" y="13"/>
                  <a:pt x="3495" y="13"/>
                </a:cubicBezTo>
                <a:cubicBezTo>
                  <a:pt x="3490" y="10"/>
                  <a:pt x="3468" y="0"/>
                  <a:pt x="3436" y="2"/>
                </a:cubicBezTo>
                <a:cubicBezTo>
                  <a:pt x="3403" y="4"/>
                  <a:pt x="3379" y="20"/>
                  <a:pt x="3374" y="23"/>
                </a:cubicBezTo>
                <a:lnTo>
                  <a:pt x="3374" y="23"/>
                </a:lnTo>
                <a:lnTo>
                  <a:pt x="1282" y="1515"/>
                </a:lnTo>
                <a:cubicBezTo>
                  <a:pt x="1250" y="1538"/>
                  <a:pt x="1231" y="1574"/>
                  <a:pt x="1231" y="1613"/>
                </a:cubicBezTo>
                <a:lnTo>
                  <a:pt x="1231" y="2655"/>
                </a:lnTo>
                <a:lnTo>
                  <a:pt x="842" y="2609"/>
                </a:lnTo>
                <a:cubicBezTo>
                  <a:pt x="842" y="2609"/>
                  <a:pt x="841" y="2609"/>
                  <a:pt x="839" y="2609"/>
                </a:cubicBezTo>
                <a:cubicBezTo>
                  <a:pt x="834" y="2609"/>
                  <a:pt x="822" y="2608"/>
                  <a:pt x="811" y="2610"/>
                </a:cubicBezTo>
                <a:cubicBezTo>
                  <a:pt x="797" y="2612"/>
                  <a:pt x="785" y="2616"/>
                  <a:pt x="780" y="2618"/>
                </a:cubicBezTo>
                <a:cubicBezTo>
                  <a:pt x="780" y="2618"/>
                  <a:pt x="779" y="2618"/>
                  <a:pt x="779" y="2618"/>
                </a:cubicBezTo>
                <a:lnTo>
                  <a:pt x="72" y="2932"/>
                </a:lnTo>
                <a:cubicBezTo>
                  <a:pt x="28" y="2951"/>
                  <a:pt x="0" y="2994"/>
                  <a:pt x="0" y="3042"/>
                </a:cubicBezTo>
                <a:lnTo>
                  <a:pt x="0" y="5060"/>
                </a:lnTo>
                <a:cubicBezTo>
                  <a:pt x="0" y="5105"/>
                  <a:pt x="24" y="5145"/>
                  <a:pt x="63" y="5166"/>
                </a:cubicBezTo>
                <a:lnTo>
                  <a:pt x="772" y="5555"/>
                </a:lnTo>
                <a:cubicBezTo>
                  <a:pt x="772" y="5555"/>
                  <a:pt x="790" y="5566"/>
                  <a:pt x="813" y="5568"/>
                </a:cubicBezTo>
                <a:cubicBezTo>
                  <a:pt x="833" y="5571"/>
                  <a:pt x="847" y="5568"/>
                  <a:pt x="847" y="5568"/>
                </a:cubicBezTo>
                <a:lnTo>
                  <a:pt x="1231" y="5513"/>
                </a:lnTo>
                <a:lnTo>
                  <a:pt x="1231" y="5735"/>
                </a:lnTo>
                <a:cubicBezTo>
                  <a:pt x="1231" y="5779"/>
                  <a:pt x="1255" y="5820"/>
                  <a:pt x="1294" y="5841"/>
                </a:cubicBezTo>
                <a:lnTo>
                  <a:pt x="3386" y="6987"/>
                </a:lnTo>
                <a:cubicBezTo>
                  <a:pt x="3386" y="6987"/>
                  <a:pt x="3409" y="7001"/>
                  <a:pt x="3440" y="7002"/>
                </a:cubicBezTo>
                <a:cubicBezTo>
                  <a:pt x="3463" y="7004"/>
                  <a:pt x="3486" y="6995"/>
                  <a:pt x="3486" y="6995"/>
                </a:cubicBezTo>
                <a:lnTo>
                  <a:pt x="3486" y="6994"/>
                </a:lnTo>
                <a:lnTo>
                  <a:pt x="3486" y="6994"/>
                </a:lnTo>
                <a:lnTo>
                  <a:pt x="6420" y="5879"/>
                </a:lnTo>
                <a:lnTo>
                  <a:pt x="7592" y="5433"/>
                </a:lnTo>
                <a:cubicBezTo>
                  <a:pt x="7639" y="5416"/>
                  <a:pt x="7670" y="5371"/>
                  <a:pt x="7670" y="5321"/>
                </a:cubicBezTo>
                <a:lnTo>
                  <a:pt x="7670" y="2832"/>
                </a:lnTo>
                <a:cubicBezTo>
                  <a:pt x="7671" y="2779"/>
                  <a:pt x="7636" y="2732"/>
                  <a:pt x="7585" y="2716"/>
                </a:cubicBezTo>
                <a:close/>
                <a:moveTo>
                  <a:pt x="337" y="4559"/>
                </a:moveTo>
                <a:cubicBezTo>
                  <a:pt x="337" y="4571"/>
                  <a:pt x="331" y="4583"/>
                  <a:pt x="321" y="4591"/>
                </a:cubicBezTo>
                <a:cubicBezTo>
                  <a:pt x="313" y="4596"/>
                  <a:pt x="305" y="4599"/>
                  <a:pt x="296" y="4599"/>
                </a:cubicBezTo>
                <a:cubicBezTo>
                  <a:pt x="293" y="4599"/>
                  <a:pt x="289" y="4598"/>
                  <a:pt x="286" y="4597"/>
                </a:cubicBezTo>
                <a:lnTo>
                  <a:pt x="151" y="4560"/>
                </a:lnTo>
                <a:cubicBezTo>
                  <a:pt x="134" y="4555"/>
                  <a:pt x="122" y="4539"/>
                  <a:pt x="122" y="4521"/>
                </a:cubicBezTo>
                <a:lnTo>
                  <a:pt x="122" y="4147"/>
                </a:lnTo>
                <a:cubicBezTo>
                  <a:pt x="122" y="4136"/>
                  <a:pt x="126" y="4125"/>
                  <a:pt x="135" y="4117"/>
                </a:cubicBezTo>
                <a:cubicBezTo>
                  <a:pt x="143" y="4109"/>
                  <a:pt x="155" y="4106"/>
                  <a:pt x="166" y="4107"/>
                </a:cubicBezTo>
                <a:lnTo>
                  <a:pt x="300" y="4120"/>
                </a:lnTo>
                <a:cubicBezTo>
                  <a:pt x="321" y="4122"/>
                  <a:pt x="336" y="4139"/>
                  <a:pt x="336" y="4160"/>
                </a:cubicBezTo>
                <a:lnTo>
                  <a:pt x="336" y="4559"/>
                </a:lnTo>
                <a:lnTo>
                  <a:pt x="337" y="4559"/>
                </a:lnTo>
                <a:close/>
                <a:moveTo>
                  <a:pt x="337" y="3761"/>
                </a:moveTo>
                <a:cubicBezTo>
                  <a:pt x="337" y="3782"/>
                  <a:pt x="321" y="3800"/>
                  <a:pt x="300" y="3802"/>
                </a:cubicBezTo>
                <a:lnTo>
                  <a:pt x="165" y="3813"/>
                </a:lnTo>
                <a:lnTo>
                  <a:pt x="162" y="3813"/>
                </a:lnTo>
                <a:cubicBezTo>
                  <a:pt x="152" y="3813"/>
                  <a:pt x="142" y="3809"/>
                  <a:pt x="135" y="3802"/>
                </a:cubicBezTo>
                <a:cubicBezTo>
                  <a:pt x="126" y="3795"/>
                  <a:pt x="122" y="3784"/>
                  <a:pt x="122" y="3773"/>
                </a:cubicBezTo>
                <a:lnTo>
                  <a:pt x="122" y="3398"/>
                </a:lnTo>
                <a:cubicBezTo>
                  <a:pt x="122" y="3380"/>
                  <a:pt x="134" y="3364"/>
                  <a:pt x="152" y="3359"/>
                </a:cubicBezTo>
                <a:lnTo>
                  <a:pt x="286" y="3324"/>
                </a:lnTo>
                <a:cubicBezTo>
                  <a:pt x="298" y="3321"/>
                  <a:pt x="311" y="3323"/>
                  <a:pt x="321" y="3331"/>
                </a:cubicBezTo>
                <a:cubicBezTo>
                  <a:pt x="331" y="3339"/>
                  <a:pt x="337" y="3350"/>
                  <a:pt x="337" y="3363"/>
                </a:cubicBezTo>
                <a:lnTo>
                  <a:pt x="337" y="3761"/>
                </a:lnTo>
                <a:lnTo>
                  <a:pt x="337" y="3761"/>
                </a:lnTo>
                <a:close/>
                <a:moveTo>
                  <a:pt x="729" y="4668"/>
                </a:moveTo>
                <a:cubicBezTo>
                  <a:pt x="729" y="4680"/>
                  <a:pt x="723" y="4692"/>
                  <a:pt x="714" y="4700"/>
                </a:cubicBezTo>
                <a:cubicBezTo>
                  <a:pt x="706" y="4705"/>
                  <a:pt x="698" y="4708"/>
                  <a:pt x="689" y="4708"/>
                </a:cubicBezTo>
                <a:cubicBezTo>
                  <a:pt x="686" y="4708"/>
                  <a:pt x="682" y="4707"/>
                  <a:pt x="678" y="4706"/>
                </a:cubicBezTo>
                <a:lnTo>
                  <a:pt x="494" y="4655"/>
                </a:lnTo>
                <a:cubicBezTo>
                  <a:pt x="477" y="4651"/>
                  <a:pt x="465" y="4635"/>
                  <a:pt x="465" y="4617"/>
                </a:cubicBezTo>
                <a:lnTo>
                  <a:pt x="465" y="4180"/>
                </a:lnTo>
                <a:cubicBezTo>
                  <a:pt x="465" y="4169"/>
                  <a:pt x="470" y="4158"/>
                  <a:pt x="478" y="4150"/>
                </a:cubicBezTo>
                <a:cubicBezTo>
                  <a:pt x="486" y="4143"/>
                  <a:pt x="498" y="4139"/>
                  <a:pt x="509" y="4140"/>
                </a:cubicBezTo>
                <a:lnTo>
                  <a:pt x="693" y="4158"/>
                </a:lnTo>
                <a:cubicBezTo>
                  <a:pt x="714" y="4160"/>
                  <a:pt x="729" y="4178"/>
                  <a:pt x="729" y="4198"/>
                </a:cubicBezTo>
                <a:lnTo>
                  <a:pt x="729" y="4668"/>
                </a:lnTo>
                <a:lnTo>
                  <a:pt x="729" y="4668"/>
                </a:lnTo>
                <a:close/>
                <a:moveTo>
                  <a:pt x="729" y="3729"/>
                </a:moveTo>
                <a:cubicBezTo>
                  <a:pt x="729" y="3750"/>
                  <a:pt x="713" y="3767"/>
                  <a:pt x="692" y="3769"/>
                </a:cubicBezTo>
                <a:lnTo>
                  <a:pt x="508" y="3784"/>
                </a:lnTo>
                <a:lnTo>
                  <a:pt x="505" y="3784"/>
                </a:lnTo>
                <a:cubicBezTo>
                  <a:pt x="495" y="3784"/>
                  <a:pt x="485" y="3781"/>
                  <a:pt x="478" y="3774"/>
                </a:cubicBezTo>
                <a:cubicBezTo>
                  <a:pt x="469" y="3766"/>
                  <a:pt x="465" y="3756"/>
                  <a:pt x="465" y="3744"/>
                </a:cubicBezTo>
                <a:lnTo>
                  <a:pt x="465" y="3308"/>
                </a:lnTo>
                <a:cubicBezTo>
                  <a:pt x="465" y="3290"/>
                  <a:pt x="477" y="3274"/>
                  <a:pt x="495" y="3269"/>
                </a:cubicBezTo>
                <a:lnTo>
                  <a:pt x="679" y="3221"/>
                </a:lnTo>
                <a:cubicBezTo>
                  <a:pt x="691" y="3217"/>
                  <a:pt x="704" y="3220"/>
                  <a:pt x="714" y="3228"/>
                </a:cubicBezTo>
                <a:cubicBezTo>
                  <a:pt x="723" y="3235"/>
                  <a:pt x="729" y="3247"/>
                  <a:pt x="729" y="3260"/>
                </a:cubicBezTo>
                <a:lnTo>
                  <a:pt x="729" y="3729"/>
                </a:lnTo>
                <a:close/>
                <a:moveTo>
                  <a:pt x="1737" y="4948"/>
                </a:moveTo>
                <a:cubicBezTo>
                  <a:pt x="1737" y="4960"/>
                  <a:pt x="1731" y="4972"/>
                  <a:pt x="1721" y="4980"/>
                </a:cubicBezTo>
                <a:cubicBezTo>
                  <a:pt x="1714" y="4985"/>
                  <a:pt x="1706" y="4988"/>
                  <a:pt x="1697" y="4988"/>
                </a:cubicBezTo>
                <a:cubicBezTo>
                  <a:pt x="1693" y="4988"/>
                  <a:pt x="1690" y="4987"/>
                  <a:pt x="1686" y="4986"/>
                </a:cubicBezTo>
                <a:lnTo>
                  <a:pt x="1449" y="4920"/>
                </a:lnTo>
                <a:cubicBezTo>
                  <a:pt x="1431" y="4916"/>
                  <a:pt x="1419" y="4900"/>
                  <a:pt x="1419" y="4882"/>
                </a:cubicBezTo>
                <a:lnTo>
                  <a:pt x="1419" y="4274"/>
                </a:lnTo>
                <a:cubicBezTo>
                  <a:pt x="1419" y="4262"/>
                  <a:pt x="1424" y="4251"/>
                  <a:pt x="1432" y="4244"/>
                </a:cubicBezTo>
                <a:cubicBezTo>
                  <a:pt x="1441" y="4236"/>
                  <a:pt x="1452" y="4232"/>
                  <a:pt x="1463" y="4233"/>
                </a:cubicBezTo>
                <a:lnTo>
                  <a:pt x="1701" y="4257"/>
                </a:lnTo>
                <a:cubicBezTo>
                  <a:pt x="1721" y="4259"/>
                  <a:pt x="1737" y="4276"/>
                  <a:pt x="1737" y="4297"/>
                </a:cubicBezTo>
                <a:lnTo>
                  <a:pt x="1737" y="4948"/>
                </a:lnTo>
                <a:close/>
                <a:moveTo>
                  <a:pt x="1737" y="3646"/>
                </a:moveTo>
                <a:cubicBezTo>
                  <a:pt x="1737" y="3667"/>
                  <a:pt x="1721" y="3684"/>
                  <a:pt x="1700" y="3686"/>
                </a:cubicBezTo>
                <a:lnTo>
                  <a:pt x="1463" y="3705"/>
                </a:lnTo>
                <a:cubicBezTo>
                  <a:pt x="1462" y="3706"/>
                  <a:pt x="1461" y="3706"/>
                  <a:pt x="1459" y="3706"/>
                </a:cubicBezTo>
                <a:cubicBezTo>
                  <a:pt x="1449" y="3706"/>
                  <a:pt x="1440" y="3702"/>
                  <a:pt x="1432" y="3695"/>
                </a:cubicBezTo>
                <a:cubicBezTo>
                  <a:pt x="1424" y="3687"/>
                  <a:pt x="1419" y="3677"/>
                  <a:pt x="1419" y="3665"/>
                </a:cubicBezTo>
                <a:lnTo>
                  <a:pt x="1419" y="3057"/>
                </a:lnTo>
                <a:cubicBezTo>
                  <a:pt x="1419" y="3039"/>
                  <a:pt x="1432" y="3023"/>
                  <a:pt x="1449" y="3018"/>
                </a:cubicBezTo>
                <a:lnTo>
                  <a:pt x="1687" y="2956"/>
                </a:lnTo>
                <a:cubicBezTo>
                  <a:pt x="1699" y="2953"/>
                  <a:pt x="1712" y="2955"/>
                  <a:pt x="1721" y="2963"/>
                </a:cubicBezTo>
                <a:cubicBezTo>
                  <a:pt x="1731" y="2970"/>
                  <a:pt x="1737" y="2982"/>
                  <a:pt x="1737" y="2995"/>
                </a:cubicBezTo>
                <a:lnTo>
                  <a:pt x="1737" y="3646"/>
                </a:lnTo>
                <a:close/>
                <a:moveTo>
                  <a:pt x="1737" y="2344"/>
                </a:moveTo>
                <a:cubicBezTo>
                  <a:pt x="1737" y="2360"/>
                  <a:pt x="1728" y="2374"/>
                  <a:pt x="1713" y="2381"/>
                </a:cubicBezTo>
                <a:lnTo>
                  <a:pt x="1476" y="2486"/>
                </a:lnTo>
                <a:cubicBezTo>
                  <a:pt x="1471" y="2488"/>
                  <a:pt x="1465" y="2489"/>
                  <a:pt x="1460" y="2489"/>
                </a:cubicBezTo>
                <a:cubicBezTo>
                  <a:pt x="1452" y="2489"/>
                  <a:pt x="1444" y="2487"/>
                  <a:pt x="1437" y="2483"/>
                </a:cubicBezTo>
                <a:cubicBezTo>
                  <a:pt x="1426" y="2475"/>
                  <a:pt x="1419" y="2463"/>
                  <a:pt x="1419" y="2449"/>
                </a:cubicBezTo>
                <a:lnTo>
                  <a:pt x="1419" y="1841"/>
                </a:lnTo>
                <a:cubicBezTo>
                  <a:pt x="1419" y="1827"/>
                  <a:pt x="1426" y="1814"/>
                  <a:pt x="1438" y="1807"/>
                </a:cubicBezTo>
                <a:lnTo>
                  <a:pt x="1676" y="1659"/>
                </a:lnTo>
                <a:cubicBezTo>
                  <a:pt x="1688" y="1651"/>
                  <a:pt x="1704" y="1651"/>
                  <a:pt x="1716" y="1658"/>
                </a:cubicBezTo>
                <a:cubicBezTo>
                  <a:pt x="1729" y="1665"/>
                  <a:pt x="1737" y="1678"/>
                  <a:pt x="1737" y="1693"/>
                </a:cubicBezTo>
                <a:lnTo>
                  <a:pt x="1737" y="2344"/>
                </a:lnTo>
                <a:lnTo>
                  <a:pt x="1737" y="2344"/>
                </a:lnTo>
                <a:close/>
                <a:moveTo>
                  <a:pt x="2329" y="5112"/>
                </a:moveTo>
                <a:cubicBezTo>
                  <a:pt x="2329" y="5124"/>
                  <a:pt x="2323" y="5136"/>
                  <a:pt x="2313" y="5144"/>
                </a:cubicBezTo>
                <a:cubicBezTo>
                  <a:pt x="2306" y="5149"/>
                  <a:pt x="2297" y="5152"/>
                  <a:pt x="2289" y="5152"/>
                </a:cubicBezTo>
                <a:cubicBezTo>
                  <a:pt x="2285" y="5152"/>
                  <a:pt x="2281" y="5152"/>
                  <a:pt x="2278" y="5151"/>
                </a:cubicBezTo>
                <a:lnTo>
                  <a:pt x="1960" y="5062"/>
                </a:lnTo>
                <a:cubicBezTo>
                  <a:pt x="1942" y="5058"/>
                  <a:pt x="1930" y="5042"/>
                  <a:pt x="1930" y="5024"/>
                </a:cubicBezTo>
                <a:lnTo>
                  <a:pt x="1930" y="4323"/>
                </a:lnTo>
                <a:cubicBezTo>
                  <a:pt x="1930" y="4312"/>
                  <a:pt x="1935" y="4301"/>
                  <a:pt x="1943" y="4293"/>
                </a:cubicBezTo>
                <a:cubicBezTo>
                  <a:pt x="1952" y="4286"/>
                  <a:pt x="1963" y="4282"/>
                  <a:pt x="1974" y="4283"/>
                </a:cubicBezTo>
                <a:lnTo>
                  <a:pt x="2292" y="4314"/>
                </a:lnTo>
                <a:cubicBezTo>
                  <a:pt x="2313" y="4316"/>
                  <a:pt x="2329" y="4334"/>
                  <a:pt x="2329" y="4354"/>
                </a:cubicBezTo>
                <a:lnTo>
                  <a:pt x="2329" y="5112"/>
                </a:lnTo>
                <a:close/>
                <a:moveTo>
                  <a:pt x="2329" y="3597"/>
                </a:moveTo>
                <a:cubicBezTo>
                  <a:pt x="2329" y="3618"/>
                  <a:pt x="2313" y="3635"/>
                  <a:pt x="2292" y="3637"/>
                </a:cubicBezTo>
                <a:lnTo>
                  <a:pt x="1974" y="3663"/>
                </a:lnTo>
                <a:cubicBezTo>
                  <a:pt x="1973" y="3663"/>
                  <a:pt x="1971" y="3664"/>
                  <a:pt x="1970" y="3664"/>
                </a:cubicBezTo>
                <a:cubicBezTo>
                  <a:pt x="1960" y="3664"/>
                  <a:pt x="1951" y="3660"/>
                  <a:pt x="1943" y="3653"/>
                </a:cubicBezTo>
                <a:cubicBezTo>
                  <a:pt x="1935" y="3645"/>
                  <a:pt x="1930" y="3634"/>
                  <a:pt x="1930" y="3623"/>
                </a:cubicBezTo>
                <a:lnTo>
                  <a:pt x="1930" y="2923"/>
                </a:lnTo>
                <a:cubicBezTo>
                  <a:pt x="1930" y="2905"/>
                  <a:pt x="1942" y="2889"/>
                  <a:pt x="1960" y="2884"/>
                </a:cubicBezTo>
                <a:lnTo>
                  <a:pt x="2278" y="2800"/>
                </a:lnTo>
                <a:cubicBezTo>
                  <a:pt x="2290" y="2797"/>
                  <a:pt x="2303" y="2800"/>
                  <a:pt x="2313" y="2807"/>
                </a:cubicBezTo>
                <a:cubicBezTo>
                  <a:pt x="2323" y="2815"/>
                  <a:pt x="2329" y="2827"/>
                  <a:pt x="2329" y="2839"/>
                </a:cubicBezTo>
                <a:lnTo>
                  <a:pt x="2329" y="3597"/>
                </a:lnTo>
                <a:lnTo>
                  <a:pt x="2329" y="3597"/>
                </a:lnTo>
                <a:close/>
                <a:moveTo>
                  <a:pt x="2329" y="2082"/>
                </a:moveTo>
                <a:cubicBezTo>
                  <a:pt x="2329" y="2098"/>
                  <a:pt x="2319" y="2112"/>
                  <a:pt x="2305" y="2119"/>
                </a:cubicBezTo>
                <a:lnTo>
                  <a:pt x="1987" y="2260"/>
                </a:lnTo>
                <a:cubicBezTo>
                  <a:pt x="1982" y="2262"/>
                  <a:pt x="1976" y="2263"/>
                  <a:pt x="1970" y="2263"/>
                </a:cubicBezTo>
                <a:cubicBezTo>
                  <a:pt x="1963" y="2263"/>
                  <a:pt x="1955" y="2261"/>
                  <a:pt x="1949" y="2257"/>
                </a:cubicBezTo>
                <a:cubicBezTo>
                  <a:pt x="1937" y="2249"/>
                  <a:pt x="1930" y="2236"/>
                  <a:pt x="1930" y="2223"/>
                </a:cubicBezTo>
                <a:lnTo>
                  <a:pt x="1930" y="1523"/>
                </a:lnTo>
                <a:cubicBezTo>
                  <a:pt x="1930" y="1509"/>
                  <a:pt x="1938" y="1496"/>
                  <a:pt x="1949" y="1489"/>
                </a:cubicBezTo>
                <a:lnTo>
                  <a:pt x="2267" y="1290"/>
                </a:lnTo>
                <a:cubicBezTo>
                  <a:pt x="2280" y="1282"/>
                  <a:pt x="2295" y="1282"/>
                  <a:pt x="2308" y="1289"/>
                </a:cubicBezTo>
                <a:cubicBezTo>
                  <a:pt x="2321" y="1296"/>
                  <a:pt x="2329" y="1310"/>
                  <a:pt x="2329" y="1324"/>
                </a:cubicBezTo>
                <a:lnTo>
                  <a:pt x="2329" y="2082"/>
                </a:lnTo>
                <a:lnTo>
                  <a:pt x="2329" y="2082"/>
                </a:lnTo>
                <a:close/>
                <a:moveTo>
                  <a:pt x="3152" y="5341"/>
                </a:moveTo>
                <a:cubicBezTo>
                  <a:pt x="3152" y="5352"/>
                  <a:pt x="3147" y="5364"/>
                  <a:pt x="3139" y="5372"/>
                </a:cubicBezTo>
                <a:cubicBezTo>
                  <a:pt x="3124" y="5387"/>
                  <a:pt x="3104" y="5387"/>
                  <a:pt x="3098" y="5387"/>
                </a:cubicBezTo>
                <a:lnTo>
                  <a:pt x="3097" y="5387"/>
                </a:lnTo>
                <a:cubicBezTo>
                  <a:pt x="3018" y="5387"/>
                  <a:pt x="2710" y="5276"/>
                  <a:pt x="2650" y="5254"/>
                </a:cubicBezTo>
                <a:cubicBezTo>
                  <a:pt x="2634" y="5248"/>
                  <a:pt x="2623" y="5233"/>
                  <a:pt x="2623" y="5216"/>
                </a:cubicBezTo>
                <a:lnTo>
                  <a:pt x="2623" y="4391"/>
                </a:lnTo>
                <a:cubicBezTo>
                  <a:pt x="2623" y="4380"/>
                  <a:pt x="2628" y="4369"/>
                  <a:pt x="2636" y="4361"/>
                </a:cubicBezTo>
                <a:cubicBezTo>
                  <a:pt x="2645" y="4354"/>
                  <a:pt x="2656" y="4350"/>
                  <a:pt x="2667" y="4351"/>
                </a:cubicBezTo>
                <a:lnTo>
                  <a:pt x="3115" y="4395"/>
                </a:lnTo>
                <a:cubicBezTo>
                  <a:pt x="3136" y="4397"/>
                  <a:pt x="3152" y="4414"/>
                  <a:pt x="3152" y="4435"/>
                </a:cubicBezTo>
                <a:cubicBezTo>
                  <a:pt x="3152" y="4444"/>
                  <a:pt x="3152" y="5302"/>
                  <a:pt x="3152" y="5341"/>
                </a:cubicBezTo>
                <a:close/>
                <a:moveTo>
                  <a:pt x="3152" y="3529"/>
                </a:moveTo>
                <a:cubicBezTo>
                  <a:pt x="3152" y="3550"/>
                  <a:pt x="3136" y="3567"/>
                  <a:pt x="3115" y="3569"/>
                </a:cubicBezTo>
                <a:lnTo>
                  <a:pt x="2667" y="3606"/>
                </a:lnTo>
                <a:cubicBezTo>
                  <a:pt x="2665" y="3606"/>
                  <a:pt x="2664" y="3606"/>
                  <a:pt x="2663" y="3606"/>
                </a:cubicBezTo>
                <a:cubicBezTo>
                  <a:pt x="2653" y="3606"/>
                  <a:pt x="2643" y="3602"/>
                  <a:pt x="2636" y="3595"/>
                </a:cubicBezTo>
                <a:cubicBezTo>
                  <a:pt x="2628" y="3588"/>
                  <a:pt x="2623" y="3577"/>
                  <a:pt x="2623" y="3566"/>
                </a:cubicBezTo>
                <a:lnTo>
                  <a:pt x="2623" y="2741"/>
                </a:lnTo>
                <a:cubicBezTo>
                  <a:pt x="2623" y="2722"/>
                  <a:pt x="2635" y="2706"/>
                  <a:pt x="2653" y="2702"/>
                </a:cubicBezTo>
                <a:lnTo>
                  <a:pt x="3101" y="2584"/>
                </a:lnTo>
                <a:cubicBezTo>
                  <a:pt x="3113" y="2581"/>
                  <a:pt x="3126" y="2583"/>
                  <a:pt x="3136" y="2591"/>
                </a:cubicBezTo>
                <a:cubicBezTo>
                  <a:pt x="3146" y="2599"/>
                  <a:pt x="3152" y="2610"/>
                  <a:pt x="3152" y="2623"/>
                </a:cubicBezTo>
                <a:lnTo>
                  <a:pt x="3152" y="3529"/>
                </a:lnTo>
                <a:lnTo>
                  <a:pt x="3152" y="3529"/>
                </a:lnTo>
                <a:close/>
                <a:moveTo>
                  <a:pt x="3152" y="1717"/>
                </a:moveTo>
                <a:cubicBezTo>
                  <a:pt x="3152" y="1733"/>
                  <a:pt x="3142" y="1748"/>
                  <a:pt x="3128" y="1754"/>
                </a:cubicBezTo>
                <a:lnTo>
                  <a:pt x="2680" y="1953"/>
                </a:lnTo>
                <a:cubicBezTo>
                  <a:pt x="2674" y="1955"/>
                  <a:pt x="2669" y="1956"/>
                  <a:pt x="2663" y="1956"/>
                </a:cubicBezTo>
                <a:cubicBezTo>
                  <a:pt x="2656" y="1956"/>
                  <a:pt x="2648" y="1954"/>
                  <a:pt x="2641" y="1950"/>
                </a:cubicBezTo>
                <a:cubicBezTo>
                  <a:pt x="2630" y="1942"/>
                  <a:pt x="2623" y="1930"/>
                  <a:pt x="2623" y="1916"/>
                </a:cubicBezTo>
                <a:lnTo>
                  <a:pt x="2623" y="1091"/>
                </a:lnTo>
                <a:cubicBezTo>
                  <a:pt x="2623" y="1077"/>
                  <a:pt x="2630" y="1064"/>
                  <a:pt x="2642" y="1057"/>
                </a:cubicBezTo>
                <a:lnTo>
                  <a:pt x="3090" y="777"/>
                </a:lnTo>
                <a:cubicBezTo>
                  <a:pt x="3103" y="769"/>
                  <a:pt x="3118" y="769"/>
                  <a:pt x="3131" y="776"/>
                </a:cubicBezTo>
                <a:cubicBezTo>
                  <a:pt x="3144" y="783"/>
                  <a:pt x="3152" y="797"/>
                  <a:pt x="3152" y="811"/>
                </a:cubicBezTo>
                <a:lnTo>
                  <a:pt x="3152" y="1717"/>
                </a:lnTo>
                <a:lnTo>
                  <a:pt x="3152" y="1717"/>
                </a:lnTo>
                <a:close/>
                <a:moveTo>
                  <a:pt x="4934" y="1266"/>
                </a:moveTo>
                <a:cubicBezTo>
                  <a:pt x="4934" y="1252"/>
                  <a:pt x="4941" y="1240"/>
                  <a:pt x="4952" y="1232"/>
                </a:cubicBezTo>
                <a:cubicBezTo>
                  <a:pt x="4963" y="1225"/>
                  <a:pt x="4978" y="1224"/>
                  <a:pt x="4990" y="1229"/>
                </a:cubicBezTo>
                <a:lnTo>
                  <a:pt x="5469" y="1436"/>
                </a:lnTo>
                <a:cubicBezTo>
                  <a:pt x="5483" y="1442"/>
                  <a:pt x="5493" y="1457"/>
                  <a:pt x="5493" y="1473"/>
                </a:cubicBezTo>
                <a:lnTo>
                  <a:pt x="5493" y="2187"/>
                </a:lnTo>
                <a:cubicBezTo>
                  <a:pt x="5493" y="2200"/>
                  <a:pt x="5487" y="2212"/>
                  <a:pt x="5477" y="2220"/>
                </a:cubicBezTo>
                <a:cubicBezTo>
                  <a:pt x="5470" y="2225"/>
                  <a:pt x="5461" y="2228"/>
                  <a:pt x="5453" y="2228"/>
                </a:cubicBezTo>
                <a:cubicBezTo>
                  <a:pt x="5449" y="2228"/>
                  <a:pt x="5445" y="2227"/>
                  <a:pt x="5441" y="2226"/>
                </a:cubicBezTo>
                <a:lnTo>
                  <a:pt x="4963" y="2079"/>
                </a:lnTo>
                <a:cubicBezTo>
                  <a:pt x="4946" y="2074"/>
                  <a:pt x="4934" y="2058"/>
                  <a:pt x="4934" y="2040"/>
                </a:cubicBezTo>
                <a:lnTo>
                  <a:pt x="4934" y="1266"/>
                </a:lnTo>
                <a:lnTo>
                  <a:pt x="4934" y="1266"/>
                </a:lnTo>
                <a:close/>
                <a:moveTo>
                  <a:pt x="4934" y="2815"/>
                </a:moveTo>
                <a:cubicBezTo>
                  <a:pt x="4934" y="2803"/>
                  <a:pt x="4939" y="2791"/>
                  <a:pt x="4948" y="2784"/>
                </a:cubicBezTo>
                <a:cubicBezTo>
                  <a:pt x="4958" y="2776"/>
                  <a:pt x="4970" y="2773"/>
                  <a:pt x="4981" y="2775"/>
                </a:cubicBezTo>
                <a:lnTo>
                  <a:pt x="5460" y="2862"/>
                </a:lnTo>
                <a:cubicBezTo>
                  <a:pt x="5479" y="2866"/>
                  <a:pt x="5493" y="2882"/>
                  <a:pt x="5493" y="2902"/>
                </a:cubicBezTo>
                <a:lnTo>
                  <a:pt x="5493" y="3623"/>
                </a:lnTo>
                <a:cubicBezTo>
                  <a:pt x="5493" y="3634"/>
                  <a:pt x="5488" y="3645"/>
                  <a:pt x="5480" y="3653"/>
                </a:cubicBezTo>
                <a:cubicBezTo>
                  <a:pt x="5473" y="3660"/>
                  <a:pt x="5463" y="3664"/>
                  <a:pt x="5453" y="3664"/>
                </a:cubicBezTo>
                <a:cubicBezTo>
                  <a:pt x="5452" y="3664"/>
                  <a:pt x="5451" y="3663"/>
                  <a:pt x="5450" y="3663"/>
                </a:cubicBezTo>
                <a:lnTo>
                  <a:pt x="4971" y="3629"/>
                </a:lnTo>
                <a:cubicBezTo>
                  <a:pt x="4950" y="3628"/>
                  <a:pt x="4934" y="3610"/>
                  <a:pt x="4934" y="3589"/>
                </a:cubicBezTo>
                <a:lnTo>
                  <a:pt x="4934" y="2815"/>
                </a:lnTo>
                <a:close/>
                <a:moveTo>
                  <a:pt x="3688" y="727"/>
                </a:moveTo>
                <a:cubicBezTo>
                  <a:pt x="3688" y="714"/>
                  <a:pt x="3695" y="701"/>
                  <a:pt x="3706" y="694"/>
                </a:cubicBezTo>
                <a:cubicBezTo>
                  <a:pt x="3718" y="686"/>
                  <a:pt x="3732" y="685"/>
                  <a:pt x="3744" y="690"/>
                </a:cubicBezTo>
                <a:lnTo>
                  <a:pt x="4424" y="984"/>
                </a:lnTo>
                <a:cubicBezTo>
                  <a:pt x="4439" y="991"/>
                  <a:pt x="4449" y="1005"/>
                  <a:pt x="4449" y="1021"/>
                </a:cubicBezTo>
                <a:lnTo>
                  <a:pt x="4449" y="1867"/>
                </a:lnTo>
                <a:cubicBezTo>
                  <a:pt x="4449" y="1879"/>
                  <a:pt x="4442" y="1891"/>
                  <a:pt x="4432" y="1899"/>
                </a:cubicBezTo>
                <a:cubicBezTo>
                  <a:pt x="4425" y="1904"/>
                  <a:pt x="4417" y="1907"/>
                  <a:pt x="4408" y="1907"/>
                </a:cubicBezTo>
                <a:cubicBezTo>
                  <a:pt x="4404" y="1907"/>
                  <a:pt x="4400" y="1906"/>
                  <a:pt x="4396" y="1905"/>
                </a:cubicBezTo>
                <a:lnTo>
                  <a:pt x="3717" y="1696"/>
                </a:lnTo>
                <a:cubicBezTo>
                  <a:pt x="3700" y="1691"/>
                  <a:pt x="3688" y="1675"/>
                  <a:pt x="3688" y="1658"/>
                </a:cubicBezTo>
                <a:lnTo>
                  <a:pt x="3688" y="727"/>
                </a:lnTo>
                <a:lnTo>
                  <a:pt x="3688" y="727"/>
                </a:lnTo>
                <a:close/>
                <a:moveTo>
                  <a:pt x="3688" y="3518"/>
                </a:moveTo>
                <a:lnTo>
                  <a:pt x="3688" y="2588"/>
                </a:lnTo>
                <a:cubicBezTo>
                  <a:pt x="3688" y="2576"/>
                  <a:pt x="3694" y="2564"/>
                  <a:pt x="3703" y="2557"/>
                </a:cubicBezTo>
                <a:cubicBezTo>
                  <a:pt x="3712" y="2549"/>
                  <a:pt x="3724" y="2546"/>
                  <a:pt x="3736" y="2548"/>
                </a:cubicBezTo>
                <a:lnTo>
                  <a:pt x="4415" y="2672"/>
                </a:lnTo>
                <a:cubicBezTo>
                  <a:pt x="4434" y="2676"/>
                  <a:pt x="4448" y="2692"/>
                  <a:pt x="4448" y="2712"/>
                </a:cubicBezTo>
                <a:lnTo>
                  <a:pt x="4448" y="3557"/>
                </a:lnTo>
                <a:cubicBezTo>
                  <a:pt x="4448" y="3568"/>
                  <a:pt x="4444" y="3579"/>
                  <a:pt x="4436" y="3586"/>
                </a:cubicBezTo>
                <a:cubicBezTo>
                  <a:pt x="4428" y="3593"/>
                  <a:pt x="4418" y="3597"/>
                  <a:pt x="4408" y="3597"/>
                </a:cubicBezTo>
                <a:cubicBezTo>
                  <a:pt x="4407" y="3597"/>
                  <a:pt x="4407" y="3597"/>
                  <a:pt x="4406" y="3597"/>
                </a:cubicBezTo>
                <a:lnTo>
                  <a:pt x="3726" y="3558"/>
                </a:lnTo>
                <a:cubicBezTo>
                  <a:pt x="3705" y="3557"/>
                  <a:pt x="3688" y="3539"/>
                  <a:pt x="3688" y="3518"/>
                </a:cubicBezTo>
                <a:close/>
                <a:moveTo>
                  <a:pt x="5014" y="6300"/>
                </a:moveTo>
                <a:cubicBezTo>
                  <a:pt x="5014" y="6317"/>
                  <a:pt x="5004" y="6331"/>
                  <a:pt x="4989" y="6338"/>
                </a:cubicBezTo>
                <a:lnTo>
                  <a:pt x="4099" y="6676"/>
                </a:lnTo>
                <a:cubicBezTo>
                  <a:pt x="4094" y="6677"/>
                  <a:pt x="4089" y="6678"/>
                  <a:pt x="4085" y="6678"/>
                </a:cubicBezTo>
                <a:cubicBezTo>
                  <a:pt x="4077" y="6678"/>
                  <a:pt x="4069" y="6676"/>
                  <a:pt x="4062" y="6671"/>
                </a:cubicBezTo>
                <a:cubicBezTo>
                  <a:pt x="4051" y="6664"/>
                  <a:pt x="4045" y="6651"/>
                  <a:pt x="4045" y="6638"/>
                </a:cubicBezTo>
                <a:lnTo>
                  <a:pt x="4045" y="4424"/>
                </a:lnTo>
                <a:cubicBezTo>
                  <a:pt x="4045" y="4403"/>
                  <a:pt x="4061" y="4385"/>
                  <a:pt x="4082" y="4384"/>
                </a:cubicBezTo>
                <a:lnTo>
                  <a:pt x="4972" y="4323"/>
                </a:lnTo>
                <a:cubicBezTo>
                  <a:pt x="4983" y="4323"/>
                  <a:pt x="4994" y="4327"/>
                  <a:pt x="5002" y="4334"/>
                </a:cubicBezTo>
                <a:cubicBezTo>
                  <a:pt x="5010" y="4342"/>
                  <a:pt x="5015" y="4352"/>
                  <a:pt x="5015" y="4364"/>
                </a:cubicBezTo>
                <a:lnTo>
                  <a:pt x="5015" y="6300"/>
                </a:lnTo>
                <a:lnTo>
                  <a:pt x="5014" y="6300"/>
                </a:lnTo>
                <a:close/>
                <a:moveTo>
                  <a:pt x="6087" y="5892"/>
                </a:moveTo>
                <a:cubicBezTo>
                  <a:pt x="6087" y="5909"/>
                  <a:pt x="6076" y="5924"/>
                  <a:pt x="6061" y="5930"/>
                </a:cubicBezTo>
                <a:lnTo>
                  <a:pt x="5467" y="6156"/>
                </a:lnTo>
                <a:cubicBezTo>
                  <a:pt x="5462" y="6157"/>
                  <a:pt x="5458" y="6158"/>
                  <a:pt x="5453" y="6158"/>
                </a:cubicBezTo>
                <a:cubicBezTo>
                  <a:pt x="5445" y="6158"/>
                  <a:pt x="5437" y="6156"/>
                  <a:pt x="5430" y="6151"/>
                </a:cubicBezTo>
                <a:cubicBezTo>
                  <a:pt x="5419" y="6144"/>
                  <a:pt x="5413" y="6131"/>
                  <a:pt x="5413" y="6118"/>
                </a:cubicBezTo>
                <a:lnTo>
                  <a:pt x="5413" y="4331"/>
                </a:lnTo>
                <a:cubicBezTo>
                  <a:pt x="5413" y="4310"/>
                  <a:pt x="5429" y="4293"/>
                  <a:pt x="5450" y="4291"/>
                </a:cubicBezTo>
                <a:lnTo>
                  <a:pt x="6044" y="4251"/>
                </a:lnTo>
                <a:cubicBezTo>
                  <a:pt x="6055" y="4250"/>
                  <a:pt x="6066" y="4254"/>
                  <a:pt x="6074" y="4262"/>
                </a:cubicBezTo>
                <a:cubicBezTo>
                  <a:pt x="6082" y="4269"/>
                  <a:pt x="6087" y="4280"/>
                  <a:pt x="6087" y="4291"/>
                </a:cubicBezTo>
                <a:lnTo>
                  <a:pt x="6087" y="5892"/>
                </a:lnTo>
                <a:close/>
                <a:moveTo>
                  <a:pt x="6258" y="3660"/>
                </a:moveTo>
                <a:cubicBezTo>
                  <a:pt x="6258" y="3671"/>
                  <a:pt x="6253" y="3682"/>
                  <a:pt x="6245" y="3690"/>
                </a:cubicBezTo>
                <a:cubicBezTo>
                  <a:pt x="6238" y="3697"/>
                  <a:pt x="6228" y="3701"/>
                  <a:pt x="6218" y="3701"/>
                </a:cubicBezTo>
                <a:lnTo>
                  <a:pt x="6215" y="3701"/>
                </a:lnTo>
                <a:lnTo>
                  <a:pt x="5860" y="3680"/>
                </a:lnTo>
                <a:cubicBezTo>
                  <a:pt x="5839" y="3679"/>
                  <a:pt x="5822" y="3662"/>
                  <a:pt x="5822" y="3640"/>
                </a:cubicBezTo>
                <a:lnTo>
                  <a:pt x="5822" y="2977"/>
                </a:lnTo>
                <a:cubicBezTo>
                  <a:pt x="5822" y="2965"/>
                  <a:pt x="5828" y="2953"/>
                  <a:pt x="5837" y="2946"/>
                </a:cubicBezTo>
                <a:cubicBezTo>
                  <a:pt x="5846" y="2938"/>
                  <a:pt x="5858" y="2935"/>
                  <a:pt x="5870" y="2937"/>
                </a:cubicBezTo>
                <a:lnTo>
                  <a:pt x="6225" y="3002"/>
                </a:lnTo>
                <a:cubicBezTo>
                  <a:pt x="6244" y="3005"/>
                  <a:pt x="6258" y="3022"/>
                  <a:pt x="6258" y="3041"/>
                </a:cubicBezTo>
                <a:lnTo>
                  <a:pt x="6258" y="3660"/>
                </a:lnTo>
                <a:lnTo>
                  <a:pt x="6258" y="3660"/>
                </a:lnTo>
                <a:close/>
                <a:moveTo>
                  <a:pt x="6258" y="2422"/>
                </a:moveTo>
                <a:cubicBezTo>
                  <a:pt x="6258" y="2435"/>
                  <a:pt x="6252" y="2447"/>
                  <a:pt x="6242" y="2455"/>
                </a:cubicBezTo>
                <a:cubicBezTo>
                  <a:pt x="6235" y="2460"/>
                  <a:pt x="6226" y="2463"/>
                  <a:pt x="6218" y="2463"/>
                </a:cubicBezTo>
                <a:cubicBezTo>
                  <a:pt x="6214" y="2463"/>
                  <a:pt x="6210" y="2462"/>
                  <a:pt x="6206" y="2461"/>
                </a:cubicBezTo>
                <a:lnTo>
                  <a:pt x="5851" y="2352"/>
                </a:lnTo>
                <a:cubicBezTo>
                  <a:pt x="5834" y="2346"/>
                  <a:pt x="5823" y="2331"/>
                  <a:pt x="5823" y="2313"/>
                </a:cubicBezTo>
                <a:lnTo>
                  <a:pt x="5823" y="1650"/>
                </a:lnTo>
                <a:cubicBezTo>
                  <a:pt x="5823" y="1636"/>
                  <a:pt x="5829" y="1624"/>
                  <a:pt x="5841" y="1616"/>
                </a:cubicBezTo>
                <a:cubicBezTo>
                  <a:pt x="5852" y="1609"/>
                  <a:pt x="5866" y="1608"/>
                  <a:pt x="5879" y="1613"/>
                </a:cubicBezTo>
                <a:lnTo>
                  <a:pt x="6234" y="1766"/>
                </a:lnTo>
                <a:cubicBezTo>
                  <a:pt x="6249" y="1773"/>
                  <a:pt x="6258" y="1787"/>
                  <a:pt x="6258" y="1803"/>
                </a:cubicBezTo>
                <a:lnTo>
                  <a:pt x="6258" y="2422"/>
                </a:lnTo>
                <a:lnTo>
                  <a:pt x="6258" y="2422"/>
                </a:lnTo>
                <a:close/>
                <a:moveTo>
                  <a:pt x="6968" y="4762"/>
                </a:moveTo>
                <a:cubicBezTo>
                  <a:pt x="6968" y="4781"/>
                  <a:pt x="6954" y="4798"/>
                  <a:pt x="6935" y="4801"/>
                </a:cubicBezTo>
                <a:lnTo>
                  <a:pt x="6677" y="4851"/>
                </a:lnTo>
                <a:cubicBezTo>
                  <a:pt x="6674" y="4852"/>
                  <a:pt x="6672" y="4852"/>
                  <a:pt x="6669" y="4852"/>
                </a:cubicBezTo>
                <a:cubicBezTo>
                  <a:pt x="6660" y="4852"/>
                  <a:pt x="6651" y="4848"/>
                  <a:pt x="6644" y="4842"/>
                </a:cubicBezTo>
                <a:cubicBezTo>
                  <a:pt x="6635" y="4835"/>
                  <a:pt x="6629" y="4824"/>
                  <a:pt x="6629" y="4812"/>
                </a:cubicBezTo>
                <a:lnTo>
                  <a:pt x="6629" y="4249"/>
                </a:lnTo>
                <a:cubicBezTo>
                  <a:pt x="6629" y="4228"/>
                  <a:pt x="6646" y="4210"/>
                  <a:pt x="6667" y="4209"/>
                </a:cubicBezTo>
                <a:lnTo>
                  <a:pt x="6925" y="4191"/>
                </a:lnTo>
                <a:cubicBezTo>
                  <a:pt x="6936" y="4191"/>
                  <a:pt x="6947" y="4195"/>
                  <a:pt x="6955" y="4202"/>
                </a:cubicBezTo>
                <a:cubicBezTo>
                  <a:pt x="6963" y="4210"/>
                  <a:pt x="6968" y="4220"/>
                  <a:pt x="6968" y="4232"/>
                </a:cubicBezTo>
                <a:lnTo>
                  <a:pt x="6968" y="4762"/>
                </a:lnTo>
                <a:lnTo>
                  <a:pt x="6968" y="4762"/>
                </a:lnTo>
                <a:close/>
                <a:moveTo>
                  <a:pt x="6968" y="3701"/>
                </a:moveTo>
                <a:cubicBezTo>
                  <a:pt x="6968" y="3712"/>
                  <a:pt x="6963" y="3723"/>
                  <a:pt x="6955" y="3730"/>
                </a:cubicBezTo>
                <a:cubicBezTo>
                  <a:pt x="6947" y="3737"/>
                  <a:pt x="6938" y="3741"/>
                  <a:pt x="6927" y="3741"/>
                </a:cubicBezTo>
                <a:lnTo>
                  <a:pt x="6925" y="3741"/>
                </a:lnTo>
                <a:lnTo>
                  <a:pt x="6667" y="3726"/>
                </a:lnTo>
                <a:cubicBezTo>
                  <a:pt x="6646" y="3725"/>
                  <a:pt x="6629" y="3708"/>
                  <a:pt x="6629" y="3686"/>
                </a:cubicBezTo>
                <a:lnTo>
                  <a:pt x="6629" y="3124"/>
                </a:lnTo>
                <a:cubicBezTo>
                  <a:pt x="6629" y="3112"/>
                  <a:pt x="6634" y="3101"/>
                  <a:pt x="6644" y="3093"/>
                </a:cubicBezTo>
                <a:cubicBezTo>
                  <a:pt x="6653" y="3085"/>
                  <a:pt x="6665" y="3082"/>
                  <a:pt x="6677" y="3084"/>
                </a:cubicBezTo>
                <a:lnTo>
                  <a:pt x="6934" y="3131"/>
                </a:lnTo>
                <a:cubicBezTo>
                  <a:pt x="6953" y="3135"/>
                  <a:pt x="6967" y="3151"/>
                  <a:pt x="6967" y="3171"/>
                </a:cubicBezTo>
                <a:lnTo>
                  <a:pt x="6967" y="3701"/>
                </a:lnTo>
                <a:lnTo>
                  <a:pt x="6968" y="3701"/>
                </a:lnTo>
                <a:close/>
                <a:moveTo>
                  <a:pt x="7404" y="4678"/>
                </a:moveTo>
                <a:cubicBezTo>
                  <a:pt x="7404" y="4697"/>
                  <a:pt x="7390" y="4714"/>
                  <a:pt x="7371" y="4717"/>
                </a:cubicBezTo>
                <a:lnTo>
                  <a:pt x="7165" y="4757"/>
                </a:lnTo>
                <a:cubicBezTo>
                  <a:pt x="7162" y="4757"/>
                  <a:pt x="7160" y="4758"/>
                  <a:pt x="7157" y="4758"/>
                </a:cubicBezTo>
                <a:cubicBezTo>
                  <a:pt x="7148" y="4758"/>
                  <a:pt x="7139" y="4754"/>
                  <a:pt x="7132" y="4748"/>
                </a:cubicBezTo>
                <a:cubicBezTo>
                  <a:pt x="7122" y="4741"/>
                  <a:pt x="7117" y="4729"/>
                  <a:pt x="7117" y="4717"/>
                </a:cubicBezTo>
                <a:lnTo>
                  <a:pt x="7117" y="4216"/>
                </a:lnTo>
                <a:cubicBezTo>
                  <a:pt x="7117" y="4195"/>
                  <a:pt x="7134" y="4177"/>
                  <a:pt x="7155" y="4176"/>
                </a:cubicBezTo>
                <a:lnTo>
                  <a:pt x="7361" y="4162"/>
                </a:lnTo>
                <a:cubicBezTo>
                  <a:pt x="7372" y="4161"/>
                  <a:pt x="7383" y="4165"/>
                  <a:pt x="7391" y="4172"/>
                </a:cubicBezTo>
                <a:cubicBezTo>
                  <a:pt x="7399" y="4180"/>
                  <a:pt x="7404" y="4191"/>
                  <a:pt x="7404" y="4202"/>
                </a:cubicBezTo>
                <a:lnTo>
                  <a:pt x="7404" y="4678"/>
                </a:lnTo>
                <a:lnTo>
                  <a:pt x="7404" y="4678"/>
                </a:lnTo>
                <a:close/>
                <a:moveTo>
                  <a:pt x="7404" y="3726"/>
                </a:moveTo>
                <a:cubicBezTo>
                  <a:pt x="7404" y="3737"/>
                  <a:pt x="7399" y="3748"/>
                  <a:pt x="7391" y="3755"/>
                </a:cubicBezTo>
                <a:cubicBezTo>
                  <a:pt x="7384" y="3762"/>
                  <a:pt x="7374" y="3766"/>
                  <a:pt x="7364" y="3766"/>
                </a:cubicBezTo>
                <a:cubicBezTo>
                  <a:pt x="7363" y="3766"/>
                  <a:pt x="7362" y="3766"/>
                  <a:pt x="7361" y="3766"/>
                </a:cubicBezTo>
                <a:lnTo>
                  <a:pt x="7155" y="3754"/>
                </a:lnTo>
                <a:cubicBezTo>
                  <a:pt x="7134" y="3753"/>
                  <a:pt x="7117" y="3736"/>
                  <a:pt x="7117" y="3714"/>
                </a:cubicBezTo>
                <a:lnTo>
                  <a:pt x="7117" y="3219"/>
                </a:lnTo>
                <a:cubicBezTo>
                  <a:pt x="7117" y="3207"/>
                  <a:pt x="7122" y="3196"/>
                  <a:pt x="7131" y="3188"/>
                </a:cubicBezTo>
                <a:cubicBezTo>
                  <a:pt x="7140" y="3181"/>
                  <a:pt x="7152" y="3177"/>
                  <a:pt x="7164" y="3179"/>
                </a:cubicBezTo>
                <a:lnTo>
                  <a:pt x="7370" y="3210"/>
                </a:lnTo>
                <a:cubicBezTo>
                  <a:pt x="7390" y="3213"/>
                  <a:pt x="7404" y="3230"/>
                  <a:pt x="7404" y="3250"/>
                </a:cubicBezTo>
                <a:lnTo>
                  <a:pt x="7404" y="3726"/>
                </a:lnTo>
                <a:lnTo>
                  <a:pt x="7404" y="372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4" name="i$ļîḓé">
            <a:extLst>
              <a:ext uri="{FF2B5EF4-FFF2-40B4-BE49-F238E27FC236}">
                <a16:creationId xmlns:a16="http://schemas.microsoft.com/office/drawing/2014/main" xmlns="" id="{58416D1F-1983-4B38-994A-D52729E7338A}"/>
              </a:ext>
            </a:extLst>
          </p:cNvPr>
          <p:cNvSpPr/>
          <p:nvPr/>
        </p:nvSpPr>
        <p:spPr>
          <a:xfrm>
            <a:off x="4650637" y="1941252"/>
            <a:ext cx="503956" cy="457375"/>
          </a:xfrm>
          <a:custGeom>
            <a:avLst/>
            <a:gdLst>
              <a:gd name="connsiteX0" fmla="*/ 610004 w 610004"/>
              <a:gd name="connsiteY0" fmla="*/ 450415 h 553622"/>
              <a:gd name="connsiteX1" fmla="*/ 610004 w 610004"/>
              <a:gd name="connsiteY1" fmla="*/ 498049 h 553622"/>
              <a:gd name="connsiteX2" fmla="*/ 553375 w 610004"/>
              <a:gd name="connsiteY2" fmla="*/ 553622 h 553622"/>
              <a:gd name="connsiteX3" fmla="*/ 55636 w 610004"/>
              <a:gd name="connsiteY3" fmla="*/ 553622 h 553622"/>
              <a:gd name="connsiteX4" fmla="*/ 19870 w 610004"/>
              <a:gd name="connsiteY4" fmla="*/ 540721 h 553622"/>
              <a:gd name="connsiteX5" fmla="*/ 0 w 610004"/>
              <a:gd name="connsiteY5" fmla="*/ 498049 h 553622"/>
              <a:gd name="connsiteX6" fmla="*/ 0 w 610004"/>
              <a:gd name="connsiteY6" fmla="*/ 459347 h 553622"/>
              <a:gd name="connsiteX7" fmla="*/ 11922 w 610004"/>
              <a:gd name="connsiteY7" fmla="*/ 459347 h 553622"/>
              <a:gd name="connsiteX8" fmla="*/ 55636 w 610004"/>
              <a:gd name="connsiteY8" fmla="*/ 471255 h 553622"/>
              <a:gd name="connsiteX9" fmla="*/ 92395 w 610004"/>
              <a:gd name="connsiteY9" fmla="*/ 471255 h 553622"/>
              <a:gd name="connsiteX10" fmla="*/ 117232 w 610004"/>
              <a:gd name="connsiteY10" fmla="*/ 511942 h 553622"/>
              <a:gd name="connsiteX11" fmla="*/ 491779 w 610004"/>
              <a:gd name="connsiteY11" fmla="*/ 511942 h 553622"/>
              <a:gd name="connsiteX12" fmla="*/ 515623 w 610004"/>
              <a:gd name="connsiteY12" fmla="*/ 471255 h 553622"/>
              <a:gd name="connsiteX13" fmla="*/ 553375 w 610004"/>
              <a:gd name="connsiteY13" fmla="*/ 471255 h 553622"/>
              <a:gd name="connsiteX14" fmla="*/ 610004 w 610004"/>
              <a:gd name="connsiteY14" fmla="*/ 450415 h 553622"/>
              <a:gd name="connsiteX15" fmla="*/ 610004 w 610004"/>
              <a:gd name="connsiteY15" fmla="*/ 340360 h 553622"/>
              <a:gd name="connsiteX16" fmla="*/ 610004 w 610004"/>
              <a:gd name="connsiteY16" fmla="*/ 387920 h 553622"/>
              <a:gd name="connsiteX17" fmla="*/ 553375 w 610004"/>
              <a:gd name="connsiteY17" fmla="*/ 443408 h 553622"/>
              <a:gd name="connsiteX18" fmla="*/ 55636 w 610004"/>
              <a:gd name="connsiteY18" fmla="*/ 443408 h 553622"/>
              <a:gd name="connsiteX19" fmla="*/ 19870 w 610004"/>
              <a:gd name="connsiteY19" fmla="*/ 431518 h 553622"/>
              <a:gd name="connsiteX20" fmla="*/ 0 w 610004"/>
              <a:gd name="connsiteY20" fmla="*/ 387920 h 553622"/>
              <a:gd name="connsiteX21" fmla="*/ 0 w 610004"/>
              <a:gd name="connsiteY21" fmla="*/ 349277 h 553622"/>
              <a:gd name="connsiteX22" fmla="*/ 11922 w 610004"/>
              <a:gd name="connsiteY22" fmla="*/ 349277 h 553622"/>
              <a:gd name="connsiteX23" fmla="*/ 55636 w 610004"/>
              <a:gd name="connsiteY23" fmla="*/ 362158 h 553622"/>
              <a:gd name="connsiteX24" fmla="*/ 92395 w 610004"/>
              <a:gd name="connsiteY24" fmla="*/ 362158 h 553622"/>
              <a:gd name="connsiteX25" fmla="*/ 117232 w 610004"/>
              <a:gd name="connsiteY25" fmla="*/ 401792 h 553622"/>
              <a:gd name="connsiteX26" fmla="*/ 491779 w 610004"/>
              <a:gd name="connsiteY26" fmla="*/ 401792 h 553622"/>
              <a:gd name="connsiteX27" fmla="*/ 515623 w 610004"/>
              <a:gd name="connsiteY27" fmla="*/ 362158 h 553622"/>
              <a:gd name="connsiteX28" fmla="*/ 553375 w 610004"/>
              <a:gd name="connsiteY28" fmla="*/ 362158 h 553622"/>
              <a:gd name="connsiteX29" fmla="*/ 610004 w 610004"/>
              <a:gd name="connsiteY29" fmla="*/ 340360 h 553622"/>
              <a:gd name="connsiteX30" fmla="*/ 296003 w 610004"/>
              <a:gd name="connsiteY30" fmla="*/ 93312 h 553622"/>
              <a:gd name="connsiteX31" fmla="*/ 296003 w 610004"/>
              <a:gd name="connsiteY31" fmla="*/ 110170 h 553622"/>
              <a:gd name="connsiteX32" fmla="*/ 265212 w 610004"/>
              <a:gd name="connsiteY32" fmla="*/ 142894 h 553622"/>
              <a:gd name="connsiteX33" fmla="*/ 297989 w 610004"/>
              <a:gd name="connsiteY33" fmla="*/ 175618 h 553622"/>
              <a:gd name="connsiteX34" fmla="*/ 316861 w 610004"/>
              <a:gd name="connsiteY34" fmla="*/ 191484 h 553622"/>
              <a:gd name="connsiteX35" fmla="*/ 298982 w 610004"/>
              <a:gd name="connsiteY35" fmla="*/ 203384 h 553622"/>
              <a:gd name="connsiteX36" fmla="*/ 269185 w 610004"/>
              <a:gd name="connsiteY36" fmla="*/ 195450 h 553622"/>
              <a:gd name="connsiteX37" fmla="*/ 264219 w 610004"/>
              <a:gd name="connsiteY37" fmla="*/ 216275 h 553622"/>
              <a:gd name="connsiteX38" fmla="*/ 295010 w 610004"/>
              <a:gd name="connsiteY38" fmla="*/ 224208 h 553622"/>
              <a:gd name="connsiteX39" fmla="*/ 295010 w 610004"/>
              <a:gd name="connsiteY39" fmla="*/ 241066 h 553622"/>
              <a:gd name="connsiteX40" fmla="*/ 311895 w 610004"/>
              <a:gd name="connsiteY40" fmla="*/ 241066 h 553622"/>
              <a:gd name="connsiteX41" fmla="*/ 311895 w 610004"/>
              <a:gd name="connsiteY41" fmla="*/ 223216 h 553622"/>
              <a:gd name="connsiteX42" fmla="*/ 344671 w 610004"/>
              <a:gd name="connsiteY42" fmla="*/ 189501 h 553622"/>
              <a:gd name="connsiteX43" fmla="*/ 314874 w 610004"/>
              <a:gd name="connsiteY43" fmla="*/ 154793 h 553622"/>
              <a:gd name="connsiteX44" fmla="*/ 293023 w 610004"/>
              <a:gd name="connsiteY44" fmla="*/ 139919 h 553622"/>
              <a:gd name="connsiteX45" fmla="*/ 307922 w 610004"/>
              <a:gd name="connsiteY45" fmla="*/ 129011 h 553622"/>
              <a:gd name="connsiteX46" fmla="*/ 334739 w 610004"/>
              <a:gd name="connsiteY46" fmla="*/ 135952 h 553622"/>
              <a:gd name="connsiteX47" fmla="*/ 339705 w 610004"/>
              <a:gd name="connsiteY47" fmla="*/ 115128 h 553622"/>
              <a:gd name="connsiteX48" fmla="*/ 313881 w 610004"/>
              <a:gd name="connsiteY48" fmla="*/ 109178 h 553622"/>
              <a:gd name="connsiteX49" fmla="*/ 313881 w 610004"/>
              <a:gd name="connsiteY49" fmla="*/ 93312 h 553622"/>
              <a:gd name="connsiteX50" fmla="*/ 303949 w 610004"/>
              <a:gd name="connsiteY50" fmla="*/ 67530 h 553622"/>
              <a:gd name="connsiteX51" fmla="*/ 403272 w 610004"/>
              <a:gd name="connsiteY51" fmla="*/ 166693 h 553622"/>
              <a:gd name="connsiteX52" fmla="*/ 303949 w 610004"/>
              <a:gd name="connsiteY52" fmla="*/ 264865 h 553622"/>
              <a:gd name="connsiteX53" fmla="*/ 205618 w 610004"/>
              <a:gd name="connsiteY53" fmla="*/ 166693 h 553622"/>
              <a:gd name="connsiteX54" fmla="*/ 303949 w 610004"/>
              <a:gd name="connsiteY54" fmla="*/ 67530 h 553622"/>
              <a:gd name="connsiteX55" fmla="*/ 116239 w 610004"/>
              <a:gd name="connsiteY55" fmla="*/ 40672 h 553622"/>
              <a:gd name="connsiteX56" fmla="*/ 41727 w 610004"/>
              <a:gd name="connsiteY56" fmla="*/ 117057 h 553622"/>
              <a:gd name="connsiteX57" fmla="*/ 41727 w 610004"/>
              <a:gd name="connsiteY57" fmla="*/ 216258 h 553622"/>
              <a:gd name="connsiteX58" fmla="*/ 117232 w 610004"/>
              <a:gd name="connsiteY58" fmla="*/ 292642 h 553622"/>
              <a:gd name="connsiteX59" fmla="*/ 491779 w 610004"/>
              <a:gd name="connsiteY59" fmla="*/ 292642 h 553622"/>
              <a:gd name="connsiteX60" fmla="*/ 568278 w 610004"/>
              <a:gd name="connsiteY60" fmla="*/ 215266 h 553622"/>
              <a:gd name="connsiteX61" fmla="*/ 568278 w 610004"/>
              <a:gd name="connsiteY61" fmla="*/ 118049 h 553622"/>
              <a:gd name="connsiteX62" fmla="*/ 492772 w 610004"/>
              <a:gd name="connsiteY62" fmla="*/ 40672 h 553622"/>
              <a:gd name="connsiteX63" fmla="*/ 55636 w 610004"/>
              <a:gd name="connsiteY63" fmla="*/ 0 h 553622"/>
              <a:gd name="connsiteX64" fmla="*/ 553375 w 610004"/>
              <a:gd name="connsiteY64" fmla="*/ 0 h 553622"/>
              <a:gd name="connsiteX65" fmla="*/ 610004 w 610004"/>
              <a:gd name="connsiteY65" fmla="*/ 54560 h 553622"/>
              <a:gd name="connsiteX66" fmla="*/ 610004 w 610004"/>
              <a:gd name="connsiteY66" fmla="*/ 277762 h 553622"/>
              <a:gd name="connsiteX67" fmla="*/ 553375 w 610004"/>
              <a:gd name="connsiteY67" fmla="*/ 334307 h 553622"/>
              <a:gd name="connsiteX68" fmla="*/ 55636 w 610004"/>
              <a:gd name="connsiteY68" fmla="*/ 334307 h 553622"/>
              <a:gd name="connsiteX69" fmla="*/ 19870 w 610004"/>
              <a:gd name="connsiteY69" fmla="*/ 321411 h 553622"/>
              <a:gd name="connsiteX70" fmla="*/ 0 w 610004"/>
              <a:gd name="connsiteY70" fmla="*/ 277762 h 553622"/>
              <a:gd name="connsiteX71" fmla="*/ 0 w 610004"/>
              <a:gd name="connsiteY71" fmla="*/ 54560 h 553622"/>
              <a:gd name="connsiteX72" fmla="*/ 55636 w 610004"/>
              <a:gd name="connsiteY72" fmla="*/ 0 h 553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10004" h="553622">
                <a:moveTo>
                  <a:pt x="610004" y="450415"/>
                </a:moveTo>
                <a:lnTo>
                  <a:pt x="610004" y="498049"/>
                </a:lnTo>
                <a:cubicBezTo>
                  <a:pt x="610004" y="528813"/>
                  <a:pt x="584173" y="553622"/>
                  <a:pt x="553375" y="553622"/>
                </a:cubicBezTo>
                <a:lnTo>
                  <a:pt x="55636" y="553622"/>
                </a:lnTo>
                <a:cubicBezTo>
                  <a:pt x="42720" y="553622"/>
                  <a:pt x="27818" y="547668"/>
                  <a:pt x="19870" y="540721"/>
                </a:cubicBezTo>
                <a:cubicBezTo>
                  <a:pt x="10929" y="532782"/>
                  <a:pt x="0" y="514920"/>
                  <a:pt x="0" y="498049"/>
                </a:cubicBezTo>
                <a:lnTo>
                  <a:pt x="0" y="459347"/>
                </a:lnTo>
                <a:lnTo>
                  <a:pt x="11922" y="459347"/>
                </a:lnTo>
                <a:cubicBezTo>
                  <a:pt x="24838" y="467286"/>
                  <a:pt x="40733" y="471255"/>
                  <a:pt x="55636" y="471255"/>
                </a:cubicBezTo>
                <a:lnTo>
                  <a:pt x="92395" y="471255"/>
                </a:lnTo>
                <a:cubicBezTo>
                  <a:pt x="102330" y="483164"/>
                  <a:pt x="111271" y="496064"/>
                  <a:pt x="117232" y="511942"/>
                </a:cubicBezTo>
                <a:lnTo>
                  <a:pt x="491779" y="511942"/>
                </a:lnTo>
                <a:cubicBezTo>
                  <a:pt x="497740" y="496064"/>
                  <a:pt x="505688" y="483164"/>
                  <a:pt x="515623" y="471255"/>
                </a:cubicBezTo>
                <a:lnTo>
                  <a:pt x="553375" y="471255"/>
                </a:lnTo>
                <a:cubicBezTo>
                  <a:pt x="575232" y="471255"/>
                  <a:pt x="595102" y="463316"/>
                  <a:pt x="610004" y="450415"/>
                </a:cubicBezTo>
                <a:close/>
                <a:moveTo>
                  <a:pt x="610004" y="340360"/>
                </a:moveTo>
                <a:lnTo>
                  <a:pt x="610004" y="387920"/>
                </a:lnTo>
                <a:cubicBezTo>
                  <a:pt x="610004" y="418637"/>
                  <a:pt x="584173" y="443408"/>
                  <a:pt x="553375" y="443408"/>
                </a:cubicBezTo>
                <a:lnTo>
                  <a:pt x="55636" y="443408"/>
                </a:lnTo>
                <a:cubicBezTo>
                  <a:pt x="42720" y="443408"/>
                  <a:pt x="27818" y="437463"/>
                  <a:pt x="19870" y="431518"/>
                </a:cubicBezTo>
                <a:cubicBezTo>
                  <a:pt x="10929" y="423591"/>
                  <a:pt x="0" y="404765"/>
                  <a:pt x="0" y="387920"/>
                </a:cubicBezTo>
                <a:lnTo>
                  <a:pt x="0" y="349277"/>
                </a:lnTo>
                <a:lnTo>
                  <a:pt x="11922" y="349277"/>
                </a:lnTo>
                <a:cubicBezTo>
                  <a:pt x="24838" y="357204"/>
                  <a:pt x="40733" y="362158"/>
                  <a:pt x="55636" y="362158"/>
                </a:cubicBezTo>
                <a:lnTo>
                  <a:pt x="92395" y="362158"/>
                </a:lnTo>
                <a:cubicBezTo>
                  <a:pt x="102330" y="373058"/>
                  <a:pt x="111271" y="386930"/>
                  <a:pt x="117232" y="401792"/>
                </a:cubicBezTo>
                <a:lnTo>
                  <a:pt x="491779" y="401792"/>
                </a:lnTo>
                <a:cubicBezTo>
                  <a:pt x="497740" y="386930"/>
                  <a:pt x="505688" y="373058"/>
                  <a:pt x="515623" y="362158"/>
                </a:cubicBezTo>
                <a:lnTo>
                  <a:pt x="553375" y="362158"/>
                </a:lnTo>
                <a:cubicBezTo>
                  <a:pt x="575232" y="362158"/>
                  <a:pt x="595102" y="353241"/>
                  <a:pt x="610004" y="340360"/>
                </a:cubicBezTo>
                <a:close/>
                <a:moveTo>
                  <a:pt x="296003" y="93312"/>
                </a:moveTo>
                <a:lnTo>
                  <a:pt x="296003" y="110170"/>
                </a:lnTo>
                <a:cubicBezTo>
                  <a:pt x="276138" y="114137"/>
                  <a:pt x="265212" y="127028"/>
                  <a:pt x="265212" y="142894"/>
                </a:cubicBezTo>
                <a:cubicBezTo>
                  <a:pt x="265212" y="160743"/>
                  <a:pt x="278124" y="169668"/>
                  <a:pt x="297989" y="175618"/>
                </a:cubicBezTo>
                <a:cubicBezTo>
                  <a:pt x="310901" y="180576"/>
                  <a:pt x="316861" y="184542"/>
                  <a:pt x="316861" y="191484"/>
                </a:cubicBezTo>
                <a:cubicBezTo>
                  <a:pt x="316861" y="199417"/>
                  <a:pt x="309908" y="203384"/>
                  <a:pt x="298982" y="203384"/>
                </a:cubicBezTo>
                <a:cubicBezTo>
                  <a:pt x="288057" y="203384"/>
                  <a:pt x="277131" y="199417"/>
                  <a:pt x="269185" y="195450"/>
                </a:cubicBezTo>
                <a:lnTo>
                  <a:pt x="264219" y="216275"/>
                </a:lnTo>
                <a:cubicBezTo>
                  <a:pt x="271172" y="220241"/>
                  <a:pt x="282097" y="224208"/>
                  <a:pt x="295010" y="224208"/>
                </a:cubicBezTo>
                <a:lnTo>
                  <a:pt x="295010" y="241066"/>
                </a:lnTo>
                <a:lnTo>
                  <a:pt x="311895" y="241066"/>
                </a:lnTo>
                <a:lnTo>
                  <a:pt x="311895" y="223216"/>
                </a:lnTo>
                <a:cubicBezTo>
                  <a:pt x="332752" y="219250"/>
                  <a:pt x="344671" y="205367"/>
                  <a:pt x="344671" y="189501"/>
                </a:cubicBezTo>
                <a:cubicBezTo>
                  <a:pt x="344671" y="172643"/>
                  <a:pt x="336725" y="162727"/>
                  <a:pt x="314874" y="154793"/>
                </a:cubicBezTo>
                <a:cubicBezTo>
                  <a:pt x="298982" y="149835"/>
                  <a:pt x="293023" y="145869"/>
                  <a:pt x="293023" y="139919"/>
                </a:cubicBezTo>
                <a:cubicBezTo>
                  <a:pt x="293023" y="133969"/>
                  <a:pt x="296996" y="129011"/>
                  <a:pt x="307922" y="129011"/>
                </a:cubicBezTo>
                <a:cubicBezTo>
                  <a:pt x="321827" y="129011"/>
                  <a:pt x="329773" y="133969"/>
                  <a:pt x="334739" y="135952"/>
                </a:cubicBezTo>
                <a:lnTo>
                  <a:pt x="339705" y="115128"/>
                </a:lnTo>
                <a:cubicBezTo>
                  <a:pt x="333746" y="112153"/>
                  <a:pt x="325800" y="109178"/>
                  <a:pt x="313881" y="109178"/>
                </a:cubicBezTo>
                <a:lnTo>
                  <a:pt x="313881" y="93312"/>
                </a:lnTo>
                <a:close/>
                <a:moveTo>
                  <a:pt x="303949" y="67530"/>
                </a:moveTo>
                <a:cubicBezTo>
                  <a:pt x="358577" y="67530"/>
                  <a:pt x="403272" y="112153"/>
                  <a:pt x="403272" y="166693"/>
                </a:cubicBezTo>
                <a:cubicBezTo>
                  <a:pt x="403272" y="221233"/>
                  <a:pt x="358577" y="264865"/>
                  <a:pt x="303949" y="264865"/>
                </a:cubicBezTo>
                <a:cubicBezTo>
                  <a:pt x="249321" y="264865"/>
                  <a:pt x="205618" y="221233"/>
                  <a:pt x="205618" y="166693"/>
                </a:cubicBezTo>
                <a:cubicBezTo>
                  <a:pt x="205618" y="112153"/>
                  <a:pt x="249321" y="67530"/>
                  <a:pt x="303949" y="67530"/>
                </a:cubicBezTo>
                <a:close/>
                <a:moveTo>
                  <a:pt x="116239" y="40672"/>
                </a:moveTo>
                <a:cubicBezTo>
                  <a:pt x="103323" y="79360"/>
                  <a:pt x="73519" y="105153"/>
                  <a:pt x="41727" y="117057"/>
                </a:cubicBezTo>
                <a:lnTo>
                  <a:pt x="41727" y="216258"/>
                </a:lnTo>
                <a:cubicBezTo>
                  <a:pt x="73519" y="228162"/>
                  <a:pt x="103323" y="254946"/>
                  <a:pt x="117232" y="292642"/>
                </a:cubicBezTo>
                <a:lnTo>
                  <a:pt x="491779" y="292642"/>
                </a:lnTo>
                <a:cubicBezTo>
                  <a:pt x="505688" y="253954"/>
                  <a:pt x="535492" y="227170"/>
                  <a:pt x="568278" y="215266"/>
                </a:cubicBezTo>
                <a:lnTo>
                  <a:pt x="568278" y="118049"/>
                </a:lnTo>
                <a:cubicBezTo>
                  <a:pt x="534499" y="106145"/>
                  <a:pt x="505688" y="81344"/>
                  <a:pt x="492772" y="40672"/>
                </a:cubicBezTo>
                <a:close/>
                <a:moveTo>
                  <a:pt x="55636" y="0"/>
                </a:moveTo>
                <a:lnTo>
                  <a:pt x="553375" y="0"/>
                </a:lnTo>
                <a:cubicBezTo>
                  <a:pt x="584173" y="0"/>
                  <a:pt x="610004" y="23808"/>
                  <a:pt x="610004" y="54560"/>
                </a:cubicBezTo>
                <a:lnTo>
                  <a:pt x="610004" y="277762"/>
                </a:lnTo>
                <a:cubicBezTo>
                  <a:pt x="610004" y="308515"/>
                  <a:pt x="584173" y="334307"/>
                  <a:pt x="553375" y="334307"/>
                </a:cubicBezTo>
                <a:lnTo>
                  <a:pt x="55636" y="334307"/>
                </a:lnTo>
                <a:cubicBezTo>
                  <a:pt x="42720" y="334307"/>
                  <a:pt x="27818" y="327363"/>
                  <a:pt x="19870" y="321411"/>
                </a:cubicBezTo>
                <a:cubicBezTo>
                  <a:pt x="10929" y="313475"/>
                  <a:pt x="0" y="294626"/>
                  <a:pt x="0" y="277762"/>
                </a:cubicBezTo>
                <a:lnTo>
                  <a:pt x="0" y="54560"/>
                </a:lnTo>
                <a:cubicBezTo>
                  <a:pt x="0" y="23808"/>
                  <a:pt x="24838" y="0"/>
                  <a:pt x="55636" y="0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5" name="i$ḷïḍè">
            <a:extLst>
              <a:ext uri="{FF2B5EF4-FFF2-40B4-BE49-F238E27FC236}">
                <a16:creationId xmlns:a16="http://schemas.microsoft.com/office/drawing/2014/main" xmlns="" id="{7EAE2E0C-B767-4151-B451-F3C0881CFC82}"/>
              </a:ext>
            </a:extLst>
          </p:cNvPr>
          <p:cNvSpPr/>
          <p:nvPr/>
        </p:nvSpPr>
        <p:spPr>
          <a:xfrm>
            <a:off x="7037406" y="1940241"/>
            <a:ext cx="503956" cy="459398"/>
          </a:xfrm>
          <a:custGeom>
            <a:avLst/>
            <a:gdLst>
              <a:gd name="T0" fmla="*/ 3495 w 7671"/>
              <a:gd name="T1" fmla="*/ 13 h 7004"/>
              <a:gd name="T2" fmla="*/ 1231 w 7671"/>
              <a:gd name="T3" fmla="*/ 2655 h 7004"/>
              <a:gd name="T4" fmla="*/ 72 w 7671"/>
              <a:gd name="T5" fmla="*/ 2932 h 7004"/>
              <a:gd name="T6" fmla="*/ 847 w 7671"/>
              <a:gd name="T7" fmla="*/ 5568 h 7004"/>
              <a:gd name="T8" fmla="*/ 3486 w 7671"/>
              <a:gd name="T9" fmla="*/ 6995 h 7004"/>
              <a:gd name="T10" fmla="*/ 7670 w 7671"/>
              <a:gd name="T11" fmla="*/ 2832 h 7004"/>
              <a:gd name="T12" fmla="*/ 151 w 7671"/>
              <a:gd name="T13" fmla="*/ 4560 h 7004"/>
              <a:gd name="T14" fmla="*/ 336 w 7671"/>
              <a:gd name="T15" fmla="*/ 4160 h 7004"/>
              <a:gd name="T16" fmla="*/ 162 w 7671"/>
              <a:gd name="T17" fmla="*/ 3813 h 7004"/>
              <a:gd name="T18" fmla="*/ 321 w 7671"/>
              <a:gd name="T19" fmla="*/ 3331 h 7004"/>
              <a:gd name="T20" fmla="*/ 689 w 7671"/>
              <a:gd name="T21" fmla="*/ 4708 h 7004"/>
              <a:gd name="T22" fmla="*/ 509 w 7671"/>
              <a:gd name="T23" fmla="*/ 4140 h 7004"/>
              <a:gd name="T24" fmla="*/ 692 w 7671"/>
              <a:gd name="T25" fmla="*/ 3769 h 7004"/>
              <a:gd name="T26" fmla="*/ 495 w 7671"/>
              <a:gd name="T27" fmla="*/ 3269 h 7004"/>
              <a:gd name="T28" fmla="*/ 1721 w 7671"/>
              <a:gd name="T29" fmla="*/ 4980 h 7004"/>
              <a:gd name="T30" fmla="*/ 1432 w 7671"/>
              <a:gd name="T31" fmla="*/ 4244 h 7004"/>
              <a:gd name="T32" fmla="*/ 1700 w 7671"/>
              <a:gd name="T33" fmla="*/ 3686 h 7004"/>
              <a:gd name="T34" fmla="*/ 1449 w 7671"/>
              <a:gd name="T35" fmla="*/ 3018 h 7004"/>
              <a:gd name="T36" fmla="*/ 1713 w 7671"/>
              <a:gd name="T37" fmla="*/ 2381 h 7004"/>
              <a:gd name="T38" fmla="*/ 1438 w 7671"/>
              <a:gd name="T39" fmla="*/ 1807 h 7004"/>
              <a:gd name="T40" fmla="*/ 2329 w 7671"/>
              <a:gd name="T41" fmla="*/ 5112 h 7004"/>
              <a:gd name="T42" fmla="*/ 1930 w 7671"/>
              <a:gd name="T43" fmla="*/ 4323 h 7004"/>
              <a:gd name="T44" fmla="*/ 2329 w 7671"/>
              <a:gd name="T45" fmla="*/ 3597 h 7004"/>
              <a:gd name="T46" fmla="*/ 1930 w 7671"/>
              <a:gd name="T47" fmla="*/ 2923 h 7004"/>
              <a:gd name="T48" fmla="*/ 2329 w 7671"/>
              <a:gd name="T49" fmla="*/ 3597 h 7004"/>
              <a:gd name="T50" fmla="*/ 1930 w 7671"/>
              <a:gd name="T51" fmla="*/ 2223 h 7004"/>
              <a:gd name="T52" fmla="*/ 2329 w 7671"/>
              <a:gd name="T53" fmla="*/ 2082 h 7004"/>
              <a:gd name="T54" fmla="*/ 2650 w 7671"/>
              <a:gd name="T55" fmla="*/ 5254 h 7004"/>
              <a:gd name="T56" fmla="*/ 3152 w 7671"/>
              <a:gd name="T57" fmla="*/ 4435 h 7004"/>
              <a:gd name="T58" fmla="*/ 2636 w 7671"/>
              <a:gd name="T59" fmla="*/ 3595 h 7004"/>
              <a:gd name="T60" fmla="*/ 3152 w 7671"/>
              <a:gd name="T61" fmla="*/ 2623 h 7004"/>
              <a:gd name="T62" fmla="*/ 2663 w 7671"/>
              <a:gd name="T63" fmla="*/ 1956 h 7004"/>
              <a:gd name="T64" fmla="*/ 3131 w 7671"/>
              <a:gd name="T65" fmla="*/ 776 h 7004"/>
              <a:gd name="T66" fmla="*/ 4990 w 7671"/>
              <a:gd name="T67" fmla="*/ 1229 h 7004"/>
              <a:gd name="T68" fmla="*/ 5441 w 7671"/>
              <a:gd name="T69" fmla="*/ 2226 h 7004"/>
              <a:gd name="T70" fmla="*/ 4948 w 7671"/>
              <a:gd name="T71" fmla="*/ 2784 h 7004"/>
              <a:gd name="T72" fmla="*/ 5453 w 7671"/>
              <a:gd name="T73" fmla="*/ 3664 h 7004"/>
              <a:gd name="T74" fmla="*/ 3706 w 7671"/>
              <a:gd name="T75" fmla="*/ 694 h 7004"/>
              <a:gd name="T76" fmla="*/ 4408 w 7671"/>
              <a:gd name="T77" fmla="*/ 1907 h 7004"/>
              <a:gd name="T78" fmla="*/ 3688 w 7671"/>
              <a:gd name="T79" fmla="*/ 3518 h 7004"/>
              <a:gd name="T80" fmla="*/ 4448 w 7671"/>
              <a:gd name="T81" fmla="*/ 3557 h 7004"/>
              <a:gd name="T82" fmla="*/ 5014 w 7671"/>
              <a:gd name="T83" fmla="*/ 6300 h 7004"/>
              <a:gd name="T84" fmla="*/ 4045 w 7671"/>
              <a:gd name="T85" fmla="*/ 4424 h 7004"/>
              <a:gd name="T86" fmla="*/ 5014 w 7671"/>
              <a:gd name="T87" fmla="*/ 6300 h 7004"/>
              <a:gd name="T88" fmla="*/ 5413 w 7671"/>
              <a:gd name="T89" fmla="*/ 6118 h 7004"/>
              <a:gd name="T90" fmla="*/ 6087 w 7671"/>
              <a:gd name="T91" fmla="*/ 5892 h 7004"/>
              <a:gd name="T92" fmla="*/ 5822 w 7671"/>
              <a:gd name="T93" fmla="*/ 3640 h 7004"/>
              <a:gd name="T94" fmla="*/ 6258 w 7671"/>
              <a:gd name="T95" fmla="*/ 3660 h 7004"/>
              <a:gd name="T96" fmla="*/ 5851 w 7671"/>
              <a:gd name="T97" fmla="*/ 2352 h 7004"/>
              <a:gd name="T98" fmla="*/ 6258 w 7671"/>
              <a:gd name="T99" fmla="*/ 1803 h 7004"/>
              <a:gd name="T100" fmla="*/ 6669 w 7671"/>
              <a:gd name="T101" fmla="*/ 4852 h 7004"/>
              <a:gd name="T102" fmla="*/ 6955 w 7671"/>
              <a:gd name="T103" fmla="*/ 4202 h 7004"/>
              <a:gd name="T104" fmla="*/ 6927 w 7671"/>
              <a:gd name="T105" fmla="*/ 3741 h 7004"/>
              <a:gd name="T106" fmla="*/ 6677 w 7671"/>
              <a:gd name="T107" fmla="*/ 3084 h 7004"/>
              <a:gd name="T108" fmla="*/ 7371 w 7671"/>
              <a:gd name="T109" fmla="*/ 4717 h 7004"/>
              <a:gd name="T110" fmla="*/ 7155 w 7671"/>
              <a:gd name="T111" fmla="*/ 4176 h 7004"/>
              <a:gd name="T112" fmla="*/ 7404 w 7671"/>
              <a:gd name="T113" fmla="*/ 3726 h 7004"/>
              <a:gd name="T114" fmla="*/ 7117 w 7671"/>
              <a:gd name="T115" fmla="*/ 3219 h 7004"/>
              <a:gd name="T116" fmla="*/ 7404 w 7671"/>
              <a:gd name="T117" fmla="*/ 3726 h 7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71" h="7004">
                <a:moveTo>
                  <a:pt x="7585" y="2716"/>
                </a:moveTo>
                <a:lnTo>
                  <a:pt x="6499" y="2383"/>
                </a:lnTo>
                <a:lnTo>
                  <a:pt x="6499" y="1573"/>
                </a:lnTo>
                <a:cubicBezTo>
                  <a:pt x="6499" y="1527"/>
                  <a:pt x="6473" y="1485"/>
                  <a:pt x="6432" y="1465"/>
                </a:cubicBezTo>
                <a:lnTo>
                  <a:pt x="3498" y="13"/>
                </a:lnTo>
                <a:cubicBezTo>
                  <a:pt x="3497" y="13"/>
                  <a:pt x="3497" y="13"/>
                  <a:pt x="3495" y="13"/>
                </a:cubicBezTo>
                <a:cubicBezTo>
                  <a:pt x="3490" y="10"/>
                  <a:pt x="3468" y="0"/>
                  <a:pt x="3436" y="2"/>
                </a:cubicBezTo>
                <a:cubicBezTo>
                  <a:pt x="3403" y="4"/>
                  <a:pt x="3379" y="20"/>
                  <a:pt x="3374" y="23"/>
                </a:cubicBezTo>
                <a:lnTo>
                  <a:pt x="3374" y="23"/>
                </a:lnTo>
                <a:lnTo>
                  <a:pt x="1282" y="1515"/>
                </a:lnTo>
                <a:cubicBezTo>
                  <a:pt x="1250" y="1538"/>
                  <a:pt x="1231" y="1574"/>
                  <a:pt x="1231" y="1613"/>
                </a:cubicBezTo>
                <a:lnTo>
                  <a:pt x="1231" y="2655"/>
                </a:lnTo>
                <a:lnTo>
                  <a:pt x="842" y="2609"/>
                </a:lnTo>
                <a:cubicBezTo>
                  <a:pt x="842" y="2609"/>
                  <a:pt x="841" y="2609"/>
                  <a:pt x="839" y="2609"/>
                </a:cubicBezTo>
                <a:cubicBezTo>
                  <a:pt x="834" y="2609"/>
                  <a:pt x="822" y="2608"/>
                  <a:pt x="811" y="2610"/>
                </a:cubicBezTo>
                <a:cubicBezTo>
                  <a:pt x="797" y="2612"/>
                  <a:pt x="785" y="2616"/>
                  <a:pt x="780" y="2618"/>
                </a:cubicBezTo>
                <a:cubicBezTo>
                  <a:pt x="780" y="2618"/>
                  <a:pt x="779" y="2618"/>
                  <a:pt x="779" y="2618"/>
                </a:cubicBezTo>
                <a:lnTo>
                  <a:pt x="72" y="2932"/>
                </a:lnTo>
                <a:cubicBezTo>
                  <a:pt x="28" y="2951"/>
                  <a:pt x="0" y="2994"/>
                  <a:pt x="0" y="3042"/>
                </a:cubicBezTo>
                <a:lnTo>
                  <a:pt x="0" y="5060"/>
                </a:lnTo>
                <a:cubicBezTo>
                  <a:pt x="0" y="5105"/>
                  <a:pt x="24" y="5145"/>
                  <a:pt x="63" y="5166"/>
                </a:cubicBezTo>
                <a:lnTo>
                  <a:pt x="772" y="5555"/>
                </a:lnTo>
                <a:cubicBezTo>
                  <a:pt x="772" y="5555"/>
                  <a:pt x="790" y="5566"/>
                  <a:pt x="813" y="5568"/>
                </a:cubicBezTo>
                <a:cubicBezTo>
                  <a:pt x="833" y="5571"/>
                  <a:pt x="847" y="5568"/>
                  <a:pt x="847" y="5568"/>
                </a:cubicBezTo>
                <a:lnTo>
                  <a:pt x="1231" y="5513"/>
                </a:lnTo>
                <a:lnTo>
                  <a:pt x="1231" y="5735"/>
                </a:lnTo>
                <a:cubicBezTo>
                  <a:pt x="1231" y="5779"/>
                  <a:pt x="1255" y="5820"/>
                  <a:pt x="1294" y="5841"/>
                </a:cubicBezTo>
                <a:lnTo>
                  <a:pt x="3386" y="6987"/>
                </a:lnTo>
                <a:cubicBezTo>
                  <a:pt x="3386" y="6987"/>
                  <a:pt x="3409" y="7001"/>
                  <a:pt x="3440" y="7002"/>
                </a:cubicBezTo>
                <a:cubicBezTo>
                  <a:pt x="3463" y="7004"/>
                  <a:pt x="3486" y="6995"/>
                  <a:pt x="3486" y="6995"/>
                </a:cubicBezTo>
                <a:lnTo>
                  <a:pt x="3486" y="6994"/>
                </a:lnTo>
                <a:lnTo>
                  <a:pt x="3486" y="6994"/>
                </a:lnTo>
                <a:lnTo>
                  <a:pt x="6420" y="5879"/>
                </a:lnTo>
                <a:lnTo>
                  <a:pt x="7592" y="5433"/>
                </a:lnTo>
                <a:cubicBezTo>
                  <a:pt x="7639" y="5416"/>
                  <a:pt x="7670" y="5371"/>
                  <a:pt x="7670" y="5321"/>
                </a:cubicBezTo>
                <a:lnTo>
                  <a:pt x="7670" y="2832"/>
                </a:lnTo>
                <a:cubicBezTo>
                  <a:pt x="7671" y="2779"/>
                  <a:pt x="7636" y="2732"/>
                  <a:pt x="7585" y="2716"/>
                </a:cubicBezTo>
                <a:close/>
                <a:moveTo>
                  <a:pt x="337" y="4559"/>
                </a:moveTo>
                <a:cubicBezTo>
                  <a:pt x="337" y="4571"/>
                  <a:pt x="331" y="4583"/>
                  <a:pt x="321" y="4591"/>
                </a:cubicBezTo>
                <a:cubicBezTo>
                  <a:pt x="313" y="4596"/>
                  <a:pt x="305" y="4599"/>
                  <a:pt x="296" y="4599"/>
                </a:cubicBezTo>
                <a:cubicBezTo>
                  <a:pt x="293" y="4599"/>
                  <a:pt x="289" y="4598"/>
                  <a:pt x="286" y="4597"/>
                </a:cubicBezTo>
                <a:lnTo>
                  <a:pt x="151" y="4560"/>
                </a:lnTo>
                <a:cubicBezTo>
                  <a:pt x="134" y="4555"/>
                  <a:pt x="122" y="4539"/>
                  <a:pt x="122" y="4521"/>
                </a:cubicBezTo>
                <a:lnTo>
                  <a:pt x="122" y="4147"/>
                </a:lnTo>
                <a:cubicBezTo>
                  <a:pt x="122" y="4136"/>
                  <a:pt x="126" y="4125"/>
                  <a:pt x="135" y="4117"/>
                </a:cubicBezTo>
                <a:cubicBezTo>
                  <a:pt x="143" y="4109"/>
                  <a:pt x="155" y="4106"/>
                  <a:pt x="166" y="4107"/>
                </a:cubicBezTo>
                <a:lnTo>
                  <a:pt x="300" y="4120"/>
                </a:lnTo>
                <a:cubicBezTo>
                  <a:pt x="321" y="4122"/>
                  <a:pt x="336" y="4139"/>
                  <a:pt x="336" y="4160"/>
                </a:cubicBezTo>
                <a:lnTo>
                  <a:pt x="336" y="4559"/>
                </a:lnTo>
                <a:lnTo>
                  <a:pt x="337" y="4559"/>
                </a:lnTo>
                <a:close/>
                <a:moveTo>
                  <a:pt x="337" y="3761"/>
                </a:moveTo>
                <a:cubicBezTo>
                  <a:pt x="337" y="3782"/>
                  <a:pt x="321" y="3800"/>
                  <a:pt x="300" y="3802"/>
                </a:cubicBezTo>
                <a:lnTo>
                  <a:pt x="165" y="3813"/>
                </a:lnTo>
                <a:lnTo>
                  <a:pt x="162" y="3813"/>
                </a:lnTo>
                <a:cubicBezTo>
                  <a:pt x="152" y="3813"/>
                  <a:pt x="142" y="3809"/>
                  <a:pt x="135" y="3802"/>
                </a:cubicBezTo>
                <a:cubicBezTo>
                  <a:pt x="126" y="3795"/>
                  <a:pt x="122" y="3784"/>
                  <a:pt x="122" y="3773"/>
                </a:cubicBezTo>
                <a:lnTo>
                  <a:pt x="122" y="3398"/>
                </a:lnTo>
                <a:cubicBezTo>
                  <a:pt x="122" y="3380"/>
                  <a:pt x="134" y="3364"/>
                  <a:pt x="152" y="3359"/>
                </a:cubicBezTo>
                <a:lnTo>
                  <a:pt x="286" y="3324"/>
                </a:lnTo>
                <a:cubicBezTo>
                  <a:pt x="298" y="3321"/>
                  <a:pt x="311" y="3323"/>
                  <a:pt x="321" y="3331"/>
                </a:cubicBezTo>
                <a:cubicBezTo>
                  <a:pt x="331" y="3339"/>
                  <a:pt x="337" y="3350"/>
                  <a:pt x="337" y="3363"/>
                </a:cubicBezTo>
                <a:lnTo>
                  <a:pt x="337" y="3761"/>
                </a:lnTo>
                <a:lnTo>
                  <a:pt x="337" y="3761"/>
                </a:lnTo>
                <a:close/>
                <a:moveTo>
                  <a:pt x="729" y="4668"/>
                </a:moveTo>
                <a:cubicBezTo>
                  <a:pt x="729" y="4680"/>
                  <a:pt x="723" y="4692"/>
                  <a:pt x="714" y="4700"/>
                </a:cubicBezTo>
                <a:cubicBezTo>
                  <a:pt x="706" y="4705"/>
                  <a:pt x="698" y="4708"/>
                  <a:pt x="689" y="4708"/>
                </a:cubicBezTo>
                <a:cubicBezTo>
                  <a:pt x="686" y="4708"/>
                  <a:pt x="682" y="4707"/>
                  <a:pt x="678" y="4706"/>
                </a:cubicBezTo>
                <a:lnTo>
                  <a:pt x="494" y="4655"/>
                </a:lnTo>
                <a:cubicBezTo>
                  <a:pt x="477" y="4651"/>
                  <a:pt x="465" y="4635"/>
                  <a:pt x="465" y="4617"/>
                </a:cubicBezTo>
                <a:lnTo>
                  <a:pt x="465" y="4180"/>
                </a:lnTo>
                <a:cubicBezTo>
                  <a:pt x="465" y="4169"/>
                  <a:pt x="470" y="4158"/>
                  <a:pt x="478" y="4150"/>
                </a:cubicBezTo>
                <a:cubicBezTo>
                  <a:pt x="486" y="4143"/>
                  <a:pt x="498" y="4139"/>
                  <a:pt x="509" y="4140"/>
                </a:cubicBezTo>
                <a:lnTo>
                  <a:pt x="693" y="4158"/>
                </a:lnTo>
                <a:cubicBezTo>
                  <a:pt x="714" y="4160"/>
                  <a:pt x="729" y="4178"/>
                  <a:pt x="729" y="4198"/>
                </a:cubicBezTo>
                <a:lnTo>
                  <a:pt x="729" y="4668"/>
                </a:lnTo>
                <a:lnTo>
                  <a:pt x="729" y="4668"/>
                </a:lnTo>
                <a:close/>
                <a:moveTo>
                  <a:pt x="729" y="3729"/>
                </a:moveTo>
                <a:cubicBezTo>
                  <a:pt x="729" y="3750"/>
                  <a:pt x="713" y="3767"/>
                  <a:pt x="692" y="3769"/>
                </a:cubicBezTo>
                <a:lnTo>
                  <a:pt x="508" y="3784"/>
                </a:lnTo>
                <a:lnTo>
                  <a:pt x="505" y="3784"/>
                </a:lnTo>
                <a:cubicBezTo>
                  <a:pt x="495" y="3784"/>
                  <a:pt x="485" y="3781"/>
                  <a:pt x="478" y="3774"/>
                </a:cubicBezTo>
                <a:cubicBezTo>
                  <a:pt x="469" y="3766"/>
                  <a:pt x="465" y="3756"/>
                  <a:pt x="465" y="3744"/>
                </a:cubicBezTo>
                <a:lnTo>
                  <a:pt x="465" y="3308"/>
                </a:lnTo>
                <a:cubicBezTo>
                  <a:pt x="465" y="3290"/>
                  <a:pt x="477" y="3274"/>
                  <a:pt x="495" y="3269"/>
                </a:cubicBezTo>
                <a:lnTo>
                  <a:pt x="679" y="3221"/>
                </a:lnTo>
                <a:cubicBezTo>
                  <a:pt x="691" y="3217"/>
                  <a:pt x="704" y="3220"/>
                  <a:pt x="714" y="3228"/>
                </a:cubicBezTo>
                <a:cubicBezTo>
                  <a:pt x="723" y="3235"/>
                  <a:pt x="729" y="3247"/>
                  <a:pt x="729" y="3260"/>
                </a:cubicBezTo>
                <a:lnTo>
                  <a:pt x="729" y="3729"/>
                </a:lnTo>
                <a:close/>
                <a:moveTo>
                  <a:pt x="1737" y="4948"/>
                </a:moveTo>
                <a:cubicBezTo>
                  <a:pt x="1737" y="4960"/>
                  <a:pt x="1731" y="4972"/>
                  <a:pt x="1721" y="4980"/>
                </a:cubicBezTo>
                <a:cubicBezTo>
                  <a:pt x="1714" y="4985"/>
                  <a:pt x="1706" y="4988"/>
                  <a:pt x="1697" y="4988"/>
                </a:cubicBezTo>
                <a:cubicBezTo>
                  <a:pt x="1693" y="4988"/>
                  <a:pt x="1690" y="4987"/>
                  <a:pt x="1686" y="4986"/>
                </a:cubicBezTo>
                <a:lnTo>
                  <a:pt x="1449" y="4920"/>
                </a:lnTo>
                <a:cubicBezTo>
                  <a:pt x="1431" y="4916"/>
                  <a:pt x="1419" y="4900"/>
                  <a:pt x="1419" y="4882"/>
                </a:cubicBezTo>
                <a:lnTo>
                  <a:pt x="1419" y="4274"/>
                </a:lnTo>
                <a:cubicBezTo>
                  <a:pt x="1419" y="4262"/>
                  <a:pt x="1424" y="4251"/>
                  <a:pt x="1432" y="4244"/>
                </a:cubicBezTo>
                <a:cubicBezTo>
                  <a:pt x="1441" y="4236"/>
                  <a:pt x="1452" y="4232"/>
                  <a:pt x="1463" y="4233"/>
                </a:cubicBezTo>
                <a:lnTo>
                  <a:pt x="1701" y="4257"/>
                </a:lnTo>
                <a:cubicBezTo>
                  <a:pt x="1721" y="4259"/>
                  <a:pt x="1737" y="4276"/>
                  <a:pt x="1737" y="4297"/>
                </a:cubicBezTo>
                <a:lnTo>
                  <a:pt x="1737" y="4948"/>
                </a:lnTo>
                <a:close/>
                <a:moveTo>
                  <a:pt x="1737" y="3646"/>
                </a:moveTo>
                <a:cubicBezTo>
                  <a:pt x="1737" y="3667"/>
                  <a:pt x="1721" y="3684"/>
                  <a:pt x="1700" y="3686"/>
                </a:cubicBezTo>
                <a:lnTo>
                  <a:pt x="1463" y="3705"/>
                </a:lnTo>
                <a:cubicBezTo>
                  <a:pt x="1462" y="3706"/>
                  <a:pt x="1461" y="3706"/>
                  <a:pt x="1459" y="3706"/>
                </a:cubicBezTo>
                <a:cubicBezTo>
                  <a:pt x="1449" y="3706"/>
                  <a:pt x="1440" y="3702"/>
                  <a:pt x="1432" y="3695"/>
                </a:cubicBezTo>
                <a:cubicBezTo>
                  <a:pt x="1424" y="3687"/>
                  <a:pt x="1419" y="3677"/>
                  <a:pt x="1419" y="3665"/>
                </a:cubicBezTo>
                <a:lnTo>
                  <a:pt x="1419" y="3057"/>
                </a:lnTo>
                <a:cubicBezTo>
                  <a:pt x="1419" y="3039"/>
                  <a:pt x="1432" y="3023"/>
                  <a:pt x="1449" y="3018"/>
                </a:cubicBezTo>
                <a:lnTo>
                  <a:pt x="1687" y="2956"/>
                </a:lnTo>
                <a:cubicBezTo>
                  <a:pt x="1699" y="2953"/>
                  <a:pt x="1712" y="2955"/>
                  <a:pt x="1721" y="2963"/>
                </a:cubicBezTo>
                <a:cubicBezTo>
                  <a:pt x="1731" y="2970"/>
                  <a:pt x="1737" y="2982"/>
                  <a:pt x="1737" y="2995"/>
                </a:cubicBezTo>
                <a:lnTo>
                  <a:pt x="1737" y="3646"/>
                </a:lnTo>
                <a:close/>
                <a:moveTo>
                  <a:pt x="1737" y="2344"/>
                </a:moveTo>
                <a:cubicBezTo>
                  <a:pt x="1737" y="2360"/>
                  <a:pt x="1728" y="2374"/>
                  <a:pt x="1713" y="2381"/>
                </a:cubicBezTo>
                <a:lnTo>
                  <a:pt x="1476" y="2486"/>
                </a:lnTo>
                <a:cubicBezTo>
                  <a:pt x="1471" y="2488"/>
                  <a:pt x="1465" y="2489"/>
                  <a:pt x="1460" y="2489"/>
                </a:cubicBezTo>
                <a:cubicBezTo>
                  <a:pt x="1452" y="2489"/>
                  <a:pt x="1444" y="2487"/>
                  <a:pt x="1437" y="2483"/>
                </a:cubicBezTo>
                <a:cubicBezTo>
                  <a:pt x="1426" y="2475"/>
                  <a:pt x="1419" y="2463"/>
                  <a:pt x="1419" y="2449"/>
                </a:cubicBezTo>
                <a:lnTo>
                  <a:pt x="1419" y="1841"/>
                </a:lnTo>
                <a:cubicBezTo>
                  <a:pt x="1419" y="1827"/>
                  <a:pt x="1426" y="1814"/>
                  <a:pt x="1438" y="1807"/>
                </a:cubicBezTo>
                <a:lnTo>
                  <a:pt x="1676" y="1659"/>
                </a:lnTo>
                <a:cubicBezTo>
                  <a:pt x="1688" y="1651"/>
                  <a:pt x="1704" y="1651"/>
                  <a:pt x="1716" y="1658"/>
                </a:cubicBezTo>
                <a:cubicBezTo>
                  <a:pt x="1729" y="1665"/>
                  <a:pt x="1737" y="1678"/>
                  <a:pt x="1737" y="1693"/>
                </a:cubicBezTo>
                <a:lnTo>
                  <a:pt x="1737" y="2344"/>
                </a:lnTo>
                <a:lnTo>
                  <a:pt x="1737" y="2344"/>
                </a:lnTo>
                <a:close/>
                <a:moveTo>
                  <a:pt x="2329" y="5112"/>
                </a:moveTo>
                <a:cubicBezTo>
                  <a:pt x="2329" y="5124"/>
                  <a:pt x="2323" y="5136"/>
                  <a:pt x="2313" y="5144"/>
                </a:cubicBezTo>
                <a:cubicBezTo>
                  <a:pt x="2306" y="5149"/>
                  <a:pt x="2297" y="5152"/>
                  <a:pt x="2289" y="5152"/>
                </a:cubicBezTo>
                <a:cubicBezTo>
                  <a:pt x="2285" y="5152"/>
                  <a:pt x="2281" y="5152"/>
                  <a:pt x="2278" y="5151"/>
                </a:cubicBezTo>
                <a:lnTo>
                  <a:pt x="1960" y="5062"/>
                </a:lnTo>
                <a:cubicBezTo>
                  <a:pt x="1942" y="5058"/>
                  <a:pt x="1930" y="5042"/>
                  <a:pt x="1930" y="5024"/>
                </a:cubicBezTo>
                <a:lnTo>
                  <a:pt x="1930" y="4323"/>
                </a:lnTo>
                <a:cubicBezTo>
                  <a:pt x="1930" y="4312"/>
                  <a:pt x="1935" y="4301"/>
                  <a:pt x="1943" y="4293"/>
                </a:cubicBezTo>
                <a:cubicBezTo>
                  <a:pt x="1952" y="4286"/>
                  <a:pt x="1963" y="4282"/>
                  <a:pt x="1974" y="4283"/>
                </a:cubicBezTo>
                <a:lnTo>
                  <a:pt x="2292" y="4314"/>
                </a:lnTo>
                <a:cubicBezTo>
                  <a:pt x="2313" y="4316"/>
                  <a:pt x="2329" y="4334"/>
                  <a:pt x="2329" y="4354"/>
                </a:cubicBezTo>
                <a:lnTo>
                  <a:pt x="2329" y="5112"/>
                </a:lnTo>
                <a:close/>
                <a:moveTo>
                  <a:pt x="2329" y="3597"/>
                </a:moveTo>
                <a:cubicBezTo>
                  <a:pt x="2329" y="3618"/>
                  <a:pt x="2313" y="3635"/>
                  <a:pt x="2292" y="3637"/>
                </a:cubicBezTo>
                <a:lnTo>
                  <a:pt x="1974" y="3663"/>
                </a:lnTo>
                <a:cubicBezTo>
                  <a:pt x="1973" y="3663"/>
                  <a:pt x="1971" y="3664"/>
                  <a:pt x="1970" y="3664"/>
                </a:cubicBezTo>
                <a:cubicBezTo>
                  <a:pt x="1960" y="3664"/>
                  <a:pt x="1951" y="3660"/>
                  <a:pt x="1943" y="3653"/>
                </a:cubicBezTo>
                <a:cubicBezTo>
                  <a:pt x="1935" y="3645"/>
                  <a:pt x="1930" y="3634"/>
                  <a:pt x="1930" y="3623"/>
                </a:cubicBezTo>
                <a:lnTo>
                  <a:pt x="1930" y="2923"/>
                </a:lnTo>
                <a:cubicBezTo>
                  <a:pt x="1930" y="2905"/>
                  <a:pt x="1942" y="2889"/>
                  <a:pt x="1960" y="2884"/>
                </a:cubicBezTo>
                <a:lnTo>
                  <a:pt x="2278" y="2800"/>
                </a:lnTo>
                <a:cubicBezTo>
                  <a:pt x="2290" y="2797"/>
                  <a:pt x="2303" y="2800"/>
                  <a:pt x="2313" y="2807"/>
                </a:cubicBezTo>
                <a:cubicBezTo>
                  <a:pt x="2323" y="2815"/>
                  <a:pt x="2329" y="2827"/>
                  <a:pt x="2329" y="2839"/>
                </a:cubicBezTo>
                <a:lnTo>
                  <a:pt x="2329" y="3597"/>
                </a:lnTo>
                <a:lnTo>
                  <a:pt x="2329" y="3597"/>
                </a:lnTo>
                <a:close/>
                <a:moveTo>
                  <a:pt x="2329" y="2082"/>
                </a:moveTo>
                <a:cubicBezTo>
                  <a:pt x="2329" y="2098"/>
                  <a:pt x="2319" y="2112"/>
                  <a:pt x="2305" y="2119"/>
                </a:cubicBezTo>
                <a:lnTo>
                  <a:pt x="1987" y="2260"/>
                </a:lnTo>
                <a:cubicBezTo>
                  <a:pt x="1982" y="2262"/>
                  <a:pt x="1976" y="2263"/>
                  <a:pt x="1970" y="2263"/>
                </a:cubicBezTo>
                <a:cubicBezTo>
                  <a:pt x="1963" y="2263"/>
                  <a:pt x="1955" y="2261"/>
                  <a:pt x="1949" y="2257"/>
                </a:cubicBezTo>
                <a:cubicBezTo>
                  <a:pt x="1937" y="2249"/>
                  <a:pt x="1930" y="2236"/>
                  <a:pt x="1930" y="2223"/>
                </a:cubicBezTo>
                <a:lnTo>
                  <a:pt x="1930" y="1523"/>
                </a:lnTo>
                <a:cubicBezTo>
                  <a:pt x="1930" y="1509"/>
                  <a:pt x="1938" y="1496"/>
                  <a:pt x="1949" y="1489"/>
                </a:cubicBezTo>
                <a:lnTo>
                  <a:pt x="2267" y="1290"/>
                </a:lnTo>
                <a:cubicBezTo>
                  <a:pt x="2280" y="1282"/>
                  <a:pt x="2295" y="1282"/>
                  <a:pt x="2308" y="1289"/>
                </a:cubicBezTo>
                <a:cubicBezTo>
                  <a:pt x="2321" y="1296"/>
                  <a:pt x="2329" y="1310"/>
                  <a:pt x="2329" y="1324"/>
                </a:cubicBezTo>
                <a:lnTo>
                  <a:pt x="2329" y="2082"/>
                </a:lnTo>
                <a:lnTo>
                  <a:pt x="2329" y="2082"/>
                </a:lnTo>
                <a:close/>
                <a:moveTo>
                  <a:pt x="3152" y="5341"/>
                </a:moveTo>
                <a:cubicBezTo>
                  <a:pt x="3152" y="5352"/>
                  <a:pt x="3147" y="5364"/>
                  <a:pt x="3139" y="5372"/>
                </a:cubicBezTo>
                <a:cubicBezTo>
                  <a:pt x="3124" y="5387"/>
                  <a:pt x="3104" y="5387"/>
                  <a:pt x="3098" y="5387"/>
                </a:cubicBezTo>
                <a:lnTo>
                  <a:pt x="3097" y="5387"/>
                </a:lnTo>
                <a:cubicBezTo>
                  <a:pt x="3018" y="5387"/>
                  <a:pt x="2710" y="5276"/>
                  <a:pt x="2650" y="5254"/>
                </a:cubicBezTo>
                <a:cubicBezTo>
                  <a:pt x="2634" y="5248"/>
                  <a:pt x="2623" y="5233"/>
                  <a:pt x="2623" y="5216"/>
                </a:cubicBezTo>
                <a:lnTo>
                  <a:pt x="2623" y="4391"/>
                </a:lnTo>
                <a:cubicBezTo>
                  <a:pt x="2623" y="4380"/>
                  <a:pt x="2628" y="4369"/>
                  <a:pt x="2636" y="4361"/>
                </a:cubicBezTo>
                <a:cubicBezTo>
                  <a:pt x="2645" y="4354"/>
                  <a:pt x="2656" y="4350"/>
                  <a:pt x="2667" y="4351"/>
                </a:cubicBezTo>
                <a:lnTo>
                  <a:pt x="3115" y="4395"/>
                </a:lnTo>
                <a:cubicBezTo>
                  <a:pt x="3136" y="4397"/>
                  <a:pt x="3152" y="4414"/>
                  <a:pt x="3152" y="4435"/>
                </a:cubicBezTo>
                <a:cubicBezTo>
                  <a:pt x="3152" y="4444"/>
                  <a:pt x="3152" y="5302"/>
                  <a:pt x="3152" y="5341"/>
                </a:cubicBezTo>
                <a:close/>
                <a:moveTo>
                  <a:pt x="3152" y="3529"/>
                </a:moveTo>
                <a:cubicBezTo>
                  <a:pt x="3152" y="3550"/>
                  <a:pt x="3136" y="3567"/>
                  <a:pt x="3115" y="3569"/>
                </a:cubicBezTo>
                <a:lnTo>
                  <a:pt x="2667" y="3606"/>
                </a:lnTo>
                <a:cubicBezTo>
                  <a:pt x="2665" y="3606"/>
                  <a:pt x="2664" y="3606"/>
                  <a:pt x="2663" y="3606"/>
                </a:cubicBezTo>
                <a:cubicBezTo>
                  <a:pt x="2653" y="3606"/>
                  <a:pt x="2643" y="3602"/>
                  <a:pt x="2636" y="3595"/>
                </a:cubicBezTo>
                <a:cubicBezTo>
                  <a:pt x="2628" y="3588"/>
                  <a:pt x="2623" y="3577"/>
                  <a:pt x="2623" y="3566"/>
                </a:cubicBezTo>
                <a:lnTo>
                  <a:pt x="2623" y="2741"/>
                </a:lnTo>
                <a:cubicBezTo>
                  <a:pt x="2623" y="2722"/>
                  <a:pt x="2635" y="2706"/>
                  <a:pt x="2653" y="2702"/>
                </a:cubicBezTo>
                <a:lnTo>
                  <a:pt x="3101" y="2584"/>
                </a:lnTo>
                <a:cubicBezTo>
                  <a:pt x="3113" y="2581"/>
                  <a:pt x="3126" y="2583"/>
                  <a:pt x="3136" y="2591"/>
                </a:cubicBezTo>
                <a:cubicBezTo>
                  <a:pt x="3146" y="2599"/>
                  <a:pt x="3152" y="2610"/>
                  <a:pt x="3152" y="2623"/>
                </a:cubicBezTo>
                <a:lnTo>
                  <a:pt x="3152" y="3529"/>
                </a:lnTo>
                <a:lnTo>
                  <a:pt x="3152" y="3529"/>
                </a:lnTo>
                <a:close/>
                <a:moveTo>
                  <a:pt x="3152" y="1717"/>
                </a:moveTo>
                <a:cubicBezTo>
                  <a:pt x="3152" y="1733"/>
                  <a:pt x="3142" y="1748"/>
                  <a:pt x="3128" y="1754"/>
                </a:cubicBezTo>
                <a:lnTo>
                  <a:pt x="2680" y="1953"/>
                </a:lnTo>
                <a:cubicBezTo>
                  <a:pt x="2674" y="1955"/>
                  <a:pt x="2669" y="1956"/>
                  <a:pt x="2663" y="1956"/>
                </a:cubicBezTo>
                <a:cubicBezTo>
                  <a:pt x="2656" y="1956"/>
                  <a:pt x="2648" y="1954"/>
                  <a:pt x="2641" y="1950"/>
                </a:cubicBezTo>
                <a:cubicBezTo>
                  <a:pt x="2630" y="1942"/>
                  <a:pt x="2623" y="1930"/>
                  <a:pt x="2623" y="1916"/>
                </a:cubicBezTo>
                <a:lnTo>
                  <a:pt x="2623" y="1091"/>
                </a:lnTo>
                <a:cubicBezTo>
                  <a:pt x="2623" y="1077"/>
                  <a:pt x="2630" y="1064"/>
                  <a:pt x="2642" y="1057"/>
                </a:cubicBezTo>
                <a:lnTo>
                  <a:pt x="3090" y="777"/>
                </a:lnTo>
                <a:cubicBezTo>
                  <a:pt x="3103" y="769"/>
                  <a:pt x="3118" y="769"/>
                  <a:pt x="3131" y="776"/>
                </a:cubicBezTo>
                <a:cubicBezTo>
                  <a:pt x="3144" y="783"/>
                  <a:pt x="3152" y="797"/>
                  <a:pt x="3152" y="811"/>
                </a:cubicBezTo>
                <a:lnTo>
                  <a:pt x="3152" y="1717"/>
                </a:lnTo>
                <a:lnTo>
                  <a:pt x="3152" y="1717"/>
                </a:lnTo>
                <a:close/>
                <a:moveTo>
                  <a:pt x="4934" y="1266"/>
                </a:moveTo>
                <a:cubicBezTo>
                  <a:pt x="4934" y="1252"/>
                  <a:pt x="4941" y="1240"/>
                  <a:pt x="4952" y="1232"/>
                </a:cubicBezTo>
                <a:cubicBezTo>
                  <a:pt x="4963" y="1225"/>
                  <a:pt x="4978" y="1224"/>
                  <a:pt x="4990" y="1229"/>
                </a:cubicBezTo>
                <a:lnTo>
                  <a:pt x="5469" y="1436"/>
                </a:lnTo>
                <a:cubicBezTo>
                  <a:pt x="5483" y="1442"/>
                  <a:pt x="5493" y="1457"/>
                  <a:pt x="5493" y="1473"/>
                </a:cubicBezTo>
                <a:lnTo>
                  <a:pt x="5493" y="2187"/>
                </a:lnTo>
                <a:cubicBezTo>
                  <a:pt x="5493" y="2200"/>
                  <a:pt x="5487" y="2212"/>
                  <a:pt x="5477" y="2220"/>
                </a:cubicBezTo>
                <a:cubicBezTo>
                  <a:pt x="5470" y="2225"/>
                  <a:pt x="5461" y="2228"/>
                  <a:pt x="5453" y="2228"/>
                </a:cubicBezTo>
                <a:cubicBezTo>
                  <a:pt x="5449" y="2228"/>
                  <a:pt x="5445" y="2227"/>
                  <a:pt x="5441" y="2226"/>
                </a:cubicBezTo>
                <a:lnTo>
                  <a:pt x="4963" y="2079"/>
                </a:lnTo>
                <a:cubicBezTo>
                  <a:pt x="4946" y="2074"/>
                  <a:pt x="4934" y="2058"/>
                  <a:pt x="4934" y="2040"/>
                </a:cubicBezTo>
                <a:lnTo>
                  <a:pt x="4934" y="1266"/>
                </a:lnTo>
                <a:lnTo>
                  <a:pt x="4934" y="1266"/>
                </a:lnTo>
                <a:close/>
                <a:moveTo>
                  <a:pt x="4934" y="2815"/>
                </a:moveTo>
                <a:cubicBezTo>
                  <a:pt x="4934" y="2803"/>
                  <a:pt x="4939" y="2791"/>
                  <a:pt x="4948" y="2784"/>
                </a:cubicBezTo>
                <a:cubicBezTo>
                  <a:pt x="4958" y="2776"/>
                  <a:pt x="4970" y="2773"/>
                  <a:pt x="4981" y="2775"/>
                </a:cubicBezTo>
                <a:lnTo>
                  <a:pt x="5460" y="2862"/>
                </a:lnTo>
                <a:cubicBezTo>
                  <a:pt x="5479" y="2866"/>
                  <a:pt x="5493" y="2882"/>
                  <a:pt x="5493" y="2902"/>
                </a:cubicBezTo>
                <a:lnTo>
                  <a:pt x="5493" y="3623"/>
                </a:lnTo>
                <a:cubicBezTo>
                  <a:pt x="5493" y="3634"/>
                  <a:pt x="5488" y="3645"/>
                  <a:pt x="5480" y="3653"/>
                </a:cubicBezTo>
                <a:cubicBezTo>
                  <a:pt x="5473" y="3660"/>
                  <a:pt x="5463" y="3664"/>
                  <a:pt x="5453" y="3664"/>
                </a:cubicBezTo>
                <a:cubicBezTo>
                  <a:pt x="5452" y="3664"/>
                  <a:pt x="5451" y="3663"/>
                  <a:pt x="5450" y="3663"/>
                </a:cubicBezTo>
                <a:lnTo>
                  <a:pt x="4971" y="3629"/>
                </a:lnTo>
                <a:cubicBezTo>
                  <a:pt x="4950" y="3628"/>
                  <a:pt x="4934" y="3610"/>
                  <a:pt x="4934" y="3589"/>
                </a:cubicBezTo>
                <a:lnTo>
                  <a:pt x="4934" y="2815"/>
                </a:lnTo>
                <a:close/>
                <a:moveTo>
                  <a:pt x="3688" y="727"/>
                </a:moveTo>
                <a:cubicBezTo>
                  <a:pt x="3688" y="714"/>
                  <a:pt x="3695" y="701"/>
                  <a:pt x="3706" y="694"/>
                </a:cubicBezTo>
                <a:cubicBezTo>
                  <a:pt x="3718" y="686"/>
                  <a:pt x="3732" y="685"/>
                  <a:pt x="3744" y="690"/>
                </a:cubicBezTo>
                <a:lnTo>
                  <a:pt x="4424" y="984"/>
                </a:lnTo>
                <a:cubicBezTo>
                  <a:pt x="4439" y="991"/>
                  <a:pt x="4449" y="1005"/>
                  <a:pt x="4449" y="1021"/>
                </a:cubicBezTo>
                <a:lnTo>
                  <a:pt x="4449" y="1867"/>
                </a:lnTo>
                <a:cubicBezTo>
                  <a:pt x="4449" y="1879"/>
                  <a:pt x="4442" y="1891"/>
                  <a:pt x="4432" y="1899"/>
                </a:cubicBezTo>
                <a:cubicBezTo>
                  <a:pt x="4425" y="1904"/>
                  <a:pt x="4417" y="1907"/>
                  <a:pt x="4408" y="1907"/>
                </a:cubicBezTo>
                <a:cubicBezTo>
                  <a:pt x="4404" y="1907"/>
                  <a:pt x="4400" y="1906"/>
                  <a:pt x="4396" y="1905"/>
                </a:cubicBezTo>
                <a:lnTo>
                  <a:pt x="3717" y="1696"/>
                </a:lnTo>
                <a:cubicBezTo>
                  <a:pt x="3700" y="1691"/>
                  <a:pt x="3688" y="1675"/>
                  <a:pt x="3688" y="1658"/>
                </a:cubicBezTo>
                <a:lnTo>
                  <a:pt x="3688" y="727"/>
                </a:lnTo>
                <a:lnTo>
                  <a:pt x="3688" y="727"/>
                </a:lnTo>
                <a:close/>
                <a:moveTo>
                  <a:pt x="3688" y="3518"/>
                </a:moveTo>
                <a:lnTo>
                  <a:pt x="3688" y="2588"/>
                </a:lnTo>
                <a:cubicBezTo>
                  <a:pt x="3688" y="2576"/>
                  <a:pt x="3694" y="2564"/>
                  <a:pt x="3703" y="2557"/>
                </a:cubicBezTo>
                <a:cubicBezTo>
                  <a:pt x="3712" y="2549"/>
                  <a:pt x="3724" y="2546"/>
                  <a:pt x="3736" y="2548"/>
                </a:cubicBezTo>
                <a:lnTo>
                  <a:pt x="4415" y="2672"/>
                </a:lnTo>
                <a:cubicBezTo>
                  <a:pt x="4434" y="2676"/>
                  <a:pt x="4448" y="2692"/>
                  <a:pt x="4448" y="2712"/>
                </a:cubicBezTo>
                <a:lnTo>
                  <a:pt x="4448" y="3557"/>
                </a:lnTo>
                <a:cubicBezTo>
                  <a:pt x="4448" y="3568"/>
                  <a:pt x="4444" y="3579"/>
                  <a:pt x="4436" y="3586"/>
                </a:cubicBezTo>
                <a:cubicBezTo>
                  <a:pt x="4428" y="3593"/>
                  <a:pt x="4418" y="3597"/>
                  <a:pt x="4408" y="3597"/>
                </a:cubicBezTo>
                <a:cubicBezTo>
                  <a:pt x="4407" y="3597"/>
                  <a:pt x="4407" y="3597"/>
                  <a:pt x="4406" y="3597"/>
                </a:cubicBezTo>
                <a:lnTo>
                  <a:pt x="3726" y="3558"/>
                </a:lnTo>
                <a:cubicBezTo>
                  <a:pt x="3705" y="3557"/>
                  <a:pt x="3688" y="3539"/>
                  <a:pt x="3688" y="3518"/>
                </a:cubicBezTo>
                <a:close/>
                <a:moveTo>
                  <a:pt x="5014" y="6300"/>
                </a:moveTo>
                <a:cubicBezTo>
                  <a:pt x="5014" y="6317"/>
                  <a:pt x="5004" y="6331"/>
                  <a:pt x="4989" y="6338"/>
                </a:cubicBezTo>
                <a:lnTo>
                  <a:pt x="4099" y="6676"/>
                </a:lnTo>
                <a:cubicBezTo>
                  <a:pt x="4094" y="6677"/>
                  <a:pt x="4089" y="6678"/>
                  <a:pt x="4085" y="6678"/>
                </a:cubicBezTo>
                <a:cubicBezTo>
                  <a:pt x="4077" y="6678"/>
                  <a:pt x="4069" y="6676"/>
                  <a:pt x="4062" y="6671"/>
                </a:cubicBezTo>
                <a:cubicBezTo>
                  <a:pt x="4051" y="6664"/>
                  <a:pt x="4045" y="6651"/>
                  <a:pt x="4045" y="6638"/>
                </a:cubicBezTo>
                <a:lnTo>
                  <a:pt x="4045" y="4424"/>
                </a:lnTo>
                <a:cubicBezTo>
                  <a:pt x="4045" y="4403"/>
                  <a:pt x="4061" y="4385"/>
                  <a:pt x="4082" y="4384"/>
                </a:cubicBezTo>
                <a:lnTo>
                  <a:pt x="4972" y="4323"/>
                </a:lnTo>
                <a:cubicBezTo>
                  <a:pt x="4983" y="4323"/>
                  <a:pt x="4994" y="4327"/>
                  <a:pt x="5002" y="4334"/>
                </a:cubicBezTo>
                <a:cubicBezTo>
                  <a:pt x="5010" y="4342"/>
                  <a:pt x="5015" y="4352"/>
                  <a:pt x="5015" y="4364"/>
                </a:cubicBezTo>
                <a:lnTo>
                  <a:pt x="5015" y="6300"/>
                </a:lnTo>
                <a:lnTo>
                  <a:pt x="5014" y="6300"/>
                </a:lnTo>
                <a:close/>
                <a:moveTo>
                  <a:pt x="6087" y="5892"/>
                </a:moveTo>
                <a:cubicBezTo>
                  <a:pt x="6087" y="5909"/>
                  <a:pt x="6076" y="5924"/>
                  <a:pt x="6061" y="5930"/>
                </a:cubicBezTo>
                <a:lnTo>
                  <a:pt x="5467" y="6156"/>
                </a:lnTo>
                <a:cubicBezTo>
                  <a:pt x="5462" y="6157"/>
                  <a:pt x="5458" y="6158"/>
                  <a:pt x="5453" y="6158"/>
                </a:cubicBezTo>
                <a:cubicBezTo>
                  <a:pt x="5445" y="6158"/>
                  <a:pt x="5437" y="6156"/>
                  <a:pt x="5430" y="6151"/>
                </a:cubicBezTo>
                <a:cubicBezTo>
                  <a:pt x="5419" y="6144"/>
                  <a:pt x="5413" y="6131"/>
                  <a:pt x="5413" y="6118"/>
                </a:cubicBezTo>
                <a:lnTo>
                  <a:pt x="5413" y="4331"/>
                </a:lnTo>
                <a:cubicBezTo>
                  <a:pt x="5413" y="4310"/>
                  <a:pt x="5429" y="4293"/>
                  <a:pt x="5450" y="4291"/>
                </a:cubicBezTo>
                <a:lnTo>
                  <a:pt x="6044" y="4251"/>
                </a:lnTo>
                <a:cubicBezTo>
                  <a:pt x="6055" y="4250"/>
                  <a:pt x="6066" y="4254"/>
                  <a:pt x="6074" y="4262"/>
                </a:cubicBezTo>
                <a:cubicBezTo>
                  <a:pt x="6082" y="4269"/>
                  <a:pt x="6087" y="4280"/>
                  <a:pt x="6087" y="4291"/>
                </a:cubicBezTo>
                <a:lnTo>
                  <a:pt x="6087" y="5892"/>
                </a:lnTo>
                <a:close/>
                <a:moveTo>
                  <a:pt x="6258" y="3660"/>
                </a:moveTo>
                <a:cubicBezTo>
                  <a:pt x="6258" y="3671"/>
                  <a:pt x="6253" y="3682"/>
                  <a:pt x="6245" y="3690"/>
                </a:cubicBezTo>
                <a:cubicBezTo>
                  <a:pt x="6238" y="3697"/>
                  <a:pt x="6228" y="3701"/>
                  <a:pt x="6218" y="3701"/>
                </a:cubicBezTo>
                <a:lnTo>
                  <a:pt x="6215" y="3701"/>
                </a:lnTo>
                <a:lnTo>
                  <a:pt x="5860" y="3680"/>
                </a:lnTo>
                <a:cubicBezTo>
                  <a:pt x="5839" y="3679"/>
                  <a:pt x="5822" y="3662"/>
                  <a:pt x="5822" y="3640"/>
                </a:cubicBezTo>
                <a:lnTo>
                  <a:pt x="5822" y="2977"/>
                </a:lnTo>
                <a:cubicBezTo>
                  <a:pt x="5822" y="2965"/>
                  <a:pt x="5828" y="2953"/>
                  <a:pt x="5837" y="2946"/>
                </a:cubicBezTo>
                <a:cubicBezTo>
                  <a:pt x="5846" y="2938"/>
                  <a:pt x="5858" y="2935"/>
                  <a:pt x="5870" y="2937"/>
                </a:cubicBezTo>
                <a:lnTo>
                  <a:pt x="6225" y="3002"/>
                </a:lnTo>
                <a:cubicBezTo>
                  <a:pt x="6244" y="3005"/>
                  <a:pt x="6258" y="3022"/>
                  <a:pt x="6258" y="3041"/>
                </a:cubicBezTo>
                <a:lnTo>
                  <a:pt x="6258" y="3660"/>
                </a:lnTo>
                <a:lnTo>
                  <a:pt x="6258" y="3660"/>
                </a:lnTo>
                <a:close/>
                <a:moveTo>
                  <a:pt x="6258" y="2422"/>
                </a:moveTo>
                <a:cubicBezTo>
                  <a:pt x="6258" y="2435"/>
                  <a:pt x="6252" y="2447"/>
                  <a:pt x="6242" y="2455"/>
                </a:cubicBezTo>
                <a:cubicBezTo>
                  <a:pt x="6235" y="2460"/>
                  <a:pt x="6226" y="2463"/>
                  <a:pt x="6218" y="2463"/>
                </a:cubicBezTo>
                <a:cubicBezTo>
                  <a:pt x="6214" y="2463"/>
                  <a:pt x="6210" y="2462"/>
                  <a:pt x="6206" y="2461"/>
                </a:cubicBezTo>
                <a:lnTo>
                  <a:pt x="5851" y="2352"/>
                </a:lnTo>
                <a:cubicBezTo>
                  <a:pt x="5834" y="2346"/>
                  <a:pt x="5823" y="2331"/>
                  <a:pt x="5823" y="2313"/>
                </a:cubicBezTo>
                <a:lnTo>
                  <a:pt x="5823" y="1650"/>
                </a:lnTo>
                <a:cubicBezTo>
                  <a:pt x="5823" y="1636"/>
                  <a:pt x="5829" y="1624"/>
                  <a:pt x="5841" y="1616"/>
                </a:cubicBezTo>
                <a:cubicBezTo>
                  <a:pt x="5852" y="1609"/>
                  <a:pt x="5866" y="1608"/>
                  <a:pt x="5879" y="1613"/>
                </a:cubicBezTo>
                <a:lnTo>
                  <a:pt x="6234" y="1766"/>
                </a:lnTo>
                <a:cubicBezTo>
                  <a:pt x="6249" y="1773"/>
                  <a:pt x="6258" y="1787"/>
                  <a:pt x="6258" y="1803"/>
                </a:cubicBezTo>
                <a:lnTo>
                  <a:pt x="6258" y="2422"/>
                </a:lnTo>
                <a:lnTo>
                  <a:pt x="6258" y="2422"/>
                </a:lnTo>
                <a:close/>
                <a:moveTo>
                  <a:pt x="6968" y="4762"/>
                </a:moveTo>
                <a:cubicBezTo>
                  <a:pt x="6968" y="4781"/>
                  <a:pt x="6954" y="4798"/>
                  <a:pt x="6935" y="4801"/>
                </a:cubicBezTo>
                <a:lnTo>
                  <a:pt x="6677" y="4851"/>
                </a:lnTo>
                <a:cubicBezTo>
                  <a:pt x="6674" y="4852"/>
                  <a:pt x="6672" y="4852"/>
                  <a:pt x="6669" y="4852"/>
                </a:cubicBezTo>
                <a:cubicBezTo>
                  <a:pt x="6660" y="4852"/>
                  <a:pt x="6651" y="4848"/>
                  <a:pt x="6644" y="4842"/>
                </a:cubicBezTo>
                <a:cubicBezTo>
                  <a:pt x="6635" y="4835"/>
                  <a:pt x="6629" y="4824"/>
                  <a:pt x="6629" y="4812"/>
                </a:cubicBezTo>
                <a:lnTo>
                  <a:pt x="6629" y="4249"/>
                </a:lnTo>
                <a:cubicBezTo>
                  <a:pt x="6629" y="4228"/>
                  <a:pt x="6646" y="4210"/>
                  <a:pt x="6667" y="4209"/>
                </a:cubicBezTo>
                <a:lnTo>
                  <a:pt x="6925" y="4191"/>
                </a:lnTo>
                <a:cubicBezTo>
                  <a:pt x="6936" y="4191"/>
                  <a:pt x="6947" y="4195"/>
                  <a:pt x="6955" y="4202"/>
                </a:cubicBezTo>
                <a:cubicBezTo>
                  <a:pt x="6963" y="4210"/>
                  <a:pt x="6968" y="4220"/>
                  <a:pt x="6968" y="4232"/>
                </a:cubicBezTo>
                <a:lnTo>
                  <a:pt x="6968" y="4762"/>
                </a:lnTo>
                <a:lnTo>
                  <a:pt x="6968" y="4762"/>
                </a:lnTo>
                <a:close/>
                <a:moveTo>
                  <a:pt x="6968" y="3701"/>
                </a:moveTo>
                <a:cubicBezTo>
                  <a:pt x="6968" y="3712"/>
                  <a:pt x="6963" y="3723"/>
                  <a:pt x="6955" y="3730"/>
                </a:cubicBezTo>
                <a:cubicBezTo>
                  <a:pt x="6947" y="3737"/>
                  <a:pt x="6938" y="3741"/>
                  <a:pt x="6927" y="3741"/>
                </a:cubicBezTo>
                <a:lnTo>
                  <a:pt x="6925" y="3741"/>
                </a:lnTo>
                <a:lnTo>
                  <a:pt x="6667" y="3726"/>
                </a:lnTo>
                <a:cubicBezTo>
                  <a:pt x="6646" y="3725"/>
                  <a:pt x="6629" y="3708"/>
                  <a:pt x="6629" y="3686"/>
                </a:cubicBezTo>
                <a:lnTo>
                  <a:pt x="6629" y="3124"/>
                </a:lnTo>
                <a:cubicBezTo>
                  <a:pt x="6629" y="3112"/>
                  <a:pt x="6634" y="3101"/>
                  <a:pt x="6644" y="3093"/>
                </a:cubicBezTo>
                <a:cubicBezTo>
                  <a:pt x="6653" y="3085"/>
                  <a:pt x="6665" y="3082"/>
                  <a:pt x="6677" y="3084"/>
                </a:cubicBezTo>
                <a:lnTo>
                  <a:pt x="6934" y="3131"/>
                </a:lnTo>
                <a:cubicBezTo>
                  <a:pt x="6953" y="3135"/>
                  <a:pt x="6967" y="3151"/>
                  <a:pt x="6967" y="3171"/>
                </a:cubicBezTo>
                <a:lnTo>
                  <a:pt x="6967" y="3701"/>
                </a:lnTo>
                <a:lnTo>
                  <a:pt x="6968" y="3701"/>
                </a:lnTo>
                <a:close/>
                <a:moveTo>
                  <a:pt x="7404" y="4678"/>
                </a:moveTo>
                <a:cubicBezTo>
                  <a:pt x="7404" y="4697"/>
                  <a:pt x="7390" y="4714"/>
                  <a:pt x="7371" y="4717"/>
                </a:cubicBezTo>
                <a:lnTo>
                  <a:pt x="7165" y="4757"/>
                </a:lnTo>
                <a:cubicBezTo>
                  <a:pt x="7162" y="4757"/>
                  <a:pt x="7160" y="4758"/>
                  <a:pt x="7157" y="4758"/>
                </a:cubicBezTo>
                <a:cubicBezTo>
                  <a:pt x="7148" y="4758"/>
                  <a:pt x="7139" y="4754"/>
                  <a:pt x="7132" y="4748"/>
                </a:cubicBezTo>
                <a:cubicBezTo>
                  <a:pt x="7122" y="4741"/>
                  <a:pt x="7117" y="4729"/>
                  <a:pt x="7117" y="4717"/>
                </a:cubicBezTo>
                <a:lnTo>
                  <a:pt x="7117" y="4216"/>
                </a:lnTo>
                <a:cubicBezTo>
                  <a:pt x="7117" y="4195"/>
                  <a:pt x="7134" y="4177"/>
                  <a:pt x="7155" y="4176"/>
                </a:cubicBezTo>
                <a:lnTo>
                  <a:pt x="7361" y="4162"/>
                </a:lnTo>
                <a:cubicBezTo>
                  <a:pt x="7372" y="4161"/>
                  <a:pt x="7383" y="4165"/>
                  <a:pt x="7391" y="4172"/>
                </a:cubicBezTo>
                <a:cubicBezTo>
                  <a:pt x="7399" y="4180"/>
                  <a:pt x="7404" y="4191"/>
                  <a:pt x="7404" y="4202"/>
                </a:cubicBezTo>
                <a:lnTo>
                  <a:pt x="7404" y="4678"/>
                </a:lnTo>
                <a:lnTo>
                  <a:pt x="7404" y="4678"/>
                </a:lnTo>
                <a:close/>
                <a:moveTo>
                  <a:pt x="7404" y="3726"/>
                </a:moveTo>
                <a:cubicBezTo>
                  <a:pt x="7404" y="3737"/>
                  <a:pt x="7399" y="3748"/>
                  <a:pt x="7391" y="3755"/>
                </a:cubicBezTo>
                <a:cubicBezTo>
                  <a:pt x="7384" y="3762"/>
                  <a:pt x="7374" y="3766"/>
                  <a:pt x="7364" y="3766"/>
                </a:cubicBezTo>
                <a:cubicBezTo>
                  <a:pt x="7363" y="3766"/>
                  <a:pt x="7362" y="3766"/>
                  <a:pt x="7361" y="3766"/>
                </a:cubicBezTo>
                <a:lnTo>
                  <a:pt x="7155" y="3754"/>
                </a:lnTo>
                <a:cubicBezTo>
                  <a:pt x="7134" y="3753"/>
                  <a:pt x="7117" y="3736"/>
                  <a:pt x="7117" y="3714"/>
                </a:cubicBezTo>
                <a:lnTo>
                  <a:pt x="7117" y="3219"/>
                </a:lnTo>
                <a:cubicBezTo>
                  <a:pt x="7117" y="3207"/>
                  <a:pt x="7122" y="3196"/>
                  <a:pt x="7131" y="3188"/>
                </a:cubicBezTo>
                <a:cubicBezTo>
                  <a:pt x="7140" y="3181"/>
                  <a:pt x="7152" y="3177"/>
                  <a:pt x="7164" y="3179"/>
                </a:cubicBezTo>
                <a:lnTo>
                  <a:pt x="7370" y="3210"/>
                </a:lnTo>
                <a:cubicBezTo>
                  <a:pt x="7390" y="3213"/>
                  <a:pt x="7404" y="3230"/>
                  <a:pt x="7404" y="3250"/>
                </a:cubicBezTo>
                <a:lnTo>
                  <a:pt x="7404" y="3726"/>
                </a:lnTo>
                <a:lnTo>
                  <a:pt x="7404" y="372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6" name="î$1íḓe">
            <a:extLst>
              <a:ext uri="{FF2B5EF4-FFF2-40B4-BE49-F238E27FC236}">
                <a16:creationId xmlns:a16="http://schemas.microsoft.com/office/drawing/2014/main" xmlns="" id="{F673CEE3-338A-407C-B8C2-EE93C4B8A18F}"/>
              </a:ext>
            </a:extLst>
          </p:cNvPr>
          <p:cNvSpPr/>
          <p:nvPr/>
        </p:nvSpPr>
        <p:spPr>
          <a:xfrm>
            <a:off x="9424177" y="1940241"/>
            <a:ext cx="503956" cy="459398"/>
          </a:xfrm>
          <a:custGeom>
            <a:avLst/>
            <a:gdLst>
              <a:gd name="T0" fmla="*/ 3495 w 7671"/>
              <a:gd name="T1" fmla="*/ 13 h 7004"/>
              <a:gd name="T2" fmla="*/ 1231 w 7671"/>
              <a:gd name="T3" fmla="*/ 2655 h 7004"/>
              <a:gd name="T4" fmla="*/ 72 w 7671"/>
              <a:gd name="T5" fmla="*/ 2932 h 7004"/>
              <a:gd name="T6" fmla="*/ 847 w 7671"/>
              <a:gd name="T7" fmla="*/ 5568 h 7004"/>
              <a:gd name="T8" fmla="*/ 3486 w 7671"/>
              <a:gd name="T9" fmla="*/ 6995 h 7004"/>
              <a:gd name="T10" fmla="*/ 7670 w 7671"/>
              <a:gd name="T11" fmla="*/ 2832 h 7004"/>
              <a:gd name="T12" fmla="*/ 151 w 7671"/>
              <a:gd name="T13" fmla="*/ 4560 h 7004"/>
              <a:gd name="T14" fmla="*/ 336 w 7671"/>
              <a:gd name="T15" fmla="*/ 4160 h 7004"/>
              <a:gd name="T16" fmla="*/ 162 w 7671"/>
              <a:gd name="T17" fmla="*/ 3813 h 7004"/>
              <a:gd name="T18" fmla="*/ 321 w 7671"/>
              <a:gd name="T19" fmla="*/ 3331 h 7004"/>
              <a:gd name="T20" fmla="*/ 689 w 7671"/>
              <a:gd name="T21" fmla="*/ 4708 h 7004"/>
              <a:gd name="T22" fmla="*/ 509 w 7671"/>
              <a:gd name="T23" fmla="*/ 4140 h 7004"/>
              <a:gd name="T24" fmla="*/ 692 w 7671"/>
              <a:gd name="T25" fmla="*/ 3769 h 7004"/>
              <a:gd name="T26" fmla="*/ 495 w 7671"/>
              <a:gd name="T27" fmla="*/ 3269 h 7004"/>
              <a:gd name="T28" fmla="*/ 1721 w 7671"/>
              <a:gd name="T29" fmla="*/ 4980 h 7004"/>
              <a:gd name="T30" fmla="*/ 1432 w 7671"/>
              <a:gd name="T31" fmla="*/ 4244 h 7004"/>
              <a:gd name="T32" fmla="*/ 1700 w 7671"/>
              <a:gd name="T33" fmla="*/ 3686 h 7004"/>
              <a:gd name="T34" fmla="*/ 1449 w 7671"/>
              <a:gd name="T35" fmla="*/ 3018 h 7004"/>
              <a:gd name="T36" fmla="*/ 1713 w 7671"/>
              <a:gd name="T37" fmla="*/ 2381 h 7004"/>
              <a:gd name="T38" fmla="*/ 1438 w 7671"/>
              <a:gd name="T39" fmla="*/ 1807 h 7004"/>
              <a:gd name="T40" fmla="*/ 2329 w 7671"/>
              <a:gd name="T41" fmla="*/ 5112 h 7004"/>
              <a:gd name="T42" fmla="*/ 1930 w 7671"/>
              <a:gd name="T43" fmla="*/ 4323 h 7004"/>
              <a:gd name="T44" fmla="*/ 2329 w 7671"/>
              <a:gd name="T45" fmla="*/ 3597 h 7004"/>
              <a:gd name="T46" fmla="*/ 1930 w 7671"/>
              <a:gd name="T47" fmla="*/ 2923 h 7004"/>
              <a:gd name="T48" fmla="*/ 2329 w 7671"/>
              <a:gd name="T49" fmla="*/ 3597 h 7004"/>
              <a:gd name="T50" fmla="*/ 1930 w 7671"/>
              <a:gd name="T51" fmla="*/ 2223 h 7004"/>
              <a:gd name="T52" fmla="*/ 2329 w 7671"/>
              <a:gd name="T53" fmla="*/ 2082 h 7004"/>
              <a:gd name="T54" fmla="*/ 2650 w 7671"/>
              <a:gd name="T55" fmla="*/ 5254 h 7004"/>
              <a:gd name="T56" fmla="*/ 3152 w 7671"/>
              <a:gd name="T57" fmla="*/ 4435 h 7004"/>
              <a:gd name="T58" fmla="*/ 2636 w 7671"/>
              <a:gd name="T59" fmla="*/ 3595 h 7004"/>
              <a:gd name="T60" fmla="*/ 3152 w 7671"/>
              <a:gd name="T61" fmla="*/ 2623 h 7004"/>
              <a:gd name="T62" fmla="*/ 2663 w 7671"/>
              <a:gd name="T63" fmla="*/ 1956 h 7004"/>
              <a:gd name="T64" fmla="*/ 3131 w 7671"/>
              <a:gd name="T65" fmla="*/ 776 h 7004"/>
              <a:gd name="T66" fmla="*/ 4990 w 7671"/>
              <a:gd name="T67" fmla="*/ 1229 h 7004"/>
              <a:gd name="T68" fmla="*/ 5441 w 7671"/>
              <a:gd name="T69" fmla="*/ 2226 h 7004"/>
              <a:gd name="T70" fmla="*/ 4948 w 7671"/>
              <a:gd name="T71" fmla="*/ 2784 h 7004"/>
              <a:gd name="T72" fmla="*/ 5453 w 7671"/>
              <a:gd name="T73" fmla="*/ 3664 h 7004"/>
              <a:gd name="T74" fmla="*/ 3706 w 7671"/>
              <a:gd name="T75" fmla="*/ 694 h 7004"/>
              <a:gd name="T76" fmla="*/ 4408 w 7671"/>
              <a:gd name="T77" fmla="*/ 1907 h 7004"/>
              <a:gd name="T78" fmla="*/ 3688 w 7671"/>
              <a:gd name="T79" fmla="*/ 3518 h 7004"/>
              <a:gd name="T80" fmla="*/ 4448 w 7671"/>
              <a:gd name="T81" fmla="*/ 3557 h 7004"/>
              <a:gd name="T82" fmla="*/ 5014 w 7671"/>
              <a:gd name="T83" fmla="*/ 6300 h 7004"/>
              <a:gd name="T84" fmla="*/ 4045 w 7671"/>
              <a:gd name="T85" fmla="*/ 4424 h 7004"/>
              <a:gd name="T86" fmla="*/ 5014 w 7671"/>
              <a:gd name="T87" fmla="*/ 6300 h 7004"/>
              <a:gd name="T88" fmla="*/ 5413 w 7671"/>
              <a:gd name="T89" fmla="*/ 6118 h 7004"/>
              <a:gd name="T90" fmla="*/ 6087 w 7671"/>
              <a:gd name="T91" fmla="*/ 5892 h 7004"/>
              <a:gd name="T92" fmla="*/ 5822 w 7671"/>
              <a:gd name="T93" fmla="*/ 3640 h 7004"/>
              <a:gd name="T94" fmla="*/ 6258 w 7671"/>
              <a:gd name="T95" fmla="*/ 3660 h 7004"/>
              <a:gd name="T96" fmla="*/ 5851 w 7671"/>
              <a:gd name="T97" fmla="*/ 2352 h 7004"/>
              <a:gd name="T98" fmla="*/ 6258 w 7671"/>
              <a:gd name="T99" fmla="*/ 1803 h 7004"/>
              <a:gd name="T100" fmla="*/ 6669 w 7671"/>
              <a:gd name="T101" fmla="*/ 4852 h 7004"/>
              <a:gd name="T102" fmla="*/ 6955 w 7671"/>
              <a:gd name="T103" fmla="*/ 4202 h 7004"/>
              <a:gd name="T104" fmla="*/ 6927 w 7671"/>
              <a:gd name="T105" fmla="*/ 3741 h 7004"/>
              <a:gd name="T106" fmla="*/ 6677 w 7671"/>
              <a:gd name="T107" fmla="*/ 3084 h 7004"/>
              <a:gd name="T108" fmla="*/ 7371 w 7671"/>
              <a:gd name="T109" fmla="*/ 4717 h 7004"/>
              <a:gd name="T110" fmla="*/ 7155 w 7671"/>
              <a:gd name="T111" fmla="*/ 4176 h 7004"/>
              <a:gd name="T112" fmla="*/ 7404 w 7671"/>
              <a:gd name="T113" fmla="*/ 3726 h 7004"/>
              <a:gd name="T114" fmla="*/ 7117 w 7671"/>
              <a:gd name="T115" fmla="*/ 3219 h 7004"/>
              <a:gd name="T116" fmla="*/ 7404 w 7671"/>
              <a:gd name="T117" fmla="*/ 3726 h 7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71" h="7004">
                <a:moveTo>
                  <a:pt x="7585" y="2716"/>
                </a:moveTo>
                <a:lnTo>
                  <a:pt x="6499" y="2383"/>
                </a:lnTo>
                <a:lnTo>
                  <a:pt x="6499" y="1573"/>
                </a:lnTo>
                <a:cubicBezTo>
                  <a:pt x="6499" y="1527"/>
                  <a:pt x="6473" y="1485"/>
                  <a:pt x="6432" y="1465"/>
                </a:cubicBezTo>
                <a:lnTo>
                  <a:pt x="3498" y="13"/>
                </a:lnTo>
                <a:cubicBezTo>
                  <a:pt x="3497" y="13"/>
                  <a:pt x="3497" y="13"/>
                  <a:pt x="3495" y="13"/>
                </a:cubicBezTo>
                <a:cubicBezTo>
                  <a:pt x="3490" y="10"/>
                  <a:pt x="3468" y="0"/>
                  <a:pt x="3436" y="2"/>
                </a:cubicBezTo>
                <a:cubicBezTo>
                  <a:pt x="3403" y="4"/>
                  <a:pt x="3379" y="20"/>
                  <a:pt x="3374" y="23"/>
                </a:cubicBezTo>
                <a:lnTo>
                  <a:pt x="3374" y="23"/>
                </a:lnTo>
                <a:lnTo>
                  <a:pt x="1282" y="1515"/>
                </a:lnTo>
                <a:cubicBezTo>
                  <a:pt x="1250" y="1538"/>
                  <a:pt x="1231" y="1574"/>
                  <a:pt x="1231" y="1613"/>
                </a:cubicBezTo>
                <a:lnTo>
                  <a:pt x="1231" y="2655"/>
                </a:lnTo>
                <a:lnTo>
                  <a:pt x="842" y="2609"/>
                </a:lnTo>
                <a:cubicBezTo>
                  <a:pt x="842" y="2609"/>
                  <a:pt x="841" y="2609"/>
                  <a:pt x="839" y="2609"/>
                </a:cubicBezTo>
                <a:cubicBezTo>
                  <a:pt x="834" y="2609"/>
                  <a:pt x="822" y="2608"/>
                  <a:pt x="811" y="2610"/>
                </a:cubicBezTo>
                <a:cubicBezTo>
                  <a:pt x="797" y="2612"/>
                  <a:pt x="785" y="2616"/>
                  <a:pt x="780" y="2618"/>
                </a:cubicBezTo>
                <a:cubicBezTo>
                  <a:pt x="780" y="2618"/>
                  <a:pt x="779" y="2618"/>
                  <a:pt x="779" y="2618"/>
                </a:cubicBezTo>
                <a:lnTo>
                  <a:pt x="72" y="2932"/>
                </a:lnTo>
                <a:cubicBezTo>
                  <a:pt x="28" y="2951"/>
                  <a:pt x="0" y="2994"/>
                  <a:pt x="0" y="3042"/>
                </a:cubicBezTo>
                <a:lnTo>
                  <a:pt x="0" y="5060"/>
                </a:lnTo>
                <a:cubicBezTo>
                  <a:pt x="0" y="5105"/>
                  <a:pt x="24" y="5145"/>
                  <a:pt x="63" y="5166"/>
                </a:cubicBezTo>
                <a:lnTo>
                  <a:pt x="772" y="5555"/>
                </a:lnTo>
                <a:cubicBezTo>
                  <a:pt x="772" y="5555"/>
                  <a:pt x="790" y="5566"/>
                  <a:pt x="813" y="5568"/>
                </a:cubicBezTo>
                <a:cubicBezTo>
                  <a:pt x="833" y="5571"/>
                  <a:pt x="847" y="5568"/>
                  <a:pt x="847" y="5568"/>
                </a:cubicBezTo>
                <a:lnTo>
                  <a:pt x="1231" y="5513"/>
                </a:lnTo>
                <a:lnTo>
                  <a:pt x="1231" y="5735"/>
                </a:lnTo>
                <a:cubicBezTo>
                  <a:pt x="1231" y="5779"/>
                  <a:pt x="1255" y="5820"/>
                  <a:pt x="1294" y="5841"/>
                </a:cubicBezTo>
                <a:lnTo>
                  <a:pt x="3386" y="6987"/>
                </a:lnTo>
                <a:cubicBezTo>
                  <a:pt x="3386" y="6987"/>
                  <a:pt x="3409" y="7001"/>
                  <a:pt x="3440" y="7002"/>
                </a:cubicBezTo>
                <a:cubicBezTo>
                  <a:pt x="3463" y="7004"/>
                  <a:pt x="3486" y="6995"/>
                  <a:pt x="3486" y="6995"/>
                </a:cubicBezTo>
                <a:lnTo>
                  <a:pt x="3486" y="6994"/>
                </a:lnTo>
                <a:lnTo>
                  <a:pt x="3486" y="6994"/>
                </a:lnTo>
                <a:lnTo>
                  <a:pt x="6420" y="5879"/>
                </a:lnTo>
                <a:lnTo>
                  <a:pt x="7592" y="5433"/>
                </a:lnTo>
                <a:cubicBezTo>
                  <a:pt x="7639" y="5416"/>
                  <a:pt x="7670" y="5371"/>
                  <a:pt x="7670" y="5321"/>
                </a:cubicBezTo>
                <a:lnTo>
                  <a:pt x="7670" y="2832"/>
                </a:lnTo>
                <a:cubicBezTo>
                  <a:pt x="7671" y="2779"/>
                  <a:pt x="7636" y="2732"/>
                  <a:pt x="7585" y="2716"/>
                </a:cubicBezTo>
                <a:close/>
                <a:moveTo>
                  <a:pt x="337" y="4559"/>
                </a:moveTo>
                <a:cubicBezTo>
                  <a:pt x="337" y="4571"/>
                  <a:pt x="331" y="4583"/>
                  <a:pt x="321" y="4591"/>
                </a:cubicBezTo>
                <a:cubicBezTo>
                  <a:pt x="313" y="4596"/>
                  <a:pt x="305" y="4599"/>
                  <a:pt x="296" y="4599"/>
                </a:cubicBezTo>
                <a:cubicBezTo>
                  <a:pt x="293" y="4599"/>
                  <a:pt x="289" y="4598"/>
                  <a:pt x="286" y="4597"/>
                </a:cubicBezTo>
                <a:lnTo>
                  <a:pt x="151" y="4560"/>
                </a:lnTo>
                <a:cubicBezTo>
                  <a:pt x="134" y="4555"/>
                  <a:pt x="122" y="4539"/>
                  <a:pt x="122" y="4521"/>
                </a:cubicBezTo>
                <a:lnTo>
                  <a:pt x="122" y="4147"/>
                </a:lnTo>
                <a:cubicBezTo>
                  <a:pt x="122" y="4136"/>
                  <a:pt x="126" y="4125"/>
                  <a:pt x="135" y="4117"/>
                </a:cubicBezTo>
                <a:cubicBezTo>
                  <a:pt x="143" y="4109"/>
                  <a:pt x="155" y="4106"/>
                  <a:pt x="166" y="4107"/>
                </a:cubicBezTo>
                <a:lnTo>
                  <a:pt x="300" y="4120"/>
                </a:lnTo>
                <a:cubicBezTo>
                  <a:pt x="321" y="4122"/>
                  <a:pt x="336" y="4139"/>
                  <a:pt x="336" y="4160"/>
                </a:cubicBezTo>
                <a:lnTo>
                  <a:pt x="336" y="4559"/>
                </a:lnTo>
                <a:lnTo>
                  <a:pt x="337" y="4559"/>
                </a:lnTo>
                <a:close/>
                <a:moveTo>
                  <a:pt x="337" y="3761"/>
                </a:moveTo>
                <a:cubicBezTo>
                  <a:pt x="337" y="3782"/>
                  <a:pt x="321" y="3800"/>
                  <a:pt x="300" y="3802"/>
                </a:cubicBezTo>
                <a:lnTo>
                  <a:pt x="165" y="3813"/>
                </a:lnTo>
                <a:lnTo>
                  <a:pt x="162" y="3813"/>
                </a:lnTo>
                <a:cubicBezTo>
                  <a:pt x="152" y="3813"/>
                  <a:pt x="142" y="3809"/>
                  <a:pt x="135" y="3802"/>
                </a:cubicBezTo>
                <a:cubicBezTo>
                  <a:pt x="126" y="3795"/>
                  <a:pt x="122" y="3784"/>
                  <a:pt x="122" y="3773"/>
                </a:cubicBezTo>
                <a:lnTo>
                  <a:pt x="122" y="3398"/>
                </a:lnTo>
                <a:cubicBezTo>
                  <a:pt x="122" y="3380"/>
                  <a:pt x="134" y="3364"/>
                  <a:pt x="152" y="3359"/>
                </a:cubicBezTo>
                <a:lnTo>
                  <a:pt x="286" y="3324"/>
                </a:lnTo>
                <a:cubicBezTo>
                  <a:pt x="298" y="3321"/>
                  <a:pt x="311" y="3323"/>
                  <a:pt x="321" y="3331"/>
                </a:cubicBezTo>
                <a:cubicBezTo>
                  <a:pt x="331" y="3339"/>
                  <a:pt x="337" y="3350"/>
                  <a:pt x="337" y="3363"/>
                </a:cubicBezTo>
                <a:lnTo>
                  <a:pt x="337" y="3761"/>
                </a:lnTo>
                <a:lnTo>
                  <a:pt x="337" y="3761"/>
                </a:lnTo>
                <a:close/>
                <a:moveTo>
                  <a:pt x="729" y="4668"/>
                </a:moveTo>
                <a:cubicBezTo>
                  <a:pt x="729" y="4680"/>
                  <a:pt x="723" y="4692"/>
                  <a:pt x="714" y="4700"/>
                </a:cubicBezTo>
                <a:cubicBezTo>
                  <a:pt x="706" y="4705"/>
                  <a:pt x="698" y="4708"/>
                  <a:pt x="689" y="4708"/>
                </a:cubicBezTo>
                <a:cubicBezTo>
                  <a:pt x="686" y="4708"/>
                  <a:pt x="682" y="4707"/>
                  <a:pt x="678" y="4706"/>
                </a:cubicBezTo>
                <a:lnTo>
                  <a:pt x="494" y="4655"/>
                </a:lnTo>
                <a:cubicBezTo>
                  <a:pt x="477" y="4651"/>
                  <a:pt x="465" y="4635"/>
                  <a:pt x="465" y="4617"/>
                </a:cubicBezTo>
                <a:lnTo>
                  <a:pt x="465" y="4180"/>
                </a:lnTo>
                <a:cubicBezTo>
                  <a:pt x="465" y="4169"/>
                  <a:pt x="470" y="4158"/>
                  <a:pt x="478" y="4150"/>
                </a:cubicBezTo>
                <a:cubicBezTo>
                  <a:pt x="486" y="4143"/>
                  <a:pt x="498" y="4139"/>
                  <a:pt x="509" y="4140"/>
                </a:cubicBezTo>
                <a:lnTo>
                  <a:pt x="693" y="4158"/>
                </a:lnTo>
                <a:cubicBezTo>
                  <a:pt x="714" y="4160"/>
                  <a:pt x="729" y="4178"/>
                  <a:pt x="729" y="4198"/>
                </a:cubicBezTo>
                <a:lnTo>
                  <a:pt x="729" y="4668"/>
                </a:lnTo>
                <a:lnTo>
                  <a:pt x="729" y="4668"/>
                </a:lnTo>
                <a:close/>
                <a:moveTo>
                  <a:pt x="729" y="3729"/>
                </a:moveTo>
                <a:cubicBezTo>
                  <a:pt x="729" y="3750"/>
                  <a:pt x="713" y="3767"/>
                  <a:pt x="692" y="3769"/>
                </a:cubicBezTo>
                <a:lnTo>
                  <a:pt x="508" y="3784"/>
                </a:lnTo>
                <a:lnTo>
                  <a:pt x="505" y="3784"/>
                </a:lnTo>
                <a:cubicBezTo>
                  <a:pt x="495" y="3784"/>
                  <a:pt x="485" y="3781"/>
                  <a:pt x="478" y="3774"/>
                </a:cubicBezTo>
                <a:cubicBezTo>
                  <a:pt x="469" y="3766"/>
                  <a:pt x="465" y="3756"/>
                  <a:pt x="465" y="3744"/>
                </a:cubicBezTo>
                <a:lnTo>
                  <a:pt x="465" y="3308"/>
                </a:lnTo>
                <a:cubicBezTo>
                  <a:pt x="465" y="3290"/>
                  <a:pt x="477" y="3274"/>
                  <a:pt x="495" y="3269"/>
                </a:cubicBezTo>
                <a:lnTo>
                  <a:pt x="679" y="3221"/>
                </a:lnTo>
                <a:cubicBezTo>
                  <a:pt x="691" y="3217"/>
                  <a:pt x="704" y="3220"/>
                  <a:pt x="714" y="3228"/>
                </a:cubicBezTo>
                <a:cubicBezTo>
                  <a:pt x="723" y="3235"/>
                  <a:pt x="729" y="3247"/>
                  <a:pt x="729" y="3260"/>
                </a:cubicBezTo>
                <a:lnTo>
                  <a:pt x="729" y="3729"/>
                </a:lnTo>
                <a:close/>
                <a:moveTo>
                  <a:pt x="1737" y="4948"/>
                </a:moveTo>
                <a:cubicBezTo>
                  <a:pt x="1737" y="4960"/>
                  <a:pt x="1731" y="4972"/>
                  <a:pt x="1721" y="4980"/>
                </a:cubicBezTo>
                <a:cubicBezTo>
                  <a:pt x="1714" y="4985"/>
                  <a:pt x="1706" y="4988"/>
                  <a:pt x="1697" y="4988"/>
                </a:cubicBezTo>
                <a:cubicBezTo>
                  <a:pt x="1693" y="4988"/>
                  <a:pt x="1690" y="4987"/>
                  <a:pt x="1686" y="4986"/>
                </a:cubicBezTo>
                <a:lnTo>
                  <a:pt x="1449" y="4920"/>
                </a:lnTo>
                <a:cubicBezTo>
                  <a:pt x="1431" y="4916"/>
                  <a:pt x="1419" y="4900"/>
                  <a:pt x="1419" y="4882"/>
                </a:cubicBezTo>
                <a:lnTo>
                  <a:pt x="1419" y="4274"/>
                </a:lnTo>
                <a:cubicBezTo>
                  <a:pt x="1419" y="4262"/>
                  <a:pt x="1424" y="4251"/>
                  <a:pt x="1432" y="4244"/>
                </a:cubicBezTo>
                <a:cubicBezTo>
                  <a:pt x="1441" y="4236"/>
                  <a:pt x="1452" y="4232"/>
                  <a:pt x="1463" y="4233"/>
                </a:cubicBezTo>
                <a:lnTo>
                  <a:pt x="1701" y="4257"/>
                </a:lnTo>
                <a:cubicBezTo>
                  <a:pt x="1721" y="4259"/>
                  <a:pt x="1737" y="4276"/>
                  <a:pt x="1737" y="4297"/>
                </a:cubicBezTo>
                <a:lnTo>
                  <a:pt x="1737" y="4948"/>
                </a:lnTo>
                <a:close/>
                <a:moveTo>
                  <a:pt x="1737" y="3646"/>
                </a:moveTo>
                <a:cubicBezTo>
                  <a:pt x="1737" y="3667"/>
                  <a:pt x="1721" y="3684"/>
                  <a:pt x="1700" y="3686"/>
                </a:cubicBezTo>
                <a:lnTo>
                  <a:pt x="1463" y="3705"/>
                </a:lnTo>
                <a:cubicBezTo>
                  <a:pt x="1462" y="3706"/>
                  <a:pt x="1461" y="3706"/>
                  <a:pt x="1459" y="3706"/>
                </a:cubicBezTo>
                <a:cubicBezTo>
                  <a:pt x="1449" y="3706"/>
                  <a:pt x="1440" y="3702"/>
                  <a:pt x="1432" y="3695"/>
                </a:cubicBezTo>
                <a:cubicBezTo>
                  <a:pt x="1424" y="3687"/>
                  <a:pt x="1419" y="3677"/>
                  <a:pt x="1419" y="3665"/>
                </a:cubicBezTo>
                <a:lnTo>
                  <a:pt x="1419" y="3057"/>
                </a:lnTo>
                <a:cubicBezTo>
                  <a:pt x="1419" y="3039"/>
                  <a:pt x="1432" y="3023"/>
                  <a:pt x="1449" y="3018"/>
                </a:cubicBezTo>
                <a:lnTo>
                  <a:pt x="1687" y="2956"/>
                </a:lnTo>
                <a:cubicBezTo>
                  <a:pt x="1699" y="2953"/>
                  <a:pt x="1712" y="2955"/>
                  <a:pt x="1721" y="2963"/>
                </a:cubicBezTo>
                <a:cubicBezTo>
                  <a:pt x="1731" y="2970"/>
                  <a:pt x="1737" y="2982"/>
                  <a:pt x="1737" y="2995"/>
                </a:cubicBezTo>
                <a:lnTo>
                  <a:pt x="1737" y="3646"/>
                </a:lnTo>
                <a:close/>
                <a:moveTo>
                  <a:pt x="1737" y="2344"/>
                </a:moveTo>
                <a:cubicBezTo>
                  <a:pt x="1737" y="2360"/>
                  <a:pt x="1728" y="2374"/>
                  <a:pt x="1713" y="2381"/>
                </a:cubicBezTo>
                <a:lnTo>
                  <a:pt x="1476" y="2486"/>
                </a:lnTo>
                <a:cubicBezTo>
                  <a:pt x="1471" y="2488"/>
                  <a:pt x="1465" y="2489"/>
                  <a:pt x="1460" y="2489"/>
                </a:cubicBezTo>
                <a:cubicBezTo>
                  <a:pt x="1452" y="2489"/>
                  <a:pt x="1444" y="2487"/>
                  <a:pt x="1437" y="2483"/>
                </a:cubicBezTo>
                <a:cubicBezTo>
                  <a:pt x="1426" y="2475"/>
                  <a:pt x="1419" y="2463"/>
                  <a:pt x="1419" y="2449"/>
                </a:cubicBezTo>
                <a:lnTo>
                  <a:pt x="1419" y="1841"/>
                </a:lnTo>
                <a:cubicBezTo>
                  <a:pt x="1419" y="1827"/>
                  <a:pt x="1426" y="1814"/>
                  <a:pt x="1438" y="1807"/>
                </a:cubicBezTo>
                <a:lnTo>
                  <a:pt x="1676" y="1659"/>
                </a:lnTo>
                <a:cubicBezTo>
                  <a:pt x="1688" y="1651"/>
                  <a:pt x="1704" y="1651"/>
                  <a:pt x="1716" y="1658"/>
                </a:cubicBezTo>
                <a:cubicBezTo>
                  <a:pt x="1729" y="1665"/>
                  <a:pt x="1737" y="1678"/>
                  <a:pt x="1737" y="1693"/>
                </a:cubicBezTo>
                <a:lnTo>
                  <a:pt x="1737" y="2344"/>
                </a:lnTo>
                <a:lnTo>
                  <a:pt x="1737" y="2344"/>
                </a:lnTo>
                <a:close/>
                <a:moveTo>
                  <a:pt x="2329" y="5112"/>
                </a:moveTo>
                <a:cubicBezTo>
                  <a:pt x="2329" y="5124"/>
                  <a:pt x="2323" y="5136"/>
                  <a:pt x="2313" y="5144"/>
                </a:cubicBezTo>
                <a:cubicBezTo>
                  <a:pt x="2306" y="5149"/>
                  <a:pt x="2297" y="5152"/>
                  <a:pt x="2289" y="5152"/>
                </a:cubicBezTo>
                <a:cubicBezTo>
                  <a:pt x="2285" y="5152"/>
                  <a:pt x="2281" y="5152"/>
                  <a:pt x="2278" y="5151"/>
                </a:cubicBezTo>
                <a:lnTo>
                  <a:pt x="1960" y="5062"/>
                </a:lnTo>
                <a:cubicBezTo>
                  <a:pt x="1942" y="5058"/>
                  <a:pt x="1930" y="5042"/>
                  <a:pt x="1930" y="5024"/>
                </a:cubicBezTo>
                <a:lnTo>
                  <a:pt x="1930" y="4323"/>
                </a:lnTo>
                <a:cubicBezTo>
                  <a:pt x="1930" y="4312"/>
                  <a:pt x="1935" y="4301"/>
                  <a:pt x="1943" y="4293"/>
                </a:cubicBezTo>
                <a:cubicBezTo>
                  <a:pt x="1952" y="4286"/>
                  <a:pt x="1963" y="4282"/>
                  <a:pt x="1974" y="4283"/>
                </a:cubicBezTo>
                <a:lnTo>
                  <a:pt x="2292" y="4314"/>
                </a:lnTo>
                <a:cubicBezTo>
                  <a:pt x="2313" y="4316"/>
                  <a:pt x="2329" y="4334"/>
                  <a:pt x="2329" y="4354"/>
                </a:cubicBezTo>
                <a:lnTo>
                  <a:pt x="2329" y="5112"/>
                </a:lnTo>
                <a:close/>
                <a:moveTo>
                  <a:pt x="2329" y="3597"/>
                </a:moveTo>
                <a:cubicBezTo>
                  <a:pt x="2329" y="3618"/>
                  <a:pt x="2313" y="3635"/>
                  <a:pt x="2292" y="3637"/>
                </a:cubicBezTo>
                <a:lnTo>
                  <a:pt x="1974" y="3663"/>
                </a:lnTo>
                <a:cubicBezTo>
                  <a:pt x="1973" y="3663"/>
                  <a:pt x="1971" y="3664"/>
                  <a:pt x="1970" y="3664"/>
                </a:cubicBezTo>
                <a:cubicBezTo>
                  <a:pt x="1960" y="3664"/>
                  <a:pt x="1951" y="3660"/>
                  <a:pt x="1943" y="3653"/>
                </a:cubicBezTo>
                <a:cubicBezTo>
                  <a:pt x="1935" y="3645"/>
                  <a:pt x="1930" y="3634"/>
                  <a:pt x="1930" y="3623"/>
                </a:cubicBezTo>
                <a:lnTo>
                  <a:pt x="1930" y="2923"/>
                </a:lnTo>
                <a:cubicBezTo>
                  <a:pt x="1930" y="2905"/>
                  <a:pt x="1942" y="2889"/>
                  <a:pt x="1960" y="2884"/>
                </a:cubicBezTo>
                <a:lnTo>
                  <a:pt x="2278" y="2800"/>
                </a:lnTo>
                <a:cubicBezTo>
                  <a:pt x="2290" y="2797"/>
                  <a:pt x="2303" y="2800"/>
                  <a:pt x="2313" y="2807"/>
                </a:cubicBezTo>
                <a:cubicBezTo>
                  <a:pt x="2323" y="2815"/>
                  <a:pt x="2329" y="2827"/>
                  <a:pt x="2329" y="2839"/>
                </a:cubicBezTo>
                <a:lnTo>
                  <a:pt x="2329" y="3597"/>
                </a:lnTo>
                <a:lnTo>
                  <a:pt x="2329" y="3597"/>
                </a:lnTo>
                <a:close/>
                <a:moveTo>
                  <a:pt x="2329" y="2082"/>
                </a:moveTo>
                <a:cubicBezTo>
                  <a:pt x="2329" y="2098"/>
                  <a:pt x="2319" y="2112"/>
                  <a:pt x="2305" y="2119"/>
                </a:cubicBezTo>
                <a:lnTo>
                  <a:pt x="1987" y="2260"/>
                </a:lnTo>
                <a:cubicBezTo>
                  <a:pt x="1982" y="2262"/>
                  <a:pt x="1976" y="2263"/>
                  <a:pt x="1970" y="2263"/>
                </a:cubicBezTo>
                <a:cubicBezTo>
                  <a:pt x="1963" y="2263"/>
                  <a:pt x="1955" y="2261"/>
                  <a:pt x="1949" y="2257"/>
                </a:cubicBezTo>
                <a:cubicBezTo>
                  <a:pt x="1937" y="2249"/>
                  <a:pt x="1930" y="2236"/>
                  <a:pt x="1930" y="2223"/>
                </a:cubicBezTo>
                <a:lnTo>
                  <a:pt x="1930" y="1523"/>
                </a:lnTo>
                <a:cubicBezTo>
                  <a:pt x="1930" y="1509"/>
                  <a:pt x="1938" y="1496"/>
                  <a:pt x="1949" y="1489"/>
                </a:cubicBezTo>
                <a:lnTo>
                  <a:pt x="2267" y="1290"/>
                </a:lnTo>
                <a:cubicBezTo>
                  <a:pt x="2280" y="1282"/>
                  <a:pt x="2295" y="1282"/>
                  <a:pt x="2308" y="1289"/>
                </a:cubicBezTo>
                <a:cubicBezTo>
                  <a:pt x="2321" y="1296"/>
                  <a:pt x="2329" y="1310"/>
                  <a:pt x="2329" y="1324"/>
                </a:cubicBezTo>
                <a:lnTo>
                  <a:pt x="2329" y="2082"/>
                </a:lnTo>
                <a:lnTo>
                  <a:pt x="2329" y="2082"/>
                </a:lnTo>
                <a:close/>
                <a:moveTo>
                  <a:pt x="3152" y="5341"/>
                </a:moveTo>
                <a:cubicBezTo>
                  <a:pt x="3152" y="5352"/>
                  <a:pt x="3147" y="5364"/>
                  <a:pt x="3139" y="5372"/>
                </a:cubicBezTo>
                <a:cubicBezTo>
                  <a:pt x="3124" y="5387"/>
                  <a:pt x="3104" y="5387"/>
                  <a:pt x="3098" y="5387"/>
                </a:cubicBezTo>
                <a:lnTo>
                  <a:pt x="3097" y="5387"/>
                </a:lnTo>
                <a:cubicBezTo>
                  <a:pt x="3018" y="5387"/>
                  <a:pt x="2710" y="5276"/>
                  <a:pt x="2650" y="5254"/>
                </a:cubicBezTo>
                <a:cubicBezTo>
                  <a:pt x="2634" y="5248"/>
                  <a:pt x="2623" y="5233"/>
                  <a:pt x="2623" y="5216"/>
                </a:cubicBezTo>
                <a:lnTo>
                  <a:pt x="2623" y="4391"/>
                </a:lnTo>
                <a:cubicBezTo>
                  <a:pt x="2623" y="4380"/>
                  <a:pt x="2628" y="4369"/>
                  <a:pt x="2636" y="4361"/>
                </a:cubicBezTo>
                <a:cubicBezTo>
                  <a:pt x="2645" y="4354"/>
                  <a:pt x="2656" y="4350"/>
                  <a:pt x="2667" y="4351"/>
                </a:cubicBezTo>
                <a:lnTo>
                  <a:pt x="3115" y="4395"/>
                </a:lnTo>
                <a:cubicBezTo>
                  <a:pt x="3136" y="4397"/>
                  <a:pt x="3152" y="4414"/>
                  <a:pt x="3152" y="4435"/>
                </a:cubicBezTo>
                <a:cubicBezTo>
                  <a:pt x="3152" y="4444"/>
                  <a:pt x="3152" y="5302"/>
                  <a:pt x="3152" y="5341"/>
                </a:cubicBezTo>
                <a:close/>
                <a:moveTo>
                  <a:pt x="3152" y="3529"/>
                </a:moveTo>
                <a:cubicBezTo>
                  <a:pt x="3152" y="3550"/>
                  <a:pt x="3136" y="3567"/>
                  <a:pt x="3115" y="3569"/>
                </a:cubicBezTo>
                <a:lnTo>
                  <a:pt x="2667" y="3606"/>
                </a:lnTo>
                <a:cubicBezTo>
                  <a:pt x="2665" y="3606"/>
                  <a:pt x="2664" y="3606"/>
                  <a:pt x="2663" y="3606"/>
                </a:cubicBezTo>
                <a:cubicBezTo>
                  <a:pt x="2653" y="3606"/>
                  <a:pt x="2643" y="3602"/>
                  <a:pt x="2636" y="3595"/>
                </a:cubicBezTo>
                <a:cubicBezTo>
                  <a:pt x="2628" y="3588"/>
                  <a:pt x="2623" y="3577"/>
                  <a:pt x="2623" y="3566"/>
                </a:cubicBezTo>
                <a:lnTo>
                  <a:pt x="2623" y="2741"/>
                </a:lnTo>
                <a:cubicBezTo>
                  <a:pt x="2623" y="2722"/>
                  <a:pt x="2635" y="2706"/>
                  <a:pt x="2653" y="2702"/>
                </a:cubicBezTo>
                <a:lnTo>
                  <a:pt x="3101" y="2584"/>
                </a:lnTo>
                <a:cubicBezTo>
                  <a:pt x="3113" y="2581"/>
                  <a:pt x="3126" y="2583"/>
                  <a:pt x="3136" y="2591"/>
                </a:cubicBezTo>
                <a:cubicBezTo>
                  <a:pt x="3146" y="2599"/>
                  <a:pt x="3152" y="2610"/>
                  <a:pt x="3152" y="2623"/>
                </a:cubicBezTo>
                <a:lnTo>
                  <a:pt x="3152" y="3529"/>
                </a:lnTo>
                <a:lnTo>
                  <a:pt x="3152" y="3529"/>
                </a:lnTo>
                <a:close/>
                <a:moveTo>
                  <a:pt x="3152" y="1717"/>
                </a:moveTo>
                <a:cubicBezTo>
                  <a:pt x="3152" y="1733"/>
                  <a:pt x="3142" y="1748"/>
                  <a:pt x="3128" y="1754"/>
                </a:cubicBezTo>
                <a:lnTo>
                  <a:pt x="2680" y="1953"/>
                </a:lnTo>
                <a:cubicBezTo>
                  <a:pt x="2674" y="1955"/>
                  <a:pt x="2669" y="1956"/>
                  <a:pt x="2663" y="1956"/>
                </a:cubicBezTo>
                <a:cubicBezTo>
                  <a:pt x="2656" y="1956"/>
                  <a:pt x="2648" y="1954"/>
                  <a:pt x="2641" y="1950"/>
                </a:cubicBezTo>
                <a:cubicBezTo>
                  <a:pt x="2630" y="1942"/>
                  <a:pt x="2623" y="1930"/>
                  <a:pt x="2623" y="1916"/>
                </a:cubicBezTo>
                <a:lnTo>
                  <a:pt x="2623" y="1091"/>
                </a:lnTo>
                <a:cubicBezTo>
                  <a:pt x="2623" y="1077"/>
                  <a:pt x="2630" y="1064"/>
                  <a:pt x="2642" y="1057"/>
                </a:cubicBezTo>
                <a:lnTo>
                  <a:pt x="3090" y="777"/>
                </a:lnTo>
                <a:cubicBezTo>
                  <a:pt x="3103" y="769"/>
                  <a:pt x="3118" y="769"/>
                  <a:pt x="3131" y="776"/>
                </a:cubicBezTo>
                <a:cubicBezTo>
                  <a:pt x="3144" y="783"/>
                  <a:pt x="3152" y="797"/>
                  <a:pt x="3152" y="811"/>
                </a:cubicBezTo>
                <a:lnTo>
                  <a:pt x="3152" y="1717"/>
                </a:lnTo>
                <a:lnTo>
                  <a:pt x="3152" y="1717"/>
                </a:lnTo>
                <a:close/>
                <a:moveTo>
                  <a:pt x="4934" y="1266"/>
                </a:moveTo>
                <a:cubicBezTo>
                  <a:pt x="4934" y="1252"/>
                  <a:pt x="4941" y="1240"/>
                  <a:pt x="4952" y="1232"/>
                </a:cubicBezTo>
                <a:cubicBezTo>
                  <a:pt x="4963" y="1225"/>
                  <a:pt x="4978" y="1224"/>
                  <a:pt x="4990" y="1229"/>
                </a:cubicBezTo>
                <a:lnTo>
                  <a:pt x="5469" y="1436"/>
                </a:lnTo>
                <a:cubicBezTo>
                  <a:pt x="5483" y="1442"/>
                  <a:pt x="5493" y="1457"/>
                  <a:pt x="5493" y="1473"/>
                </a:cubicBezTo>
                <a:lnTo>
                  <a:pt x="5493" y="2187"/>
                </a:lnTo>
                <a:cubicBezTo>
                  <a:pt x="5493" y="2200"/>
                  <a:pt x="5487" y="2212"/>
                  <a:pt x="5477" y="2220"/>
                </a:cubicBezTo>
                <a:cubicBezTo>
                  <a:pt x="5470" y="2225"/>
                  <a:pt x="5461" y="2228"/>
                  <a:pt x="5453" y="2228"/>
                </a:cubicBezTo>
                <a:cubicBezTo>
                  <a:pt x="5449" y="2228"/>
                  <a:pt x="5445" y="2227"/>
                  <a:pt x="5441" y="2226"/>
                </a:cubicBezTo>
                <a:lnTo>
                  <a:pt x="4963" y="2079"/>
                </a:lnTo>
                <a:cubicBezTo>
                  <a:pt x="4946" y="2074"/>
                  <a:pt x="4934" y="2058"/>
                  <a:pt x="4934" y="2040"/>
                </a:cubicBezTo>
                <a:lnTo>
                  <a:pt x="4934" y="1266"/>
                </a:lnTo>
                <a:lnTo>
                  <a:pt x="4934" y="1266"/>
                </a:lnTo>
                <a:close/>
                <a:moveTo>
                  <a:pt x="4934" y="2815"/>
                </a:moveTo>
                <a:cubicBezTo>
                  <a:pt x="4934" y="2803"/>
                  <a:pt x="4939" y="2791"/>
                  <a:pt x="4948" y="2784"/>
                </a:cubicBezTo>
                <a:cubicBezTo>
                  <a:pt x="4958" y="2776"/>
                  <a:pt x="4970" y="2773"/>
                  <a:pt x="4981" y="2775"/>
                </a:cubicBezTo>
                <a:lnTo>
                  <a:pt x="5460" y="2862"/>
                </a:lnTo>
                <a:cubicBezTo>
                  <a:pt x="5479" y="2866"/>
                  <a:pt x="5493" y="2882"/>
                  <a:pt x="5493" y="2902"/>
                </a:cubicBezTo>
                <a:lnTo>
                  <a:pt x="5493" y="3623"/>
                </a:lnTo>
                <a:cubicBezTo>
                  <a:pt x="5493" y="3634"/>
                  <a:pt x="5488" y="3645"/>
                  <a:pt x="5480" y="3653"/>
                </a:cubicBezTo>
                <a:cubicBezTo>
                  <a:pt x="5473" y="3660"/>
                  <a:pt x="5463" y="3664"/>
                  <a:pt x="5453" y="3664"/>
                </a:cubicBezTo>
                <a:cubicBezTo>
                  <a:pt x="5452" y="3664"/>
                  <a:pt x="5451" y="3663"/>
                  <a:pt x="5450" y="3663"/>
                </a:cubicBezTo>
                <a:lnTo>
                  <a:pt x="4971" y="3629"/>
                </a:lnTo>
                <a:cubicBezTo>
                  <a:pt x="4950" y="3628"/>
                  <a:pt x="4934" y="3610"/>
                  <a:pt x="4934" y="3589"/>
                </a:cubicBezTo>
                <a:lnTo>
                  <a:pt x="4934" y="2815"/>
                </a:lnTo>
                <a:close/>
                <a:moveTo>
                  <a:pt x="3688" y="727"/>
                </a:moveTo>
                <a:cubicBezTo>
                  <a:pt x="3688" y="714"/>
                  <a:pt x="3695" y="701"/>
                  <a:pt x="3706" y="694"/>
                </a:cubicBezTo>
                <a:cubicBezTo>
                  <a:pt x="3718" y="686"/>
                  <a:pt x="3732" y="685"/>
                  <a:pt x="3744" y="690"/>
                </a:cubicBezTo>
                <a:lnTo>
                  <a:pt x="4424" y="984"/>
                </a:lnTo>
                <a:cubicBezTo>
                  <a:pt x="4439" y="991"/>
                  <a:pt x="4449" y="1005"/>
                  <a:pt x="4449" y="1021"/>
                </a:cubicBezTo>
                <a:lnTo>
                  <a:pt x="4449" y="1867"/>
                </a:lnTo>
                <a:cubicBezTo>
                  <a:pt x="4449" y="1879"/>
                  <a:pt x="4442" y="1891"/>
                  <a:pt x="4432" y="1899"/>
                </a:cubicBezTo>
                <a:cubicBezTo>
                  <a:pt x="4425" y="1904"/>
                  <a:pt x="4417" y="1907"/>
                  <a:pt x="4408" y="1907"/>
                </a:cubicBezTo>
                <a:cubicBezTo>
                  <a:pt x="4404" y="1907"/>
                  <a:pt x="4400" y="1906"/>
                  <a:pt x="4396" y="1905"/>
                </a:cubicBezTo>
                <a:lnTo>
                  <a:pt x="3717" y="1696"/>
                </a:lnTo>
                <a:cubicBezTo>
                  <a:pt x="3700" y="1691"/>
                  <a:pt x="3688" y="1675"/>
                  <a:pt x="3688" y="1658"/>
                </a:cubicBezTo>
                <a:lnTo>
                  <a:pt x="3688" y="727"/>
                </a:lnTo>
                <a:lnTo>
                  <a:pt x="3688" y="727"/>
                </a:lnTo>
                <a:close/>
                <a:moveTo>
                  <a:pt x="3688" y="3518"/>
                </a:moveTo>
                <a:lnTo>
                  <a:pt x="3688" y="2588"/>
                </a:lnTo>
                <a:cubicBezTo>
                  <a:pt x="3688" y="2576"/>
                  <a:pt x="3694" y="2564"/>
                  <a:pt x="3703" y="2557"/>
                </a:cubicBezTo>
                <a:cubicBezTo>
                  <a:pt x="3712" y="2549"/>
                  <a:pt x="3724" y="2546"/>
                  <a:pt x="3736" y="2548"/>
                </a:cubicBezTo>
                <a:lnTo>
                  <a:pt x="4415" y="2672"/>
                </a:lnTo>
                <a:cubicBezTo>
                  <a:pt x="4434" y="2676"/>
                  <a:pt x="4448" y="2692"/>
                  <a:pt x="4448" y="2712"/>
                </a:cubicBezTo>
                <a:lnTo>
                  <a:pt x="4448" y="3557"/>
                </a:lnTo>
                <a:cubicBezTo>
                  <a:pt x="4448" y="3568"/>
                  <a:pt x="4444" y="3579"/>
                  <a:pt x="4436" y="3586"/>
                </a:cubicBezTo>
                <a:cubicBezTo>
                  <a:pt x="4428" y="3593"/>
                  <a:pt x="4418" y="3597"/>
                  <a:pt x="4408" y="3597"/>
                </a:cubicBezTo>
                <a:cubicBezTo>
                  <a:pt x="4407" y="3597"/>
                  <a:pt x="4407" y="3597"/>
                  <a:pt x="4406" y="3597"/>
                </a:cubicBezTo>
                <a:lnTo>
                  <a:pt x="3726" y="3558"/>
                </a:lnTo>
                <a:cubicBezTo>
                  <a:pt x="3705" y="3557"/>
                  <a:pt x="3688" y="3539"/>
                  <a:pt x="3688" y="3518"/>
                </a:cubicBezTo>
                <a:close/>
                <a:moveTo>
                  <a:pt x="5014" y="6300"/>
                </a:moveTo>
                <a:cubicBezTo>
                  <a:pt x="5014" y="6317"/>
                  <a:pt x="5004" y="6331"/>
                  <a:pt x="4989" y="6338"/>
                </a:cubicBezTo>
                <a:lnTo>
                  <a:pt x="4099" y="6676"/>
                </a:lnTo>
                <a:cubicBezTo>
                  <a:pt x="4094" y="6677"/>
                  <a:pt x="4089" y="6678"/>
                  <a:pt x="4085" y="6678"/>
                </a:cubicBezTo>
                <a:cubicBezTo>
                  <a:pt x="4077" y="6678"/>
                  <a:pt x="4069" y="6676"/>
                  <a:pt x="4062" y="6671"/>
                </a:cubicBezTo>
                <a:cubicBezTo>
                  <a:pt x="4051" y="6664"/>
                  <a:pt x="4045" y="6651"/>
                  <a:pt x="4045" y="6638"/>
                </a:cubicBezTo>
                <a:lnTo>
                  <a:pt x="4045" y="4424"/>
                </a:lnTo>
                <a:cubicBezTo>
                  <a:pt x="4045" y="4403"/>
                  <a:pt x="4061" y="4385"/>
                  <a:pt x="4082" y="4384"/>
                </a:cubicBezTo>
                <a:lnTo>
                  <a:pt x="4972" y="4323"/>
                </a:lnTo>
                <a:cubicBezTo>
                  <a:pt x="4983" y="4323"/>
                  <a:pt x="4994" y="4327"/>
                  <a:pt x="5002" y="4334"/>
                </a:cubicBezTo>
                <a:cubicBezTo>
                  <a:pt x="5010" y="4342"/>
                  <a:pt x="5015" y="4352"/>
                  <a:pt x="5015" y="4364"/>
                </a:cubicBezTo>
                <a:lnTo>
                  <a:pt x="5015" y="6300"/>
                </a:lnTo>
                <a:lnTo>
                  <a:pt x="5014" y="6300"/>
                </a:lnTo>
                <a:close/>
                <a:moveTo>
                  <a:pt x="6087" y="5892"/>
                </a:moveTo>
                <a:cubicBezTo>
                  <a:pt x="6087" y="5909"/>
                  <a:pt x="6076" y="5924"/>
                  <a:pt x="6061" y="5930"/>
                </a:cubicBezTo>
                <a:lnTo>
                  <a:pt x="5467" y="6156"/>
                </a:lnTo>
                <a:cubicBezTo>
                  <a:pt x="5462" y="6157"/>
                  <a:pt x="5458" y="6158"/>
                  <a:pt x="5453" y="6158"/>
                </a:cubicBezTo>
                <a:cubicBezTo>
                  <a:pt x="5445" y="6158"/>
                  <a:pt x="5437" y="6156"/>
                  <a:pt x="5430" y="6151"/>
                </a:cubicBezTo>
                <a:cubicBezTo>
                  <a:pt x="5419" y="6144"/>
                  <a:pt x="5413" y="6131"/>
                  <a:pt x="5413" y="6118"/>
                </a:cubicBezTo>
                <a:lnTo>
                  <a:pt x="5413" y="4331"/>
                </a:lnTo>
                <a:cubicBezTo>
                  <a:pt x="5413" y="4310"/>
                  <a:pt x="5429" y="4293"/>
                  <a:pt x="5450" y="4291"/>
                </a:cubicBezTo>
                <a:lnTo>
                  <a:pt x="6044" y="4251"/>
                </a:lnTo>
                <a:cubicBezTo>
                  <a:pt x="6055" y="4250"/>
                  <a:pt x="6066" y="4254"/>
                  <a:pt x="6074" y="4262"/>
                </a:cubicBezTo>
                <a:cubicBezTo>
                  <a:pt x="6082" y="4269"/>
                  <a:pt x="6087" y="4280"/>
                  <a:pt x="6087" y="4291"/>
                </a:cubicBezTo>
                <a:lnTo>
                  <a:pt x="6087" y="5892"/>
                </a:lnTo>
                <a:close/>
                <a:moveTo>
                  <a:pt x="6258" y="3660"/>
                </a:moveTo>
                <a:cubicBezTo>
                  <a:pt x="6258" y="3671"/>
                  <a:pt x="6253" y="3682"/>
                  <a:pt x="6245" y="3690"/>
                </a:cubicBezTo>
                <a:cubicBezTo>
                  <a:pt x="6238" y="3697"/>
                  <a:pt x="6228" y="3701"/>
                  <a:pt x="6218" y="3701"/>
                </a:cubicBezTo>
                <a:lnTo>
                  <a:pt x="6215" y="3701"/>
                </a:lnTo>
                <a:lnTo>
                  <a:pt x="5860" y="3680"/>
                </a:lnTo>
                <a:cubicBezTo>
                  <a:pt x="5839" y="3679"/>
                  <a:pt x="5822" y="3662"/>
                  <a:pt x="5822" y="3640"/>
                </a:cubicBezTo>
                <a:lnTo>
                  <a:pt x="5822" y="2977"/>
                </a:lnTo>
                <a:cubicBezTo>
                  <a:pt x="5822" y="2965"/>
                  <a:pt x="5828" y="2953"/>
                  <a:pt x="5837" y="2946"/>
                </a:cubicBezTo>
                <a:cubicBezTo>
                  <a:pt x="5846" y="2938"/>
                  <a:pt x="5858" y="2935"/>
                  <a:pt x="5870" y="2937"/>
                </a:cubicBezTo>
                <a:lnTo>
                  <a:pt x="6225" y="3002"/>
                </a:lnTo>
                <a:cubicBezTo>
                  <a:pt x="6244" y="3005"/>
                  <a:pt x="6258" y="3022"/>
                  <a:pt x="6258" y="3041"/>
                </a:cubicBezTo>
                <a:lnTo>
                  <a:pt x="6258" y="3660"/>
                </a:lnTo>
                <a:lnTo>
                  <a:pt x="6258" y="3660"/>
                </a:lnTo>
                <a:close/>
                <a:moveTo>
                  <a:pt x="6258" y="2422"/>
                </a:moveTo>
                <a:cubicBezTo>
                  <a:pt x="6258" y="2435"/>
                  <a:pt x="6252" y="2447"/>
                  <a:pt x="6242" y="2455"/>
                </a:cubicBezTo>
                <a:cubicBezTo>
                  <a:pt x="6235" y="2460"/>
                  <a:pt x="6226" y="2463"/>
                  <a:pt x="6218" y="2463"/>
                </a:cubicBezTo>
                <a:cubicBezTo>
                  <a:pt x="6214" y="2463"/>
                  <a:pt x="6210" y="2462"/>
                  <a:pt x="6206" y="2461"/>
                </a:cubicBezTo>
                <a:lnTo>
                  <a:pt x="5851" y="2352"/>
                </a:lnTo>
                <a:cubicBezTo>
                  <a:pt x="5834" y="2346"/>
                  <a:pt x="5823" y="2331"/>
                  <a:pt x="5823" y="2313"/>
                </a:cubicBezTo>
                <a:lnTo>
                  <a:pt x="5823" y="1650"/>
                </a:lnTo>
                <a:cubicBezTo>
                  <a:pt x="5823" y="1636"/>
                  <a:pt x="5829" y="1624"/>
                  <a:pt x="5841" y="1616"/>
                </a:cubicBezTo>
                <a:cubicBezTo>
                  <a:pt x="5852" y="1609"/>
                  <a:pt x="5866" y="1608"/>
                  <a:pt x="5879" y="1613"/>
                </a:cubicBezTo>
                <a:lnTo>
                  <a:pt x="6234" y="1766"/>
                </a:lnTo>
                <a:cubicBezTo>
                  <a:pt x="6249" y="1773"/>
                  <a:pt x="6258" y="1787"/>
                  <a:pt x="6258" y="1803"/>
                </a:cubicBezTo>
                <a:lnTo>
                  <a:pt x="6258" y="2422"/>
                </a:lnTo>
                <a:lnTo>
                  <a:pt x="6258" y="2422"/>
                </a:lnTo>
                <a:close/>
                <a:moveTo>
                  <a:pt x="6968" y="4762"/>
                </a:moveTo>
                <a:cubicBezTo>
                  <a:pt x="6968" y="4781"/>
                  <a:pt x="6954" y="4798"/>
                  <a:pt x="6935" y="4801"/>
                </a:cubicBezTo>
                <a:lnTo>
                  <a:pt x="6677" y="4851"/>
                </a:lnTo>
                <a:cubicBezTo>
                  <a:pt x="6674" y="4852"/>
                  <a:pt x="6672" y="4852"/>
                  <a:pt x="6669" y="4852"/>
                </a:cubicBezTo>
                <a:cubicBezTo>
                  <a:pt x="6660" y="4852"/>
                  <a:pt x="6651" y="4848"/>
                  <a:pt x="6644" y="4842"/>
                </a:cubicBezTo>
                <a:cubicBezTo>
                  <a:pt x="6635" y="4835"/>
                  <a:pt x="6629" y="4824"/>
                  <a:pt x="6629" y="4812"/>
                </a:cubicBezTo>
                <a:lnTo>
                  <a:pt x="6629" y="4249"/>
                </a:lnTo>
                <a:cubicBezTo>
                  <a:pt x="6629" y="4228"/>
                  <a:pt x="6646" y="4210"/>
                  <a:pt x="6667" y="4209"/>
                </a:cubicBezTo>
                <a:lnTo>
                  <a:pt x="6925" y="4191"/>
                </a:lnTo>
                <a:cubicBezTo>
                  <a:pt x="6936" y="4191"/>
                  <a:pt x="6947" y="4195"/>
                  <a:pt x="6955" y="4202"/>
                </a:cubicBezTo>
                <a:cubicBezTo>
                  <a:pt x="6963" y="4210"/>
                  <a:pt x="6968" y="4220"/>
                  <a:pt x="6968" y="4232"/>
                </a:cubicBezTo>
                <a:lnTo>
                  <a:pt x="6968" y="4762"/>
                </a:lnTo>
                <a:lnTo>
                  <a:pt x="6968" y="4762"/>
                </a:lnTo>
                <a:close/>
                <a:moveTo>
                  <a:pt x="6968" y="3701"/>
                </a:moveTo>
                <a:cubicBezTo>
                  <a:pt x="6968" y="3712"/>
                  <a:pt x="6963" y="3723"/>
                  <a:pt x="6955" y="3730"/>
                </a:cubicBezTo>
                <a:cubicBezTo>
                  <a:pt x="6947" y="3737"/>
                  <a:pt x="6938" y="3741"/>
                  <a:pt x="6927" y="3741"/>
                </a:cubicBezTo>
                <a:lnTo>
                  <a:pt x="6925" y="3741"/>
                </a:lnTo>
                <a:lnTo>
                  <a:pt x="6667" y="3726"/>
                </a:lnTo>
                <a:cubicBezTo>
                  <a:pt x="6646" y="3725"/>
                  <a:pt x="6629" y="3708"/>
                  <a:pt x="6629" y="3686"/>
                </a:cubicBezTo>
                <a:lnTo>
                  <a:pt x="6629" y="3124"/>
                </a:lnTo>
                <a:cubicBezTo>
                  <a:pt x="6629" y="3112"/>
                  <a:pt x="6634" y="3101"/>
                  <a:pt x="6644" y="3093"/>
                </a:cubicBezTo>
                <a:cubicBezTo>
                  <a:pt x="6653" y="3085"/>
                  <a:pt x="6665" y="3082"/>
                  <a:pt x="6677" y="3084"/>
                </a:cubicBezTo>
                <a:lnTo>
                  <a:pt x="6934" y="3131"/>
                </a:lnTo>
                <a:cubicBezTo>
                  <a:pt x="6953" y="3135"/>
                  <a:pt x="6967" y="3151"/>
                  <a:pt x="6967" y="3171"/>
                </a:cubicBezTo>
                <a:lnTo>
                  <a:pt x="6967" y="3701"/>
                </a:lnTo>
                <a:lnTo>
                  <a:pt x="6968" y="3701"/>
                </a:lnTo>
                <a:close/>
                <a:moveTo>
                  <a:pt x="7404" y="4678"/>
                </a:moveTo>
                <a:cubicBezTo>
                  <a:pt x="7404" y="4697"/>
                  <a:pt x="7390" y="4714"/>
                  <a:pt x="7371" y="4717"/>
                </a:cubicBezTo>
                <a:lnTo>
                  <a:pt x="7165" y="4757"/>
                </a:lnTo>
                <a:cubicBezTo>
                  <a:pt x="7162" y="4757"/>
                  <a:pt x="7160" y="4758"/>
                  <a:pt x="7157" y="4758"/>
                </a:cubicBezTo>
                <a:cubicBezTo>
                  <a:pt x="7148" y="4758"/>
                  <a:pt x="7139" y="4754"/>
                  <a:pt x="7132" y="4748"/>
                </a:cubicBezTo>
                <a:cubicBezTo>
                  <a:pt x="7122" y="4741"/>
                  <a:pt x="7117" y="4729"/>
                  <a:pt x="7117" y="4717"/>
                </a:cubicBezTo>
                <a:lnTo>
                  <a:pt x="7117" y="4216"/>
                </a:lnTo>
                <a:cubicBezTo>
                  <a:pt x="7117" y="4195"/>
                  <a:pt x="7134" y="4177"/>
                  <a:pt x="7155" y="4176"/>
                </a:cubicBezTo>
                <a:lnTo>
                  <a:pt x="7361" y="4162"/>
                </a:lnTo>
                <a:cubicBezTo>
                  <a:pt x="7372" y="4161"/>
                  <a:pt x="7383" y="4165"/>
                  <a:pt x="7391" y="4172"/>
                </a:cubicBezTo>
                <a:cubicBezTo>
                  <a:pt x="7399" y="4180"/>
                  <a:pt x="7404" y="4191"/>
                  <a:pt x="7404" y="4202"/>
                </a:cubicBezTo>
                <a:lnTo>
                  <a:pt x="7404" y="4678"/>
                </a:lnTo>
                <a:lnTo>
                  <a:pt x="7404" y="4678"/>
                </a:lnTo>
                <a:close/>
                <a:moveTo>
                  <a:pt x="7404" y="3726"/>
                </a:moveTo>
                <a:cubicBezTo>
                  <a:pt x="7404" y="3737"/>
                  <a:pt x="7399" y="3748"/>
                  <a:pt x="7391" y="3755"/>
                </a:cubicBezTo>
                <a:cubicBezTo>
                  <a:pt x="7384" y="3762"/>
                  <a:pt x="7374" y="3766"/>
                  <a:pt x="7364" y="3766"/>
                </a:cubicBezTo>
                <a:cubicBezTo>
                  <a:pt x="7363" y="3766"/>
                  <a:pt x="7362" y="3766"/>
                  <a:pt x="7361" y="3766"/>
                </a:cubicBezTo>
                <a:lnTo>
                  <a:pt x="7155" y="3754"/>
                </a:lnTo>
                <a:cubicBezTo>
                  <a:pt x="7134" y="3753"/>
                  <a:pt x="7117" y="3736"/>
                  <a:pt x="7117" y="3714"/>
                </a:cubicBezTo>
                <a:lnTo>
                  <a:pt x="7117" y="3219"/>
                </a:lnTo>
                <a:cubicBezTo>
                  <a:pt x="7117" y="3207"/>
                  <a:pt x="7122" y="3196"/>
                  <a:pt x="7131" y="3188"/>
                </a:cubicBezTo>
                <a:cubicBezTo>
                  <a:pt x="7140" y="3181"/>
                  <a:pt x="7152" y="3177"/>
                  <a:pt x="7164" y="3179"/>
                </a:cubicBezTo>
                <a:lnTo>
                  <a:pt x="7370" y="3210"/>
                </a:lnTo>
                <a:cubicBezTo>
                  <a:pt x="7390" y="3213"/>
                  <a:pt x="7404" y="3230"/>
                  <a:pt x="7404" y="3250"/>
                </a:cubicBezTo>
                <a:lnTo>
                  <a:pt x="7404" y="3726"/>
                </a:lnTo>
                <a:lnTo>
                  <a:pt x="7404" y="372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E60BCC5-E3A8-42A5-988E-B80503451994}"/>
              </a:ext>
            </a:extLst>
          </p:cNvPr>
          <p:cNvGrpSpPr/>
          <p:nvPr/>
        </p:nvGrpSpPr>
        <p:grpSpPr>
          <a:xfrm>
            <a:off x="1539260" y="4304553"/>
            <a:ext cx="1953171" cy="854177"/>
            <a:chOff x="1849034" y="4304553"/>
            <a:chExt cx="1953171" cy="854177"/>
          </a:xfrm>
        </p:grpSpPr>
        <p:sp>
          <p:nvSpPr>
            <p:cNvPr id="18" name="Shape 1448">
              <a:extLst>
                <a:ext uri="{FF2B5EF4-FFF2-40B4-BE49-F238E27FC236}">
                  <a16:creationId xmlns:a16="http://schemas.microsoft.com/office/drawing/2014/main" xmlns="" id="{101CBC74-ED02-48FE-A12F-C0E8BC2DF76C}"/>
                </a:ext>
              </a:extLst>
            </p:cNvPr>
            <p:cNvSpPr txBox="1"/>
            <p:nvPr/>
          </p:nvSpPr>
          <p:spPr>
            <a:xfrm>
              <a:off x="1849034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45713" tIns="22850" rIns="45713" bIns="22850" anchor="t" anchorCtr="0">
              <a:norm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19" name="Shape 1450">
              <a:extLst>
                <a:ext uri="{FF2B5EF4-FFF2-40B4-BE49-F238E27FC236}">
                  <a16:creationId xmlns:a16="http://schemas.microsoft.com/office/drawing/2014/main" xmlns="" id="{DB58F33D-9D4B-45A6-8393-4824093732E9}"/>
                </a:ext>
              </a:extLst>
            </p:cNvPr>
            <p:cNvSpPr txBox="1"/>
            <p:nvPr/>
          </p:nvSpPr>
          <p:spPr>
            <a:xfrm>
              <a:off x="1937712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0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0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779AA3B0-F22C-4EEF-8CB4-52E6D8DA1C62}"/>
              </a:ext>
            </a:extLst>
          </p:cNvPr>
          <p:cNvGrpSpPr/>
          <p:nvPr/>
        </p:nvGrpSpPr>
        <p:grpSpPr>
          <a:xfrm>
            <a:off x="3926029" y="4304553"/>
            <a:ext cx="1953171" cy="854177"/>
            <a:chOff x="3959623" y="4304553"/>
            <a:chExt cx="1953171" cy="854177"/>
          </a:xfrm>
        </p:grpSpPr>
        <p:sp>
          <p:nvSpPr>
            <p:cNvPr id="21" name="Shape 1448">
              <a:extLst>
                <a:ext uri="{FF2B5EF4-FFF2-40B4-BE49-F238E27FC236}">
                  <a16:creationId xmlns:a16="http://schemas.microsoft.com/office/drawing/2014/main" xmlns="" id="{2CAFF3AC-4EEB-4774-828B-2FE672B10CEE}"/>
                </a:ext>
              </a:extLst>
            </p:cNvPr>
            <p:cNvSpPr txBox="1"/>
            <p:nvPr/>
          </p:nvSpPr>
          <p:spPr>
            <a:xfrm>
              <a:off x="3959623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22" name="Shape 1450">
              <a:extLst>
                <a:ext uri="{FF2B5EF4-FFF2-40B4-BE49-F238E27FC236}">
                  <a16:creationId xmlns:a16="http://schemas.microsoft.com/office/drawing/2014/main" xmlns="" id="{1454463B-E13E-43BC-A944-2CC56A2D232A}"/>
                </a:ext>
              </a:extLst>
            </p:cNvPr>
            <p:cNvSpPr txBox="1"/>
            <p:nvPr/>
          </p:nvSpPr>
          <p:spPr>
            <a:xfrm>
              <a:off x="4048301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0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0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849CFC3-D78D-42A1-990F-5CF1A1B3E956}"/>
              </a:ext>
            </a:extLst>
          </p:cNvPr>
          <p:cNvGrpSpPr/>
          <p:nvPr/>
        </p:nvGrpSpPr>
        <p:grpSpPr>
          <a:xfrm>
            <a:off x="6312798" y="4304553"/>
            <a:ext cx="1953171" cy="854177"/>
            <a:chOff x="6070212" y="4304553"/>
            <a:chExt cx="1953171" cy="854177"/>
          </a:xfrm>
        </p:grpSpPr>
        <p:sp>
          <p:nvSpPr>
            <p:cNvPr id="24" name="Shape 1448">
              <a:extLst>
                <a:ext uri="{FF2B5EF4-FFF2-40B4-BE49-F238E27FC236}">
                  <a16:creationId xmlns:a16="http://schemas.microsoft.com/office/drawing/2014/main" xmlns="" id="{BE70E87E-6D68-4408-BD55-1DEE332A8293}"/>
                </a:ext>
              </a:extLst>
            </p:cNvPr>
            <p:cNvSpPr txBox="1"/>
            <p:nvPr/>
          </p:nvSpPr>
          <p:spPr>
            <a:xfrm>
              <a:off x="6070212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25" name="Shape 1450">
              <a:extLst>
                <a:ext uri="{FF2B5EF4-FFF2-40B4-BE49-F238E27FC236}">
                  <a16:creationId xmlns:a16="http://schemas.microsoft.com/office/drawing/2014/main" xmlns="" id="{A3D776E1-4BC9-4E4F-A8C8-2FC71607BAB9}"/>
                </a:ext>
              </a:extLst>
            </p:cNvPr>
            <p:cNvSpPr txBox="1"/>
            <p:nvPr/>
          </p:nvSpPr>
          <p:spPr>
            <a:xfrm>
              <a:off x="6158890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0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0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80DC024B-5BE7-4B97-9A87-25B9B20A37E4}"/>
              </a:ext>
            </a:extLst>
          </p:cNvPr>
          <p:cNvGrpSpPr/>
          <p:nvPr/>
        </p:nvGrpSpPr>
        <p:grpSpPr>
          <a:xfrm>
            <a:off x="8699569" y="4304553"/>
            <a:ext cx="1953171" cy="854177"/>
            <a:chOff x="8275748" y="4304553"/>
            <a:chExt cx="1953171" cy="854177"/>
          </a:xfrm>
        </p:grpSpPr>
        <p:sp>
          <p:nvSpPr>
            <p:cNvPr id="27" name="Shape 1448">
              <a:extLst>
                <a:ext uri="{FF2B5EF4-FFF2-40B4-BE49-F238E27FC236}">
                  <a16:creationId xmlns:a16="http://schemas.microsoft.com/office/drawing/2014/main" xmlns="" id="{9873FB4D-3C26-4657-9A91-F939875A2B29}"/>
                </a:ext>
              </a:extLst>
            </p:cNvPr>
            <p:cNvSpPr txBox="1"/>
            <p:nvPr/>
          </p:nvSpPr>
          <p:spPr>
            <a:xfrm>
              <a:off x="8275748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28" name="Shape 1450">
              <a:extLst>
                <a:ext uri="{FF2B5EF4-FFF2-40B4-BE49-F238E27FC236}">
                  <a16:creationId xmlns:a16="http://schemas.microsoft.com/office/drawing/2014/main" xmlns="" id="{2BC10598-C14A-4C3E-B544-41925026500E}"/>
                </a:ext>
              </a:extLst>
            </p:cNvPr>
            <p:cNvSpPr txBox="1"/>
            <p:nvPr/>
          </p:nvSpPr>
          <p:spPr>
            <a:xfrm>
              <a:off x="8364426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0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0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cxnSp>
        <p:nvCxnSpPr>
          <p:cNvPr id="29" name="Shape 1464">
            <a:extLst>
              <a:ext uri="{FF2B5EF4-FFF2-40B4-BE49-F238E27FC236}">
                <a16:creationId xmlns:a16="http://schemas.microsoft.com/office/drawing/2014/main" xmlns="" id="{8AFADAC9-9ABA-4D8E-93B0-FC6F89D17B3C}"/>
              </a:ext>
            </a:extLst>
          </p:cNvPr>
          <p:cNvCxnSpPr>
            <a:cxnSpLocks/>
          </p:cNvCxnSpPr>
          <p:nvPr/>
        </p:nvCxnSpPr>
        <p:spPr>
          <a:xfrm>
            <a:off x="3709230" y="4088653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hape 1464">
            <a:extLst>
              <a:ext uri="{FF2B5EF4-FFF2-40B4-BE49-F238E27FC236}">
                <a16:creationId xmlns:a16="http://schemas.microsoft.com/office/drawing/2014/main" xmlns="" id="{B725DDEB-97FA-42A9-83A2-52700C2CA9A1}"/>
              </a:ext>
            </a:extLst>
          </p:cNvPr>
          <p:cNvCxnSpPr>
            <a:cxnSpLocks/>
          </p:cNvCxnSpPr>
          <p:nvPr/>
        </p:nvCxnSpPr>
        <p:spPr>
          <a:xfrm>
            <a:off x="6095999" y="4088653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hape 1464">
            <a:extLst>
              <a:ext uri="{FF2B5EF4-FFF2-40B4-BE49-F238E27FC236}">
                <a16:creationId xmlns:a16="http://schemas.microsoft.com/office/drawing/2014/main" xmlns="" id="{F00713BE-3D38-43D2-B24A-4B9B0052354B}"/>
              </a:ext>
            </a:extLst>
          </p:cNvPr>
          <p:cNvCxnSpPr>
            <a:cxnSpLocks/>
          </p:cNvCxnSpPr>
          <p:nvPr/>
        </p:nvCxnSpPr>
        <p:spPr>
          <a:xfrm>
            <a:off x="8482768" y="4088653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680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 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D124A45-1B46-4D19-B33C-713E98B6BAED}"/>
              </a:ext>
            </a:extLst>
          </p:cNvPr>
          <p:cNvGrpSpPr/>
          <p:nvPr/>
        </p:nvGrpSpPr>
        <p:grpSpPr>
          <a:xfrm>
            <a:off x="8518103" y="2141653"/>
            <a:ext cx="2445644" cy="2301346"/>
            <a:chOff x="4713288" y="2201863"/>
            <a:chExt cx="2609850" cy="2455863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5818A82-E7AF-47FF-B3AD-A6D60628B265}"/>
                </a:ext>
              </a:extLst>
            </p:cNvPr>
            <p:cNvGrpSpPr/>
            <p:nvPr/>
          </p:nvGrpSpPr>
          <p:grpSpPr>
            <a:xfrm>
              <a:off x="4713288" y="2201863"/>
              <a:ext cx="2609850" cy="2455863"/>
              <a:chOff x="4713288" y="2201863"/>
              <a:chExt cx="2609850" cy="2455863"/>
            </a:xfrm>
          </p:grpSpPr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xmlns="" id="{2163A498-15CA-4BF0-A9EE-499A2B0EAA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5088" y="2201863"/>
                <a:ext cx="2178050" cy="2455863"/>
              </a:xfrm>
              <a:custGeom>
                <a:avLst/>
                <a:gdLst>
                  <a:gd name="T0" fmla="*/ 1533 w 3516"/>
                  <a:gd name="T1" fmla="*/ 0 h 3966"/>
                  <a:gd name="T2" fmla="*/ 3516 w 3516"/>
                  <a:gd name="T3" fmla="*/ 1983 h 3966"/>
                  <a:gd name="T4" fmla="*/ 1533 w 3516"/>
                  <a:gd name="T5" fmla="*/ 3966 h 3966"/>
                  <a:gd name="T6" fmla="*/ 0 w 3516"/>
                  <a:gd name="T7" fmla="*/ 3241 h 3966"/>
                  <a:gd name="T8" fmla="*/ 383 w 3516"/>
                  <a:gd name="T9" fmla="*/ 2927 h 3966"/>
                  <a:gd name="T10" fmla="*/ 2476 w 3516"/>
                  <a:gd name="T11" fmla="*/ 3133 h 3966"/>
                  <a:gd name="T12" fmla="*/ 2683 w 3516"/>
                  <a:gd name="T13" fmla="*/ 1040 h 3966"/>
                  <a:gd name="T14" fmla="*/ 1533 w 3516"/>
                  <a:gd name="T15" fmla="*/ 496 h 3966"/>
                  <a:gd name="T16" fmla="*/ 1533 w 3516"/>
                  <a:gd name="T17" fmla="*/ 0 h 3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16" h="3966">
                    <a:moveTo>
                      <a:pt x="1533" y="0"/>
                    </a:moveTo>
                    <a:cubicBezTo>
                      <a:pt x="2628" y="0"/>
                      <a:pt x="3516" y="888"/>
                      <a:pt x="3516" y="1983"/>
                    </a:cubicBezTo>
                    <a:cubicBezTo>
                      <a:pt x="3516" y="3079"/>
                      <a:pt x="2628" y="3966"/>
                      <a:pt x="1533" y="3966"/>
                    </a:cubicBezTo>
                    <a:cubicBezTo>
                      <a:pt x="939" y="3966"/>
                      <a:pt x="376" y="3700"/>
                      <a:pt x="0" y="3241"/>
                    </a:cubicBezTo>
                    <a:lnTo>
                      <a:pt x="383" y="2927"/>
                    </a:lnTo>
                    <a:cubicBezTo>
                      <a:pt x="904" y="3562"/>
                      <a:pt x="1841" y="3654"/>
                      <a:pt x="2476" y="3133"/>
                    </a:cubicBezTo>
                    <a:cubicBezTo>
                      <a:pt x="3111" y="2612"/>
                      <a:pt x="3204" y="1675"/>
                      <a:pt x="2683" y="1040"/>
                    </a:cubicBezTo>
                    <a:cubicBezTo>
                      <a:pt x="2400" y="695"/>
                      <a:pt x="1978" y="496"/>
                      <a:pt x="1533" y="496"/>
                    </a:cubicBezTo>
                    <a:lnTo>
                      <a:pt x="153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7">
                <a:extLst>
                  <a:ext uri="{FF2B5EF4-FFF2-40B4-BE49-F238E27FC236}">
                    <a16:creationId xmlns:a16="http://schemas.microsoft.com/office/drawing/2014/main" xmlns="" id="{E5A6B40D-A3A7-4DD8-96D4-BD0E61F27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3288" y="2481263"/>
                <a:ext cx="796925" cy="1727200"/>
              </a:xfrm>
              <a:custGeom>
                <a:avLst/>
                <a:gdLst>
                  <a:gd name="T0" fmla="*/ 695 w 1284"/>
                  <a:gd name="T1" fmla="*/ 2791 h 2791"/>
                  <a:gd name="T2" fmla="*/ 970 w 1284"/>
                  <a:gd name="T3" fmla="*/ 0 h 2791"/>
                  <a:gd name="T4" fmla="*/ 1284 w 1284"/>
                  <a:gd name="T5" fmla="*/ 384 h 2791"/>
                  <a:gd name="T6" fmla="*/ 1078 w 1284"/>
                  <a:gd name="T7" fmla="*/ 2477 h 2791"/>
                  <a:gd name="T8" fmla="*/ 695 w 1284"/>
                  <a:gd name="T9" fmla="*/ 2791 h 2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4" h="2791">
                    <a:moveTo>
                      <a:pt x="695" y="2791"/>
                    </a:moveTo>
                    <a:cubicBezTo>
                      <a:pt x="0" y="1945"/>
                      <a:pt x="123" y="695"/>
                      <a:pt x="970" y="0"/>
                    </a:cubicBezTo>
                    <a:lnTo>
                      <a:pt x="1284" y="384"/>
                    </a:lnTo>
                    <a:cubicBezTo>
                      <a:pt x="649" y="905"/>
                      <a:pt x="557" y="1842"/>
                      <a:pt x="1078" y="2477"/>
                    </a:cubicBezTo>
                    <a:lnTo>
                      <a:pt x="695" y="279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810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">
                <a:extLst>
                  <a:ext uri="{FF2B5EF4-FFF2-40B4-BE49-F238E27FC236}">
                    <a16:creationId xmlns:a16="http://schemas.microsoft.com/office/drawing/2014/main" xmlns="" id="{F99D60DC-006F-4E7D-A0A0-84E77030F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4951" y="2201863"/>
                <a:ext cx="779463" cy="515938"/>
              </a:xfrm>
              <a:custGeom>
                <a:avLst/>
                <a:gdLst>
                  <a:gd name="T0" fmla="*/ 0 w 1258"/>
                  <a:gd name="T1" fmla="*/ 450 h 834"/>
                  <a:gd name="T2" fmla="*/ 1258 w 1258"/>
                  <a:gd name="T3" fmla="*/ 0 h 834"/>
                  <a:gd name="T4" fmla="*/ 1258 w 1258"/>
                  <a:gd name="T5" fmla="*/ 496 h 834"/>
                  <a:gd name="T6" fmla="*/ 314 w 1258"/>
                  <a:gd name="T7" fmla="*/ 834 h 834"/>
                  <a:gd name="T8" fmla="*/ 0 w 1258"/>
                  <a:gd name="T9" fmla="*/ 450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8" h="834">
                    <a:moveTo>
                      <a:pt x="0" y="450"/>
                    </a:moveTo>
                    <a:cubicBezTo>
                      <a:pt x="354" y="159"/>
                      <a:pt x="799" y="0"/>
                      <a:pt x="1258" y="0"/>
                    </a:cubicBezTo>
                    <a:lnTo>
                      <a:pt x="1258" y="496"/>
                    </a:lnTo>
                    <a:cubicBezTo>
                      <a:pt x="914" y="496"/>
                      <a:pt x="580" y="615"/>
                      <a:pt x="314" y="834"/>
                    </a:cubicBezTo>
                    <a:lnTo>
                      <a:pt x="0" y="45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Oval 38">
              <a:extLst>
                <a:ext uri="{FF2B5EF4-FFF2-40B4-BE49-F238E27FC236}">
                  <a16:creationId xmlns:a16="http://schemas.microsoft.com/office/drawing/2014/main" xmlns="" id="{B0AB8EA8-F3A6-4AC5-99B7-6264BD7FD33B}"/>
                </a:ext>
              </a:extLst>
            </p:cNvPr>
            <p:cNvSpPr/>
            <p:nvPr/>
          </p:nvSpPr>
          <p:spPr>
            <a:xfrm>
              <a:off x="5045681" y="2381061"/>
              <a:ext cx="2097466" cy="20974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6CB801E2-FEF5-4D4D-ACCD-3F9AD2B851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2606" y="3137045"/>
              <a:ext cx="585502" cy="585498"/>
            </a:xfrm>
            <a:custGeom>
              <a:avLst/>
              <a:gdLst>
                <a:gd name="connsiteX0" fmla="*/ 240298 w 585502"/>
                <a:gd name="connsiteY0" fmla="*/ 104089 h 585498"/>
                <a:gd name="connsiteX1" fmla="*/ 254146 w 585502"/>
                <a:gd name="connsiteY1" fmla="*/ 104902 h 585498"/>
                <a:gd name="connsiteX2" fmla="*/ 267994 w 585502"/>
                <a:gd name="connsiteY2" fmla="*/ 106529 h 585498"/>
                <a:gd name="connsiteX3" fmla="*/ 282656 w 585502"/>
                <a:gd name="connsiteY3" fmla="*/ 108155 h 585498"/>
                <a:gd name="connsiteX4" fmla="*/ 295689 w 585502"/>
                <a:gd name="connsiteY4" fmla="*/ 111408 h 585498"/>
                <a:gd name="connsiteX5" fmla="*/ 309537 w 585502"/>
                <a:gd name="connsiteY5" fmla="*/ 115474 h 585498"/>
                <a:gd name="connsiteX6" fmla="*/ 321755 w 585502"/>
                <a:gd name="connsiteY6" fmla="*/ 118727 h 585498"/>
                <a:gd name="connsiteX7" fmla="*/ 334788 w 585502"/>
                <a:gd name="connsiteY7" fmla="*/ 124419 h 585498"/>
                <a:gd name="connsiteX8" fmla="*/ 347821 w 585502"/>
                <a:gd name="connsiteY8" fmla="*/ 130111 h 585498"/>
                <a:gd name="connsiteX9" fmla="*/ 351080 w 585502"/>
                <a:gd name="connsiteY9" fmla="*/ 132551 h 585498"/>
                <a:gd name="connsiteX10" fmla="*/ 353523 w 585502"/>
                <a:gd name="connsiteY10" fmla="*/ 134990 h 585498"/>
                <a:gd name="connsiteX11" fmla="*/ 355967 w 585502"/>
                <a:gd name="connsiteY11" fmla="*/ 137430 h 585498"/>
                <a:gd name="connsiteX12" fmla="*/ 356782 w 585502"/>
                <a:gd name="connsiteY12" fmla="*/ 141496 h 585498"/>
                <a:gd name="connsiteX13" fmla="*/ 357596 w 585502"/>
                <a:gd name="connsiteY13" fmla="*/ 144749 h 585498"/>
                <a:gd name="connsiteX14" fmla="*/ 359225 w 585502"/>
                <a:gd name="connsiteY14" fmla="*/ 149628 h 585498"/>
                <a:gd name="connsiteX15" fmla="*/ 357596 w 585502"/>
                <a:gd name="connsiteY15" fmla="*/ 152881 h 585498"/>
                <a:gd name="connsiteX16" fmla="*/ 355967 w 585502"/>
                <a:gd name="connsiteY16" fmla="*/ 156133 h 585498"/>
                <a:gd name="connsiteX17" fmla="*/ 354338 w 585502"/>
                <a:gd name="connsiteY17" fmla="*/ 160199 h 585498"/>
                <a:gd name="connsiteX18" fmla="*/ 351894 w 585502"/>
                <a:gd name="connsiteY18" fmla="*/ 162639 h 585498"/>
                <a:gd name="connsiteX19" fmla="*/ 348636 w 585502"/>
                <a:gd name="connsiteY19" fmla="*/ 164265 h 585498"/>
                <a:gd name="connsiteX20" fmla="*/ 345378 w 585502"/>
                <a:gd name="connsiteY20" fmla="*/ 166705 h 585498"/>
                <a:gd name="connsiteX21" fmla="*/ 342119 w 585502"/>
                <a:gd name="connsiteY21" fmla="*/ 167518 h 585498"/>
                <a:gd name="connsiteX22" fmla="*/ 338047 w 585502"/>
                <a:gd name="connsiteY22" fmla="*/ 167518 h 585498"/>
                <a:gd name="connsiteX23" fmla="*/ 333974 w 585502"/>
                <a:gd name="connsiteY23" fmla="*/ 166705 h 585498"/>
                <a:gd name="connsiteX24" fmla="*/ 329901 w 585502"/>
                <a:gd name="connsiteY24" fmla="*/ 165078 h 585498"/>
                <a:gd name="connsiteX25" fmla="*/ 319312 w 585502"/>
                <a:gd name="connsiteY25" fmla="*/ 160199 h 585498"/>
                <a:gd name="connsiteX26" fmla="*/ 308722 w 585502"/>
                <a:gd name="connsiteY26" fmla="*/ 156133 h 585498"/>
                <a:gd name="connsiteX27" fmla="*/ 297318 w 585502"/>
                <a:gd name="connsiteY27" fmla="*/ 152067 h 585498"/>
                <a:gd name="connsiteX28" fmla="*/ 286729 w 585502"/>
                <a:gd name="connsiteY28" fmla="*/ 149628 h 585498"/>
                <a:gd name="connsiteX29" fmla="*/ 275325 w 585502"/>
                <a:gd name="connsiteY29" fmla="*/ 146375 h 585498"/>
                <a:gd name="connsiteX30" fmla="*/ 263921 w 585502"/>
                <a:gd name="connsiteY30" fmla="*/ 144749 h 585498"/>
                <a:gd name="connsiteX31" fmla="*/ 252517 w 585502"/>
                <a:gd name="connsiteY31" fmla="*/ 143935 h 585498"/>
                <a:gd name="connsiteX32" fmla="*/ 240298 w 585502"/>
                <a:gd name="connsiteY32" fmla="*/ 143935 h 585498"/>
                <a:gd name="connsiteX33" fmla="*/ 230523 w 585502"/>
                <a:gd name="connsiteY33" fmla="*/ 143935 h 585498"/>
                <a:gd name="connsiteX34" fmla="*/ 220749 w 585502"/>
                <a:gd name="connsiteY34" fmla="*/ 144749 h 585498"/>
                <a:gd name="connsiteX35" fmla="*/ 209345 w 585502"/>
                <a:gd name="connsiteY35" fmla="*/ 145562 h 585498"/>
                <a:gd name="connsiteX36" fmla="*/ 199570 w 585502"/>
                <a:gd name="connsiteY36" fmla="*/ 147188 h 585498"/>
                <a:gd name="connsiteX37" fmla="*/ 189795 w 585502"/>
                <a:gd name="connsiteY37" fmla="*/ 150441 h 585498"/>
                <a:gd name="connsiteX38" fmla="*/ 180835 w 585502"/>
                <a:gd name="connsiteY38" fmla="*/ 152881 h 585498"/>
                <a:gd name="connsiteX39" fmla="*/ 171060 w 585502"/>
                <a:gd name="connsiteY39" fmla="*/ 155320 h 585498"/>
                <a:gd name="connsiteX40" fmla="*/ 162099 w 585502"/>
                <a:gd name="connsiteY40" fmla="*/ 160199 h 585498"/>
                <a:gd name="connsiteX41" fmla="*/ 153139 w 585502"/>
                <a:gd name="connsiteY41" fmla="*/ 163452 h 585498"/>
                <a:gd name="connsiteX42" fmla="*/ 144993 w 585502"/>
                <a:gd name="connsiteY42" fmla="*/ 168331 h 585498"/>
                <a:gd name="connsiteX43" fmla="*/ 136033 w 585502"/>
                <a:gd name="connsiteY43" fmla="*/ 172397 h 585498"/>
                <a:gd name="connsiteX44" fmla="*/ 127888 w 585502"/>
                <a:gd name="connsiteY44" fmla="*/ 178089 h 585498"/>
                <a:gd name="connsiteX45" fmla="*/ 119742 w 585502"/>
                <a:gd name="connsiteY45" fmla="*/ 184595 h 585498"/>
                <a:gd name="connsiteX46" fmla="*/ 112411 w 585502"/>
                <a:gd name="connsiteY46" fmla="*/ 189474 h 585498"/>
                <a:gd name="connsiteX47" fmla="*/ 105080 w 585502"/>
                <a:gd name="connsiteY47" fmla="*/ 195980 h 585498"/>
                <a:gd name="connsiteX48" fmla="*/ 97748 w 585502"/>
                <a:gd name="connsiteY48" fmla="*/ 203298 h 585498"/>
                <a:gd name="connsiteX49" fmla="*/ 90417 w 585502"/>
                <a:gd name="connsiteY49" fmla="*/ 210617 h 585498"/>
                <a:gd name="connsiteX50" fmla="*/ 84715 w 585502"/>
                <a:gd name="connsiteY50" fmla="*/ 217936 h 585498"/>
                <a:gd name="connsiteX51" fmla="*/ 79013 w 585502"/>
                <a:gd name="connsiteY51" fmla="*/ 224441 h 585498"/>
                <a:gd name="connsiteX52" fmla="*/ 72497 w 585502"/>
                <a:gd name="connsiteY52" fmla="*/ 232573 h 585498"/>
                <a:gd name="connsiteX53" fmla="*/ 68424 w 585502"/>
                <a:gd name="connsiteY53" fmla="*/ 240705 h 585498"/>
                <a:gd name="connsiteX54" fmla="*/ 62722 w 585502"/>
                <a:gd name="connsiteY54" fmla="*/ 248837 h 585498"/>
                <a:gd name="connsiteX55" fmla="*/ 58649 w 585502"/>
                <a:gd name="connsiteY55" fmla="*/ 257782 h 585498"/>
                <a:gd name="connsiteX56" fmla="*/ 54576 w 585502"/>
                <a:gd name="connsiteY56" fmla="*/ 266727 h 585498"/>
                <a:gd name="connsiteX57" fmla="*/ 51318 w 585502"/>
                <a:gd name="connsiteY57" fmla="*/ 275672 h 585498"/>
                <a:gd name="connsiteX58" fmla="*/ 47245 w 585502"/>
                <a:gd name="connsiteY58" fmla="*/ 285431 h 585498"/>
                <a:gd name="connsiteX59" fmla="*/ 44801 w 585502"/>
                <a:gd name="connsiteY59" fmla="*/ 294376 h 585498"/>
                <a:gd name="connsiteX60" fmla="*/ 43172 w 585502"/>
                <a:gd name="connsiteY60" fmla="*/ 304947 h 585498"/>
                <a:gd name="connsiteX61" fmla="*/ 41543 w 585502"/>
                <a:gd name="connsiteY61" fmla="*/ 314706 h 585498"/>
                <a:gd name="connsiteX62" fmla="*/ 39914 w 585502"/>
                <a:gd name="connsiteY62" fmla="*/ 324464 h 585498"/>
                <a:gd name="connsiteX63" fmla="*/ 38285 w 585502"/>
                <a:gd name="connsiteY63" fmla="*/ 335035 h 585498"/>
                <a:gd name="connsiteX64" fmla="*/ 38285 w 585502"/>
                <a:gd name="connsiteY64" fmla="*/ 344794 h 585498"/>
                <a:gd name="connsiteX65" fmla="*/ 38285 w 585502"/>
                <a:gd name="connsiteY65" fmla="*/ 356178 h 585498"/>
                <a:gd name="connsiteX66" fmla="*/ 39914 w 585502"/>
                <a:gd name="connsiteY66" fmla="*/ 365937 h 585498"/>
                <a:gd name="connsiteX67" fmla="*/ 41543 w 585502"/>
                <a:gd name="connsiteY67" fmla="*/ 376508 h 585498"/>
                <a:gd name="connsiteX68" fmla="*/ 43172 w 585502"/>
                <a:gd name="connsiteY68" fmla="*/ 386266 h 585498"/>
                <a:gd name="connsiteX69" fmla="*/ 44801 w 585502"/>
                <a:gd name="connsiteY69" fmla="*/ 396025 h 585498"/>
                <a:gd name="connsiteX70" fmla="*/ 47245 w 585502"/>
                <a:gd name="connsiteY70" fmla="*/ 404970 h 585498"/>
                <a:gd name="connsiteX71" fmla="*/ 51318 w 585502"/>
                <a:gd name="connsiteY71" fmla="*/ 414728 h 585498"/>
                <a:gd name="connsiteX72" fmla="*/ 54576 w 585502"/>
                <a:gd name="connsiteY72" fmla="*/ 424486 h 585498"/>
                <a:gd name="connsiteX73" fmla="*/ 58649 w 585502"/>
                <a:gd name="connsiteY73" fmla="*/ 433431 h 585498"/>
                <a:gd name="connsiteX74" fmla="*/ 62722 w 585502"/>
                <a:gd name="connsiteY74" fmla="*/ 442377 h 585498"/>
                <a:gd name="connsiteX75" fmla="*/ 68424 w 585502"/>
                <a:gd name="connsiteY75" fmla="*/ 450508 h 585498"/>
                <a:gd name="connsiteX76" fmla="*/ 72497 w 585502"/>
                <a:gd name="connsiteY76" fmla="*/ 457827 h 585498"/>
                <a:gd name="connsiteX77" fmla="*/ 79013 w 585502"/>
                <a:gd name="connsiteY77" fmla="*/ 465959 h 585498"/>
                <a:gd name="connsiteX78" fmla="*/ 84715 w 585502"/>
                <a:gd name="connsiteY78" fmla="*/ 474091 h 585498"/>
                <a:gd name="connsiteX79" fmla="*/ 90417 w 585502"/>
                <a:gd name="connsiteY79" fmla="*/ 481410 h 585498"/>
                <a:gd name="connsiteX80" fmla="*/ 97748 w 585502"/>
                <a:gd name="connsiteY80" fmla="*/ 487915 h 585498"/>
                <a:gd name="connsiteX81" fmla="*/ 105080 w 585502"/>
                <a:gd name="connsiteY81" fmla="*/ 495234 h 585498"/>
                <a:gd name="connsiteX82" fmla="*/ 112411 w 585502"/>
                <a:gd name="connsiteY82" fmla="*/ 500926 h 585498"/>
                <a:gd name="connsiteX83" fmla="*/ 119742 w 585502"/>
                <a:gd name="connsiteY83" fmla="*/ 507432 h 585498"/>
                <a:gd name="connsiteX84" fmla="*/ 127888 w 585502"/>
                <a:gd name="connsiteY84" fmla="*/ 513124 h 585498"/>
                <a:gd name="connsiteX85" fmla="*/ 136033 w 585502"/>
                <a:gd name="connsiteY85" fmla="*/ 518003 h 585498"/>
                <a:gd name="connsiteX86" fmla="*/ 144993 w 585502"/>
                <a:gd name="connsiteY86" fmla="*/ 522882 h 585498"/>
                <a:gd name="connsiteX87" fmla="*/ 153139 w 585502"/>
                <a:gd name="connsiteY87" fmla="*/ 526948 h 585498"/>
                <a:gd name="connsiteX88" fmla="*/ 162099 w 585502"/>
                <a:gd name="connsiteY88" fmla="*/ 531014 h 585498"/>
                <a:gd name="connsiteX89" fmla="*/ 171060 w 585502"/>
                <a:gd name="connsiteY89" fmla="*/ 534267 h 585498"/>
                <a:gd name="connsiteX90" fmla="*/ 180835 w 585502"/>
                <a:gd name="connsiteY90" fmla="*/ 538333 h 585498"/>
                <a:gd name="connsiteX91" fmla="*/ 189795 w 585502"/>
                <a:gd name="connsiteY91" fmla="*/ 540773 h 585498"/>
                <a:gd name="connsiteX92" fmla="*/ 199570 w 585502"/>
                <a:gd name="connsiteY92" fmla="*/ 542399 h 585498"/>
                <a:gd name="connsiteX93" fmla="*/ 209345 w 585502"/>
                <a:gd name="connsiteY93" fmla="*/ 544025 h 585498"/>
                <a:gd name="connsiteX94" fmla="*/ 220749 w 585502"/>
                <a:gd name="connsiteY94" fmla="*/ 546465 h 585498"/>
                <a:gd name="connsiteX95" fmla="*/ 230523 w 585502"/>
                <a:gd name="connsiteY95" fmla="*/ 547278 h 585498"/>
                <a:gd name="connsiteX96" fmla="*/ 240298 w 585502"/>
                <a:gd name="connsiteY96" fmla="*/ 547278 h 585498"/>
                <a:gd name="connsiteX97" fmla="*/ 250888 w 585502"/>
                <a:gd name="connsiteY97" fmla="*/ 547278 h 585498"/>
                <a:gd name="connsiteX98" fmla="*/ 260662 w 585502"/>
                <a:gd name="connsiteY98" fmla="*/ 546465 h 585498"/>
                <a:gd name="connsiteX99" fmla="*/ 271252 w 585502"/>
                <a:gd name="connsiteY99" fmla="*/ 544025 h 585498"/>
                <a:gd name="connsiteX100" fmla="*/ 281841 w 585502"/>
                <a:gd name="connsiteY100" fmla="*/ 542399 h 585498"/>
                <a:gd name="connsiteX101" fmla="*/ 291616 w 585502"/>
                <a:gd name="connsiteY101" fmla="*/ 540773 h 585498"/>
                <a:gd name="connsiteX102" fmla="*/ 300576 w 585502"/>
                <a:gd name="connsiteY102" fmla="*/ 538333 h 585498"/>
                <a:gd name="connsiteX103" fmla="*/ 310351 w 585502"/>
                <a:gd name="connsiteY103" fmla="*/ 534267 h 585498"/>
                <a:gd name="connsiteX104" fmla="*/ 319312 w 585502"/>
                <a:gd name="connsiteY104" fmla="*/ 531014 h 585498"/>
                <a:gd name="connsiteX105" fmla="*/ 328272 w 585502"/>
                <a:gd name="connsiteY105" fmla="*/ 526948 h 585498"/>
                <a:gd name="connsiteX106" fmla="*/ 336417 w 585502"/>
                <a:gd name="connsiteY106" fmla="*/ 522882 h 585498"/>
                <a:gd name="connsiteX107" fmla="*/ 345378 w 585502"/>
                <a:gd name="connsiteY107" fmla="*/ 518003 h 585498"/>
                <a:gd name="connsiteX108" fmla="*/ 353523 w 585502"/>
                <a:gd name="connsiteY108" fmla="*/ 513124 h 585498"/>
                <a:gd name="connsiteX109" fmla="*/ 361669 w 585502"/>
                <a:gd name="connsiteY109" fmla="*/ 507432 h 585498"/>
                <a:gd name="connsiteX110" fmla="*/ 369000 w 585502"/>
                <a:gd name="connsiteY110" fmla="*/ 500926 h 585498"/>
                <a:gd name="connsiteX111" fmla="*/ 376331 w 585502"/>
                <a:gd name="connsiteY111" fmla="*/ 495234 h 585498"/>
                <a:gd name="connsiteX112" fmla="*/ 382848 w 585502"/>
                <a:gd name="connsiteY112" fmla="*/ 487915 h 585498"/>
                <a:gd name="connsiteX113" fmla="*/ 390179 w 585502"/>
                <a:gd name="connsiteY113" fmla="*/ 481410 h 585498"/>
                <a:gd name="connsiteX114" fmla="*/ 396696 w 585502"/>
                <a:gd name="connsiteY114" fmla="*/ 474091 h 585498"/>
                <a:gd name="connsiteX115" fmla="*/ 402398 w 585502"/>
                <a:gd name="connsiteY115" fmla="*/ 465959 h 585498"/>
                <a:gd name="connsiteX116" fmla="*/ 408100 w 585502"/>
                <a:gd name="connsiteY116" fmla="*/ 457827 h 585498"/>
                <a:gd name="connsiteX117" fmla="*/ 412987 w 585502"/>
                <a:gd name="connsiteY117" fmla="*/ 450508 h 585498"/>
                <a:gd name="connsiteX118" fmla="*/ 417875 w 585502"/>
                <a:gd name="connsiteY118" fmla="*/ 442377 h 585498"/>
                <a:gd name="connsiteX119" fmla="*/ 422762 w 585502"/>
                <a:gd name="connsiteY119" fmla="*/ 433431 h 585498"/>
                <a:gd name="connsiteX120" fmla="*/ 426020 w 585502"/>
                <a:gd name="connsiteY120" fmla="*/ 424486 h 585498"/>
                <a:gd name="connsiteX121" fmla="*/ 430093 w 585502"/>
                <a:gd name="connsiteY121" fmla="*/ 414728 h 585498"/>
                <a:gd name="connsiteX122" fmla="*/ 433351 w 585502"/>
                <a:gd name="connsiteY122" fmla="*/ 404970 h 585498"/>
                <a:gd name="connsiteX123" fmla="*/ 436610 w 585502"/>
                <a:gd name="connsiteY123" fmla="*/ 396025 h 585498"/>
                <a:gd name="connsiteX124" fmla="*/ 438239 w 585502"/>
                <a:gd name="connsiteY124" fmla="*/ 386266 h 585498"/>
                <a:gd name="connsiteX125" fmla="*/ 439868 w 585502"/>
                <a:gd name="connsiteY125" fmla="*/ 376508 h 585498"/>
                <a:gd name="connsiteX126" fmla="*/ 441497 w 585502"/>
                <a:gd name="connsiteY126" fmla="*/ 365937 h 585498"/>
                <a:gd name="connsiteX127" fmla="*/ 442312 w 585502"/>
                <a:gd name="connsiteY127" fmla="*/ 356178 h 585498"/>
                <a:gd name="connsiteX128" fmla="*/ 442312 w 585502"/>
                <a:gd name="connsiteY128" fmla="*/ 344794 h 585498"/>
                <a:gd name="connsiteX129" fmla="*/ 442312 w 585502"/>
                <a:gd name="connsiteY129" fmla="*/ 334222 h 585498"/>
                <a:gd name="connsiteX130" fmla="*/ 441497 w 585502"/>
                <a:gd name="connsiteY130" fmla="*/ 322837 h 585498"/>
                <a:gd name="connsiteX131" fmla="*/ 439868 w 585502"/>
                <a:gd name="connsiteY131" fmla="*/ 311453 h 585498"/>
                <a:gd name="connsiteX132" fmla="*/ 437424 w 585502"/>
                <a:gd name="connsiteY132" fmla="*/ 300068 h 585498"/>
                <a:gd name="connsiteX133" fmla="*/ 437424 w 585502"/>
                <a:gd name="connsiteY133" fmla="*/ 296815 h 585498"/>
                <a:gd name="connsiteX134" fmla="*/ 437424 w 585502"/>
                <a:gd name="connsiteY134" fmla="*/ 292749 h 585498"/>
                <a:gd name="connsiteX135" fmla="*/ 438239 w 585502"/>
                <a:gd name="connsiteY135" fmla="*/ 289497 h 585498"/>
                <a:gd name="connsiteX136" fmla="*/ 439868 w 585502"/>
                <a:gd name="connsiteY136" fmla="*/ 287057 h 585498"/>
                <a:gd name="connsiteX137" fmla="*/ 442312 w 585502"/>
                <a:gd name="connsiteY137" fmla="*/ 282991 h 585498"/>
                <a:gd name="connsiteX138" fmla="*/ 445570 w 585502"/>
                <a:gd name="connsiteY138" fmla="*/ 280552 h 585498"/>
                <a:gd name="connsiteX139" fmla="*/ 448014 w 585502"/>
                <a:gd name="connsiteY139" fmla="*/ 278925 h 585498"/>
                <a:gd name="connsiteX140" fmla="*/ 452086 w 585502"/>
                <a:gd name="connsiteY140" fmla="*/ 276486 h 585498"/>
                <a:gd name="connsiteX141" fmla="*/ 456159 w 585502"/>
                <a:gd name="connsiteY141" fmla="*/ 276486 h 585498"/>
                <a:gd name="connsiteX142" fmla="*/ 459418 w 585502"/>
                <a:gd name="connsiteY142" fmla="*/ 278112 h 585498"/>
                <a:gd name="connsiteX143" fmla="*/ 463490 w 585502"/>
                <a:gd name="connsiteY143" fmla="*/ 278925 h 585498"/>
                <a:gd name="connsiteX144" fmla="*/ 466749 w 585502"/>
                <a:gd name="connsiteY144" fmla="*/ 280552 h 585498"/>
                <a:gd name="connsiteX145" fmla="*/ 469192 w 585502"/>
                <a:gd name="connsiteY145" fmla="*/ 282178 h 585498"/>
                <a:gd name="connsiteX146" fmla="*/ 472451 w 585502"/>
                <a:gd name="connsiteY146" fmla="*/ 284618 h 585498"/>
                <a:gd name="connsiteX147" fmla="*/ 474080 w 585502"/>
                <a:gd name="connsiteY147" fmla="*/ 288683 h 585498"/>
                <a:gd name="connsiteX148" fmla="*/ 475709 w 585502"/>
                <a:gd name="connsiteY148" fmla="*/ 291936 h 585498"/>
                <a:gd name="connsiteX149" fmla="*/ 478153 w 585502"/>
                <a:gd name="connsiteY149" fmla="*/ 305760 h 585498"/>
                <a:gd name="connsiteX150" fmla="*/ 480596 w 585502"/>
                <a:gd name="connsiteY150" fmla="*/ 318772 h 585498"/>
                <a:gd name="connsiteX151" fmla="*/ 481411 w 585502"/>
                <a:gd name="connsiteY151" fmla="*/ 332596 h 585498"/>
                <a:gd name="connsiteX152" fmla="*/ 481411 w 585502"/>
                <a:gd name="connsiteY152" fmla="*/ 344794 h 585498"/>
                <a:gd name="connsiteX153" fmla="*/ 481411 w 585502"/>
                <a:gd name="connsiteY153" fmla="*/ 357805 h 585498"/>
                <a:gd name="connsiteX154" fmla="*/ 480596 w 585502"/>
                <a:gd name="connsiteY154" fmla="*/ 370003 h 585498"/>
                <a:gd name="connsiteX155" fmla="*/ 478153 w 585502"/>
                <a:gd name="connsiteY155" fmla="*/ 382200 h 585498"/>
                <a:gd name="connsiteX156" fmla="*/ 476524 w 585502"/>
                <a:gd name="connsiteY156" fmla="*/ 394398 h 585498"/>
                <a:gd name="connsiteX157" fmla="*/ 474080 w 585502"/>
                <a:gd name="connsiteY157" fmla="*/ 405783 h 585498"/>
                <a:gd name="connsiteX158" fmla="*/ 470007 w 585502"/>
                <a:gd name="connsiteY158" fmla="*/ 417168 h 585498"/>
                <a:gd name="connsiteX159" fmla="*/ 466749 w 585502"/>
                <a:gd name="connsiteY159" fmla="*/ 428552 h 585498"/>
                <a:gd name="connsiteX160" fmla="*/ 462676 w 585502"/>
                <a:gd name="connsiteY160" fmla="*/ 439124 h 585498"/>
                <a:gd name="connsiteX161" fmla="*/ 457788 w 585502"/>
                <a:gd name="connsiteY161" fmla="*/ 450508 h 585498"/>
                <a:gd name="connsiteX162" fmla="*/ 452086 w 585502"/>
                <a:gd name="connsiteY162" fmla="*/ 460267 h 585498"/>
                <a:gd name="connsiteX163" fmla="*/ 447199 w 585502"/>
                <a:gd name="connsiteY163" fmla="*/ 470838 h 585498"/>
                <a:gd name="connsiteX164" fmla="*/ 440683 w 585502"/>
                <a:gd name="connsiteY164" fmla="*/ 479783 h 585498"/>
                <a:gd name="connsiteX165" fmla="*/ 433351 w 585502"/>
                <a:gd name="connsiteY165" fmla="*/ 489542 h 585498"/>
                <a:gd name="connsiteX166" fmla="*/ 426020 w 585502"/>
                <a:gd name="connsiteY166" fmla="*/ 498487 h 585498"/>
                <a:gd name="connsiteX167" fmla="*/ 419504 w 585502"/>
                <a:gd name="connsiteY167" fmla="*/ 507432 h 585498"/>
                <a:gd name="connsiteX168" fmla="*/ 411358 w 585502"/>
                <a:gd name="connsiteY168" fmla="*/ 515564 h 585498"/>
                <a:gd name="connsiteX169" fmla="*/ 402398 w 585502"/>
                <a:gd name="connsiteY169" fmla="*/ 523696 h 585498"/>
                <a:gd name="connsiteX170" fmla="*/ 394252 w 585502"/>
                <a:gd name="connsiteY170" fmla="*/ 531014 h 585498"/>
                <a:gd name="connsiteX171" fmla="*/ 385292 w 585502"/>
                <a:gd name="connsiteY171" fmla="*/ 538333 h 585498"/>
                <a:gd name="connsiteX172" fmla="*/ 374702 w 585502"/>
                <a:gd name="connsiteY172" fmla="*/ 545652 h 585498"/>
                <a:gd name="connsiteX173" fmla="*/ 364927 w 585502"/>
                <a:gd name="connsiteY173" fmla="*/ 551344 h 585498"/>
                <a:gd name="connsiteX174" fmla="*/ 355153 w 585502"/>
                <a:gd name="connsiteY174" fmla="*/ 557036 h 585498"/>
                <a:gd name="connsiteX175" fmla="*/ 344563 w 585502"/>
                <a:gd name="connsiteY175" fmla="*/ 562729 h 585498"/>
                <a:gd name="connsiteX176" fmla="*/ 334788 w 585502"/>
                <a:gd name="connsiteY176" fmla="*/ 566795 h 585498"/>
                <a:gd name="connsiteX177" fmla="*/ 322570 w 585502"/>
                <a:gd name="connsiteY177" fmla="*/ 571674 h 585498"/>
                <a:gd name="connsiteX178" fmla="*/ 311980 w 585502"/>
                <a:gd name="connsiteY178" fmla="*/ 574927 h 585498"/>
                <a:gd name="connsiteX179" fmla="*/ 300576 w 585502"/>
                <a:gd name="connsiteY179" fmla="*/ 578179 h 585498"/>
                <a:gd name="connsiteX180" fmla="*/ 288358 w 585502"/>
                <a:gd name="connsiteY180" fmla="*/ 581432 h 585498"/>
                <a:gd name="connsiteX181" fmla="*/ 276954 w 585502"/>
                <a:gd name="connsiteY181" fmla="*/ 583059 h 585498"/>
                <a:gd name="connsiteX182" fmla="*/ 265550 w 585502"/>
                <a:gd name="connsiteY182" fmla="*/ 584685 h 585498"/>
                <a:gd name="connsiteX183" fmla="*/ 252517 w 585502"/>
                <a:gd name="connsiteY183" fmla="*/ 585498 h 585498"/>
                <a:gd name="connsiteX184" fmla="*/ 240298 w 585502"/>
                <a:gd name="connsiteY184" fmla="*/ 585498 h 585498"/>
                <a:gd name="connsiteX185" fmla="*/ 228080 w 585502"/>
                <a:gd name="connsiteY185" fmla="*/ 585498 h 585498"/>
                <a:gd name="connsiteX186" fmla="*/ 215861 w 585502"/>
                <a:gd name="connsiteY186" fmla="*/ 584685 h 585498"/>
                <a:gd name="connsiteX187" fmla="*/ 204457 w 585502"/>
                <a:gd name="connsiteY187" fmla="*/ 583059 h 585498"/>
                <a:gd name="connsiteX188" fmla="*/ 192239 w 585502"/>
                <a:gd name="connsiteY188" fmla="*/ 581432 h 585498"/>
                <a:gd name="connsiteX189" fmla="*/ 180835 w 585502"/>
                <a:gd name="connsiteY189" fmla="*/ 578179 h 585498"/>
                <a:gd name="connsiteX190" fmla="*/ 169431 w 585502"/>
                <a:gd name="connsiteY190" fmla="*/ 574927 h 585498"/>
                <a:gd name="connsiteX191" fmla="*/ 157212 w 585502"/>
                <a:gd name="connsiteY191" fmla="*/ 571674 h 585498"/>
                <a:gd name="connsiteX192" fmla="*/ 146623 w 585502"/>
                <a:gd name="connsiteY192" fmla="*/ 566795 h 585498"/>
                <a:gd name="connsiteX193" fmla="*/ 136033 w 585502"/>
                <a:gd name="connsiteY193" fmla="*/ 562729 h 585498"/>
                <a:gd name="connsiteX194" fmla="*/ 126258 w 585502"/>
                <a:gd name="connsiteY194" fmla="*/ 557036 h 585498"/>
                <a:gd name="connsiteX195" fmla="*/ 115669 w 585502"/>
                <a:gd name="connsiteY195" fmla="*/ 551344 h 585498"/>
                <a:gd name="connsiteX196" fmla="*/ 105894 w 585502"/>
                <a:gd name="connsiteY196" fmla="*/ 545652 h 585498"/>
                <a:gd name="connsiteX197" fmla="*/ 96119 w 585502"/>
                <a:gd name="connsiteY197" fmla="*/ 538333 h 585498"/>
                <a:gd name="connsiteX198" fmla="*/ 87159 w 585502"/>
                <a:gd name="connsiteY198" fmla="*/ 531014 h 585498"/>
                <a:gd name="connsiteX199" fmla="*/ 78199 w 585502"/>
                <a:gd name="connsiteY199" fmla="*/ 523696 h 585498"/>
                <a:gd name="connsiteX200" fmla="*/ 70053 w 585502"/>
                <a:gd name="connsiteY200" fmla="*/ 515564 h 585498"/>
                <a:gd name="connsiteX201" fmla="*/ 61907 w 585502"/>
                <a:gd name="connsiteY201" fmla="*/ 507432 h 585498"/>
                <a:gd name="connsiteX202" fmla="*/ 54576 w 585502"/>
                <a:gd name="connsiteY202" fmla="*/ 498487 h 585498"/>
                <a:gd name="connsiteX203" fmla="*/ 47245 w 585502"/>
                <a:gd name="connsiteY203" fmla="*/ 489542 h 585498"/>
                <a:gd name="connsiteX204" fmla="*/ 40729 w 585502"/>
                <a:gd name="connsiteY204" fmla="*/ 479783 h 585498"/>
                <a:gd name="connsiteX205" fmla="*/ 34212 w 585502"/>
                <a:gd name="connsiteY205" fmla="*/ 470838 h 585498"/>
                <a:gd name="connsiteX206" fmla="*/ 28510 w 585502"/>
                <a:gd name="connsiteY206" fmla="*/ 460267 h 585498"/>
                <a:gd name="connsiteX207" fmla="*/ 23623 w 585502"/>
                <a:gd name="connsiteY207" fmla="*/ 450508 h 585498"/>
                <a:gd name="connsiteX208" fmla="*/ 18735 w 585502"/>
                <a:gd name="connsiteY208" fmla="*/ 439124 h 585498"/>
                <a:gd name="connsiteX209" fmla="*/ 14662 w 585502"/>
                <a:gd name="connsiteY209" fmla="*/ 428552 h 585498"/>
                <a:gd name="connsiteX210" fmla="*/ 10589 w 585502"/>
                <a:gd name="connsiteY210" fmla="*/ 417168 h 585498"/>
                <a:gd name="connsiteX211" fmla="*/ 7331 w 585502"/>
                <a:gd name="connsiteY211" fmla="*/ 405783 h 585498"/>
                <a:gd name="connsiteX212" fmla="*/ 4073 w 585502"/>
                <a:gd name="connsiteY212" fmla="*/ 394398 h 585498"/>
                <a:gd name="connsiteX213" fmla="*/ 2444 w 585502"/>
                <a:gd name="connsiteY213" fmla="*/ 382200 h 585498"/>
                <a:gd name="connsiteX214" fmla="*/ 815 w 585502"/>
                <a:gd name="connsiteY214" fmla="*/ 370003 h 585498"/>
                <a:gd name="connsiteX215" fmla="*/ 0 w 585502"/>
                <a:gd name="connsiteY215" fmla="*/ 357805 h 585498"/>
                <a:gd name="connsiteX216" fmla="*/ 0 w 585502"/>
                <a:gd name="connsiteY216" fmla="*/ 344794 h 585498"/>
                <a:gd name="connsiteX217" fmla="*/ 0 w 585502"/>
                <a:gd name="connsiteY217" fmla="*/ 333409 h 585498"/>
                <a:gd name="connsiteX218" fmla="*/ 815 w 585502"/>
                <a:gd name="connsiteY218" fmla="*/ 321211 h 585498"/>
                <a:gd name="connsiteX219" fmla="*/ 2444 w 585502"/>
                <a:gd name="connsiteY219" fmla="*/ 309013 h 585498"/>
                <a:gd name="connsiteX220" fmla="*/ 4073 w 585502"/>
                <a:gd name="connsiteY220" fmla="*/ 297629 h 585498"/>
                <a:gd name="connsiteX221" fmla="*/ 7331 w 585502"/>
                <a:gd name="connsiteY221" fmla="*/ 285431 h 585498"/>
                <a:gd name="connsiteX222" fmla="*/ 10589 w 585502"/>
                <a:gd name="connsiteY222" fmla="*/ 274046 h 585498"/>
                <a:gd name="connsiteX223" fmla="*/ 14662 w 585502"/>
                <a:gd name="connsiteY223" fmla="*/ 262661 h 585498"/>
                <a:gd name="connsiteX224" fmla="*/ 18735 w 585502"/>
                <a:gd name="connsiteY224" fmla="*/ 251277 h 585498"/>
                <a:gd name="connsiteX225" fmla="*/ 23623 w 585502"/>
                <a:gd name="connsiteY225" fmla="*/ 240705 h 585498"/>
                <a:gd name="connsiteX226" fmla="*/ 28510 w 585502"/>
                <a:gd name="connsiteY226" fmla="*/ 230947 h 585498"/>
                <a:gd name="connsiteX227" fmla="*/ 34212 w 585502"/>
                <a:gd name="connsiteY227" fmla="*/ 221189 h 585498"/>
                <a:gd name="connsiteX228" fmla="*/ 40729 w 585502"/>
                <a:gd name="connsiteY228" fmla="*/ 211430 h 585498"/>
                <a:gd name="connsiteX229" fmla="*/ 47245 w 585502"/>
                <a:gd name="connsiteY229" fmla="*/ 201672 h 585498"/>
                <a:gd name="connsiteX230" fmla="*/ 54576 w 585502"/>
                <a:gd name="connsiteY230" fmla="*/ 192727 h 585498"/>
                <a:gd name="connsiteX231" fmla="*/ 61907 w 585502"/>
                <a:gd name="connsiteY231" fmla="*/ 183782 h 585498"/>
                <a:gd name="connsiteX232" fmla="*/ 70053 w 585502"/>
                <a:gd name="connsiteY232" fmla="*/ 175650 h 585498"/>
                <a:gd name="connsiteX233" fmla="*/ 78199 w 585502"/>
                <a:gd name="connsiteY233" fmla="*/ 167518 h 585498"/>
                <a:gd name="connsiteX234" fmla="*/ 87159 w 585502"/>
                <a:gd name="connsiteY234" fmla="*/ 160199 h 585498"/>
                <a:gd name="connsiteX235" fmla="*/ 96119 w 585502"/>
                <a:gd name="connsiteY235" fmla="*/ 152881 h 585498"/>
                <a:gd name="connsiteX236" fmla="*/ 105894 w 585502"/>
                <a:gd name="connsiteY236" fmla="*/ 145562 h 585498"/>
                <a:gd name="connsiteX237" fmla="*/ 115669 w 585502"/>
                <a:gd name="connsiteY237" fmla="*/ 139056 h 585498"/>
                <a:gd name="connsiteX238" fmla="*/ 126258 w 585502"/>
                <a:gd name="connsiteY238" fmla="*/ 134177 h 585498"/>
                <a:gd name="connsiteX239" fmla="*/ 136033 w 585502"/>
                <a:gd name="connsiteY239" fmla="*/ 128485 h 585498"/>
                <a:gd name="connsiteX240" fmla="*/ 146623 w 585502"/>
                <a:gd name="connsiteY240" fmla="*/ 124419 h 585498"/>
                <a:gd name="connsiteX241" fmla="*/ 157212 w 585502"/>
                <a:gd name="connsiteY241" fmla="*/ 119540 h 585498"/>
                <a:gd name="connsiteX242" fmla="*/ 169431 w 585502"/>
                <a:gd name="connsiteY242" fmla="*/ 116287 h 585498"/>
                <a:gd name="connsiteX243" fmla="*/ 180835 w 585502"/>
                <a:gd name="connsiteY243" fmla="*/ 112221 h 585498"/>
                <a:gd name="connsiteX244" fmla="*/ 192239 w 585502"/>
                <a:gd name="connsiteY244" fmla="*/ 109781 h 585498"/>
                <a:gd name="connsiteX245" fmla="*/ 204457 w 585502"/>
                <a:gd name="connsiteY245" fmla="*/ 108155 h 585498"/>
                <a:gd name="connsiteX246" fmla="*/ 215861 w 585502"/>
                <a:gd name="connsiteY246" fmla="*/ 106529 h 585498"/>
                <a:gd name="connsiteX247" fmla="*/ 228080 w 585502"/>
                <a:gd name="connsiteY247" fmla="*/ 104902 h 585498"/>
                <a:gd name="connsiteX248" fmla="*/ 564324 w 585502"/>
                <a:gd name="connsiteY248" fmla="*/ 0 h 585498"/>
                <a:gd name="connsiteX249" fmla="*/ 568397 w 585502"/>
                <a:gd name="connsiteY249" fmla="*/ 0 h 585498"/>
                <a:gd name="connsiteX250" fmla="*/ 571655 w 585502"/>
                <a:gd name="connsiteY250" fmla="*/ 816 h 585498"/>
                <a:gd name="connsiteX251" fmla="*/ 575728 w 585502"/>
                <a:gd name="connsiteY251" fmla="*/ 1632 h 585498"/>
                <a:gd name="connsiteX252" fmla="*/ 578171 w 585502"/>
                <a:gd name="connsiteY252" fmla="*/ 4081 h 585498"/>
                <a:gd name="connsiteX253" fmla="*/ 581429 w 585502"/>
                <a:gd name="connsiteY253" fmla="*/ 6529 h 585498"/>
                <a:gd name="connsiteX254" fmla="*/ 583873 w 585502"/>
                <a:gd name="connsiteY254" fmla="*/ 9793 h 585498"/>
                <a:gd name="connsiteX255" fmla="*/ 585502 w 585502"/>
                <a:gd name="connsiteY255" fmla="*/ 13058 h 585498"/>
                <a:gd name="connsiteX256" fmla="*/ 585502 w 585502"/>
                <a:gd name="connsiteY256" fmla="*/ 16322 h 585498"/>
                <a:gd name="connsiteX257" fmla="*/ 585502 w 585502"/>
                <a:gd name="connsiteY257" fmla="*/ 20402 h 585498"/>
                <a:gd name="connsiteX258" fmla="*/ 585502 w 585502"/>
                <a:gd name="connsiteY258" fmla="*/ 23667 h 585498"/>
                <a:gd name="connsiteX259" fmla="*/ 583873 w 585502"/>
                <a:gd name="connsiteY259" fmla="*/ 27747 h 585498"/>
                <a:gd name="connsiteX260" fmla="*/ 581429 w 585502"/>
                <a:gd name="connsiteY260" fmla="*/ 31011 h 585498"/>
                <a:gd name="connsiteX261" fmla="*/ 240143 w 585502"/>
                <a:gd name="connsiteY261" fmla="*/ 452112 h 585498"/>
                <a:gd name="connsiteX262" fmla="*/ 236884 w 585502"/>
                <a:gd name="connsiteY262" fmla="*/ 454561 h 585498"/>
                <a:gd name="connsiteX263" fmla="*/ 233626 w 585502"/>
                <a:gd name="connsiteY263" fmla="*/ 456193 h 585498"/>
                <a:gd name="connsiteX264" fmla="*/ 230368 w 585502"/>
                <a:gd name="connsiteY264" fmla="*/ 458641 h 585498"/>
                <a:gd name="connsiteX265" fmla="*/ 225481 w 585502"/>
                <a:gd name="connsiteY265" fmla="*/ 458641 h 585498"/>
                <a:gd name="connsiteX266" fmla="*/ 224667 w 585502"/>
                <a:gd name="connsiteY266" fmla="*/ 458641 h 585498"/>
                <a:gd name="connsiteX267" fmla="*/ 221408 w 585502"/>
                <a:gd name="connsiteY267" fmla="*/ 458641 h 585498"/>
                <a:gd name="connsiteX268" fmla="*/ 217336 w 585502"/>
                <a:gd name="connsiteY268" fmla="*/ 457009 h 585498"/>
                <a:gd name="connsiteX269" fmla="*/ 214078 w 585502"/>
                <a:gd name="connsiteY269" fmla="*/ 455377 h 585498"/>
                <a:gd name="connsiteX270" fmla="*/ 210820 w 585502"/>
                <a:gd name="connsiteY270" fmla="*/ 453745 h 585498"/>
                <a:gd name="connsiteX271" fmla="*/ 94342 w 585502"/>
                <a:gd name="connsiteY271" fmla="*/ 336228 h 585498"/>
                <a:gd name="connsiteX272" fmla="*/ 91084 w 585502"/>
                <a:gd name="connsiteY272" fmla="*/ 332964 h 585498"/>
                <a:gd name="connsiteX273" fmla="*/ 89455 w 585502"/>
                <a:gd name="connsiteY273" fmla="*/ 329699 h 585498"/>
                <a:gd name="connsiteX274" fmla="*/ 88641 w 585502"/>
                <a:gd name="connsiteY274" fmla="*/ 325619 h 585498"/>
                <a:gd name="connsiteX275" fmla="*/ 87826 w 585502"/>
                <a:gd name="connsiteY275" fmla="*/ 322355 h 585498"/>
                <a:gd name="connsiteX276" fmla="*/ 88641 w 585502"/>
                <a:gd name="connsiteY276" fmla="*/ 318274 h 585498"/>
                <a:gd name="connsiteX277" fmla="*/ 89455 w 585502"/>
                <a:gd name="connsiteY277" fmla="*/ 315010 h 585498"/>
                <a:gd name="connsiteX278" fmla="*/ 91084 w 585502"/>
                <a:gd name="connsiteY278" fmla="*/ 311745 h 585498"/>
                <a:gd name="connsiteX279" fmla="*/ 94342 w 585502"/>
                <a:gd name="connsiteY279" fmla="*/ 307665 h 585498"/>
                <a:gd name="connsiteX280" fmla="*/ 96786 w 585502"/>
                <a:gd name="connsiteY280" fmla="*/ 305217 h 585498"/>
                <a:gd name="connsiteX281" fmla="*/ 100858 w 585502"/>
                <a:gd name="connsiteY281" fmla="*/ 303585 h 585498"/>
                <a:gd name="connsiteX282" fmla="*/ 104117 w 585502"/>
                <a:gd name="connsiteY282" fmla="*/ 302768 h 585498"/>
                <a:gd name="connsiteX283" fmla="*/ 107375 w 585502"/>
                <a:gd name="connsiteY283" fmla="*/ 302768 h 585498"/>
                <a:gd name="connsiteX284" fmla="*/ 111447 w 585502"/>
                <a:gd name="connsiteY284" fmla="*/ 302768 h 585498"/>
                <a:gd name="connsiteX285" fmla="*/ 114705 w 585502"/>
                <a:gd name="connsiteY285" fmla="*/ 303585 h 585498"/>
                <a:gd name="connsiteX286" fmla="*/ 118778 w 585502"/>
                <a:gd name="connsiteY286" fmla="*/ 305217 h 585498"/>
                <a:gd name="connsiteX287" fmla="*/ 121222 w 585502"/>
                <a:gd name="connsiteY287" fmla="*/ 307665 h 585498"/>
                <a:gd name="connsiteX288" fmla="*/ 223037 w 585502"/>
                <a:gd name="connsiteY288" fmla="*/ 410492 h 585498"/>
                <a:gd name="connsiteX289" fmla="*/ 551292 w 585502"/>
                <a:gd name="connsiteY289" fmla="*/ 6529 h 585498"/>
                <a:gd name="connsiteX290" fmla="*/ 553735 w 585502"/>
                <a:gd name="connsiteY290" fmla="*/ 4081 h 585498"/>
                <a:gd name="connsiteX291" fmla="*/ 556994 w 585502"/>
                <a:gd name="connsiteY291" fmla="*/ 1632 h 585498"/>
                <a:gd name="connsiteX292" fmla="*/ 560252 w 585502"/>
                <a:gd name="connsiteY292" fmla="*/ 816 h 58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</a:cxnLst>
              <a:rect l="l" t="t" r="r" b="b"/>
              <a:pathLst>
                <a:path w="585502" h="585498">
                  <a:moveTo>
                    <a:pt x="240298" y="104089"/>
                  </a:moveTo>
                  <a:lnTo>
                    <a:pt x="254146" y="104902"/>
                  </a:lnTo>
                  <a:lnTo>
                    <a:pt x="267994" y="106529"/>
                  </a:lnTo>
                  <a:lnTo>
                    <a:pt x="282656" y="108155"/>
                  </a:lnTo>
                  <a:lnTo>
                    <a:pt x="295689" y="111408"/>
                  </a:lnTo>
                  <a:lnTo>
                    <a:pt x="309537" y="115474"/>
                  </a:lnTo>
                  <a:lnTo>
                    <a:pt x="321755" y="118727"/>
                  </a:lnTo>
                  <a:lnTo>
                    <a:pt x="334788" y="124419"/>
                  </a:lnTo>
                  <a:lnTo>
                    <a:pt x="347821" y="130111"/>
                  </a:lnTo>
                  <a:lnTo>
                    <a:pt x="351080" y="132551"/>
                  </a:lnTo>
                  <a:lnTo>
                    <a:pt x="353523" y="134990"/>
                  </a:lnTo>
                  <a:lnTo>
                    <a:pt x="355967" y="137430"/>
                  </a:lnTo>
                  <a:lnTo>
                    <a:pt x="356782" y="141496"/>
                  </a:lnTo>
                  <a:lnTo>
                    <a:pt x="357596" y="144749"/>
                  </a:lnTo>
                  <a:lnTo>
                    <a:pt x="359225" y="149628"/>
                  </a:lnTo>
                  <a:lnTo>
                    <a:pt x="357596" y="152881"/>
                  </a:lnTo>
                  <a:lnTo>
                    <a:pt x="355967" y="156133"/>
                  </a:lnTo>
                  <a:lnTo>
                    <a:pt x="354338" y="160199"/>
                  </a:lnTo>
                  <a:lnTo>
                    <a:pt x="351894" y="162639"/>
                  </a:lnTo>
                  <a:lnTo>
                    <a:pt x="348636" y="164265"/>
                  </a:lnTo>
                  <a:lnTo>
                    <a:pt x="345378" y="166705"/>
                  </a:lnTo>
                  <a:lnTo>
                    <a:pt x="342119" y="167518"/>
                  </a:lnTo>
                  <a:lnTo>
                    <a:pt x="338047" y="167518"/>
                  </a:lnTo>
                  <a:lnTo>
                    <a:pt x="333974" y="166705"/>
                  </a:lnTo>
                  <a:lnTo>
                    <a:pt x="329901" y="165078"/>
                  </a:lnTo>
                  <a:lnTo>
                    <a:pt x="319312" y="160199"/>
                  </a:lnTo>
                  <a:lnTo>
                    <a:pt x="308722" y="156133"/>
                  </a:lnTo>
                  <a:lnTo>
                    <a:pt x="297318" y="152067"/>
                  </a:lnTo>
                  <a:lnTo>
                    <a:pt x="286729" y="149628"/>
                  </a:lnTo>
                  <a:lnTo>
                    <a:pt x="275325" y="146375"/>
                  </a:lnTo>
                  <a:lnTo>
                    <a:pt x="263921" y="144749"/>
                  </a:lnTo>
                  <a:lnTo>
                    <a:pt x="252517" y="143935"/>
                  </a:lnTo>
                  <a:lnTo>
                    <a:pt x="240298" y="143935"/>
                  </a:lnTo>
                  <a:lnTo>
                    <a:pt x="230523" y="143935"/>
                  </a:lnTo>
                  <a:lnTo>
                    <a:pt x="220749" y="144749"/>
                  </a:lnTo>
                  <a:lnTo>
                    <a:pt x="209345" y="145562"/>
                  </a:lnTo>
                  <a:lnTo>
                    <a:pt x="199570" y="147188"/>
                  </a:lnTo>
                  <a:lnTo>
                    <a:pt x="189795" y="150441"/>
                  </a:lnTo>
                  <a:lnTo>
                    <a:pt x="180835" y="152881"/>
                  </a:lnTo>
                  <a:lnTo>
                    <a:pt x="171060" y="155320"/>
                  </a:lnTo>
                  <a:lnTo>
                    <a:pt x="162099" y="160199"/>
                  </a:lnTo>
                  <a:lnTo>
                    <a:pt x="153139" y="163452"/>
                  </a:lnTo>
                  <a:lnTo>
                    <a:pt x="144993" y="168331"/>
                  </a:lnTo>
                  <a:lnTo>
                    <a:pt x="136033" y="172397"/>
                  </a:lnTo>
                  <a:lnTo>
                    <a:pt x="127888" y="178089"/>
                  </a:lnTo>
                  <a:lnTo>
                    <a:pt x="119742" y="184595"/>
                  </a:lnTo>
                  <a:lnTo>
                    <a:pt x="112411" y="189474"/>
                  </a:lnTo>
                  <a:lnTo>
                    <a:pt x="105080" y="195980"/>
                  </a:lnTo>
                  <a:lnTo>
                    <a:pt x="97748" y="203298"/>
                  </a:lnTo>
                  <a:lnTo>
                    <a:pt x="90417" y="210617"/>
                  </a:lnTo>
                  <a:lnTo>
                    <a:pt x="84715" y="217936"/>
                  </a:lnTo>
                  <a:lnTo>
                    <a:pt x="79013" y="224441"/>
                  </a:lnTo>
                  <a:lnTo>
                    <a:pt x="72497" y="232573"/>
                  </a:lnTo>
                  <a:lnTo>
                    <a:pt x="68424" y="240705"/>
                  </a:lnTo>
                  <a:lnTo>
                    <a:pt x="62722" y="248837"/>
                  </a:lnTo>
                  <a:lnTo>
                    <a:pt x="58649" y="257782"/>
                  </a:lnTo>
                  <a:lnTo>
                    <a:pt x="54576" y="266727"/>
                  </a:lnTo>
                  <a:lnTo>
                    <a:pt x="51318" y="275672"/>
                  </a:lnTo>
                  <a:lnTo>
                    <a:pt x="47245" y="285431"/>
                  </a:lnTo>
                  <a:lnTo>
                    <a:pt x="44801" y="294376"/>
                  </a:lnTo>
                  <a:lnTo>
                    <a:pt x="43172" y="304947"/>
                  </a:lnTo>
                  <a:lnTo>
                    <a:pt x="41543" y="314706"/>
                  </a:lnTo>
                  <a:lnTo>
                    <a:pt x="39914" y="324464"/>
                  </a:lnTo>
                  <a:lnTo>
                    <a:pt x="38285" y="335035"/>
                  </a:lnTo>
                  <a:lnTo>
                    <a:pt x="38285" y="344794"/>
                  </a:lnTo>
                  <a:lnTo>
                    <a:pt x="38285" y="356178"/>
                  </a:lnTo>
                  <a:lnTo>
                    <a:pt x="39914" y="365937"/>
                  </a:lnTo>
                  <a:lnTo>
                    <a:pt x="41543" y="376508"/>
                  </a:lnTo>
                  <a:lnTo>
                    <a:pt x="43172" y="386266"/>
                  </a:lnTo>
                  <a:lnTo>
                    <a:pt x="44801" y="396025"/>
                  </a:lnTo>
                  <a:lnTo>
                    <a:pt x="47245" y="404970"/>
                  </a:lnTo>
                  <a:lnTo>
                    <a:pt x="51318" y="414728"/>
                  </a:lnTo>
                  <a:lnTo>
                    <a:pt x="54576" y="424486"/>
                  </a:lnTo>
                  <a:lnTo>
                    <a:pt x="58649" y="433431"/>
                  </a:lnTo>
                  <a:lnTo>
                    <a:pt x="62722" y="442377"/>
                  </a:lnTo>
                  <a:lnTo>
                    <a:pt x="68424" y="450508"/>
                  </a:lnTo>
                  <a:lnTo>
                    <a:pt x="72497" y="457827"/>
                  </a:lnTo>
                  <a:lnTo>
                    <a:pt x="79013" y="465959"/>
                  </a:lnTo>
                  <a:lnTo>
                    <a:pt x="84715" y="474091"/>
                  </a:lnTo>
                  <a:lnTo>
                    <a:pt x="90417" y="481410"/>
                  </a:lnTo>
                  <a:lnTo>
                    <a:pt x="97748" y="487915"/>
                  </a:lnTo>
                  <a:lnTo>
                    <a:pt x="105080" y="495234"/>
                  </a:lnTo>
                  <a:lnTo>
                    <a:pt x="112411" y="500926"/>
                  </a:lnTo>
                  <a:lnTo>
                    <a:pt x="119742" y="507432"/>
                  </a:lnTo>
                  <a:lnTo>
                    <a:pt x="127888" y="513124"/>
                  </a:lnTo>
                  <a:lnTo>
                    <a:pt x="136033" y="518003"/>
                  </a:lnTo>
                  <a:lnTo>
                    <a:pt x="144993" y="522882"/>
                  </a:lnTo>
                  <a:lnTo>
                    <a:pt x="153139" y="526948"/>
                  </a:lnTo>
                  <a:lnTo>
                    <a:pt x="162099" y="531014"/>
                  </a:lnTo>
                  <a:lnTo>
                    <a:pt x="171060" y="534267"/>
                  </a:lnTo>
                  <a:lnTo>
                    <a:pt x="180835" y="538333"/>
                  </a:lnTo>
                  <a:lnTo>
                    <a:pt x="189795" y="540773"/>
                  </a:lnTo>
                  <a:lnTo>
                    <a:pt x="199570" y="542399"/>
                  </a:lnTo>
                  <a:lnTo>
                    <a:pt x="209345" y="544025"/>
                  </a:lnTo>
                  <a:lnTo>
                    <a:pt x="220749" y="546465"/>
                  </a:lnTo>
                  <a:lnTo>
                    <a:pt x="230523" y="547278"/>
                  </a:lnTo>
                  <a:lnTo>
                    <a:pt x="240298" y="547278"/>
                  </a:lnTo>
                  <a:lnTo>
                    <a:pt x="250888" y="547278"/>
                  </a:lnTo>
                  <a:lnTo>
                    <a:pt x="260662" y="546465"/>
                  </a:lnTo>
                  <a:lnTo>
                    <a:pt x="271252" y="544025"/>
                  </a:lnTo>
                  <a:lnTo>
                    <a:pt x="281841" y="542399"/>
                  </a:lnTo>
                  <a:lnTo>
                    <a:pt x="291616" y="540773"/>
                  </a:lnTo>
                  <a:lnTo>
                    <a:pt x="300576" y="538333"/>
                  </a:lnTo>
                  <a:lnTo>
                    <a:pt x="310351" y="534267"/>
                  </a:lnTo>
                  <a:lnTo>
                    <a:pt x="319312" y="531014"/>
                  </a:lnTo>
                  <a:lnTo>
                    <a:pt x="328272" y="526948"/>
                  </a:lnTo>
                  <a:lnTo>
                    <a:pt x="336417" y="522882"/>
                  </a:lnTo>
                  <a:lnTo>
                    <a:pt x="345378" y="518003"/>
                  </a:lnTo>
                  <a:lnTo>
                    <a:pt x="353523" y="513124"/>
                  </a:lnTo>
                  <a:lnTo>
                    <a:pt x="361669" y="507432"/>
                  </a:lnTo>
                  <a:lnTo>
                    <a:pt x="369000" y="500926"/>
                  </a:lnTo>
                  <a:lnTo>
                    <a:pt x="376331" y="495234"/>
                  </a:lnTo>
                  <a:lnTo>
                    <a:pt x="382848" y="487915"/>
                  </a:lnTo>
                  <a:lnTo>
                    <a:pt x="390179" y="481410"/>
                  </a:lnTo>
                  <a:lnTo>
                    <a:pt x="396696" y="474091"/>
                  </a:lnTo>
                  <a:lnTo>
                    <a:pt x="402398" y="465959"/>
                  </a:lnTo>
                  <a:lnTo>
                    <a:pt x="408100" y="457827"/>
                  </a:lnTo>
                  <a:lnTo>
                    <a:pt x="412987" y="450508"/>
                  </a:lnTo>
                  <a:lnTo>
                    <a:pt x="417875" y="442377"/>
                  </a:lnTo>
                  <a:lnTo>
                    <a:pt x="422762" y="433431"/>
                  </a:lnTo>
                  <a:lnTo>
                    <a:pt x="426020" y="424486"/>
                  </a:lnTo>
                  <a:lnTo>
                    <a:pt x="430093" y="414728"/>
                  </a:lnTo>
                  <a:lnTo>
                    <a:pt x="433351" y="404970"/>
                  </a:lnTo>
                  <a:lnTo>
                    <a:pt x="436610" y="396025"/>
                  </a:lnTo>
                  <a:lnTo>
                    <a:pt x="438239" y="386266"/>
                  </a:lnTo>
                  <a:lnTo>
                    <a:pt x="439868" y="376508"/>
                  </a:lnTo>
                  <a:lnTo>
                    <a:pt x="441497" y="365937"/>
                  </a:lnTo>
                  <a:lnTo>
                    <a:pt x="442312" y="356178"/>
                  </a:lnTo>
                  <a:lnTo>
                    <a:pt x="442312" y="344794"/>
                  </a:lnTo>
                  <a:lnTo>
                    <a:pt x="442312" y="334222"/>
                  </a:lnTo>
                  <a:lnTo>
                    <a:pt x="441497" y="322837"/>
                  </a:lnTo>
                  <a:lnTo>
                    <a:pt x="439868" y="311453"/>
                  </a:lnTo>
                  <a:lnTo>
                    <a:pt x="437424" y="300068"/>
                  </a:lnTo>
                  <a:lnTo>
                    <a:pt x="437424" y="296815"/>
                  </a:lnTo>
                  <a:lnTo>
                    <a:pt x="437424" y="292749"/>
                  </a:lnTo>
                  <a:lnTo>
                    <a:pt x="438239" y="289497"/>
                  </a:lnTo>
                  <a:lnTo>
                    <a:pt x="439868" y="287057"/>
                  </a:lnTo>
                  <a:lnTo>
                    <a:pt x="442312" y="282991"/>
                  </a:lnTo>
                  <a:lnTo>
                    <a:pt x="445570" y="280552"/>
                  </a:lnTo>
                  <a:lnTo>
                    <a:pt x="448014" y="278925"/>
                  </a:lnTo>
                  <a:lnTo>
                    <a:pt x="452086" y="276486"/>
                  </a:lnTo>
                  <a:lnTo>
                    <a:pt x="456159" y="276486"/>
                  </a:lnTo>
                  <a:lnTo>
                    <a:pt x="459418" y="278112"/>
                  </a:lnTo>
                  <a:lnTo>
                    <a:pt x="463490" y="278925"/>
                  </a:lnTo>
                  <a:lnTo>
                    <a:pt x="466749" y="280552"/>
                  </a:lnTo>
                  <a:lnTo>
                    <a:pt x="469192" y="282178"/>
                  </a:lnTo>
                  <a:lnTo>
                    <a:pt x="472451" y="284618"/>
                  </a:lnTo>
                  <a:lnTo>
                    <a:pt x="474080" y="288683"/>
                  </a:lnTo>
                  <a:lnTo>
                    <a:pt x="475709" y="291936"/>
                  </a:lnTo>
                  <a:lnTo>
                    <a:pt x="478153" y="305760"/>
                  </a:lnTo>
                  <a:lnTo>
                    <a:pt x="480596" y="318772"/>
                  </a:lnTo>
                  <a:lnTo>
                    <a:pt x="481411" y="332596"/>
                  </a:lnTo>
                  <a:lnTo>
                    <a:pt x="481411" y="344794"/>
                  </a:lnTo>
                  <a:lnTo>
                    <a:pt x="481411" y="357805"/>
                  </a:lnTo>
                  <a:lnTo>
                    <a:pt x="480596" y="370003"/>
                  </a:lnTo>
                  <a:lnTo>
                    <a:pt x="478153" y="382200"/>
                  </a:lnTo>
                  <a:lnTo>
                    <a:pt x="476524" y="394398"/>
                  </a:lnTo>
                  <a:lnTo>
                    <a:pt x="474080" y="405783"/>
                  </a:lnTo>
                  <a:lnTo>
                    <a:pt x="470007" y="417168"/>
                  </a:lnTo>
                  <a:lnTo>
                    <a:pt x="466749" y="428552"/>
                  </a:lnTo>
                  <a:lnTo>
                    <a:pt x="462676" y="439124"/>
                  </a:lnTo>
                  <a:lnTo>
                    <a:pt x="457788" y="450508"/>
                  </a:lnTo>
                  <a:lnTo>
                    <a:pt x="452086" y="460267"/>
                  </a:lnTo>
                  <a:lnTo>
                    <a:pt x="447199" y="470838"/>
                  </a:lnTo>
                  <a:lnTo>
                    <a:pt x="440683" y="479783"/>
                  </a:lnTo>
                  <a:lnTo>
                    <a:pt x="433351" y="489542"/>
                  </a:lnTo>
                  <a:lnTo>
                    <a:pt x="426020" y="498487"/>
                  </a:lnTo>
                  <a:lnTo>
                    <a:pt x="419504" y="507432"/>
                  </a:lnTo>
                  <a:lnTo>
                    <a:pt x="411358" y="515564"/>
                  </a:lnTo>
                  <a:lnTo>
                    <a:pt x="402398" y="523696"/>
                  </a:lnTo>
                  <a:lnTo>
                    <a:pt x="394252" y="531014"/>
                  </a:lnTo>
                  <a:lnTo>
                    <a:pt x="385292" y="538333"/>
                  </a:lnTo>
                  <a:lnTo>
                    <a:pt x="374702" y="545652"/>
                  </a:lnTo>
                  <a:lnTo>
                    <a:pt x="364927" y="551344"/>
                  </a:lnTo>
                  <a:lnTo>
                    <a:pt x="355153" y="557036"/>
                  </a:lnTo>
                  <a:lnTo>
                    <a:pt x="344563" y="562729"/>
                  </a:lnTo>
                  <a:lnTo>
                    <a:pt x="334788" y="566795"/>
                  </a:lnTo>
                  <a:lnTo>
                    <a:pt x="322570" y="571674"/>
                  </a:lnTo>
                  <a:lnTo>
                    <a:pt x="311980" y="574927"/>
                  </a:lnTo>
                  <a:lnTo>
                    <a:pt x="300576" y="578179"/>
                  </a:lnTo>
                  <a:lnTo>
                    <a:pt x="288358" y="581432"/>
                  </a:lnTo>
                  <a:lnTo>
                    <a:pt x="276954" y="583059"/>
                  </a:lnTo>
                  <a:lnTo>
                    <a:pt x="265550" y="584685"/>
                  </a:lnTo>
                  <a:lnTo>
                    <a:pt x="252517" y="585498"/>
                  </a:lnTo>
                  <a:lnTo>
                    <a:pt x="240298" y="585498"/>
                  </a:lnTo>
                  <a:lnTo>
                    <a:pt x="228080" y="585498"/>
                  </a:lnTo>
                  <a:lnTo>
                    <a:pt x="215861" y="584685"/>
                  </a:lnTo>
                  <a:lnTo>
                    <a:pt x="204457" y="583059"/>
                  </a:lnTo>
                  <a:lnTo>
                    <a:pt x="192239" y="581432"/>
                  </a:lnTo>
                  <a:lnTo>
                    <a:pt x="180835" y="578179"/>
                  </a:lnTo>
                  <a:lnTo>
                    <a:pt x="169431" y="574927"/>
                  </a:lnTo>
                  <a:lnTo>
                    <a:pt x="157212" y="571674"/>
                  </a:lnTo>
                  <a:lnTo>
                    <a:pt x="146623" y="566795"/>
                  </a:lnTo>
                  <a:lnTo>
                    <a:pt x="136033" y="562729"/>
                  </a:lnTo>
                  <a:lnTo>
                    <a:pt x="126258" y="557036"/>
                  </a:lnTo>
                  <a:lnTo>
                    <a:pt x="115669" y="551344"/>
                  </a:lnTo>
                  <a:lnTo>
                    <a:pt x="105894" y="545652"/>
                  </a:lnTo>
                  <a:lnTo>
                    <a:pt x="96119" y="538333"/>
                  </a:lnTo>
                  <a:lnTo>
                    <a:pt x="87159" y="531014"/>
                  </a:lnTo>
                  <a:lnTo>
                    <a:pt x="78199" y="523696"/>
                  </a:lnTo>
                  <a:lnTo>
                    <a:pt x="70053" y="515564"/>
                  </a:lnTo>
                  <a:lnTo>
                    <a:pt x="61907" y="507432"/>
                  </a:lnTo>
                  <a:lnTo>
                    <a:pt x="54576" y="498487"/>
                  </a:lnTo>
                  <a:lnTo>
                    <a:pt x="47245" y="489542"/>
                  </a:lnTo>
                  <a:lnTo>
                    <a:pt x="40729" y="479783"/>
                  </a:lnTo>
                  <a:lnTo>
                    <a:pt x="34212" y="470838"/>
                  </a:lnTo>
                  <a:lnTo>
                    <a:pt x="28510" y="460267"/>
                  </a:lnTo>
                  <a:lnTo>
                    <a:pt x="23623" y="450508"/>
                  </a:lnTo>
                  <a:lnTo>
                    <a:pt x="18735" y="439124"/>
                  </a:lnTo>
                  <a:lnTo>
                    <a:pt x="14662" y="428552"/>
                  </a:lnTo>
                  <a:lnTo>
                    <a:pt x="10589" y="417168"/>
                  </a:lnTo>
                  <a:lnTo>
                    <a:pt x="7331" y="405783"/>
                  </a:lnTo>
                  <a:lnTo>
                    <a:pt x="4073" y="394398"/>
                  </a:lnTo>
                  <a:lnTo>
                    <a:pt x="2444" y="382200"/>
                  </a:lnTo>
                  <a:lnTo>
                    <a:pt x="815" y="370003"/>
                  </a:lnTo>
                  <a:lnTo>
                    <a:pt x="0" y="357805"/>
                  </a:lnTo>
                  <a:lnTo>
                    <a:pt x="0" y="344794"/>
                  </a:lnTo>
                  <a:lnTo>
                    <a:pt x="0" y="333409"/>
                  </a:lnTo>
                  <a:lnTo>
                    <a:pt x="815" y="321211"/>
                  </a:lnTo>
                  <a:lnTo>
                    <a:pt x="2444" y="309013"/>
                  </a:lnTo>
                  <a:lnTo>
                    <a:pt x="4073" y="297629"/>
                  </a:lnTo>
                  <a:lnTo>
                    <a:pt x="7331" y="285431"/>
                  </a:lnTo>
                  <a:lnTo>
                    <a:pt x="10589" y="274046"/>
                  </a:lnTo>
                  <a:lnTo>
                    <a:pt x="14662" y="262661"/>
                  </a:lnTo>
                  <a:lnTo>
                    <a:pt x="18735" y="251277"/>
                  </a:lnTo>
                  <a:lnTo>
                    <a:pt x="23623" y="240705"/>
                  </a:lnTo>
                  <a:lnTo>
                    <a:pt x="28510" y="230947"/>
                  </a:lnTo>
                  <a:lnTo>
                    <a:pt x="34212" y="221189"/>
                  </a:lnTo>
                  <a:lnTo>
                    <a:pt x="40729" y="211430"/>
                  </a:lnTo>
                  <a:lnTo>
                    <a:pt x="47245" y="201672"/>
                  </a:lnTo>
                  <a:lnTo>
                    <a:pt x="54576" y="192727"/>
                  </a:lnTo>
                  <a:lnTo>
                    <a:pt x="61907" y="183782"/>
                  </a:lnTo>
                  <a:lnTo>
                    <a:pt x="70053" y="175650"/>
                  </a:lnTo>
                  <a:lnTo>
                    <a:pt x="78199" y="167518"/>
                  </a:lnTo>
                  <a:lnTo>
                    <a:pt x="87159" y="160199"/>
                  </a:lnTo>
                  <a:lnTo>
                    <a:pt x="96119" y="152881"/>
                  </a:lnTo>
                  <a:lnTo>
                    <a:pt x="105894" y="145562"/>
                  </a:lnTo>
                  <a:lnTo>
                    <a:pt x="115669" y="139056"/>
                  </a:lnTo>
                  <a:lnTo>
                    <a:pt x="126258" y="134177"/>
                  </a:lnTo>
                  <a:lnTo>
                    <a:pt x="136033" y="128485"/>
                  </a:lnTo>
                  <a:lnTo>
                    <a:pt x="146623" y="124419"/>
                  </a:lnTo>
                  <a:lnTo>
                    <a:pt x="157212" y="119540"/>
                  </a:lnTo>
                  <a:lnTo>
                    <a:pt x="169431" y="116287"/>
                  </a:lnTo>
                  <a:lnTo>
                    <a:pt x="180835" y="112221"/>
                  </a:lnTo>
                  <a:lnTo>
                    <a:pt x="192239" y="109781"/>
                  </a:lnTo>
                  <a:lnTo>
                    <a:pt x="204457" y="108155"/>
                  </a:lnTo>
                  <a:lnTo>
                    <a:pt x="215861" y="106529"/>
                  </a:lnTo>
                  <a:lnTo>
                    <a:pt x="228080" y="104902"/>
                  </a:lnTo>
                  <a:close/>
                  <a:moveTo>
                    <a:pt x="564324" y="0"/>
                  </a:moveTo>
                  <a:lnTo>
                    <a:pt x="568397" y="0"/>
                  </a:lnTo>
                  <a:lnTo>
                    <a:pt x="571655" y="816"/>
                  </a:lnTo>
                  <a:lnTo>
                    <a:pt x="575728" y="1632"/>
                  </a:lnTo>
                  <a:lnTo>
                    <a:pt x="578171" y="4081"/>
                  </a:lnTo>
                  <a:lnTo>
                    <a:pt x="581429" y="6529"/>
                  </a:lnTo>
                  <a:lnTo>
                    <a:pt x="583873" y="9793"/>
                  </a:lnTo>
                  <a:lnTo>
                    <a:pt x="585502" y="13058"/>
                  </a:lnTo>
                  <a:lnTo>
                    <a:pt x="585502" y="16322"/>
                  </a:lnTo>
                  <a:lnTo>
                    <a:pt x="585502" y="20402"/>
                  </a:lnTo>
                  <a:lnTo>
                    <a:pt x="585502" y="23667"/>
                  </a:lnTo>
                  <a:lnTo>
                    <a:pt x="583873" y="27747"/>
                  </a:lnTo>
                  <a:lnTo>
                    <a:pt x="581429" y="31011"/>
                  </a:lnTo>
                  <a:lnTo>
                    <a:pt x="240143" y="452112"/>
                  </a:lnTo>
                  <a:lnTo>
                    <a:pt x="236884" y="454561"/>
                  </a:lnTo>
                  <a:lnTo>
                    <a:pt x="233626" y="456193"/>
                  </a:lnTo>
                  <a:lnTo>
                    <a:pt x="230368" y="458641"/>
                  </a:lnTo>
                  <a:lnTo>
                    <a:pt x="225481" y="458641"/>
                  </a:lnTo>
                  <a:lnTo>
                    <a:pt x="224667" y="458641"/>
                  </a:lnTo>
                  <a:lnTo>
                    <a:pt x="221408" y="458641"/>
                  </a:lnTo>
                  <a:lnTo>
                    <a:pt x="217336" y="457009"/>
                  </a:lnTo>
                  <a:lnTo>
                    <a:pt x="214078" y="455377"/>
                  </a:lnTo>
                  <a:lnTo>
                    <a:pt x="210820" y="453745"/>
                  </a:lnTo>
                  <a:lnTo>
                    <a:pt x="94342" y="336228"/>
                  </a:lnTo>
                  <a:lnTo>
                    <a:pt x="91084" y="332964"/>
                  </a:lnTo>
                  <a:lnTo>
                    <a:pt x="89455" y="329699"/>
                  </a:lnTo>
                  <a:lnTo>
                    <a:pt x="88641" y="325619"/>
                  </a:lnTo>
                  <a:lnTo>
                    <a:pt x="87826" y="322355"/>
                  </a:lnTo>
                  <a:lnTo>
                    <a:pt x="88641" y="318274"/>
                  </a:lnTo>
                  <a:lnTo>
                    <a:pt x="89455" y="315010"/>
                  </a:lnTo>
                  <a:lnTo>
                    <a:pt x="91084" y="311745"/>
                  </a:lnTo>
                  <a:lnTo>
                    <a:pt x="94342" y="307665"/>
                  </a:lnTo>
                  <a:lnTo>
                    <a:pt x="96786" y="305217"/>
                  </a:lnTo>
                  <a:lnTo>
                    <a:pt x="100858" y="303585"/>
                  </a:lnTo>
                  <a:lnTo>
                    <a:pt x="104117" y="302768"/>
                  </a:lnTo>
                  <a:lnTo>
                    <a:pt x="107375" y="302768"/>
                  </a:lnTo>
                  <a:lnTo>
                    <a:pt x="111447" y="302768"/>
                  </a:lnTo>
                  <a:lnTo>
                    <a:pt x="114705" y="303585"/>
                  </a:lnTo>
                  <a:lnTo>
                    <a:pt x="118778" y="305217"/>
                  </a:lnTo>
                  <a:lnTo>
                    <a:pt x="121222" y="307665"/>
                  </a:lnTo>
                  <a:lnTo>
                    <a:pt x="223037" y="410492"/>
                  </a:lnTo>
                  <a:lnTo>
                    <a:pt x="551292" y="6529"/>
                  </a:lnTo>
                  <a:lnTo>
                    <a:pt x="553735" y="4081"/>
                  </a:lnTo>
                  <a:lnTo>
                    <a:pt x="556994" y="1632"/>
                  </a:lnTo>
                  <a:lnTo>
                    <a:pt x="560252" y="8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xmlns="" id="{729344CF-734F-48E0-AC72-66CF76093D21}"/>
              </a:ext>
            </a:extLst>
          </p:cNvPr>
          <p:cNvSpPr/>
          <p:nvPr/>
        </p:nvSpPr>
        <p:spPr>
          <a:xfrm>
            <a:off x="660400" y="1130300"/>
            <a:ext cx="10871200" cy="49295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lnSpcReduction="10000"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Text here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E07B636-61BB-40FB-99D3-2CCB84932F66}"/>
              </a:ext>
            </a:extLst>
          </p:cNvPr>
          <p:cNvCxnSpPr/>
          <p:nvPr/>
        </p:nvCxnSpPr>
        <p:spPr>
          <a:xfrm>
            <a:off x="7851000" y="1809000"/>
            <a:ext cx="0" cy="423000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A9FC12F-258E-49CA-B16F-84C61662E8C0}"/>
              </a:ext>
            </a:extLst>
          </p:cNvPr>
          <p:cNvGrpSpPr/>
          <p:nvPr/>
        </p:nvGrpSpPr>
        <p:grpSpPr>
          <a:xfrm>
            <a:off x="8143482" y="4495070"/>
            <a:ext cx="3347288" cy="1173518"/>
            <a:chOff x="7856066" y="1130300"/>
            <a:chExt cx="2337736" cy="1173518"/>
          </a:xfrm>
        </p:grpSpPr>
        <p:sp>
          <p:nvSpPr>
            <p:cNvPr id="15" name="íṩḻídè">
              <a:extLst>
                <a:ext uri="{FF2B5EF4-FFF2-40B4-BE49-F238E27FC236}">
                  <a16:creationId xmlns:a16="http://schemas.microsoft.com/office/drawing/2014/main" xmlns="" id="{BD529F2A-A005-43F3-BC04-40E2AD2F72E3}"/>
                </a:ext>
              </a:extLst>
            </p:cNvPr>
            <p:cNvSpPr txBox="1"/>
            <p:nvPr/>
          </p:nvSpPr>
          <p:spPr bwMode="auto">
            <a:xfrm>
              <a:off x="7856066" y="1130300"/>
              <a:ext cx="2337736" cy="4696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i$ľîḓê">
              <a:extLst>
                <a:ext uri="{FF2B5EF4-FFF2-40B4-BE49-F238E27FC236}">
                  <a16:creationId xmlns:a16="http://schemas.microsoft.com/office/drawing/2014/main" xmlns="" id="{783AC9E2-8314-4467-AC21-8078D9CBC4DF}"/>
                </a:ext>
              </a:extLst>
            </p:cNvPr>
            <p:cNvSpPr/>
            <p:nvPr/>
          </p:nvSpPr>
          <p:spPr bwMode="auto">
            <a:xfrm>
              <a:off x="7856066" y="1599932"/>
              <a:ext cx="2337736" cy="703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.……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2C7066E-9AE8-4FB1-B999-85EC2365DB64}"/>
              </a:ext>
            </a:extLst>
          </p:cNvPr>
          <p:cNvGrpSpPr/>
          <p:nvPr/>
        </p:nvGrpSpPr>
        <p:grpSpPr>
          <a:xfrm>
            <a:off x="660400" y="1880543"/>
            <a:ext cx="6858207" cy="965753"/>
            <a:chOff x="660400" y="1841317"/>
            <a:chExt cx="6858207" cy="965753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9ACE2338-EAE5-49BD-8C21-28D9804DFEFD}"/>
                </a:ext>
              </a:extLst>
            </p:cNvPr>
            <p:cNvSpPr/>
            <p:nvPr/>
          </p:nvSpPr>
          <p:spPr>
            <a:xfrm>
              <a:off x="660400" y="2173444"/>
              <a:ext cx="281160" cy="280953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i$ľîḓê">
              <a:extLst>
                <a:ext uri="{FF2B5EF4-FFF2-40B4-BE49-F238E27FC236}">
                  <a16:creationId xmlns:a16="http://schemas.microsoft.com/office/drawing/2014/main" xmlns="" id="{0B28BD69-2393-44B3-97B7-062B272CEC0A}"/>
                </a:ext>
              </a:extLst>
            </p:cNvPr>
            <p:cNvSpPr/>
            <p:nvPr/>
          </p:nvSpPr>
          <p:spPr bwMode="auto">
            <a:xfrm>
              <a:off x="1083328" y="1841317"/>
              <a:ext cx="6435279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50000"/>
                </a:lnSpc>
                <a:buClr>
                  <a:schemeClr val="accent1"/>
                </a:buClr>
                <a:buSzPct val="150000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PPT……</a:t>
              </a:r>
            </a:p>
          </p:txBody>
        </p:sp>
        <p:sp>
          <p:nvSpPr>
            <p:cNvPr id="20" name="Freeform 1666">
              <a:extLst>
                <a:ext uri="{FF2B5EF4-FFF2-40B4-BE49-F238E27FC236}">
                  <a16:creationId xmlns:a16="http://schemas.microsoft.com/office/drawing/2014/main" xmlns="" id="{D979E49F-D8E6-4995-B848-D5837EA1E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721" y="2100789"/>
              <a:ext cx="339373" cy="312754"/>
            </a:xfrm>
            <a:custGeom>
              <a:avLst/>
              <a:gdLst>
                <a:gd name="T0" fmla="*/ 602 w 611"/>
                <a:gd name="T1" fmla="*/ 5 h 562"/>
                <a:gd name="T2" fmla="*/ 599 w 611"/>
                <a:gd name="T3" fmla="*/ 2 h 562"/>
                <a:gd name="T4" fmla="*/ 594 w 611"/>
                <a:gd name="T5" fmla="*/ 1 h 562"/>
                <a:gd name="T6" fmla="*/ 590 w 611"/>
                <a:gd name="T7" fmla="*/ 0 h 562"/>
                <a:gd name="T8" fmla="*/ 585 w 611"/>
                <a:gd name="T9" fmla="*/ 0 h 562"/>
                <a:gd name="T10" fmla="*/ 580 w 611"/>
                <a:gd name="T11" fmla="*/ 1 h 562"/>
                <a:gd name="T12" fmla="*/ 576 w 611"/>
                <a:gd name="T13" fmla="*/ 2 h 562"/>
                <a:gd name="T14" fmla="*/ 572 w 611"/>
                <a:gd name="T15" fmla="*/ 5 h 562"/>
                <a:gd name="T16" fmla="*/ 569 w 611"/>
                <a:gd name="T17" fmla="*/ 8 h 562"/>
                <a:gd name="T18" fmla="*/ 166 w 611"/>
                <a:gd name="T19" fmla="*/ 503 h 562"/>
                <a:gd name="T20" fmla="*/ 41 w 611"/>
                <a:gd name="T21" fmla="*/ 377 h 562"/>
                <a:gd name="T22" fmla="*/ 38 w 611"/>
                <a:gd name="T23" fmla="*/ 374 h 562"/>
                <a:gd name="T24" fmla="*/ 33 w 611"/>
                <a:gd name="T25" fmla="*/ 372 h 562"/>
                <a:gd name="T26" fmla="*/ 29 w 611"/>
                <a:gd name="T27" fmla="*/ 371 h 562"/>
                <a:gd name="T28" fmla="*/ 24 w 611"/>
                <a:gd name="T29" fmla="*/ 371 h 562"/>
                <a:gd name="T30" fmla="*/ 20 w 611"/>
                <a:gd name="T31" fmla="*/ 371 h 562"/>
                <a:gd name="T32" fmla="*/ 16 w 611"/>
                <a:gd name="T33" fmla="*/ 372 h 562"/>
                <a:gd name="T34" fmla="*/ 11 w 611"/>
                <a:gd name="T35" fmla="*/ 374 h 562"/>
                <a:gd name="T36" fmla="*/ 8 w 611"/>
                <a:gd name="T37" fmla="*/ 377 h 562"/>
                <a:gd name="T38" fmla="*/ 4 w 611"/>
                <a:gd name="T39" fmla="*/ 382 h 562"/>
                <a:gd name="T40" fmla="*/ 2 w 611"/>
                <a:gd name="T41" fmla="*/ 386 h 562"/>
                <a:gd name="T42" fmla="*/ 1 w 611"/>
                <a:gd name="T43" fmla="*/ 390 h 562"/>
                <a:gd name="T44" fmla="*/ 0 w 611"/>
                <a:gd name="T45" fmla="*/ 395 h 562"/>
                <a:gd name="T46" fmla="*/ 1 w 611"/>
                <a:gd name="T47" fmla="*/ 399 h 562"/>
                <a:gd name="T48" fmla="*/ 2 w 611"/>
                <a:gd name="T49" fmla="*/ 404 h 562"/>
                <a:gd name="T50" fmla="*/ 4 w 611"/>
                <a:gd name="T51" fmla="*/ 408 h 562"/>
                <a:gd name="T52" fmla="*/ 8 w 611"/>
                <a:gd name="T53" fmla="*/ 412 h 562"/>
                <a:gd name="T54" fmla="*/ 151 w 611"/>
                <a:gd name="T55" fmla="*/ 556 h 562"/>
                <a:gd name="T56" fmla="*/ 155 w 611"/>
                <a:gd name="T57" fmla="*/ 558 h 562"/>
                <a:gd name="T58" fmla="*/ 159 w 611"/>
                <a:gd name="T59" fmla="*/ 560 h 562"/>
                <a:gd name="T60" fmla="*/ 164 w 611"/>
                <a:gd name="T61" fmla="*/ 562 h 562"/>
                <a:gd name="T62" fmla="*/ 168 w 611"/>
                <a:gd name="T63" fmla="*/ 562 h 562"/>
                <a:gd name="T64" fmla="*/ 169 w 611"/>
                <a:gd name="T65" fmla="*/ 562 h 562"/>
                <a:gd name="T66" fmla="*/ 169 w 611"/>
                <a:gd name="T67" fmla="*/ 562 h 562"/>
                <a:gd name="T68" fmla="*/ 175 w 611"/>
                <a:gd name="T69" fmla="*/ 562 h 562"/>
                <a:gd name="T70" fmla="*/ 179 w 611"/>
                <a:gd name="T71" fmla="*/ 559 h 562"/>
                <a:gd name="T72" fmla="*/ 183 w 611"/>
                <a:gd name="T73" fmla="*/ 557 h 562"/>
                <a:gd name="T74" fmla="*/ 187 w 611"/>
                <a:gd name="T75" fmla="*/ 554 h 562"/>
                <a:gd name="T76" fmla="*/ 606 w 611"/>
                <a:gd name="T77" fmla="*/ 38 h 562"/>
                <a:gd name="T78" fmla="*/ 609 w 611"/>
                <a:gd name="T79" fmla="*/ 34 h 562"/>
                <a:gd name="T80" fmla="*/ 611 w 611"/>
                <a:gd name="T81" fmla="*/ 29 h 562"/>
                <a:gd name="T82" fmla="*/ 611 w 611"/>
                <a:gd name="T83" fmla="*/ 25 h 562"/>
                <a:gd name="T84" fmla="*/ 611 w 611"/>
                <a:gd name="T85" fmla="*/ 20 h 562"/>
                <a:gd name="T86" fmla="*/ 611 w 611"/>
                <a:gd name="T87" fmla="*/ 16 h 562"/>
                <a:gd name="T88" fmla="*/ 609 w 611"/>
                <a:gd name="T89" fmla="*/ 12 h 562"/>
                <a:gd name="T90" fmla="*/ 606 w 611"/>
                <a:gd name="T91" fmla="*/ 8 h 562"/>
                <a:gd name="T92" fmla="*/ 602 w 611"/>
                <a:gd name="T93" fmla="*/ 5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1" h="562">
                  <a:moveTo>
                    <a:pt x="602" y="5"/>
                  </a:moveTo>
                  <a:lnTo>
                    <a:pt x="599" y="2"/>
                  </a:lnTo>
                  <a:lnTo>
                    <a:pt x="594" y="1"/>
                  </a:lnTo>
                  <a:lnTo>
                    <a:pt x="590" y="0"/>
                  </a:lnTo>
                  <a:lnTo>
                    <a:pt x="585" y="0"/>
                  </a:lnTo>
                  <a:lnTo>
                    <a:pt x="580" y="1"/>
                  </a:lnTo>
                  <a:lnTo>
                    <a:pt x="576" y="2"/>
                  </a:lnTo>
                  <a:lnTo>
                    <a:pt x="572" y="5"/>
                  </a:lnTo>
                  <a:lnTo>
                    <a:pt x="569" y="8"/>
                  </a:lnTo>
                  <a:lnTo>
                    <a:pt x="166" y="503"/>
                  </a:lnTo>
                  <a:lnTo>
                    <a:pt x="41" y="377"/>
                  </a:lnTo>
                  <a:lnTo>
                    <a:pt x="38" y="374"/>
                  </a:lnTo>
                  <a:lnTo>
                    <a:pt x="33" y="372"/>
                  </a:lnTo>
                  <a:lnTo>
                    <a:pt x="29" y="371"/>
                  </a:lnTo>
                  <a:lnTo>
                    <a:pt x="24" y="371"/>
                  </a:lnTo>
                  <a:lnTo>
                    <a:pt x="20" y="371"/>
                  </a:lnTo>
                  <a:lnTo>
                    <a:pt x="16" y="372"/>
                  </a:lnTo>
                  <a:lnTo>
                    <a:pt x="11" y="374"/>
                  </a:lnTo>
                  <a:lnTo>
                    <a:pt x="8" y="377"/>
                  </a:lnTo>
                  <a:lnTo>
                    <a:pt x="4" y="382"/>
                  </a:lnTo>
                  <a:lnTo>
                    <a:pt x="2" y="386"/>
                  </a:lnTo>
                  <a:lnTo>
                    <a:pt x="1" y="390"/>
                  </a:lnTo>
                  <a:lnTo>
                    <a:pt x="0" y="395"/>
                  </a:lnTo>
                  <a:lnTo>
                    <a:pt x="1" y="399"/>
                  </a:lnTo>
                  <a:lnTo>
                    <a:pt x="2" y="404"/>
                  </a:lnTo>
                  <a:lnTo>
                    <a:pt x="4" y="408"/>
                  </a:lnTo>
                  <a:lnTo>
                    <a:pt x="8" y="412"/>
                  </a:lnTo>
                  <a:lnTo>
                    <a:pt x="151" y="556"/>
                  </a:lnTo>
                  <a:lnTo>
                    <a:pt x="155" y="558"/>
                  </a:lnTo>
                  <a:lnTo>
                    <a:pt x="159" y="560"/>
                  </a:lnTo>
                  <a:lnTo>
                    <a:pt x="164" y="562"/>
                  </a:lnTo>
                  <a:lnTo>
                    <a:pt x="168" y="562"/>
                  </a:lnTo>
                  <a:lnTo>
                    <a:pt x="169" y="562"/>
                  </a:lnTo>
                  <a:lnTo>
                    <a:pt x="169" y="562"/>
                  </a:lnTo>
                  <a:lnTo>
                    <a:pt x="175" y="562"/>
                  </a:lnTo>
                  <a:lnTo>
                    <a:pt x="179" y="559"/>
                  </a:lnTo>
                  <a:lnTo>
                    <a:pt x="183" y="557"/>
                  </a:lnTo>
                  <a:lnTo>
                    <a:pt x="187" y="554"/>
                  </a:lnTo>
                  <a:lnTo>
                    <a:pt x="606" y="38"/>
                  </a:lnTo>
                  <a:lnTo>
                    <a:pt x="609" y="34"/>
                  </a:lnTo>
                  <a:lnTo>
                    <a:pt x="611" y="29"/>
                  </a:lnTo>
                  <a:lnTo>
                    <a:pt x="611" y="25"/>
                  </a:lnTo>
                  <a:lnTo>
                    <a:pt x="611" y="20"/>
                  </a:lnTo>
                  <a:lnTo>
                    <a:pt x="611" y="16"/>
                  </a:lnTo>
                  <a:lnTo>
                    <a:pt x="609" y="12"/>
                  </a:lnTo>
                  <a:lnTo>
                    <a:pt x="606" y="8"/>
                  </a:lnTo>
                  <a:lnTo>
                    <a:pt x="602" y="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F7AC8F1-274B-4FF2-80FB-385D370D17DD}"/>
              </a:ext>
            </a:extLst>
          </p:cNvPr>
          <p:cNvGrpSpPr/>
          <p:nvPr/>
        </p:nvGrpSpPr>
        <p:grpSpPr>
          <a:xfrm>
            <a:off x="660400" y="3289088"/>
            <a:ext cx="6858207" cy="965753"/>
            <a:chOff x="660400" y="1841317"/>
            <a:chExt cx="6858207" cy="965753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E07D9623-5FFD-4E1D-BA4D-6EB7F12B8F0C}"/>
                </a:ext>
              </a:extLst>
            </p:cNvPr>
            <p:cNvSpPr/>
            <p:nvPr/>
          </p:nvSpPr>
          <p:spPr>
            <a:xfrm>
              <a:off x="660400" y="2173444"/>
              <a:ext cx="281160" cy="280953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i$ľîḓê">
              <a:extLst>
                <a:ext uri="{FF2B5EF4-FFF2-40B4-BE49-F238E27FC236}">
                  <a16:creationId xmlns:a16="http://schemas.microsoft.com/office/drawing/2014/main" xmlns="" id="{CB0F2356-0536-417E-9FC7-7F9AD99C0049}"/>
                </a:ext>
              </a:extLst>
            </p:cNvPr>
            <p:cNvSpPr/>
            <p:nvPr/>
          </p:nvSpPr>
          <p:spPr bwMode="auto">
            <a:xfrm>
              <a:off x="1083328" y="1841317"/>
              <a:ext cx="6435279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50000"/>
                </a:lnSpc>
                <a:buClr>
                  <a:schemeClr val="accent1"/>
                </a:buClr>
                <a:buSzPct val="150000"/>
              </a:pPr>
              <a:r>
                <a:rPr lang="en-US" altLang="zh-CN" sz="1200" dirty="0"/>
                <a:t>Unified fonts make reading </a:t>
              </a:r>
              <a:r>
                <a:rPr lang="en-US" altLang="zh-CN" sz="1200"/>
                <a:t>more </a:t>
              </a:r>
              <a:r>
                <a:rPr lang="en-US" altLang="zh-CN" sz="1200" dirty="0"/>
                <a:t>fluent. </a:t>
              </a:r>
              <a:r>
                <a:rPr lang="en-US" altLang="zh-CN" sz="1200"/>
                <a:t>Theme </a:t>
              </a:r>
              <a:r>
                <a:rPr lang="en-US" altLang="zh-CN" sz="1200" dirty="0"/>
                <a:t>color makes PPT more convenient </a:t>
              </a:r>
              <a:r>
                <a:rPr lang="en-US" altLang="zh-CN" sz="1200"/>
                <a:t>to </a:t>
              </a:r>
              <a:r>
                <a:rPr lang="en-US" altLang="zh-CN" sz="1200" dirty="0"/>
                <a:t>change. </a:t>
              </a:r>
              <a:r>
                <a:rPr lang="en-US" altLang="zh-CN" sz="1200"/>
                <a:t>Adjust </a:t>
              </a:r>
              <a:r>
                <a:rPr lang="en-US" altLang="zh-CN" sz="1200" dirty="0"/>
                <a:t>the spacing to adapt to Chinese typesetting, use the reference line </a:t>
              </a:r>
              <a:r>
                <a:rPr lang="en-US" altLang="zh-CN" sz="1200"/>
                <a:t>in PPT……</a:t>
              </a:r>
              <a:endParaRPr lang="en-US" altLang="zh-CN" sz="1200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4F2A8416-D989-40EF-A506-DE9CE6F4EB8B}"/>
              </a:ext>
            </a:extLst>
          </p:cNvPr>
          <p:cNvGrpSpPr/>
          <p:nvPr/>
        </p:nvGrpSpPr>
        <p:grpSpPr>
          <a:xfrm>
            <a:off x="660400" y="4697633"/>
            <a:ext cx="6858207" cy="965753"/>
            <a:chOff x="660400" y="1841317"/>
            <a:chExt cx="6858207" cy="965753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0B1AF251-0A30-4126-9967-BB86FB4E46FC}"/>
                </a:ext>
              </a:extLst>
            </p:cNvPr>
            <p:cNvSpPr/>
            <p:nvPr/>
          </p:nvSpPr>
          <p:spPr>
            <a:xfrm>
              <a:off x="660400" y="2173444"/>
              <a:ext cx="281160" cy="280953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i$ľîḓê">
              <a:extLst>
                <a:ext uri="{FF2B5EF4-FFF2-40B4-BE49-F238E27FC236}">
                  <a16:creationId xmlns:a16="http://schemas.microsoft.com/office/drawing/2014/main" xmlns="" id="{DF3B2257-C06B-46B8-9516-C03229968084}"/>
                </a:ext>
              </a:extLst>
            </p:cNvPr>
            <p:cNvSpPr/>
            <p:nvPr/>
          </p:nvSpPr>
          <p:spPr bwMode="auto">
            <a:xfrm>
              <a:off x="1083328" y="1841317"/>
              <a:ext cx="6435279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50000"/>
                </a:lnSpc>
                <a:buClr>
                  <a:schemeClr val="accent1"/>
                </a:buClr>
                <a:buSzPct val="150000"/>
              </a:pPr>
              <a:r>
                <a:rPr lang="en-US" altLang="zh-CN" sz="1200" dirty="0"/>
                <a:t>Unified fonts make reading </a:t>
              </a:r>
              <a:r>
                <a:rPr lang="en-US" altLang="zh-CN" sz="1200"/>
                <a:t>more </a:t>
              </a:r>
              <a:r>
                <a:rPr lang="en-US" altLang="zh-CN" sz="1200" dirty="0"/>
                <a:t>fluent. </a:t>
              </a:r>
              <a:r>
                <a:rPr lang="en-US" altLang="zh-CN" sz="1200"/>
                <a:t>Theme </a:t>
              </a:r>
              <a:r>
                <a:rPr lang="en-US" altLang="zh-CN" sz="1200" dirty="0"/>
                <a:t>color makes PPT more convenient </a:t>
              </a:r>
              <a:r>
                <a:rPr lang="en-US" altLang="zh-CN" sz="1200"/>
                <a:t>to </a:t>
              </a:r>
              <a:r>
                <a:rPr lang="en-US" altLang="zh-CN" sz="1200" dirty="0"/>
                <a:t>change. </a:t>
              </a:r>
              <a:r>
                <a:rPr lang="en-US" altLang="zh-CN" sz="1200"/>
                <a:t>Adjust </a:t>
              </a:r>
              <a:r>
                <a:rPr lang="en-US" altLang="zh-CN" sz="1200" dirty="0"/>
                <a:t>the spacing to adapt to Chinese typesetting, use the reference line </a:t>
              </a:r>
              <a:r>
                <a:rPr lang="en-US" altLang="zh-CN" sz="1200"/>
                <a:t>in PPT……</a:t>
              </a:r>
              <a:endParaRPr lang="en-US" altLang="zh-CN" sz="1200" dirty="0"/>
            </a:p>
          </p:txBody>
        </p:sp>
        <p:sp>
          <p:nvSpPr>
            <p:cNvPr id="27" name="Freeform 1666">
              <a:extLst>
                <a:ext uri="{FF2B5EF4-FFF2-40B4-BE49-F238E27FC236}">
                  <a16:creationId xmlns:a16="http://schemas.microsoft.com/office/drawing/2014/main" xmlns="" id="{45F827CA-204B-4F7C-9FE9-A02CF3EEE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721" y="2100789"/>
              <a:ext cx="339373" cy="312754"/>
            </a:xfrm>
            <a:custGeom>
              <a:avLst/>
              <a:gdLst>
                <a:gd name="T0" fmla="*/ 602 w 611"/>
                <a:gd name="T1" fmla="*/ 5 h 562"/>
                <a:gd name="T2" fmla="*/ 599 w 611"/>
                <a:gd name="T3" fmla="*/ 2 h 562"/>
                <a:gd name="T4" fmla="*/ 594 w 611"/>
                <a:gd name="T5" fmla="*/ 1 h 562"/>
                <a:gd name="T6" fmla="*/ 590 w 611"/>
                <a:gd name="T7" fmla="*/ 0 h 562"/>
                <a:gd name="T8" fmla="*/ 585 w 611"/>
                <a:gd name="T9" fmla="*/ 0 h 562"/>
                <a:gd name="T10" fmla="*/ 580 w 611"/>
                <a:gd name="T11" fmla="*/ 1 h 562"/>
                <a:gd name="T12" fmla="*/ 576 w 611"/>
                <a:gd name="T13" fmla="*/ 2 h 562"/>
                <a:gd name="T14" fmla="*/ 572 w 611"/>
                <a:gd name="T15" fmla="*/ 5 h 562"/>
                <a:gd name="T16" fmla="*/ 569 w 611"/>
                <a:gd name="T17" fmla="*/ 8 h 562"/>
                <a:gd name="T18" fmla="*/ 166 w 611"/>
                <a:gd name="T19" fmla="*/ 503 h 562"/>
                <a:gd name="T20" fmla="*/ 41 w 611"/>
                <a:gd name="T21" fmla="*/ 377 h 562"/>
                <a:gd name="T22" fmla="*/ 38 w 611"/>
                <a:gd name="T23" fmla="*/ 374 h 562"/>
                <a:gd name="T24" fmla="*/ 33 w 611"/>
                <a:gd name="T25" fmla="*/ 372 h 562"/>
                <a:gd name="T26" fmla="*/ 29 w 611"/>
                <a:gd name="T27" fmla="*/ 371 h 562"/>
                <a:gd name="T28" fmla="*/ 24 w 611"/>
                <a:gd name="T29" fmla="*/ 371 h 562"/>
                <a:gd name="T30" fmla="*/ 20 w 611"/>
                <a:gd name="T31" fmla="*/ 371 h 562"/>
                <a:gd name="T32" fmla="*/ 16 w 611"/>
                <a:gd name="T33" fmla="*/ 372 h 562"/>
                <a:gd name="T34" fmla="*/ 11 w 611"/>
                <a:gd name="T35" fmla="*/ 374 h 562"/>
                <a:gd name="T36" fmla="*/ 8 w 611"/>
                <a:gd name="T37" fmla="*/ 377 h 562"/>
                <a:gd name="T38" fmla="*/ 4 w 611"/>
                <a:gd name="T39" fmla="*/ 382 h 562"/>
                <a:gd name="T40" fmla="*/ 2 w 611"/>
                <a:gd name="T41" fmla="*/ 386 h 562"/>
                <a:gd name="T42" fmla="*/ 1 w 611"/>
                <a:gd name="T43" fmla="*/ 390 h 562"/>
                <a:gd name="T44" fmla="*/ 0 w 611"/>
                <a:gd name="T45" fmla="*/ 395 h 562"/>
                <a:gd name="T46" fmla="*/ 1 w 611"/>
                <a:gd name="T47" fmla="*/ 399 h 562"/>
                <a:gd name="T48" fmla="*/ 2 w 611"/>
                <a:gd name="T49" fmla="*/ 404 h 562"/>
                <a:gd name="T50" fmla="*/ 4 w 611"/>
                <a:gd name="T51" fmla="*/ 408 h 562"/>
                <a:gd name="T52" fmla="*/ 8 w 611"/>
                <a:gd name="T53" fmla="*/ 412 h 562"/>
                <a:gd name="T54" fmla="*/ 151 w 611"/>
                <a:gd name="T55" fmla="*/ 556 h 562"/>
                <a:gd name="T56" fmla="*/ 155 w 611"/>
                <a:gd name="T57" fmla="*/ 558 h 562"/>
                <a:gd name="T58" fmla="*/ 159 w 611"/>
                <a:gd name="T59" fmla="*/ 560 h 562"/>
                <a:gd name="T60" fmla="*/ 164 w 611"/>
                <a:gd name="T61" fmla="*/ 562 h 562"/>
                <a:gd name="T62" fmla="*/ 168 w 611"/>
                <a:gd name="T63" fmla="*/ 562 h 562"/>
                <a:gd name="T64" fmla="*/ 169 w 611"/>
                <a:gd name="T65" fmla="*/ 562 h 562"/>
                <a:gd name="T66" fmla="*/ 169 w 611"/>
                <a:gd name="T67" fmla="*/ 562 h 562"/>
                <a:gd name="T68" fmla="*/ 175 w 611"/>
                <a:gd name="T69" fmla="*/ 562 h 562"/>
                <a:gd name="T70" fmla="*/ 179 w 611"/>
                <a:gd name="T71" fmla="*/ 559 h 562"/>
                <a:gd name="T72" fmla="*/ 183 w 611"/>
                <a:gd name="T73" fmla="*/ 557 h 562"/>
                <a:gd name="T74" fmla="*/ 187 w 611"/>
                <a:gd name="T75" fmla="*/ 554 h 562"/>
                <a:gd name="T76" fmla="*/ 606 w 611"/>
                <a:gd name="T77" fmla="*/ 38 h 562"/>
                <a:gd name="T78" fmla="*/ 609 w 611"/>
                <a:gd name="T79" fmla="*/ 34 h 562"/>
                <a:gd name="T80" fmla="*/ 611 w 611"/>
                <a:gd name="T81" fmla="*/ 29 h 562"/>
                <a:gd name="T82" fmla="*/ 611 w 611"/>
                <a:gd name="T83" fmla="*/ 25 h 562"/>
                <a:gd name="T84" fmla="*/ 611 w 611"/>
                <a:gd name="T85" fmla="*/ 20 h 562"/>
                <a:gd name="T86" fmla="*/ 611 w 611"/>
                <a:gd name="T87" fmla="*/ 16 h 562"/>
                <a:gd name="T88" fmla="*/ 609 w 611"/>
                <a:gd name="T89" fmla="*/ 12 h 562"/>
                <a:gd name="T90" fmla="*/ 606 w 611"/>
                <a:gd name="T91" fmla="*/ 8 h 562"/>
                <a:gd name="T92" fmla="*/ 602 w 611"/>
                <a:gd name="T93" fmla="*/ 5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1" h="562">
                  <a:moveTo>
                    <a:pt x="602" y="5"/>
                  </a:moveTo>
                  <a:lnTo>
                    <a:pt x="599" y="2"/>
                  </a:lnTo>
                  <a:lnTo>
                    <a:pt x="594" y="1"/>
                  </a:lnTo>
                  <a:lnTo>
                    <a:pt x="590" y="0"/>
                  </a:lnTo>
                  <a:lnTo>
                    <a:pt x="585" y="0"/>
                  </a:lnTo>
                  <a:lnTo>
                    <a:pt x="580" y="1"/>
                  </a:lnTo>
                  <a:lnTo>
                    <a:pt x="576" y="2"/>
                  </a:lnTo>
                  <a:lnTo>
                    <a:pt x="572" y="5"/>
                  </a:lnTo>
                  <a:lnTo>
                    <a:pt x="569" y="8"/>
                  </a:lnTo>
                  <a:lnTo>
                    <a:pt x="166" y="503"/>
                  </a:lnTo>
                  <a:lnTo>
                    <a:pt x="41" y="377"/>
                  </a:lnTo>
                  <a:lnTo>
                    <a:pt x="38" y="374"/>
                  </a:lnTo>
                  <a:lnTo>
                    <a:pt x="33" y="372"/>
                  </a:lnTo>
                  <a:lnTo>
                    <a:pt x="29" y="371"/>
                  </a:lnTo>
                  <a:lnTo>
                    <a:pt x="24" y="371"/>
                  </a:lnTo>
                  <a:lnTo>
                    <a:pt x="20" y="371"/>
                  </a:lnTo>
                  <a:lnTo>
                    <a:pt x="16" y="372"/>
                  </a:lnTo>
                  <a:lnTo>
                    <a:pt x="11" y="374"/>
                  </a:lnTo>
                  <a:lnTo>
                    <a:pt x="8" y="377"/>
                  </a:lnTo>
                  <a:lnTo>
                    <a:pt x="4" y="382"/>
                  </a:lnTo>
                  <a:lnTo>
                    <a:pt x="2" y="386"/>
                  </a:lnTo>
                  <a:lnTo>
                    <a:pt x="1" y="390"/>
                  </a:lnTo>
                  <a:lnTo>
                    <a:pt x="0" y="395"/>
                  </a:lnTo>
                  <a:lnTo>
                    <a:pt x="1" y="399"/>
                  </a:lnTo>
                  <a:lnTo>
                    <a:pt x="2" y="404"/>
                  </a:lnTo>
                  <a:lnTo>
                    <a:pt x="4" y="408"/>
                  </a:lnTo>
                  <a:lnTo>
                    <a:pt x="8" y="412"/>
                  </a:lnTo>
                  <a:lnTo>
                    <a:pt x="151" y="556"/>
                  </a:lnTo>
                  <a:lnTo>
                    <a:pt x="155" y="558"/>
                  </a:lnTo>
                  <a:lnTo>
                    <a:pt x="159" y="560"/>
                  </a:lnTo>
                  <a:lnTo>
                    <a:pt x="164" y="562"/>
                  </a:lnTo>
                  <a:lnTo>
                    <a:pt x="168" y="562"/>
                  </a:lnTo>
                  <a:lnTo>
                    <a:pt x="169" y="562"/>
                  </a:lnTo>
                  <a:lnTo>
                    <a:pt x="169" y="562"/>
                  </a:lnTo>
                  <a:lnTo>
                    <a:pt x="175" y="562"/>
                  </a:lnTo>
                  <a:lnTo>
                    <a:pt x="179" y="559"/>
                  </a:lnTo>
                  <a:lnTo>
                    <a:pt x="183" y="557"/>
                  </a:lnTo>
                  <a:lnTo>
                    <a:pt x="187" y="554"/>
                  </a:lnTo>
                  <a:lnTo>
                    <a:pt x="606" y="38"/>
                  </a:lnTo>
                  <a:lnTo>
                    <a:pt x="609" y="34"/>
                  </a:lnTo>
                  <a:lnTo>
                    <a:pt x="611" y="29"/>
                  </a:lnTo>
                  <a:lnTo>
                    <a:pt x="611" y="25"/>
                  </a:lnTo>
                  <a:lnTo>
                    <a:pt x="611" y="20"/>
                  </a:lnTo>
                  <a:lnTo>
                    <a:pt x="611" y="16"/>
                  </a:lnTo>
                  <a:lnTo>
                    <a:pt x="609" y="12"/>
                  </a:lnTo>
                  <a:lnTo>
                    <a:pt x="606" y="8"/>
                  </a:lnTo>
                  <a:lnTo>
                    <a:pt x="602" y="5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34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322F163-4930-4EB2-82B8-D5E442BF7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4D82307-45BF-4861-A24B-32F4BE51A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8378090-AA5A-4FEE-AE5F-F68B01EA1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sp>
        <p:nvSpPr>
          <p:cNvPr id="5" name="圆: 空心 4">
            <a:extLst>
              <a:ext uri="{FF2B5EF4-FFF2-40B4-BE49-F238E27FC236}">
                <a16:creationId xmlns:a16="http://schemas.microsoft.com/office/drawing/2014/main" xmlns="" id="{363D98B2-5734-4B2A-BD9F-58E01B625894}"/>
              </a:ext>
            </a:extLst>
          </p:cNvPr>
          <p:cNvSpPr>
            <a:spLocks/>
          </p:cNvSpPr>
          <p:nvPr/>
        </p:nvSpPr>
        <p:spPr>
          <a:xfrm>
            <a:off x="4438650" y="1985901"/>
            <a:ext cx="3314700" cy="3314700"/>
          </a:xfrm>
          <a:prstGeom prst="donut">
            <a:avLst>
              <a:gd name="adj" fmla="val 29643"/>
            </a:avLst>
          </a:prstGeom>
          <a:blipFill>
            <a:blip r:embed="rId2"/>
            <a:stretch>
              <a:fillRect l="-39038" r="-38740"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BCCDFECA-828D-4894-AE77-7DEFBCB9C0DE}"/>
              </a:ext>
            </a:extLst>
          </p:cNvPr>
          <p:cNvSpPr>
            <a:spLocks/>
          </p:cNvSpPr>
          <p:nvPr/>
        </p:nvSpPr>
        <p:spPr>
          <a:xfrm flipH="1">
            <a:off x="4795319" y="2342570"/>
            <a:ext cx="2601362" cy="2601362"/>
          </a:xfrm>
          <a:prstGeom prst="ellipse">
            <a:avLst/>
          </a:prstGeom>
          <a:solidFill>
            <a:schemeClr val="bg2">
              <a:alpha val="7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6C1651E-3553-4FEB-BE96-2EF6B0E03D02}"/>
              </a:ext>
            </a:extLst>
          </p:cNvPr>
          <p:cNvGrpSpPr>
            <a:grpSpLocks/>
          </p:cNvGrpSpPr>
          <p:nvPr/>
        </p:nvGrpSpPr>
        <p:grpSpPr>
          <a:xfrm>
            <a:off x="5510731" y="4566169"/>
            <a:ext cx="1170538" cy="1170538"/>
            <a:chOff x="5410200" y="1427163"/>
            <a:chExt cx="1371600" cy="1371600"/>
          </a:xfrm>
        </p:grpSpPr>
        <p:sp>
          <p:nvSpPr>
            <p:cNvPr id="8" name="Oval 18">
              <a:extLst>
                <a:ext uri="{FF2B5EF4-FFF2-40B4-BE49-F238E27FC236}">
                  <a16:creationId xmlns:a16="http://schemas.microsoft.com/office/drawing/2014/main" xmlns="" id="{100AF507-CC27-44F5-B0C2-F71CE4B9049F}"/>
                </a:ext>
              </a:extLst>
            </p:cNvPr>
            <p:cNvSpPr>
              <a:spLocks/>
            </p:cNvSpPr>
            <p:nvPr/>
          </p:nvSpPr>
          <p:spPr>
            <a:xfrm>
              <a:off x="5410200" y="1427163"/>
              <a:ext cx="1371600" cy="13716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  <a:latin typeface="+mj-lt"/>
                </a:rPr>
                <a:t>50%</a:t>
              </a:r>
            </a:p>
          </p:txBody>
        </p:sp>
        <p:sp>
          <p:nvSpPr>
            <p:cNvPr id="9" name="Arc 19">
              <a:extLst>
                <a:ext uri="{FF2B5EF4-FFF2-40B4-BE49-F238E27FC236}">
                  <a16:creationId xmlns:a16="http://schemas.microsoft.com/office/drawing/2014/main" xmlns="" id="{0311B223-CC1A-4420-B998-D1ED47F431DE}"/>
                </a:ext>
              </a:extLst>
            </p:cNvPr>
            <p:cNvSpPr>
              <a:spLocks/>
            </p:cNvSpPr>
            <p:nvPr/>
          </p:nvSpPr>
          <p:spPr>
            <a:xfrm>
              <a:off x="5410200" y="1427163"/>
              <a:ext cx="1371600" cy="1371600"/>
            </a:xfrm>
            <a:prstGeom prst="arc">
              <a:avLst>
                <a:gd name="adj1" fmla="val 10883891"/>
                <a:gd name="adj2" fmla="val 21528887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en-US" sz="16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8EDB7B4-5F14-4A80-80E8-2F321FDA0746}"/>
              </a:ext>
            </a:extLst>
          </p:cNvPr>
          <p:cNvGrpSpPr/>
          <p:nvPr/>
        </p:nvGrpSpPr>
        <p:grpSpPr>
          <a:xfrm>
            <a:off x="6977581" y="3057982"/>
            <a:ext cx="1170538" cy="1170538"/>
            <a:chOff x="6877050" y="2957451"/>
            <a:chExt cx="1371600" cy="1371600"/>
          </a:xfrm>
        </p:grpSpPr>
        <p:sp>
          <p:nvSpPr>
            <p:cNvPr id="11" name="Oval 20">
              <a:extLst>
                <a:ext uri="{FF2B5EF4-FFF2-40B4-BE49-F238E27FC236}">
                  <a16:creationId xmlns:a16="http://schemas.microsoft.com/office/drawing/2014/main" xmlns="" id="{DB527493-E605-430C-BCFB-D2881D977D9F}"/>
                </a:ext>
              </a:extLst>
            </p:cNvPr>
            <p:cNvSpPr>
              <a:spLocks/>
            </p:cNvSpPr>
            <p:nvPr/>
          </p:nvSpPr>
          <p:spPr>
            <a:xfrm>
              <a:off x="6877050" y="2957451"/>
              <a:ext cx="1371600" cy="13716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  <a:latin typeface="+mj-lt"/>
                </a:rPr>
                <a:t>36%</a:t>
              </a:r>
            </a:p>
          </p:txBody>
        </p:sp>
        <p:sp>
          <p:nvSpPr>
            <p:cNvPr id="12" name="Arc 21">
              <a:extLst>
                <a:ext uri="{FF2B5EF4-FFF2-40B4-BE49-F238E27FC236}">
                  <a16:creationId xmlns:a16="http://schemas.microsoft.com/office/drawing/2014/main" xmlns="" id="{BFC92EA1-A275-4943-8205-C45BA2832BAB}"/>
                </a:ext>
              </a:extLst>
            </p:cNvPr>
            <p:cNvSpPr>
              <a:spLocks/>
            </p:cNvSpPr>
            <p:nvPr/>
          </p:nvSpPr>
          <p:spPr>
            <a:xfrm>
              <a:off x="6877050" y="2957451"/>
              <a:ext cx="1371600" cy="1371600"/>
            </a:xfrm>
            <a:prstGeom prst="arc">
              <a:avLst>
                <a:gd name="adj1" fmla="val 10883891"/>
                <a:gd name="adj2" fmla="val 18538034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en-US" sz="1600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A67CA3C-6F1D-4FA3-8B39-484FFA08B8E7}"/>
              </a:ext>
            </a:extLst>
          </p:cNvPr>
          <p:cNvGrpSpPr/>
          <p:nvPr/>
        </p:nvGrpSpPr>
        <p:grpSpPr>
          <a:xfrm>
            <a:off x="4015306" y="3057982"/>
            <a:ext cx="1170538" cy="1170538"/>
            <a:chOff x="3914775" y="2957451"/>
            <a:chExt cx="1371600" cy="1371600"/>
          </a:xfrm>
        </p:grpSpPr>
        <p:sp>
          <p:nvSpPr>
            <p:cNvPr id="14" name="Oval 22">
              <a:extLst>
                <a:ext uri="{FF2B5EF4-FFF2-40B4-BE49-F238E27FC236}">
                  <a16:creationId xmlns:a16="http://schemas.microsoft.com/office/drawing/2014/main" xmlns="" id="{D2F004A0-0E7A-470C-89EC-1AB792ACF139}"/>
                </a:ext>
              </a:extLst>
            </p:cNvPr>
            <p:cNvSpPr>
              <a:spLocks/>
            </p:cNvSpPr>
            <p:nvPr/>
          </p:nvSpPr>
          <p:spPr>
            <a:xfrm>
              <a:off x="3914775" y="2957451"/>
              <a:ext cx="1371600" cy="13716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  <a:latin typeface="+mj-lt"/>
                </a:rPr>
                <a:t>67%</a:t>
              </a:r>
            </a:p>
          </p:txBody>
        </p:sp>
        <p:sp>
          <p:nvSpPr>
            <p:cNvPr id="15" name="Arc 23">
              <a:extLst>
                <a:ext uri="{FF2B5EF4-FFF2-40B4-BE49-F238E27FC236}">
                  <a16:creationId xmlns:a16="http://schemas.microsoft.com/office/drawing/2014/main" xmlns="" id="{C7728385-21D8-419F-ADB3-26F6C78C5E75}"/>
                </a:ext>
              </a:extLst>
            </p:cNvPr>
            <p:cNvSpPr>
              <a:spLocks/>
            </p:cNvSpPr>
            <p:nvPr/>
          </p:nvSpPr>
          <p:spPr>
            <a:xfrm>
              <a:off x="3914775" y="2957451"/>
              <a:ext cx="1371600" cy="1371600"/>
            </a:xfrm>
            <a:prstGeom prst="arc">
              <a:avLst>
                <a:gd name="adj1" fmla="val 10883891"/>
                <a:gd name="adj2" fmla="val 2615863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en-US" sz="160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5BB426C-0ABB-4D0F-8395-1EC59B466C9F}"/>
              </a:ext>
            </a:extLst>
          </p:cNvPr>
          <p:cNvGrpSpPr>
            <a:grpSpLocks/>
          </p:cNvGrpSpPr>
          <p:nvPr/>
        </p:nvGrpSpPr>
        <p:grpSpPr>
          <a:xfrm>
            <a:off x="5410200" y="1427163"/>
            <a:ext cx="1371600" cy="1371600"/>
            <a:chOff x="5410200" y="4465638"/>
            <a:chExt cx="1371600" cy="1371600"/>
          </a:xfrm>
        </p:grpSpPr>
        <p:sp>
          <p:nvSpPr>
            <p:cNvPr id="17" name="Oval 24">
              <a:extLst>
                <a:ext uri="{FF2B5EF4-FFF2-40B4-BE49-F238E27FC236}">
                  <a16:creationId xmlns:a16="http://schemas.microsoft.com/office/drawing/2014/main" xmlns="" id="{A7EA4C3D-1703-4DDA-BC0C-729E577E0545}"/>
                </a:ext>
              </a:extLst>
            </p:cNvPr>
            <p:cNvSpPr>
              <a:spLocks/>
            </p:cNvSpPr>
            <p:nvPr/>
          </p:nvSpPr>
          <p:spPr>
            <a:xfrm>
              <a:off x="5410200" y="4465638"/>
              <a:ext cx="1371600" cy="13716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74%</a:t>
              </a:r>
            </a:p>
          </p:txBody>
        </p:sp>
        <p:sp>
          <p:nvSpPr>
            <p:cNvPr id="18" name="Arc 25">
              <a:extLst>
                <a:ext uri="{FF2B5EF4-FFF2-40B4-BE49-F238E27FC236}">
                  <a16:creationId xmlns:a16="http://schemas.microsoft.com/office/drawing/2014/main" xmlns="" id="{60DFFE9F-D7F0-4A68-8851-DCAFDFC27707}"/>
                </a:ext>
              </a:extLst>
            </p:cNvPr>
            <p:cNvSpPr>
              <a:spLocks/>
            </p:cNvSpPr>
            <p:nvPr/>
          </p:nvSpPr>
          <p:spPr>
            <a:xfrm>
              <a:off x="5410200" y="4465638"/>
              <a:ext cx="1371600" cy="1371600"/>
            </a:xfrm>
            <a:prstGeom prst="arc">
              <a:avLst>
                <a:gd name="adj1" fmla="val 10883891"/>
                <a:gd name="adj2" fmla="val 5971623"/>
              </a:avLst>
            </a:prstGeom>
            <a:noFill/>
            <a:ln w="38100">
              <a:solidFill>
                <a:schemeClr val="accent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en-US" sz="2000">
                <a:solidFill>
                  <a:prstClr val="white"/>
                </a:solidFill>
              </a:endParaRP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CDDE6BB3-AB9F-48DB-837A-DCDB6A40345C}"/>
              </a:ext>
            </a:extLst>
          </p:cNvPr>
          <p:cNvSpPr>
            <a:spLocks/>
          </p:cNvSpPr>
          <p:nvPr/>
        </p:nvSpPr>
        <p:spPr bwMode="auto">
          <a:xfrm>
            <a:off x="7857583" y="1638677"/>
            <a:ext cx="354658" cy="312462"/>
          </a:xfrm>
          <a:custGeom>
            <a:avLst/>
            <a:gdLst>
              <a:gd name="T0" fmla="*/ 0 w 6165"/>
              <a:gd name="T1" fmla="*/ 90 h 5440"/>
              <a:gd name="T2" fmla="*/ 363 w 6165"/>
              <a:gd name="T3" fmla="*/ 4624 h 5440"/>
              <a:gd name="T4" fmla="*/ 907 w 6165"/>
              <a:gd name="T5" fmla="*/ 4624 h 5440"/>
              <a:gd name="T6" fmla="*/ 2901 w 6165"/>
              <a:gd name="T7" fmla="*/ 90 h 5440"/>
              <a:gd name="T8" fmla="*/ 861 w 6165"/>
              <a:gd name="T9" fmla="*/ 4080 h 5440"/>
              <a:gd name="T10" fmla="*/ 363 w 6165"/>
              <a:gd name="T11" fmla="*/ 3581 h 5440"/>
              <a:gd name="T12" fmla="*/ 907 w 6165"/>
              <a:gd name="T13" fmla="*/ 3581 h 5440"/>
              <a:gd name="T14" fmla="*/ 861 w 6165"/>
              <a:gd name="T15" fmla="*/ 3082 h 5440"/>
              <a:gd name="T16" fmla="*/ 363 w 6165"/>
              <a:gd name="T17" fmla="*/ 2584 h 5440"/>
              <a:gd name="T18" fmla="*/ 907 w 6165"/>
              <a:gd name="T19" fmla="*/ 2584 h 5440"/>
              <a:gd name="T20" fmla="*/ 861 w 6165"/>
              <a:gd name="T21" fmla="*/ 2085 h 5440"/>
              <a:gd name="T22" fmla="*/ 363 w 6165"/>
              <a:gd name="T23" fmla="*/ 1586 h 5440"/>
              <a:gd name="T24" fmla="*/ 907 w 6165"/>
              <a:gd name="T25" fmla="*/ 1586 h 5440"/>
              <a:gd name="T26" fmla="*/ 861 w 6165"/>
              <a:gd name="T27" fmla="*/ 1088 h 5440"/>
              <a:gd name="T28" fmla="*/ 363 w 6165"/>
              <a:gd name="T29" fmla="*/ 589 h 5440"/>
              <a:gd name="T30" fmla="*/ 907 w 6165"/>
              <a:gd name="T31" fmla="*/ 589 h 5440"/>
              <a:gd name="T32" fmla="*/ 1677 w 6165"/>
              <a:gd name="T33" fmla="*/ 4080 h 5440"/>
              <a:gd name="T34" fmla="*/ 1179 w 6165"/>
              <a:gd name="T35" fmla="*/ 3581 h 5440"/>
              <a:gd name="T36" fmla="*/ 1723 w 6165"/>
              <a:gd name="T37" fmla="*/ 3581 h 5440"/>
              <a:gd name="T38" fmla="*/ 1677 w 6165"/>
              <a:gd name="T39" fmla="*/ 3082 h 5440"/>
              <a:gd name="T40" fmla="*/ 1179 w 6165"/>
              <a:gd name="T41" fmla="*/ 2584 h 5440"/>
              <a:gd name="T42" fmla="*/ 1723 w 6165"/>
              <a:gd name="T43" fmla="*/ 2584 h 5440"/>
              <a:gd name="T44" fmla="*/ 1677 w 6165"/>
              <a:gd name="T45" fmla="*/ 2085 h 5440"/>
              <a:gd name="T46" fmla="*/ 1179 w 6165"/>
              <a:gd name="T47" fmla="*/ 1586 h 5440"/>
              <a:gd name="T48" fmla="*/ 1723 w 6165"/>
              <a:gd name="T49" fmla="*/ 1586 h 5440"/>
              <a:gd name="T50" fmla="*/ 1677 w 6165"/>
              <a:gd name="T51" fmla="*/ 1088 h 5440"/>
              <a:gd name="T52" fmla="*/ 1179 w 6165"/>
              <a:gd name="T53" fmla="*/ 589 h 5440"/>
              <a:gd name="T54" fmla="*/ 1723 w 6165"/>
              <a:gd name="T55" fmla="*/ 589 h 5440"/>
              <a:gd name="T56" fmla="*/ 2493 w 6165"/>
              <a:gd name="T57" fmla="*/ 4080 h 5440"/>
              <a:gd name="T58" fmla="*/ 1995 w 6165"/>
              <a:gd name="T59" fmla="*/ 3581 h 5440"/>
              <a:gd name="T60" fmla="*/ 2539 w 6165"/>
              <a:gd name="T61" fmla="*/ 3581 h 5440"/>
              <a:gd name="T62" fmla="*/ 2493 w 6165"/>
              <a:gd name="T63" fmla="*/ 3082 h 5440"/>
              <a:gd name="T64" fmla="*/ 1995 w 6165"/>
              <a:gd name="T65" fmla="*/ 2584 h 5440"/>
              <a:gd name="T66" fmla="*/ 2539 w 6165"/>
              <a:gd name="T67" fmla="*/ 2584 h 5440"/>
              <a:gd name="T68" fmla="*/ 2493 w 6165"/>
              <a:gd name="T69" fmla="*/ 2085 h 5440"/>
              <a:gd name="T70" fmla="*/ 1995 w 6165"/>
              <a:gd name="T71" fmla="*/ 1586 h 5440"/>
              <a:gd name="T72" fmla="*/ 2539 w 6165"/>
              <a:gd name="T73" fmla="*/ 1586 h 5440"/>
              <a:gd name="T74" fmla="*/ 2493 w 6165"/>
              <a:gd name="T75" fmla="*/ 1088 h 5440"/>
              <a:gd name="T76" fmla="*/ 1995 w 6165"/>
              <a:gd name="T77" fmla="*/ 589 h 5440"/>
              <a:gd name="T78" fmla="*/ 2539 w 6165"/>
              <a:gd name="T79" fmla="*/ 589 h 5440"/>
              <a:gd name="T80" fmla="*/ 3379 w 6165"/>
              <a:gd name="T81" fmla="*/ 1845 h 5440"/>
              <a:gd name="T82" fmla="*/ 3627 w 6165"/>
              <a:gd name="T83" fmla="*/ 5440 h 5440"/>
              <a:gd name="T84" fmla="*/ 4080 w 6165"/>
              <a:gd name="T85" fmla="*/ 4624 h 5440"/>
              <a:gd name="T86" fmla="*/ 6165 w 6165"/>
              <a:gd name="T87" fmla="*/ 5440 h 5440"/>
              <a:gd name="T88" fmla="*/ 4171 w 6165"/>
              <a:gd name="T89" fmla="*/ 4216 h 5440"/>
              <a:gd name="T90" fmla="*/ 3627 w 6165"/>
              <a:gd name="T91" fmla="*/ 4216 h 5440"/>
              <a:gd name="T92" fmla="*/ 4125 w 6165"/>
              <a:gd name="T93" fmla="*/ 3717 h 5440"/>
              <a:gd name="T94" fmla="*/ 4171 w 6165"/>
              <a:gd name="T95" fmla="*/ 3218 h 5440"/>
              <a:gd name="T96" fmla="*/ 3627 w 6165"/>
              <a:gd name="T97" fmla="*/ 3218 h 5440"/>
              <a:gd name="T98" fmla="*/ 4125 w 6165"/>
              <a:gd name="T99" fmla="*/ 2720 h 5440"/>
              <a:gd name="T100" fmla="*/ 4987 w 6165"/>
              <a:gd name="T101" fmla="*/ 4216 h 5440"/>
              <a:gd name="T102" fmla="*/ 4443 w 6165"/>
              <a:gd name="T103" fmla="*/ 4216 h 5440"/>
              <a:gd name="T104" fmla="*/ 4941 w 6165"/>
              <a:gd name="T105" fmla="*/ 3717 h 5440"/>
              <a:gd name="T106" fmla="*/ 4987 w 6165"/>
              <a:gd name="T107" fmla="*/ 3218 h 5440"/>
              <a:gd name="T108" fmla="*/ 4443 w 6165"/>
              <a:gd name="T109" fmla="*/ 3218 h 5440"/>
              <a:gd name="T110" fmla="*/ 4941 w 6165"/>
              <a:gd name="T111" fmla="*/ 2720 h 5440"/>
              <a:gd name="T112" fmla="*/ 5803 w 6165"/>
              <a:gd name="T113" fmla="*/ 4216 h 5440"/>
              <a:gd name="T114" fmla="*/ 5259 w 6165"/>
              <a:gd name="T115" fmla="*/ 4216 h 5440"/>
              <a:gd name="T116" fmla="*/ 5757 w 6165"/>
              <a:gd name="T117" fmla="*/ 3717 h 5440"/>
              <a:gd name="T118" fmla="*/ 5803 w 6165"/>
              <a:gd name="T119" fmla="*/ 3218 h 5440"/>
              <a:gd name="T120" fmla="*/ 5259 w 6165"/>
              <a:gd name="T121" fmla="*/ 3218 h 5440"/>
              <a:gd name="T122" fmla="*/ 5757 w 6165"/>
              <a:gd name="T123" fmla="*/ 2720 h 5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65" h="5440">
                <a:moveTo>
                  <a:pt x="2811" y="0"/>
                </a:moveTo>
                <a:lnTo>
                  <a:pt x="91" y="0"/>
                </a:lnTo>
                <a:cubicBezTo>
                  <a:pt x="41" y="0"/>
                  <a:pt x="0" y="40"/>
                  <a:pt x="0" y="90"/>
                </a:cubicBezTo>
                <a:lnTo>
                  <a:pt x="0" y="5440"/>
                </a:lnTo>
                <a:lnTo>
                  <a:pt x="363" y="5440"/>
                </a:lnTo>
                <a:lnTo>
                  <a:pt x="363" y="4624"/>
                </a:lnTo>
                <a:cubicBezTo>
                  <a:pt x="363" y="4574"/>
                  <a:pt x="403" y="4533"/>
                  <a:pt x="453" y="4533"/>
                </a:cubicBezTo>
                <a:lnTo>
                  <a:pt x="816" y="4533"/>
                </a:lnTo>
                <a:cubicBezTo>
                  <a:pt x="866" y="4533"/>
                  <a:pt x="907" y="4574"/>
                  <a:pt x="907" y="4624"/>
                </a:cubicBezTo>
                <a:lnTo>
                  <a:pt x="907" y="5440"/>
                </a:lnTo>
                <a:lnTo>
                  <a:pt x="2901" y="5440"/>
                </a:lnTo>
                <a:lnTo>
                  <a:pt x="2901" y="90"/>
                </a:lnTo>
                <a:cubicBezTo>
                  <a:pt x="2901" y="40"/>
                  <a:pt x="2861" y="0"/>
                  <a:pt x="2811" y="0"/>
                </a:cubicBezTo>
                <a:close/>
                <a:moveTo>
                  <a:pt x="907" y="4034"/>
                </a:moveTo>
                <a:cubicBezTo>
                  <a:pt x="907" y="4059"/>
                  <a:pt x="886" y="4080"/>
                  <a:pt x="861" y="4080"/>
                </a:cubicBezTo>
                <a:lnTo>
                  <a:pt x="408" y="4080"/>
                </a:lnTo>
                <a:cubicBezTo>
                  <a:pt x="383" y="4080"/>
                  <a:pt x="363" y="4059"/>
                  <a:pt x="363" y="4034"/>
                </a:cubicBezTo>
                <a:lnTo>
                  <a:pt x="363" y="3581"/>
                </a:lnTo>
                <a:cubicBezTo>
                  <a:pt x="363" y="3556"/>
                  <a:pt x="383" y="3536"/>
                  <a:pt x="408" y="3536"/>
                </a:cubicBezTo>
                <a:lnTo>
                  <a:pt x="861" y="3536"/>
                </a:lnTo>
                <a:cubicBezTo>
                  <a:pt x="886" y="3536"/>
                  <a:pt x="907" y="3556"/>
                  <a:pt x="907" y="3581"/>
                </a:cubicBezTo>
                <a:lnTo>
                  <a:pt x="907" y="4034"/>
                </a:lnTo>
                <a:close/>
                <a:moveTo>
                  <a:pt x="907" y="3037"/>
                </a:moveTo>
                <a:cubicBezTo>
                  <a:pt x="907" y="3062"/>
                  <a:pt x="886" y="3082"/>
                  <a:pt x="861" y="3082"/>
                </a:cubicBezTo>
                <a:lnTo>
                  <a:pt x="408" y="3082"/>
                </a:lnTo>
                <a:cubicBezTo>
                  <a:pt x="383" y="3082"/>
                  <a:pt x="363" y="3062"/>
                  <a:pt x="363" y="3037"/>
                </a:cubicBezTo>
                <a:lnTo>
                  <a:pt x="363" y="2584"/>
                </a:lnTo>
                <a:cubicBezTo>
                  <a:pt x="363" y="2559"/>
                  <a:pt x="383" y="2538"/>
                  <a:pt x="408" y="2538"/>
                </a:cubicBezTo>
                <a:lnTo>
                  <a:pt x="861" y="2538"/>
                </a:lnTo>
                <a:cubicBezTo>
                  <a:pt x="886" y="2538"/>
                  <a:pt x="907" y="2559"/>
                  <a:pt x="907" y="2584"/>
                </a:cubicBezTo>
                <a:lnTo>
                  <a:pt x="907" y="3037"/>
                </a:lnTo>
                <a:close/>
                <a:moveTo>
                  <a:pt x="907" y="2040"/>
                </a:moveTo>
                <a:cubicBezTo>
                  <a:pt x="907" y="2065"/>
                  <a:pt x="886" y="2085"/>
                  <a:pt x="861" y="2085"/>
                </a:cubicBezTo>
                <a:lnTo>
                  <a:pt x="408" y="2085"/>
                </a:lnTo>
                <a:cubicBezTo>
                  <a:pt x="383" y="2085"/>
                  <a:pt x="363" y="2065"/>
                  <a:pt x="363" y="2040"/>
                </a:cubicBezTo>
                <a:lnTo>
                  <a:pt x="363" y="1586"/>
                </a:lnTo>
                <a:cubicBezTo>
                  <a:pt x="363" y="1561"/>
                  <a:pt x="383" y="1541"/>
                  <a:pt x="408" y="1541"/>
                </a:cubicBezTo>
                <a:lnTo>
                  <a:pt x="861" y="1541"/>
                </a:lnTo>
                <a:cubicBezTo>
                  <a:pt x="886" y="1541"/>
                  <a:pt x="907" y="1561"/>
                  <a:pt x="907" y="1586"/>
                </a:cubicBezTo>
                <a:lnTo>
                  <a:pt x="907" y="2040"/>
                </a:lnTo>
                <a:close/>
                <a:moveTo>
                  <a:pt x="907" y="1042"/>
                </a:moveTo>
                <a:cubicBezTo>
                  <a:pt x="907" y="1067"/>
                  <a:pt x="886" y="1088"/>
                  <a:pt x="861" y="1088"/>
                </a:cubicBezTo>
                <a:lnTo>
                  <a:pt x="408" y="1088"/>
                </a:lnTo>
                <a:cubicBezTo>
                  <a:pt x="383" y="1088"/>
                  <a:pt x="363" y="1067"/>
                  <a:pt x="363" y="1042"/>
                </a:cubicBezTo>
                <a:lnTo>
                  <a:pt x="363" y="589"/>
                </a:lnTo>
                <a:cubicBezTo>
                  <a:pt x="363" y="564"/>
                  <a:pt x="383" y="544"/>
                  <a:pt x="408" y="544"/>
                </a:cubicBezTo>
                <a:lnTo>
                  <a:pt x="861" y="544"/>
                </a:lnTo>
                <a:cubicBezTo>
                  <a:pt x="886" y="544"/>
                  <a:pt x="907" y="564"/>
                  <a:pt x="907" y="589"/>
                </a:cubicBezTo>
                <a:lnTo>
                  <a:pt x="907" y="1042"/>
                </a:lnTo>
                <a:close/>
                <a:moveTo>
                  <a:pt x="1723" y="4034"/>
                </a:moveTo>
                <a:cubicBezTo>
                  <a:pt x="1723" y="4059"/>
                  <a:pt x="1702" y="4080"/>
                  <a:pt x="1677" y="4080"/>
                </a:cubicBezTo>
                <a:lnTo>
                  <a:pt x="1224" y="4080"/>
                </a:lnTo>
                <a:cubicBezTo>
                  <a:pt x="1199" y="4080"/>
                  <a:pt x="1179" y="4059"/>
                  <a:pt x="1179" y="4034"/>
                </a:cubicBezTo>
                <a:lnTo>
                  <a:pt x="1179" y="3581"/>
                </a:lnTo>
                <a:cubicBezTo>
                  <a:pt x="1179" y="3556"/>
                  <a:pt x="1199" y="3536"/>
                  <a:pt x="1224" y="3536"/>
                </a:cubicBezTo>
                <a:lnTo>
                  <a:pt x="1677" y="3536"/>
                </a:lnTo>
                <a:cubicBezTo>
                  <a:pt x="1702" y="3536"/>
                  <a:pt x="1723" y="3556"/>
                  <a:pt x="1723" y="3581"/>
                </a:cubicBezTo>
                <a:lnTo>
                  <a:pt x="1723" y="4034"/>
                </a:lnTo>
                <a:close/>
                <a:moveTo>
                  <a:pt x="1723" y="3037"/>
                </a:moveTo>
                <a:cubicBezTo>
                  <a:pt x="1723" y="3062"/>
                  <a:pt x="1702" y="3082"/>
                  <a:pt x="1677" y="3082"/>
                </a:cubicBezTo>
                <a:lnTo>
                  <a:pt x="1224" y="3082"/>
                </a:lnTo>
                <a:cubicBezTo>
                  <a:pt x="1199" y="3082"/>
                  <a:pt x="1179" y="3062"/>
                  <a:pt x="1179" y="3037"/>
                </a:cubicBezTo>
                <a:lnTo>
                  <a:pt x="1179" y="2584"/>
                </a:lnTo>
                <a:cubicBezTo>
                  <a:pt x="1179" y="2559"/>
                  <a:pt x="1199" y="2538"/>
                  <a:pt x="1224" y="2538"/>
                </a:cubicBezTo>
                <a:lnTo>
                  <a:pt x="1677" y="2538"/>
                </a:lnTo>
                <a:cubicBezTo>
                  <a:pt x="1702" y="2538"/>
                  <a:pt x="1723" y="2559"/>
                  <a:pt x="1723" y="2584"/>
                </a:cubicBezTo>
                <a:lnTo>
                  <a:pt x="1723" y="3037"/>
                </a:lnTo>
                <a:close/>
                <a:moveTo>
                  <a:pt x="1723" y="2040"/>
                </a:moveTo>
                <a:cubicBezTo>
                  <a:pt x="1723" y="2065"/>
                  <a:pt x="1702" y="2085"/>
                  <a:pt x="1677" y="2085"/>
                </a:cubicBezTo>
                <a:lnTo>
                  <a:pt x="1224" y="2085"/>
                </a:lnTo>
                <a:cubicBezTo>
                  <a:pt x="1199" y="2085"/>
                  <a:pt x="1179" y="2065"/>
                  <a:pt x="1179" y="2040"/>
                </a:cubicBezTo>
                <a:lnTo>
                  <a:pt x="1179" y="1586"/>
                </a:lnTo>
                <a:cubicBezTo>
                  <a:pt x="1179" y="1561"/>
                  <a:pt x="1199" y="1541"/>
                  <a:pt x="1224" y="1541"/>
                </a:cubicBezTo>
                <a:lnTo>
                  <a:pt x="1677" y="1541"/>
                </a:lnTo>
                <a:cubicBezTo>
                  <a:pt x="1702" y="1541"/>
                  <a:pt x="1723" y="1561"/>
                  <a:pt x="1723" y="1586"/>
                </a:cubicBezTo>
                <a:lnTo>
                  <a:pt x="1723" y="2040"/>
                </a:lnTo>
                <a:close/>
                <a:moveTo>
                  <a:pt x="1723" y="1042"/>
                </a:moveTo>
                <a:cubicBezTo>
                  <a:pt x="1723" y="1067"/>
                  <a:pt x="1702" y="1088"/>
                  <a:pt x="1677" y="1088"/>
                </a:cubicBezTo>
                <a:lnTo>
                  <a:pt x="1224" y="1088"/>
                </a:lnTo>
                <a:cubicBezTo>
                  <a:pt x="1199" y="1088"/>
                  <a:pt x="1179" y="1067"/>
                  <a:pt x="1179" y="1042"/>
                </a:cubicBezTo>
                <a:lnTo>
                  <a:pt x="1179" y="589"/>
                </a:lnTo>
                <a:cubicBezTo>
                  <a:pt x="1179" y="564"/>
                  <a:pt x="1199" y="544"/>
                  <a:pt x="1224" y="544"/>
                </a:cubicBezTo>
                <a:lnTo>
                  <a:pt x="1677" y="544"/>
                </a:lnTo>
                <a:cubicBezTo>
                  <a:pt x="1702" y="544"/>
                  <a:pt x="1723" y="564"/>
                  <a:pt x="1723" y="589"/>
                </a:cubicBezTo>
                <a:lnTo>
                  <a:pt x="1723" y="1042"/>
                </a:lnTo>
                <a:close/>
                <a:moveTo>
                  <a:pt x="2539" y="4034"/>
                </a:moveTo>
                <a:cubicBezTo>
                  <a:pt x="2539" y="4059"/>
                  <a:pt x="2518" y="4080"/>
                  <a:pt x="2493" y="4080"/>
                </a:cubicBezTo>
                <a:lnTo>
                  <a:pt x="2040" y="4080"/>
                </a:lnTo>
                <a:cubicBezTo>
                  <a:pt x="2015" y="4080"/>
                  <a:pt x="1995" y="4059"/>
                  <a:pt x="1995" y="4034"/>
                </a:cubicBezTo>
                <a:lnTo>
                  <a:pt x="1995" y="3581"/>
                </a:lnTo>
                <a:cubicBezTo>
                  <a:pt x="1995" y="3556"/>
                  <a:pt x="2015" y="3536"/>
                  <a:pt x="2040" y="3536"/>
                </a:cubicBezTo>
                <a:lnTo>
                  <a:pt x="2493" y="3536"/>
                </a:lnTo>
                <a:cubicBezTo>
                  <a:pt x="2518" y="3536"/>
                  <a:pt x="2539" y="3556"/>
                  <a:pt x="2539" y="3581"/>
                </a:cubicBezTo>
                <a:lnTo>
                  <a:pt x="2539" y="4034"/>
                </a:lnTo>
                <a:close/>
                <a:moveTo>
                  <a:pt x="2539" y="3037"/>
                </a:moveTo>
                <a:cubicBezTo>
                  <a:pt x="2539" y="3062"/>
                  <a:pt x="2518" y="3082"/>
                  <a:pt x="2493" y="3082"/>
                </a:cubicBezTo>
                <a:lnTo>
                  <a:pt x="2040" y="3082"/>
                </a:lnTo>
                <a:cubicBezTo>
                  <a:pt x="2015" y="3082"/>
                  <a:pt x="1995" y="3062"/>
                  <a:pt x="1995" y="3037"/>
                </a:cubicBezTo>
                <a:lnTo>
                  <a:pt x="1995" y="2584"/>
                </a:lnTo>
                <a:cubicBezTo>
                  <a:pt x="1995" y="2559"/>
                  <a:pt x="2015" y="2538"/>
                  <a:pt x="2040" y="2538"/>
                </a:cubicBezTo>
                <a:lnTo>
                  <a:pt x="2493" y="2538"/>
                </a:lnTo>
                <a:cubicBezTo>
                  <a:pt x="2518" y="2538"/>
                  <a:pt x="2539" y="2559"/>
                  <a:pt x="2539" y="2584"/>
                </a:cubicBezTo>
                <a:lnTo>
                  <a:pt x="2539" y="3037"/>
                </a:lnTo>
                <a:close/>
                <a:moveTo>
                  <a:pt x="2539" y="2040"/>
                </a:moveTo>
                <a:cubicBezTo>
                  <a:pt x="2539" y="2065"/>
                  <a:pt x="2518" y="2085"/>
                  <a:pt x="2493" y="2085"/>
                </a:cubicBezTo>
                <a:lnTo>
                  <a:pt x="2040" y="2085"/>
                </a:lnTo>
                <a:cubicBezTo>
                  <a:pt x="2015" y="2085"/>
                  <a:pt x="1995" y="2065"/>
                  <a:pt x="1995" y="2040"/>
                </a:cubicBezTo>
                <a:lnTo>
                  <a:pt x="1995" y="1586"/>
                </a:lnTo>
                <a:cubicBezTo>
                  <a:pt x="1995" y="1561"/>
                  <a:pt x="2015" y="1541"/>
                  <a:pt x="2040" y="1541"/>
                </a:cubicBezTo>
                <a:lnTo>
                  <a:pt x="2493" y="1541"/>
                </a:lnTo>
                <a:cubicBezTo>
                  <a:pt x="2518" y="1541"/>
                  <a:pt x="2539" y="1561"/>
                  <a:pt x="2539" y="1586"/>
                </a:cubicBezTo>
                <a:lnTo>
                  <a:pt x="2539" y="2040"/>
                </a:lnTo>
                <a:close/>
                <a:moveTo>
                  <a:pt x="2539" y="1042"/>
                </a:moveTo>
                <a:cubicBezTo>
                  <a:pt x="2539" y="1067"/>
                  <a:pt x="2518" y="1088"/>
                  <a:pt x="2493" y="1088"/>
                </a:cubicBezTo>
                <a:lnTo>
                  <a:pt x="2040" y="1088"/>
                </a:lnTo>
                <a:cubicBezTo>
                  <a:pt x="2015" y="1088"/>
                  <a:pt x="1995" y="1067"/>
                  <a:pt x="1995" y="1042"/>
                </a:cubicBezTo>
                <a:lnTo>
                  <a:pt x="1995" y="589"/>
                </a:lnTo>
                <a:cubicBezTo>
                  <a:pt x="1995" y="564"/>
                  <a:pt x="2015" y="544"/>
                  <a:pt x="2040" y="544"/>
                </a:cubicBezTo>
                <a:lnTo>
                  <a:pt x="2493" y="544"/>
                </a:lnTo>
                <a:cubicBezTo>
                  <a:pt x="2518" y="544"/>
                  <a:pt x="2539" y="564"/>
                  <a:pt x="2539" y="589"/>
                </a:cubicBezTo>
                <a:lnTo>
                  <a:pt x="2539" y="1042"/>
                </a:lnTo>
                <a:close/>
                <a:moveTo>
                  <a:pt x="6099" y="2610"/>
                </a:moveTo>
                <a:lnTo>
                  <a:pt x="3379" y="1845"/>
                </a:lnTo>
                <a:cubicBezTo>
                  <a:pt x="3321" y="1829"/>
                  <a:pt x="3264" y="1873"/>
                  <a:pt x="3264" y="1933"/>
                </a:cubicBezTo>
                <a:lnTo>
                  <a:pt x="3264" y="5440"/>
                </a:lnTo>
                <a:lnTo>
                  <a:pt x="3627" y="5440"/>
                </a:lnTo>
                <a:lnTo>
                  <a:pt x="3627" y="4714"/>
                </a:lnTo>
                <a:cubicBezTo>
                  <a:pt x="3627" y="4664"/>
                  <a:pt x="3667" y="4624"/>
                  <a:pt x="3717" y="4624"/>
                </a:cubicBezTo>
                <a:lnTo>
                  <a:pt x="4080" y="4624"/>
                </a:lnTo>
                <a:cubicBezTo>
                  <a:pt x="4130" y="4624"/>
                  <a:pt x="4171" y="4664"/>
                  <a:pt x="4171" y="4714"/>
                </a:cubicBezTo>
                <a:lnTo>
                  <a:pt x="4171" y="5440"/>
                </a:lnTo>
                <a:lnTo>
                  <a:pt x="6165" y="5440"/>
                </a:lnTo>
                <a:lnTo>
                  <a:pt x="6165" y="2698"/>
                </a:lnTo>
                <a:cubicBezTo>
                  <a:pt x="6165" y="2657"/>
                  <a:pt x="6138" y="2621"/>
                  <a:pt x="6099" y="2610"/>
                </a:cubicBezTo>
                <a:close/>
                <a:moveTo>
                  <a:pt x="4171" y="4216"/>
                </a:moveTo>
                <a:cubicBezTo>
                  <a:pt x="4171" y="4241"/>
                  <a:pt x="4150" y="4261"/>
                  <a:pt x="4125" y="4261"/>
                </a:cubicBezTo>
                <a:lnTo>
                  <a:pt x="3672" y="4261"/>
                </a:lnTo>
                <a:cubicBezTo>
                  <a:pt x="3647" y="4261"/>
                  <a:pt x="3627" y="4241"/>
                  <a:pt x="3627" y="4216"/>
                </a:cubicBezTo>
                <a:lnTo>
                  <a:pt x="3627" y="3762"/>
                </a:lnTo>
                <a:cubicBezTo>
                  <a:pt x="3627" y="3737"/>
                  <a:pt x="3647" y="3717"/>
                  <a:pt x="3672" y="3717"/>
                </a:cubicBezTo>
                <a:lnTo>
                  <a:pt x="4125" y="3717"/>
                </a:lnTo>
                <a:cubicBezTo>
                  <a:pt x="4150" y="3717"/>
                  <a:pt x="4171" y="3737"/>
                  <a:pt x="4171" y="3762"/>
                </a:cubicBezTo>
                <a:lnTo>
                  <a:pt x="4171" y="4216"/>
                </a:lnTo>
                <a:close/>
                <a:moveTo>
                  <a:pt x="4171" y="3218"/>
                </a:moveTo>
                <a:cubicBezTo>
                  <a:pt x="4171" y="3243"/>
                  <a:pt x="4150" y="3264"/>
                  <a:pt x="4125" y="3264"/>
                </a:cubicBezTo>
                <a:lnTo>
                  <a:pt x="3672" y="3264"/>
                </a:lnTo>
                <a:cubicBezTo>
                  <a:pt x="3647" y="3264"/>
                  <a:pt x="3627" y="3243"/>
                  <a:pt x="3627" y="3218"/>
                </a:cubicBezTo>
                <a:lnTo>
                  <a:pt x="3627" y="2765"/>
                </a:lnTo>
                <a:cubicBezTo>
                  <a:pt x="3627" y="2740"/>
                  <a:pt x="3647" y="2720"/>
                  <a:pt x="3672" y="2720"/>
                </a:cubicBezTo>
                <a:lnTo>
                  <a:pt x="4125" y="2720"/>
                </a:lnTo>
                <a:cubicBezTo>
                  <a:pt x="4150" y="2720"/>
                  <a:pt x="4171" y="2740"/>
                  <a:pt x="4171" y="2765"/>
                </a:cubicBezTo>
                <a:lnTo>
                  <a:pt x="4171" y="3218"/>
                </a:lnTo>
                <a:close/>
                <a:moveTo>
                  <a:pt x="4987" y="4216"/>
                </a:moveTo>
                <a:cubicBezTo>
                  <a:pt x="4987" y="4241"/>
                  <a:pt x="4966" y="4261"/>
                  <a:pt x="4941" y="4261"/>
                </a:cubicBezTo>
                <a:lnTo>
                  <a:pt x="4488" y="4261"/>
                </a:lnTo>
                <a:cubicBezTo>
                  <a:pt x="4463" y="4261"/>
                  <a:pt x="4443" y="4241"/>
                  <a:pt x="4443" y="4216"/>
                </a:cubicBezTo>
                <a:lnTo>
                  <a:pt x="4443" y="3762"/>
                </a:lnTo>
                <a:cubicBezTo>
                  <a:pt x="4443" y="3737"/>
                  <a:pt x="4463" y="3717"/>
                  <a:pt x="4488" y="3717"/>
                </a:cubicBezTo>
                <a:lnTo>
                  <a:pt x="4941" y="3717"/>
                </a:lnTo>
                <a:cubicBezTo>
                  <a:pt x="4966" y="3717"/>
                  <a:pt x="4987" y="3737"/>
                  <a:pt x="4987" y="3762"/>
                </a:cubicBezTo>
                <a:lnTo>
                  <a:pt x="4987" y="4216"/>
                </a:lnTo>
                <a:close/>
                <a:moveTo>
                  <a:pt x="4987" y="3218"/>
                </a:moveTo>
                <a:cubicBezTo>
                  <a:pt x="4987" y="3243"/>
                  <a:pt x="4966" y="3264"/>
                  <a:pt x="4941" y="3264"/>
                </a:cubicBezTo>
                <a:lnTo>
                  <a:pt x="4488" y="3264"/>
                </a:lnTo>
                <a:cubicBezTo>
                  <a:pt x="4463" y="3264"/>
                  <a:pt x="4443" y="3243"/>
                  <a:pt x="4443" y="3218"/>
                </a:cubicBezTo>
                <a:lnTo>
                  <a:pt x="4443" y="2765"/>
                </a:lnTo>
                <a:cubicBezTo>
                  <a:pt x="4443" y="2740"/>
                  <a:pt x="4463" y="2720"/>
                  <a:pt x="4488" y="2720"/>
                </a:cubicBezTo>
                <a:lnTo>
                  <a:pt x="4941" y="2720"/>
                </a:lnTo>
                <a:cubicBezTo>
                  <a:pt x="4966" y="2720"/>
                  <a:pt x="4987" y="2740"/>
                  <a:pt x="4987" y="2765"/>
                </a:cubicBezTo>
                <a:lnTo>
                  <a:pt x="4987" y="3218"/>
                </a:lnTo>
                <a:close/>
                <a:moveTo>
                  <a:pt x="5803" y="4216"/>
                </a:moveTo>
                <a:cubicBezTo>
                  <a:pt x="5803" y="4241"/>
                  <a:pt x="5782" y="4261"/>
                  <a:pt x="5757" y="4261"/>
                </a:cubicBezTo>
                <a:lnTo>
                  <a:pt x="5304" y="4261"/>
                </a:lnTo>
                <a:cubicBezTo>
                  <a:pt x="5279" y="4261"/>
                  <a:pt x="5259" y="4241"/>
                  <a:pt x="5259" y="4216"/>
                </a:cubicBezTo>
                <a:lnTo>
                  <a:pt x="5259" y="3762"/>
                </a:lnTo>
                <a:cubicBezTo>
                  <a:pt x="5259" y="3737"/>
                  <a:pt x="5279" y="3717"/>
                  <a:pt x="5304" y="3717"/>
                </a:cubicBezTo>
                <a:lnTo>
                  <a:pt x="5757" y="3717"/>
                </a:lnTo>
                <a:cubicBezTo>
                  <a:pt x="5782" y="3717"/>
                  <a:pt x="5803" y="3737"/>
                  <a:pt x="5803" y="3762"/>
                </a:cubicBezTo>
                <a:lnTo>
                  <a:pt x="5803" y="4216"/>
                </a:lnTo>
                <a:close/>
                <a:moveTo>
                  <a:pt x="5803" y="3218"/>
                </a:moveTo>
                <a:cubicBezTo>
                  <a:pt x="5803" y="3243"/>
                  <a:pt x="5782" y="3264"/>
                  <a:pt x="5757" y="3264"/>
                </a:cubicBezTo>
                <a:lnTo>
                  <a:pt x="5304" y="3264"/>
                </a:lnTo>
                <a:cubicBezTo>
                  <a:pt x="5279" y="3264"/>
                  <a:pt x="5259" y="3243"/>
                  <a:pt x="5259" y="3218"/>
                </a:cubicBezTo>
                <a:lnTo>
                  <a:pt x="5259" y="2765"/>
                </a:lnTo>
                <a:cubicBezTo>
                  <a:pt x="5259" y="2740"/>
                  <a:pt x="5279" y="2720"/>
                  <a:pt x="5304" y="2720"/>
                </a:cubicBezTo>
                <a:lnTo>
                  <a:pt x="5757" y="2720"/>
                </a:lnTo>
                <a:cubicBezTo>
                  <a:pt x="5782" y="2720"/>
                  <a:pt x="5803" y="2740"/>
                  <a:pt x="5803" y="2765"/>
                </a:cubicBezTo>
                <a:lnTo>
                  <a:pt x="5803" y="321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" name="Freeform 4197">
            <a:extLst>
              <a:ext uri="{FF2B5EF4-FFF2-40B4-BE49-F238E27FC236}">
                <a16:creationId xmlns:a16="http://schemas.microsoft.com/office/drawing/2014/main" xmlns="" id="{4AC67F3C-C0D0-4BDC-854B-B642ACC34249}"/>
              </a:ext>
            </a:extLst>
          </p:cNvPr>
          <p:cNvSpPr>
            <a:spLocks/>
          </p:cNvSpPr>
          <p:nvPr/>
        </p:nvSpPr>
        <p:spPr bwMode="auto">
          <a:xfrm>
            <a:off x="7857386" y="4482873"/>
            <a:ext cx="356638" cy="314206"/>
          </a:xfrm>
          <a:custGeom>
            <a:avLst/>
            <a:gdLst>
              <a:gd name="T0" fmla="*/ 0 w 6165"/>
              <a:gd name="T1" fmla="*/ 90 h 5440"/>
              <a:gd name="T2" fmla="*/ 363 w 6165"/>
              <a:gd name="T3" fmla="*/ 4624 h 5440"/>
              <a:gd name="T4" fmla="*/ 907 w 6165"/>
              <a:gd name="T5" fmla="*/ 4624 h 5440"/>
              <a:gd name="T6" fmla="*/ 2901 w 6165"/>
              <a:gd name="T7" fmla="*/ 90 h 5440"/>
              <a:gd name="T8" fmla="*/ 861 w 6165"/>
              <a:gd name="T9" fmla="*/ 4080 h 5440"/>
              <a:gd name="T10" fmla="*/ 363 w 6165"/>
              <a:gd name="T11" fmla="*/ 3581 h 5440"/>
              <a:gd name="T12" fmla="*/ 907 w 6165"/>
              <a:gd name="T13" fmla="*/ 3581 h 5440"/>
              <a:gd name="T14" fmla="*/ 861 w 6165"/>
              <a:gd name="T15" fmla="*/ 3082 h 5440"/>
              <a:gd name="T16" fmla="*/ 363 w 6165"/>
              <a:gd name="T17" fmla="*/ 2584 h 5440"/>
              <a:gd name="T18" fmla="*/ 907 w 6165"/>
              <a:gd name="T19" fmla="*/ 2584 h 5440"/>
              <a:gd name="T20" fmla="*/ 861 w 6165"/>
              <a:gd name="T21" fmla="*/ 2085 h 5440"/>
              <a:gd name="T22" fmla="*/ 363 w 6165"/>
              <a:gd name="T23" fmla="*/ 1586 h 5440"/>
              <a:gd name="T24" fmla="*/ 907 w 6165"/>
              <a:gd name="T25" fmla="*/ 1586 h 5440"/>
              <a:gd name="T26" fmla="*/ 861 w 6165"/>
              <a:gd name="T27" fmla="*/ 1088 h 5440"/>
              <a:gd name="T28" fmla="*/ 363 w 6165"/>
              <a:gd name="T29" fmla="*/ 589 h 5440"/>
              <a:gd name="T30" fmla="*/ 907 w 6165"/>
              <a:gd name="T31" fmla="*/ 589 h 5440"/>
              <a:gd name="T32" fmla="*/ 1677 w 6165"/>
              <a:gd name="T33" fmla="*/ 4080 h 5440"/>
              <a:gd name="T34" fmla="*/ 1179 w 6165"/>
              <a:gd name="T35" fmla="*/ 3581 h 5440"/>
              <a:gd name="T36" fmla="*/ 1723 w 6165"/>
              <a:gd name="T37" fmla="*/ 3581 h 5440"/>
              <a:gd name="T38" fmla="*/ 1677 w 6165"/>
              <a:gd name="T39" fmla="*/ 3082 h 5440"/>
              <a:gd name="T40" fmla="*/ 1179 w 6165"/>
              <a:gd name="T41" fmla="*/ 2584 h 5440"/>
              <a:gd name="T42" fmla="*/ 1723 w 6165"/>
              <a:gd name="T43" fmla="*/ 2584 h 5440"/>
              <a:gd name="T44" fmla="*/ 1677 w 6165"/>
              <a:gd name="T45" fmla="*/ 2085 h 5440"/>
              <a:gd name="T46" fmla="*/ 1179 w 6165"/>
              <a:gd name="T47" fmla="*/ 1586 h 5440"/>
              <a:gd name="T48" fmla="*/ 1723 w 6165"/>
              <a:gd name="T49" fmla="*/ 1586 h 5440"/>
              <a:gd name="T50" fmla="*/ 1677 w 6165"/>
              <a:gd name="T51" fmla="*/ 1088 h 5440"/>
              <a:gd name="T52" fmla="*/ 1179 w 6165"/>
              <a:gd name="T53" fmla="*/ 589 h 5440"/>
              <a:gd name="T54" fmla="*/ 1723 w 6165"/>
              <a:gd name="T55" fmla="*/ 589 h 5440"/>
              <a:gd name="T56" fmla="*/ 2493 w 6165"/>
              <a:gd name="T57" fmla="*/ 4080 h 5440"/>
              <a:gd name="T58" fmla="*/ 1995 w 6165"/>
              <a:gd name="T59" fmla="*/ 3581 h 5440"/>
              <a:gd name="T60" fmla="*/ 2539 w 6165"/>
              <a:gd name="T61" fmla="*/ 3581 h 5440"/>
              <a:gd name="T62" fmla="*/ 2493 w 6165"/>
              <a:gd name="T63" fmla="*/ 3082 h 5440"/>
              <a:gd name="T64" fmla="*/ 1995 w 6165"/>
              <a:gd name="T65" fmla="*/ 2584 h 5440"/>
              <a:gd name="T66" fmla="*/ 2539 w 6165"/>
              <a:gd name="T67" fmla="*/ 2584 h 5440"/>
              <a:gd name="T68" fmla="*/ 2493 w 6165"/>
              <a:gd name="T69" fmla="*/ 2085 h 5440"/>
              <a:gd name="T70" fmla="*/ 1995 w 6165"/>
              <a:gd name="T71" fmla="*/ 1586 h 5440"/>
              <a:gd name="T72" fmla="*/ 2539 w 6165"/>
              <a:gd name="T73" fmla="*/ 1586 h 5440"/>
              <a:gd name="T74" fmla="*/ 2493 w 6165"/>
              <a:gd name="T75" fmla="*/ 1088 h 5440"/>
              <a:gd name="T76" fmla="*/ 1995 w 6165"/>
              <a:gd name="T77" fmla="*/ 589 h 5440"/>
              <a:gd name="T78" fmla="*/ 2539 w 6165"/>
              <a:gd name="T79" fmla="*/ 589 h 5440"/>
              <a:gd name="T80" fmla="*/ 3379 w 6165"/>
              <a:gd name="T81" fmla="*/ 1845 h 5440"/>
              <a:gd name="T82" fmla="*/ 3627 w 6165"/>
              <a:gd name="T83" fmla="*/ 5440 h 5440"/>
              <a:gd name="T84" fmla="*/ 4080 w 6165"/>
              <a:gd name="T85" fmla="*/ 4624 h 5440"/>
              <a:gd name="T86" fmla="*/ 6165 w 6165"/>
              <a:gd name="T87" fmla="*/ 5440 h 5440"/>
              <a:gd name="T88" fmla="*/ 4171 w 6165"/>
              <a:gd name="T89" fmla="*/ 4216 h 5440"/>
              <a:gd name="T90" fmla="*/ 3627 w 6165"/>
              <a:gd name="T91" fmla="*/ 4216 h 5440"/>
              <a:gd name="T92" fmla="*/ 4125 w 6165"/>
              <a:gd name="T93" fmla="*/ 3717 h 5440"/>
              <a:gd name="T94" fmla="*/ 4171 w 6165"/>
              <a:gd name="T95" fmla="*/ 3218 h 5440"/>
              <a:gd name="T96" fmla="*/ 3627 w 6165"/>
              <a:gd name="T97" fmla="*/ 3218 h 5440"/>
              <a:gd name="T98" fmla="*/ 4125 w 6165"/>
              <a:gd name="T99" fmla="*/ 2720 h 5440"/>
              <a:gd name="T100" fmla="*/ 4987 w 6165"/>
              <a:gd name="T101" fmla="*/ 4216 h 5440"/>
              <a:gd name="T102" fmla="*/ 4443 w 6165"/>
              <a:gd name="T103" fmla="*/ 4216 h 5440"/>
              <a:gd name="T104" fmla="*/ 4941 w 6165"/>
              <a:gd name="T105" fmla="*/ 3717 h 5440"/>
              <a:gd name="T106" fmla="*/ 4987 w 6165"/>
              <a:gd name="T107" fmla="*/ 3218 h 5440"/>
              <a:gd name="T108" fmla="*/ 4443 w 6165"/>
              <a:gd name="T109" fmla="*/ 3218 h 5440"/>
              <a:gd name="T110" fmla="*/ 4941 w 6165"/>
              <a:gd name="T111" fmla="*/ 2720 h 5440"/>
              <a:gd name="T112" fmla="*/ 5803 w 6165"/>
              <a:gd name="T113" fmla="*/ 4216 h 5440"/>
              <a:gd name="T114" fmla="*/ 5259 w 6165"/>
              <a:gd name="T115" fmla="*/ 4216 h 5440"/>
              <a:gd name="T116" fmla="*/ 5757 w 6165"/>
              <a:gd name="T117" fmla="*/ 3717 h 5440"/>
              <a:gd name="T118" fmla="*/ 5803 w 6165"/>
              <a:gd name="T119" fmla="*/ 3218 h 5440"/>
              <a:gd name="T120" fmla="*/ 5259 w 6165"/>
              <a:gd name="T121" fmla="*/ 3218 h 5440"/>
              <a:gd name="T122" fmla="*/ 5757 w 6165"/>
              <a:gd name="T123" fmla="*/ 2720 h 5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65" h="5440">
                <a:moveTo>
                  <a:pt x="2811" y="0"/>
                </a:moveTo>
                <a:lnTo>
                  <a:pt x="91" y="0"/>
                </a:lnTo>
                <a:cubicBezTo>
                  <a:pt x="41" y="0"/>
                  <a:pt x="0" y="40"/>
                  <a:pt x="0" y="90"/>
                </a:cubicBezTo>
                <a:lnTo>
                  <a:pt x="0" y="5440"/>
                </a:lnTo>
                <a:lnTo>
                  <a:pt x="363" y="5440"/>
                </a:lnTo>
                <a:lnTo>
                  <a:pt x="363" y="4624"/>
                </a:lnTo>
                <a:cubicBezTo>
                  <a:pt x="363" y="4574"/>
                  <a:pt x="403" y="4533"/>
                  <a:pt x="453" y="4533"/>
                </a:cubicBezTo>
                <a:lnTo>
                  <a:pt x="816" y="4533"/>
                </a:lnTo>
                <a:cubicBezTo>
                  <a:pt x="866" y="4533"/>
                  <a:pt x="907" y="4574"/>
                  <a:pt x="907" y="4624"/>
                </a:cubicBezTo>
                <a:lnTo>
                  <a:pt x="907" y="5440"/>
                </a:lnTo>
                <a:lnTo>
                  <a:pt x="2901" y="5440"/>
                </a:lnTo>
                <a:lnTo>
                  <a:pt x="2901" y="90"/>
                </a:lnTo>
                <a:cubicBezTo>
                  <a:pt x="2901" y="40"/>
                  <a:pt x="2861" y="0"/>
                  <a:pt x="2811" y="0"/>
                </a:cubicBezTo>
                <a:close/>
                <a:moveTo>
                  <a:pt x="907" y="4034"/>
                </a:moveTo>
                <a:cubicBezTo>
                  <a:pt x="907" y="4059"/>
                  <a:pt x="886" y="4080"/>
                  <a:pt x="861" y="4080"/>
                </a:cubicBezTo>
                <a:lnTo>
                  <a:pt x="408" y="4080"/>
                </a:lnTo>
                <a:cubicBezTo>
                  <a:pt x="383" y="4080"/>
                  <a:pt x="363" y="4059"/>
                  <a:pt x="363" y="4034"/>
                </a:cubicBezTo>
                <a:lnTo>
                  <a:pt x="363" y="3581"/>
                </a:lnTo>
                <a:cubicBezTo>
                  <a:pt x="363" y="3556"/>
                  <a:pt x="383" y="3536"/>
                  <a:pt x="408" y="3536"/>
                </a:cubicBezTo>
                <a:lnTo>
                  <a:pt x="861" y="3536"/>
                </a:lnTo>
                <a:cubicBezTo>
                  <a:pt x="886" y="3536"/>
                  <a:pt x="907" y="3556"/>
                  <a:pt x="907" y="3581"/>
                </a:cubicBezTo>
                <a:lnTo>
                  <a:pt x="907" y="4034"/>
                </a:lnTo>
                <a:close/>
                <a:moveTo>
                  <a:pt x="907" y="3037"/>
                </a:moveTo>
                <a:cubicBezTo>
                  <a:pt x="907" y="3062"/>
                  <a:pt x="886" y="3082"/>
                  <a:pt x="861" y="3082"/>
                </a:cubicBezTo>
                <a:lnTo>
                  <a:pt x="408" y="3082"/>
                </a:lnTo>
                <a:cubicBezTo>
                  <a:pt x="383" y="3082"/>
                  <a:pt x="363" y="3062"/>
                  <a:pt x="363" y="3037"/>
                </a:cubicBezTo>
                <a:lnTo>
                  <a:pt x="363" y="2584"/>
                </a:lnTo>
                <a:cubicBezTo>
                  <a:pt x="363" y="2559"/>
                  <a:pt x="383" y="2538"/>
                  <a:pt x="408" y="2538"/>
                </a:cubicBezTo>
                <a:lnTo>
                  <a:pt x="861" y="2538"/>
                </a:lnTo>
                <a:cubicBezTo>
                  <a:pt x="886" y="2538"/>
                  <a:pt x="907" y="2559"/>
                  <a:pt x="907" y="2584"/>
                </a:cubicBezTo>
                <a:lnTo>
                  <a:pt x="907" y="3037"/>
                </a:lnTo>
                <a:close/>
                <a:moveTo>
                  <a:pt x="907" y="2040"/>
                </a:moveTo>
                <a:cubicBezTo>
                  <a:pt x="907" y="2065"/>
                  <a:pt x="886" y="2085"/>
                  <a:pt x="861" y="2085"/>
                </a:cubicBezTo>
                <a:lnTo>
                  <a:pt x="408" y="2085"/>
                </a:lnTo>
                <a:cubicBezTo>
                  <a:pt x="383" y="2085"/>
                  <a:pt x="363" y="2065"/>
                  <a:pt x="363" y="2040"/>
                </a:cubicBezTo>
                <a:lnTo>
                  <a:pt x="363" y="1586"/>
                </a:lnTo>
                <a:cubicBezTo>
                  <a:pt x="363" y="1561"/>
                  <a:pt x="383" y="1541"/>
                  <a:pt x="408" y="1541"/>
                </a:cubicBezTo>
                <a:lnTo>
                  <a:pt x="861" y="1541"/>
                </a:lnTo>
                <a:cubicBezTo>
                  <a:pt x="886" y="1541"/>
                  <a:pt x="907" y="1561"/>
                  <a:pt x="907" y="1586"/>
                </a:cubicBezTo>
                <a:lnTo>
                  <a:pt x="907" y="2040"/>
                </a:lnTo>
                <a:close/>
                <a:moveTo>
                  <a:pt x="907" y="1042"/>
                </a:moveTo>
                <a:cubicBezTo>
                  <a:pt x="907" y="1067"/>
                  <a:pt x="886" y="1088"/>
                  <a:pt x="861" y="1088"/>
                </a:cubicBezTo>
                <a:lnTo>
                  <a:pt x="408" y="1088"/>
                </a:lnTo>
                <a:cubicBezTo>
                  <a:pt x="383" y="1088"/>
                  <a:pt x="363" y="1067"/>
                  <a:pt x="363" y="1042"/>
                </a:cubicBezTo>
                <a:lnTo>
                  <a:pt x="363" y="589"/>
                </a:lnTo>
                <a:cubicBezTo>
                  <a:pt x="363" y="564"/>
                  <a:pt x="383" y="544"/>
                  <a:pt x="408" y="544"/>
                </a:cubicBezTo>
                <a:lnTo>
                  <a:pt x="861" y="544"/>
                </a:lnTo>
                <a:cubicBezTo>
                  <a:pt x="886" y="544"/>
                  <a:pt x="907" y="564"/>
                  <a:pt x="907" y="589"/>
                </a:cubicBezTo>
                <a:lnTo>
                  <a:pt x="907" y="1042"/>
                </a:lnTo>
                <a:close/>
                <a:moveTo>
                  <a:pt x="1723" y="4034"/>
                </a:moveTo>
                <a:cubicBezTo>
                  <a:pt x="1723" y="4059"/>
                  <a:pt x="1702" y="4080"/>
                  <a:pt x="1677" y="4080"/>
                </a:cubicBezTo>
                <a:lnTo>
                  <a:pt x="1224" y="4080"/>
                </a:lnTo>
                <a:cubicBezTo>
                  <a:pt x="1199" y="4080"/>
                  <a:pt x="1179" y="4059"/>
                  <a:pt x="1179" y="4034"/>
                </a:cubicBezTo>
                <a:lnTo>
                  <a:pt x="1179" y="3581"/>
                </a:lnTo>
                <a:cubicBezTo>
                  <a:pt x="1179" y="3556"/>
                  <a:pt x="1199" y="3536"/>
                  <a:pt x="1224" y="3536"/>
                </a:cubicBezTo>
                <a:lnTo>
                  <a:pt x="1677" y="3536"/>
                </a:lnTo>
                <a:cubicBezTo>
                  <a:pt x="1702" y="3536"/>
                  <a:pt x="1723" y="3556"/>
                  <a:pt x="1723" y="3581"/>
                </a:cubicBezTo>
                <a:lnTo>
                  <a:pt x="1723" y="4034"/>
                </a:lnTo>
                <a:close/>
                <a:moveTo>
                  <a:pt x="1723" y="3037"/>
                </a:moveTo>
                <a:cubicBezTo>
                  <a:pt x="1723" y="3062"/>
                  <a:pt x="1702" y="3082"/>
                  <a:pt x="1677" y="3082"/>
                </a:cubicBezTo>
                <a:lnTo>
                  <a:pt x="1224" y="3082"/>
                </a:lnTo>
                <a:cubicBezTo>
                  <a:pt x="1199" y="3082"/>
                  <a:pt x="1179" y="3062"/>
                  <a:pt x="1179" y="3037"/>
                </a:cubicBezTo>
                <a:lnTo>
                  <a:pt x="1179" y="2584"/>
                </a:lnTo>
                <a:cubicBezTo>
                  <a:pt x="1179" y="2559"/>
                  <a:pt x="1199" y="2538"/>
                  <a:pt x="1224" y="2538"/>
                </a:cubicBezTo>
                <a:lnTo>
                  <a:pt x="1677" y="2538"/>
                </a:lnTo>
                <a:cubicBezTo>
                  <a:pt x="1702" y="2538"/>
                  <a:pt x="1723" y="2559"/>
                  <a:pt x="1723" y="2584"/>
                </a:cubicBezTo>
                <a:lnTo>
                  <a:pt x="1723" y="3037"/>
                </a:lnTo>
                <a:close/>
                <a:moveTo>
                  <a:pt x="1723" y="2040"/>
                </a:moveTo>
                <a:cubicBezTo>
                  <a:pt x="1723" y="2065"/>
                  <a:pt x="1702" y="2085"/>
                  <a:pt x="1677" y="2085"/>
                </a:cubicBezTo>
                <a:lnTo>
                  <a:pt x="1224" y="2085"/>
                </a:lnTo>
                <a:cubicBezTo>
                  <a:pt x="1199" y="2085"/>
                  <a:pt x="1179" y="2065"/>
                  <a:pt x="1179" y="2040"/>
                </a:cubicBezTo>
                <a:lnTo>
                  <a:pt x="1179" y="1586"/>
                </a:lnTo>
                <a:cubicBezTo>
                  <a:pt x="1179" y="1561"/>
                  <a:pt x="1199" y="1541"/>
                  <a:pt x="1224" y="1541"/>
                </a:cubicBezTo>
                <a:lnTo>
                  <a:pt x="1677" y="1541"/>
                </a:lnTo>
                <a:cubicBezTo>
                  <a:pt x="1702" y="1541"/>
                  <a:pt x="1723" y="1561"/>
                  <a:pt x="1723" y="1586"/>
                </a:cubicBezTo>
                <a:lnTo>
                  <a:pt x="1723" y="2040"/>
                </a:lnTo>
                <a:close/>
                <a:moveTo>
                  <a:pt x="1723" y="1042"/>
                </a:moveTo>
                <a:cubicBezTo>
                  <a:pt x="1723" y="1067"/>
                  <a:pt x="1702" y="1088"/>
                  <a:pt x="1677" y="1088"/>
                </a:cubicBezTo>
                <a:lnTo>
                  <a:pt x="1224" y="1088"/>
                </a:lnTo>
                <a:cubicBezTo>
                  <a:pt x="1199" y="1088"/>
                  <a:pt x="1179" y="1067"/>
                  <a:pt x="1179" y="1042"/>
                </a:cubicBezTo>
                <a:lnTo>
                  <a:pt x="1179" y="589"/>
                </a:lnTo>
                <a:cubicBezTo>
                  <a:pt x="1179" y="564"/>
                  <a:pt x="1199" y="544"/>
                  <a:pt x="1224" y="544"/>
                </a:cubicBezTo>
                <a:lnTo>
                  <a:pt x="1677" y="544"/>
                </a:lnTo>
                <a:cubicBezTo>
                  <a:pt x="1702" y="544"/>
                  <a:pt x="1723" y="564"/>
                  <a:pt x="1723" y="589"/>
                </a:cubicBezTo>
                <a:lnTo>
                  <a:pt x="1723" y="1042"/>
                </a:lnTo>
                <a:close/>
                <a:moveTo>
                  <a:pt x="2539" y="4034"/>
                </a:moveTo>
                <a:cubicBezTo>
                  <a:pt x="2539" y="4059"/>
                  <a:pt x="2518" y="4080"/>
                  <a:pt x="2493" y="4080"/>
                </a:cubicBezTo>
                <a:lnTo>
                  <a:pt x="2040" y="4080"/>
                </a:lnTo>
                <a:cubicBezTo>
                  <a:pt x="2015" y="4080"/>
                  <a:pt x="1995" y="4059"/>
                  <a:pt x="1995" y="4034"/>
                </a:cubicBezTo>
                <a:lnTo>
                  <a:pt x="1995" y="3581"/>
                </a:lnTo>
                <a:cubicBezTo>
                  <a:pt x="1995" y="3556"/>
                  <a:pt x="2015" y="3536"/>
                  <a:pt x="2040" y="3536"/>
                </a:cubicBezTo>
                <a:lnTo>
                  <a:pt x="2493" y="3536"/>
                </a:lnTo>
                <a:cubicBezTo>
                  <a:pt x="2518" y="3536"/>
                  <a:pt x="2539" y="3556"/>
                  <a:pt x="2539" y="3581"/>
                </a:cubicBezTo>
                <a:lnTo>
                  <a:pt x="2539" y="4034"/>
                </a:lnTo>
                <a:close/>
                <a:moveTo>
                  <a:pt x="2539" y="3037"/>
                </a:moveTo>
                <a:cubicBezTo>
                  <a:pt x="2539" y="3062"/>
                  <a:pt x="2518" y="3082"/>
                  <a:pt x="2493" y="3082"/>
                </a:cubicBezTo>
                <a:lnTo>
                  <a:pt x="2040" y="3082"/>
                </a:lnTo>
                <a:cubicBezTo>
                  <a:pt x="2015" y="3082"/>
                  <a:pt x="1995" y="3062"/>
                  <a:pt x="1995" y="3037"/>
                </a:cubicBezTo>
                <a:lnTo>
                  <a:pt x="1995" y="2584"/>
                </a:lnTo>
                <a:cubicBezTo>
                  <a:pt x="1995" y="2559"/>
                  <a:pt x="2015" y="2538"/>
                  <a:pt x="2040" y="2538"/>
                </a:cubicBezTo>
                <a:lnTo>
                  <a:pt x="2493" y="2538"/>
                </a:lnTo>
                <a:cubicBezTo>
                  <a:pt x="2518" y="2538"/>
                  <a:pt x="2539" y="2559"/>
                  <a:pt x="2539" y="2584"/>
                </a:cubicBezTo>
                <a:lnTo>
                  <a:pt x="2539" y="3037"/>
                </a:lnTo>
                <a:close/>
                <a:moveTo>
                  <a:pt x="2539" y="2040"/>
                </a:moveTo>
                <a:cubicBezTo>
                  <a:pt x="2539" y="2065"/>
                  <a:pt x="2518" y="2085"/>
                  <a:pt x="2493" y="2085"/>
                </a:cubicBezTo>
                <a:lnTo>
                  <a:pt x="2040" y="2085"/>
                </a:lnTo>
                <a:cubicBezTo>
                  <a:pt x="2015" y="2085"/>
                  <a:pt x="1995" y="2065"/>
                  <a:pt x="1995" y="2040"/>
                </a:cubicBezTo>
                <a:lnTo>
                  <a:pt x="1995" y="1586"/>
                </a:lnTo>
                <a:cubicBezTo>
                  <a:pt x="1995" y="1561"/>
                  <a:pt x="2015" y="1541"/>
                  <a:pt x="2040" y="1541"/>
                </a:cubicBezTo>
                <a:lnTo>
                  <a:pt x="2493" y="1541"/>
                </a:lnTo>
                <a:cubicBezTo>
                  <a:pt x="2518" y="1541"/>
                  <a:pt x="2539" y="1561"/>
                  <a:pt x="2539" y="1586"/>
                </a:cubicBezTo>
                <a:lnTo>
                  <a:pt x="2539" y="2040"/>
                </a:lnTo>
                <a:close/>
                <a:moveTo>
                  <a:pt x="2539" y="1042"/>
                </a:moveTo>
                <a:cubicBezTo>
                  <a:pt x="2539" y="1067"/>
                  <a:pt x="2518" y="1088"/>
                  <a:pt x="2493" y="1088"/>
                </a:cubicBezTo>
                <a:lnTo>
                  <a:pt x="2040" y="1088"/>
                </a:lnTo>
                <a:cubicBezTo>
                  <a:pt x="2015" y="1088"/>
                  <a:pt x="1995" y="1067"/>
                  <a:pt x="1995" y="1042"/>
                </a:cubicBezTo>
                <a:lnTo>
                  <a:pt x="1995" y="589"/>
                </a:lnTo>
                <a:cubicBezTo>
                  <a:pt x="1995" y="564"/>
                  <a:pt x="2015" y="544"/>
                  <a:pt x="2040" y="544"/>
                </a:cubicBezTo>
                <a:lnTo>
                  <a:pt x="2493" y="544"/>
                </a:lnTo>
                <a:cubicBezTo>
                  <a:pt x="2518" y="544"/>
                  <a:pt x="2539" y="564"/>
                  <a:pt x="2539" y="589"/>
                </a:cubicBezTo>
                <a:lnTo>
                  <a:pt x="2539" y="1042"/>
                </a:lnTo>
                <a:close/>
                <a:moveTo>
                  <a:pt x="6099" y="2610"/>
                </a:moveTo>
                <a:lnTo>
                  <a:pt x="3379" y="1845"/>
                </a:lnTo>
                <a:cubicBezTo>
                  <a:pt x="3321" y="1829"/>
                  <a:pt x="3264" y="1873"/>
                  <a:pt x="3264" y="1933"/>
                </a:cubicBezTo>
                <a:lnTo>
                  <a:pt x="3264" y="5440"/>
                </a:lnTo>
                <a:lnTo>
                  <a:pt x="3627" y="5440"/>
                </a:lnTo>
                <a:lnTo>
                  <a:pt x="3627" y="4714"/>
                </a:lnTo>
                <a:cubicBezTo>
                  <a:pt x="3627" y="4664"/>
                  <a:pt x="3667" y="4624"/>
                  <a:pt x="3717" y="4624"/>
                </a:cubicBezTo>
                <a:lnTo>
                  <a:pt x="4080" y="4624"/>
                </a:lnTo>
                <a:cubicBezTo>
                  <a:pt x="4130" y="4624"/>
                  <a:pt x="4171" y="4664"/>
                  <a:pt x="4171" y="4714"/>
                </a:cubicBezTo>
                <a:lnTo>
                  <a:pt x="4171" y="5440"/>
                </a:lnTo>
                <a:lnTo>
                  <a:pt x="6165" y="5440"/>
                </a:lnTo>
                <a:lnTo>
                  <a:pt x="6165" y="2698"/>
                </a:lnTo>
                <a:cubicBezTo>
                  <a:pt x="6165" y="2657"/>
                  <a:pt x="6138" y="2621"/>
                  <a:pt x="6099" y="2610"/>
                </a:cubicBezTo>
                <a:close/>
                <a:moveTo>
                  <a:pt x="4171" y="4216"/>
                </a:moveTo>
                <a:cubicBezTo>
                  <a:pt x="4171" y="4241"/>
                  <a:pt x="4150" y="4261"/>
                  <a:pt x="4125" y="4261"/>
                </a:cubicBezTo>
                <a:lnTo>
                  <a:pt x="3672" y="4261"/>
                </a:lnTo>
                <a:cubicBezTo>
                  <a:pt x="3647" y="4261"/>
                  <a:pt x="3627" y="4241"/>
                  <a:pt x="3627" y="4216"/>
                </a:cubicBezTo>
                <a:lnTo>
                  <a:pt x="3627" y="3762"/>
                </a:lnTo>
                <a:cubicBezTo>
                  <a:pt x="3627" y="3737"/>
                  <a:pt x="3647" y="3717"/>
                  <a:pt x="3672" y="3717"/>
                </a:cubicBezTo>
                <a:lnTo>
                  <a:pt x="4125" y="3717"/>
                </a:lnTo>
                <a:cubicBezTo>
                  <a:pt x="4150" y="3717"/>
                  <a:pt x="4171" y="3737"/>
                  <a:pt x="4171" y="3762"/>
                </a:cubicBezTo>
                <a:lnTo>
                  <a:pt x="4171" y="4216"/>
                </a:lnTo>
                <a:close/>
                <a:moveTo>
                  <a:pt x="4171" y="3218"/>
                </a:moveTo>
                <a:cubicBezTo>
                  <a:pt x="4171" y="3243"/>
                  <a:pt x="4150" y="3264"/>
                  <a:pt x="4125" y="3264"/>
                </a:cubicBezTo>
                <a:lnTo>
                  <a:pt x="3672" y="3264"/>
                </a:lnTo>
                <a:cubicBezTo>
                  <a:pt x="3647" y="3264"/>
                  <a:pt x="3627" y="3243"/>
                  <a:pt x="3627" y="3218"/>
                </a:cubicBezTo>
                <a:lnTo>
                  <a:pt x="3627" y="2765"/>
                </a:lnTo>
                <a:cubicBezTo>
                  <a:pt x="3627" y="2740"/>
                  <a:pt x="3647" y="2720"/>
                  <a:pt x="3672" y="2720"/>
                </a:cubicBezTo>
                <a:lnTo>
                  <a:pt x="4125" y="2720"/>
                </a:lnTo>
                <a:cubicBezTo>
                  <a:pt x="4150" y="2720"/>
                  <a:pt x="4171" y="2740"/>
                  <a:pt x="4171" y="2765"/>
                </a:cubicBezTo>
                <a:lnTo>
                  <a:pt x="4171" y="3218"/>
                </a:lnTo>
                <a:close/>
                <a:moveTo>
                  <a:pt x="4987" y="4216"/>
                </a:moveTo>
                <a:cubicBezTo>
                  <a:pt x="4987" y="4241"/>
                  <a:pt x="4966" y="4261"/>
                  <a:pt x="4941" y="4261"/>
                </a:cubicBezTo>
                <a:lnTo>
                  <a:pt x="4488" y="4261"/>
                </a:lnTo>
                <a:cubicBezTo>
                  <a:pt x="4463" y="4261"/>
                  <a:pt x="4443" y="4241"/>
                  <a:pt x="4443" y="4216"/>
                </a:cubicBezTo>
                <a:lnTo>
                  <a:pt x="4443" y="3762"/>
                </a:lnTo>
                <a:cubicBezTo>
                  <a:pt x="4443" y="3737"/>
                  <a:pt x="4463" y="3717"/>
                  <a:pt x="4488" y="3717"/>
                </a:cubicBezTo>
                <a:lnTo>
                  <a:pt x="4941" y="3717"/>
                </a:lnTo>
                <a:cubicBezTo>
                  <a:pt x="4966" y="3717"/>
                  <a:pt x="4987" y="3737"/>
                  <a:pt x="4987" y="3762"/>
                </a:cubicBezTo>
                <a:lnTo>
                  <a:pt x="4987" y="4216"/>
                </a:lnTo>
                <a:close/>
                <a:moveTo>
                  <a:pt x="4987" y="3218"/>
                </a:moveTo>
                <a:cubicBezTo>
                  <a:pt x="4987" y="3243"/>
                  <a:pt x="4966" y="3264"/>
                  <a:pt x="4941" y="3264"/>
                </a:cubicBezTo>
                <a:lnTo>
                  <a:pt x="4488" y="3264"/>
                </a:lnTo>
                <a:cubicBezTo>
                  <a:pt x="4463" y="3264"/>
                  <a:pt x="4443" y="3243"/>
                  <a:pt x="4443" y="3218"/>
                </a:cubicBezTo>
                <a:lnTo>
                  <a:pt x="4443" y="2765"/>
                </a:lnTo>
                <a:cubicBezTo>
                  <a:pt x="4443" y="2740"/>
                  <a:pt x="4463" y="2720"/>
                  <a:pt x="4488" y="2720"/>
                </a:cubicBezTo>
                <a:lnTo>
                  <a:pt x="4941" y="2720"/>
                </a:lnTo>
                <a:cubicBezTo>
                  <a:pt x="4966" y="2720"/>
                  <a:pt x="4987" y="2740"/>
                  <a:pt x="4987" y="2765"/>
                </a:cubicBezTo>
                <a:lnTo>
                  <a:pt x="4987" y="3218"/>
                </a:lnTo>
                <a:close/>
                <a:moveTo>
                  <a:pt x="5803" y="4216"/>
                </a:moveTo>
                <a:cubicBezTo>
                  <a:pt x="5803" y="4241"/>
                  <a:pt x="5782" y="4261"/>
                  <a:pt x="5757" y="4261"/>
                </a:cubicBezTo>
                <a:lnTo>
                  <a:pt x="5304" y="4261"/>
                </a:lnTo>
                <a:cubicBezTo>
                  <a:pt x="5279" y="4261"/>
                  <a:pt x="5259" y="4241"/>
                  <a:pt x="5259" y="4216"/>
                </a:cubicBezTo>
                <a:lnTo>
                  <a:pt x="5259" y="3762"/>
                </a:lnTo>
                <a:cubicBezTo>
                  <a:pt x="5259" y="3737"/>
                  <a:pt x="5279" y="3717"/>
                  <a:pt x="5304" y="3717"/>
                </a:cubicBezTo>
                <a:lnTo>
                  <a:pt x="5757" y="3717"/>
                </a:lnTo>
                <a:cubicBezTo>
                  <a:pt x="5782" y="3717"/>
                  <a:pt x="5803" y="3737"/>
                  <a:pt x="5803" y="3762"/>
                </a:cubicBezTo>
                <a:lnTo>
                  <a:pt x="5803" y="4216"/>
                </a:lnTo>
                <a:close/>
                <a:moveTo>
                  <a:pt x="5803" y="3218"/>
                </a:moveTo>
                <a:cubicBezTo>
                  <a:pt x="5803" y="3243"/>
                  <a:pt x="5782" y="3264"/>
                  <a:pt x="5757" y="3264"/>
                </a:cubicBezTo>
                <a:lnTo>
                  <a:pt x="5304" y="3264"/>
                </a:lnTo>
                <a:cubicBezTo>
                  <a:pt x="5279" y="3264"/>
                  <a:pt x="5259" y="3243"/>
                  <a:pt x="5259" y="3218"/>
                </a:cubicBezTo>
                <a:lnTo>
                  <a:pt x="5259" y="2765"/>
                </a:lnTo>
                <a:cubicBezTo>
                  <a:pt x="5259" y="2740"/>
                  <a:pt x="5279" y="2720"/>
                  <a:pt x="5304" y="2720"/>
                </a:cubicBezTo>
                <a:lnTo>
                  <a:pt x="5757" y="2720"/>
                </a:lnTo>
                <a:cubicBezTo>
                  <a:pt x="5782" y="2720"/>
                  <a:pt x="5803" y="2740"/>
                  <a:pt x="5803" y="2765"/>
                </a:cubicBezTo>
                <a:lnTo>
                  <a:pt x="5803" y="321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B4F70FAB-B580-4452-A313-768D786CEEF4}"/>
              </a:ext>
            </a:extLst>
          </p:cNvPr>
          <p:cNvGrpSpPr/>
          <p:nvPr/>
        </p:nvGrpSpPr>
        <p:grpSpPr>
          <a:xfrm>
            <a:off x="660400" y="1560626"/>
            <a:ext cx="3680600" cy="1308761"/>
            <a:chOff x="660400" y="1560626"/>
            <a:chExt cx="3680600" cy="1308761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9FE731D3-7D8B-4135-A88A-A832238FE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380" y="1620637"/>
              <a:ext cx="358620" cy="3453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57041986-2F0F-46A9-AF87-6A4872F08B7C}"/>
                </a:ext>
              </a:extLst>
            </p:cNvPr>
            <p:cNvGrpSpPr/>
            <p:nvPr/>
          </p:nvGrpSpPr>
          <p:grpSpPr>
            <a:xfrm>
              <a:off x="660400" y="1560626"/>
              <a:ext cx="3421582" cy="1308761"/>
              <a:chOff x="8211000" y="1130300"/>
              <a:chExt cx="3307900" cy="1308761"/>
            </a:xfrm>
          </p:grpSpPr>
          <p:sp>
            <p:nvSpPr>
              <p:cNvPr id="25" name="íṩḻídè">
                <a:extLst>
                  <a:ext uri="{FF2B5EF4-FFF2-40B4-BE49-F238E27FC236}">
                    <a16:creationId xmlns:a16="http://schemas.microsoft.com/office/drawing/2014/main" xmlns="" id="{C45B8DA7-AA2B-4266-B8CC-B21A51D122AF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6" name="i$ľîḓê">
                <a:extLst>
                  <a:ext uri="{FF2B5EF4-FFF2-40B4-BE49-F238E27FC236}">
                    <a16:creationId xmlns:a16="http://schemas.microsoft.com/office/drawing/2014/main" xmlns="" id="{9D1465D2-1B3A-46A8-A526-157B10DB7AB9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C956A180-3D9B-4C21-98BE-D4D87AA296E7}"/>
                </a:ext>
              </a:extLst>
            </p:cNvPr>
            <p:cNvCxnSpPr/>
            <p:nvPr/>
          </p:nvCxnSpPr>
          <p:spPr>
            <a:xfrm>
              <a:off x="660400" y="2002431"/>
              <a:ext cx="3680600" cy="0"/>
            </a:xfrm>
            <a:prstGeom prst="line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DE19779A-DA74-4878-A790-20221C1578AE}"/>
              </a:ext>
            </a:extLst>
          </p:cNvPr>
          <p:cNvGrpSpPr/>
          <p:nvPr/>
        </p:nvGrpSpPr>
        <p:grpSpPr>
          <a:xfrm>
            <a:off x="660400" y="4465638"/>
            <a:ext cx="3680600" cy="1308761"/>
            <a:chOff x="660400" y="1560626"/>
            <a:chExt cx="3680600" cy="1308761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3D75CFD7-0AC2-4A83-A8DD-EE79DE0C2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380" y="1635343"/>
              <a:ext cx="358620" cy="315953"/>
            </a:xfrm>
            <a:custGeom>
              <a:avLst/>
              <a:gdLst>
                <a:gd name="T0" fmla="*/ 0 w 6165"/>
                <a:gd name="T1" fmla="*/ 90 h 5440"/>
                <a:gd name="T2" fmla="*/ 363 w 6165"/>
                <a:gd name="T3" fmla="*/ 4624 h 5440"/>
                <a:gd name="T4" fmla="*/ 907 w 6165"/>
                <a:gd name="T5" fmla="*/ 4624 h 5440"/>
                <a:gd name="T6" fmla="*/ 2901 w 6165"/>
                <a:gd name="T7" fmla="*/ 90 h 5440"/>
                <a:gd name="T8" fmla="*/ 861 w 6165"/>
                <a:gd name="T9" fmla="*/ 4080 h 5440"/>
                <a:gd name="T10" fmla="*/ 363 w 6165"/>
                <a:gd name="T11" fmla="*/ 3581 h 5440"/>
                <a:gd name="T12" fmla="*/ 907 w 6165"/>
                <a:gd name="T13" fmla="*/ 3581 h 5440"/>
                <a:gd name="T14" fmla="*/ 861 w 6165"/>
                <a:gd name="T15" fmla="*/ 3082 h 5440"/>
                <a:gd name="T16" fmla="*/ 363 w 6165"/>
                <a:gd name="T17" fmla="*/ 2584 h 5440"/>
                <a:gd name="T18" fmla="*/ 907 w 6165"/>
                <a:gd name="T19" fmla="*/ 2584 h 5440"/>
                <a:gd name="T20" fmla="*/ 861 w 6165"/>
                <a:gd name="T21" fmla="*/ 2085 h 5440"/>
                <a:gd name="T22" fmla="*/ 363 w 6165"/>
                <a:gd name="T23" fmla="*/ 1586 h 5440"/>
                <a:gd name="T24" fmla="*/ 907 w 6165"/>
                <a:gd name="T25" fmla="*/ 1586 h 5440"/>
                <a:gd name="T26" fmla="*/ 861 w 6165"/>
                <a:gd name="T27" fmla="*/ 1088 h 5440"/>
                <a:gd name="T28" fmla="*/ 363 w 6165"/>
                <a:gd name="T29" fmla="*/ 589 h 5440"/>
                <a:gd name="T30" fmla="*/ 907 w 6165"/>
                <a:gd name="T31" fmla="*/ 589 h 5440"/>
                <a:gd name="T32" fmla="*/ 1677 w 6165"/>
                <a:gd name="T33" fmla="*/ 4080 h 5440"/>
                <a:gd name="T34" fmla="*/ 1179 w 6165"/>
                <a:gd name="T35" fmla="*/ 3581 h 5440"/>
                <a:gd name="T36" fmla="*/ 1723 w 6165"/>
                <a:gd name="T37" fmla="*/ 3581 h 5440"/>
                <a:gd name="T38" fmla="*/ 1677 w 6165"/>
                <a:gd name="T39" fmla="*/ 3082 h 5440"/>
                <a:gd name="T40" fmla="*/ 1179 w 6165"/>
                <a:gd name="T41" fmla="*/ 2584 h 5440"/>
                <a:gd name="T42" fmla="*/ 1723 w 6165"/>
                <a:gd name="T43" fmla="*/ 2584 h 5440"/>
                <a:gd name="T44" fmla="*/ 1677 w 6165"/>
                <a:gd name="T45" fmla="*/ 2085 h 5440"/>
                <a:gd name="T46" fmla="*/ 1179 w 6165"/>
                <a:gd name="T47" fmla="*/ 1586 h 5440"/>
                <a:gd name="T48" fmla="*/ 1723 w 6165"/>
                <a:gd name="T49" fmla="*/ 1586 h 5440"/>
                <a:gd name="T50" fmla="*/ 1677 w 6165"/>
                <a:gd name="T51" fmla="*/ 1088 h 5440"/>
                <a:gd name="T52" fmla="*/ 1179 w 6165"/>
                <a:gd name="T53" fmla="*/ 589 h 5440"/>
                <a:gd name="T54" fmla="*/ 1723 w 6165"/>
                <a:gd name="T55" fmla="*/ 589 h 5440"/>
                <a:gd name="T56" fmla="*/ 2493 w 6165"/>
                <a:gd name="T57" fmla="*/ 4080 h 5440"/>
                <a:gd name="T58" fmla="*/ 1995 w 6165"/>
                <a:gd name="T59" fmla="*/ 3581 h 5440"/>
                <a:gd name="T60" fmla="*/ 2539 w 6165"/>
                <a:gd name="T61" fmla="*/ 3581 h 5440"/>
                <a:gd name="T62" fmla="*/ 2493 w 6165"/>
                <a:gd name="T63" fmla="*/ 3082 h 5440"/>
                <a:gd name="T64" fmla="*/ 1995 w 6165"/>
                <a:gd name="T65" fmla="*/ 2584 h 5440"/>
                <a:gd name="T66" fmla="*/ 2539 w 6165"/>
                <a:gd name="T67" fmla="*/ 2584 h 5440"/>
                <a:gd name="T68" fmla="*/ 2493 w 6165"/>
                <a:gd name="T69" fmla="*/ 2085 h 5440"/>
                <a:gd name="T70" fmla="*/ 1995 w 6165"/>
                <a:gd name="T71" fmla="*/ 1586 h 5440"/>
                <a:gd name="T72" fmla="*/ 2539 w 6165"/>
                <a:gd name="T73" fmla="*/ 1586 h 5440"/>
                <a:gd name="T74" fmla="*/ 2493 w 6165"/>
                <a:gd name="T75" fmla="*/ 1088 h 5440"/>
                <a:gd name="T76" fmla="*/ 1995 w 6165"/>
                <a:gd name="T77" fmla="*/ 589 h 5440"/>
                <a:gd name="T78" fmla="*/ 2539 w 6165"/>
                <a:gd name="T79" fmla="*/ 589 h 5440"/>
                <a:gd name="T80" fmla="*/ 3379 w 6165"/>
                <a:gd name="T81" fmla="*/ 1845 h 5440"/>
                <a:gd name="T82" fmla="*/ 3627 w 6165"/>
                <a:gd name="T83" fmla="*/ 5440 h 5440"/>
                <a:gd name="T84" fmla="*/ 4080 w 6165"/>
                <a:gd name="T85" fmla="*/ 4624 h 5440"/>
                <a:gd name="T86" fmla="*/ 6165 w 6165"/>
                <a:gd name="T87" fmla="*/ 5440 h 5440"/>
                <a:gd name="T88" fmla="*/ 4171 w 6165"/>
                <a:gd name="T89" fmla="*/ 4216 h 5440"/>
                <a:gd name="T90" fmla="*/ 3627 w 6165"/>
                <a:gd name="T91" fmla="*/ 4216 h 5440"/>
                <a:gd name="T92" fmla="*/ 4125 w 6165"/>
                <a:gd name="T93" fmla="*/ 3717 h 5440"/>
                <a:gd name="T94" fmla="*/ 4171 w 6165"/>
                <a:gd name="T95" fmla="*/ 3218 h 5440"/>
                <a:gd name="T96" fmla="*/ 3627 w 6165"/>
                <a:gd name="T97" fmla="*/ 3218 h 5440"/>
                <a:gd name="T98" fmla="*/ 4125 w 6165"/>
                <a:gd name="T99" fmla="*/ 2720 h 5440"/>
                <a:gd name="T100" fmla="*/ 4987 w 6165"/>
                <a:gd name="T101" fmla="*/ 4216 h 5440"/>
                <a:gd name="T102" fmla="*/ 4443 w 6165"/>
                <a:gd name="T103" fmla="*/ 4216 h 5440"/>
                <a:gd name="T104" fmla="*/ 4941 w 6165"/>
                <a:gd name="T105" fmla="*/ 3717 h 5440"/>
                <a:gd name="T106" fmla="*/ 4987 w 6165"/>
                <a:gd name="T107" fmla="*/ 3218 h 5440"/>
                <a:gd name="T108" fmla="*/ 4443 w 6165"/>
                <a:gd name="T109" fmla="*/ 3218 h 5440"/>
                <a:gd name="T110" fmla="*/ 4941 w 6165"/>
                <a:gd name="T111" fmla="*/ 2720 h 5440"/>
                <a:gd name="T112" fmla="*/ 5803 w 6165"/>
                <a:gd name="T113" fmla="*/ 4216 h 5440"/>
                <a:gd name="T114" fmla="*/ 5259 w 6165"/>
                <a:gd name="T115" fmla="*/ 4216 h 5440"/>
                <a:gd name="T116" fmla="*/ 5757 w 6165"/>
                <a:gd name="T117" fmla="*/ 3717 h 5440"/>
                <a:gd name="T118" fmla="*/ 5803 w 6165"/>
                <a:gd name="T119" fmla="*/ 3218 h 5440"/>
                <a:gd name="T120" fmla="*/ 5259 w 6165"/>
                <a:gd name="T121" fmla="*/ 3218 h 5440"/>
                <a:gd name="T122" fmla="*/ 5757 w 6165"/>
                <a:gd name="T123" fmla="*/ 2720 h 5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65" h="5440">
                  <a:moveTo>
                    <a:pt x="2811" y="0"/>
                  </a:moveTo>
                  <a:lnTo>
                    <a:pt x="91" y="0"/>
                  </a:lnTo>
                  <a:cubicBezTo>
                    <a:pt x="41" y="0"/>
                    <a:pt x="0" y="40"/>
                    <a:pt x="0" y="90"/>
                  </a:cubicBezTo>
                  <a:lnTo>
                    <a:pt x="0" y="5440"/>
                  </a:lnTo>
                  <a:lnTo>
                    <a:pt x="363" y="5440"/>
                  </a:lnTo>
                  <a:lnTo>
                    <a:pt x="363" y="4624"/>
                  </a:lnTo>
                  <a:cubicBezTo>
                    <a:pt x="363" y="4574"/>
                    <a:pt x="403" y="4533"/>
                    <a:pt x="453" y="4533"/>
                  </a:cubicBezTo>
                  <a:lnTo>
                    <a:pt x="816" y="4533"/>
                  </a:lnTo>
                  <a:cubicBezTo>
                    <a:pt x="866" y="4533"/>
                    <a:pt x="907" y="4574"/>
                    <a:pt x="907" y="4624"/>
                  </a:cubicBezTo>
                  <a:lnTo>
                    <a:pt x="907" y="5440"/>
                  </a:lnTo>
                  <a:lnTo>
                    <a:pt x="2901" y="5440"/>
                  </a:lnTo>
                  <a:lnTo>
                    <a:pt x="2901" y="90"/>
                  </a:lnTo>
                  <a:cubicBezTo>
                    <a:pt x="2901" y="40"/>
                    <a:pt x="2861" y="0"/>
                    <a:pt x="2811" y="0"/>
                  </a:cubicBezTo>
                  <a:close/>
                  <a:moveTo>
                    <a:pt x="907" y="4034"/>
                  </a:moveTo>
                  <a:cubicBezTo>
                    <a:pt x="907" y="4059"/>
                    <a:pt x="886" y="4080"/>
                    <a:pt x="861" y="4080"/>
                  </a:cubicBezTo>
                  <a:lnTo>
                    <a:pt x="408" y="4080"/>
                  </a:lnTo>
                  <a:cubicBezTo>
                    <a:pt x="383" y="4080"/>
                    <a:pt x="363" y="4059"/>
                    <a:pt x="363" y="4034"/>
                  </a:cubicBezTo>
                  <a:lnTo>
                    <a:pt x="363" y="3581"/>
                  </a:lnTo>
                  <a:cubicBezTo>
                    <a:pt x="363" y="3556"/>
                    <a:pt x="383" y="3536"/>
                    <a:pt x="408" y="3536"/>
                  </a:cubicBezTo>
                  <a:lnTo>
                    <a:pt x="861" y="3536"/>
                  </a:lnTo>
                  <a:cubicBezTo>
                    <a:pt x="886" y="3536"/>
                    <a:pt x="907" y="3556"/>
                    <a:pt x="907" y="3581"/>
                  </a:cubicBezTo>
                  <a:lnTo>
                    <a:pt x="907" y="4034"/>
                  </a:lnTo>
                  <a:close/>
                  <a:moveTo>
                    <a:pt x="907" y="3037"/>
                  </a:moveTo>
                  <a:cubicBezTo>
                    <a:pt x="907" y="3062"/>
                    <a:pt x="886" y="3082"/>
                    <a:pt x="861" y="3082"/>
                  </a:cubicBezTo>
                  <a:lnTo>
                    <a:pt x="408" y="3082"/>
                  </a:lnTo>
                  <a:cubicBezTo>
                    <a:pt x="383" y="3082"/>
                    <a:pt x="363" y="3062"/>
                    <a:pt x="363" y="3037"/>
                  </a:cubicBezTo>
                  <a:lnTo>
                    <a:pt x="363" y="2584"/>
                  </a:lnTo>
                  <a:cubicBezTo>
                    <a:pt x="363" y="2559"/>
                    <a:pt x="383" y="2538"/>
                    <a:pt x="408" y="2538"/>
                  </a:cubicBezTo>
                  <a:lnTo>
                    <a:pt x="861" y="2538"/>
                  </a:lnTo>
                  <a:cubicBezTo>
                    <a:pt x="886" y="2538"/>
                    <a:pt x="907" y="2559"/>
                    <a:pt x="907" y="2584"/>
                  </a:cubicBezTo>
                  <a:lnTo>
                    <a:pt x="907" y="3037"/>
                  </a:lnTo>
                  <a:close/>
                  <a:moveTo>
                    <a:pt x="907" y="2040"/>
                  </a:moveTo>
                  <a:cubicBezTo>
                    <a:pt x="907" y="2065"/>
                    <a:pt x="886" y="2085"/>
                    <a:pt x="861" y="2085"/>
                  </a:cubicBezTo>
                  <a:lnTo>
                    <a:pt x="408" y="2085"/>
                  </a:lnTo>
                  <a:cubicBezTo>
                    <a:pt x="383" y="2085"/>
                    <a:pt x="363" y="2065"/>
                    <a:pt x="363" y="2040"/>
                  </a:cubicBezTo>
                  <a:lnTo>
                    <a:pt x="363" y="1586"/>
                  </a:lnTo>
                  <a:cubicBezTo>
                    <a:pt x="363" y="1561"/>
                    <a:pt x="383" y="1541"/>
                    <a:pt x="408" y="1541"/>
                  </a:cubicBezTo>
                  <a:lnTo>
                    <a:pt x="861" y="1541"/>
                  </a:lnTo>
                  <a:cubicBezTo>
                    <a:pt x="886" y="1541"/>
                    <a:pt x="907" y="1561"/>
                    <a:pt x="907" y="1586"/>
                  </a:cubicBezTo>
                  <a:lnTo>
                    <a:pt x="907" y="2040"/>
                  </a:lnTo>
                  <a:close/>
                  <a:moveTo>
                    <a:pt x="907" y="1042"/>
                  </a:moveTo>
                  <a:cubicBezTo>
                    <a:pt x="907" y="1067"/>
                    <a:pt x="886" y="1088"/>
                    <a:pt x="861" y="1088"/>
                  </a:cubicBezTo>
                  <a:lnTo>
                    <a:pt x="408" y="1088"/>
                  </a:lnTo>
                  <a:cubicBezTo>
                    <a:pt x="383" y="1088"/>
                    <a:pt x="363" y="1067"/>
                    <a:pt x="363" y="1042"/>
                  </a:cubicBezTo>
                  <a:lnTo>
                    <a:pt x="363" y="589"/>
                  </a:lnTo>
                  <a:cubicBezTo>
                    <a:pt x="363" y="564"/>
                    <a:pt x="383" y="544"/>
                    <a:pt x="408" y="544"/>
                  </a:cubicBezTo>
                  <a:lnTo>
                    <a:pt x="861" y="544"/>
                  </a:lnTo>
                  <a:cubicBezTo>
                    <a:pt x="886" y="544"/>
                    <a:pt x="907" y="564"/>
                    <a:pt x="907" y="589"/>
                  </a:cubicBezTo>
                  <a:lnTo>
                    <a:pt x="907" y="1042"/>
                  </a:lnTo>
                  <a:close/>
                  <a:moveTo>
                    <a:pt x="1723" y="4034"/>
                  </a:moveTo>
                  <a:cubicBezTo>
                    <a:pt x="1723" y="4059"/>
                    <a:pt x="1702" y="4080"/>
                    <a:pt x="1677" y="4080"/>
                  </a:cubicBezTo>
                  <a:lnTo>
                    <a:pt x="1224" y="4080"/>
                  </a:lnTo>
                  <a:cubicBezTo>
                    <a:pt x="1199" y="4080"/>
                    <a:pt x="1179" y="4059"/>
                    <a:pt x="1179" y="4034"/>
                  </a:cubicBezTo>
                  <a:lnTo>
                    <a:pt x="1179" y="3581"/>
                  </a:lnTo>
                  <a:cubicBezTo>
                    <a:pt x="1179" y="3556"/>
                    <a:pt x="1199" y="3536"/>
                    <a:pt x="1224" y="3536"/>
                  </a:cubicBezTo>
                  <a:lnTo>
                    <a:pt x="1677" y="3536"/>
                  </a:lnTo>
                  <a:cubicBezTo>
                    <a:pt x="1702" y="3536"/>
                    <a:pt x="1723" y="3556"/>
                    <a:pt x="1723" y="3581"/>
                  </a:cubicBezTo>
                  <a:lnTo>
                    <a:pt x="1723" y="4034"/>
                  </a:lnTo>
                  <a:close/>
                  <a:moveTo>
                    <a:pt x="1723" y="3037"/>
                  </a:moveTo>
                  <a:cubicBezTo>
                    <a:pt x="1723" y="3062"/>
                    <a:pt x="1702" y="3082"/>
                    <a:pt x="1677" y="3082"/>
                  </a:cubicBezTo>
                  <a:lnTo>
                    <a:pt x="1224" y="3082"/>
                  </a:lnTo>
                  <a:cubicBezTo>
                    <a:pt x="1199" y="3082"/>
                    <a:pt x="1179" y="3062"/>
                    <a:pt x="1179" y="3037"/>
                  </a:cubicBezTo>
                  <a:lnTo>
                    <a:pt x="1179" y="2584"/>
                  </a:lnTo>
                  <a:cubicBezTo>
                    <a:pt x="1179" y="2559"/>
                    <a:pt x="1199" y="2538"/>
                    <a:pt x="1224" y="2538"/>
                  </a:cubicBezTo>
                  <a:lnTo>
                    <a:pt x="1677" y="2538"/>
                  </a:lnTo>
                  <a:cubicBezTo>
                    <a:pt x="1702" y="2538"/>
                    <a:pt x="1723" y="2559"/>
                    <a:pt x="1723" y="2584"/>
                  </a:cubicBezTo>
                  <a:lnTo>
                    <a:pt x="1723" y="3037"/>
                  </a:lnTo>
                  <a:close/>
                  <a:moveTo>
                    <a:pt x="1723" y="2040"/>
                  </a:moveTo>
                  <a:cubicBezTo>
                    <a:pt x="1723" y="2065"/>
                    <a:pt x="1702" y="2085"/>
                    <a:pt x="1677" y="2085"/>
                  </a:cubicBezTo>
                  <a:lnTo>
                    <a:pt x="1224" y="2085"/>
                  </a:lnTo>
                  <a:cubicBezTo>
                    <a:pt x="1199" y="2085"/>
                    <a:pt x="1179" y="2065"/>
                    <a:pt x="1179" y="2040"/>
                  </a:cubicBezTo>
                  <a:lnTo>
                    <a:pt x="1179" y="1586"/>
                  </a:lnTo>
                  <a:cubicBezTo>
                    <a:pt x="1179" y="1561"/>
                    <a:pt x="1199" y="1541"/>
                    <a:pt x="1224" y="1541"/>
                  </a:cubicBezTo>
                  <a:lnTo>
                    <a:pt x="1677" y="1541"/>
                  </a:lnTo>
                  <a:cubicBezTo>
                    <a:pt x="1702" y="1541"/>
                    <a:pt x="1723" y="1561"/>
                    <a:pt x="1723" y="1586"/>
                  </a:cubicBezTo>
                  <a:lnTo>
                    <a:pt x="1723" y="2040"/>
                  </a:lnTo>
                  <a:close/>
                  <a:moveTo>
                    <a:pt x="1723" y="1042"/>
                  </a:moveTo>
                  <a:cubicBezTo>
                    <a:pt x="1723" y="1067"/>
                    <a:pt x="1702" y="1088"/>
                    <a:pt x="1677" y="1088"/>
                  </a:cubicBezTo>
                  <a:lnTo>
                    <a:pt x="1224" y="1088"/>
                  </a:lnTo>
                  <a:cubicBezTo>
                    <a:pt x="1199" y="1088"/>
                    <a:pt x="1179" y="1067"/>
                    <a:pt x="1179" y="1042"/>
                  </a:cubicBezTo>
                  <a:lnTo>
                    <a:pt x="1179" y="589"/>
                  </a:lnTo>
                  <a:cubicBezTo>
                    <a:pt x="1179" y="564"/>
                    <a:pt x="1199" y="544"/>
                    <a:pt x="1224" y="544"/>
                  </a:cubicBezTo>
                  <a:lnTo>
                    <a:pt x="1677" y="544"/>
                  </a:lnTo>
                  <a:cubicBezTo>
                    <a:pt x="1702" y="544"/>
                    <a:pt x="1723" y="564"/>
                    <a:pt x="1723" y="589"/>
                  </a:cubicBezTo>
                  <a:lnTo>
                    <a:pt x="1723" y="1042"/>
                  </a:lnTo>
                  <a:close/>
                  <a:moveTo>
                    <a:pt x="2539" y="4034"/>
                  </a:moveTo>
                  <a:cubicBezTo>
                    <a:pt x="2539" y="4059"/>
                    <a:pt x="2518" y="4080"/>
                    <a:pt x="2493" y="4080"/>
                  </a:cubicBezTo>
                  <a:lnTo>
                    <a:pt x="2040" y="4080"/>
                  </a:lnTo>
                  <a:cubicBezTo>
                    <a:pt x="2015" y="4080"/>
                    <a:pt x="1995" y="4059"/>
                    <a:pt x="1995" y="4034"/>
                  </a:cubicBezTo>
                  <a:lnTo>
                    <a:pt x="1995" y="3581"/>
                  </a:lnTo>
                  <a:cubicBezTo>
                    <a:pt x="1995" y="3556"/>
                    <a:pt x="2015" y="3536"/>
                    <a:pt x="2040" y="3536"/>
                  </a:cubicBezTo>
                  <a:lnTo>
                    <a:pt x="2493" y="3536"/>
                  </a:lnTo>
                  <a:cubicBezTo>
                    <a:pt x="2518" y="3536"/>
                    <a:pt x="2539" y="3556"/>
                    <a:pt x="2539" y="3581"/>
                  </a:cubicBezTo>
                  <a:lnTo>
                    <a:pt x="2539" y="4034"/>
                  </a:lnTo>
                  <a:close/>
                  <a:moveTo>
                    <a:pt x="2539" y="3037"/>
                  </a:moveTo>
                  <a:cubicBezTo>
                    <a:pt x="2539" y="3062"/>
                    <a:pt x="2518" y="3082"/>
                    <a:pt x="2493" y="3082"/>
                  </a:cubicBezTo>
                  <a:lnTo>
                    <a:pt x="2040" y="3082"/>
                  </a:lnTo>
                  <a:cubicBezTo>
                    <a:pt x="2015" y="3082"/>
                    <a:pt x="1995" y="3062"/>
                    <a:pt x="1995" y="3037"/>
                  </a:cubicBezTo>
                  <a:lnTo>
                    <a:pt x="1995" y="2584"/>
                  </a:lnTo>
                  <a:cubicBezTo>
                    <a:pt x="1995" y="2559"/>
                    <a:pt x="2015" y="2538"/>
                    <a:pt x="2040" y="2538"/>
                  </a:cubicBezTo>
                  <a:lnTo>
                    <a:pt x="2493" y="2538"/>
                  </a:lnTo>
                  <a:cubicBezTo>
                    <a:pt x="2518" y="2538"/>
                    <a:pt x="2539" y="2559"/>
                    <a:pt x="2539" y="2584"/>
                  </a:cubicBezTo>
                  <a:lnTo>
                    <a:pt x="2539" y="3037"/>
                  </a:lnTo>
                  <a:close/>
                  <a:moveTo>
                    <a:pt x="2539" y="2040"/>
                  </a:moveTo>
                  <a:cubicBezTo>
                    <a:pt x="2539" y="2065"/>
                    <a:pt x="2518" y="2085"/>
                    <a:pt x="2493" y="2085"/>
                  </a:cubicBezTo>
                  <a:lnTo>
                    <a:pt x="2040" y="2085"/>
                  </a:lnTo>
                  <a:cubicBezTo>
                    <a:pt x="2015" y="2085"/>
                    <a:pt x="1995" y="2065"/>
                    <a:pt x="1995" y="2040"/>
                  </a:cubicBezTo>
                  <a:lnTo>
                    <a:pt x="1995" y="1586"/>
                  </a:lnTo>
                  <a:cubicBezTo>
                    <a:pt x="1995" y="1561"/>
                    <a:pt x="2015" y="1541"/>
                    <a:pt x="2040" y="1541"/>
                  </a:cubicBezTo>
                  <a:lnTo>
                    <a:pt x="2493" y="1541"/>
                  </a:lnTo>
                  <a:cubicBezTo>
                    <a:pt x="2518" y="1541"/>
                    <a:pt x="2539" y="1561"/>
                    <a:pt x="2539" y="1586"/>
                  </a:cubicBezTo>
                  <a:lnTo>
                    <a:pt x="2539" y="2040"/>
                  </a:lnTo>
                  <a:close/>
                  <a:moveTo>
                    <a:pt x="2539" y="1042"/>
                  </a:moveTo>
                  <a:cubicBezTo>
                    <a:pt x="2539" y="1067"/>
                    <a:pt x="2518" y="1088"/>
                    <a:pt x="2493" y="1088"/>
                  </a:cubicBezTo>
                  <a:lnTo>
                    <a:pt x="2040" y="1088"/>
                  </a:lnTo>
                  <a:cubicBezTo>
                    <a:pt x="2015" y="1088"/>
                    <a:pt x="1995" y="1067"/>
                    <a:pt x="1995" y="1042"/>
                  </a:cubicBezTo>
                  <a:lnTo>
                    <a:pt x="1995" y="589"/>
                  </a:lnTo>
                  <a:cubicBezTo>
                    <a:pt x="1995" y="564"/>
                    <a:pt x="2015" y="544"/>
                    <a:pt x="2040" y="544"/>
                  </a:cubicBezTo>
                  <a:lnTo>
                    <a:pt x="2493" y="544"/>
                  </a:lnTo>
                  <a:cubicBezTo>
                    <a:pt x="2518" y="544"/>
                    <a:pt x="2539" y="564"/>
                    <a:pt x="2539" y="589"/>
                  </a:cubicBezTo>
                  <a:lnTo>
                    <a:pt x="2539" y="1042"/>
                  </a:lnTo>
                  <a:close/>
                  <a:moveTo>
                    <a:pt x="6099" y="2610"/>
                  </a:moveTo>
                  <a:lnTo>
                    <a:pt x="3379" y="1845"/>
                  </a:lnTo>
                  <a:cubicBezTo>
                    <a:pt x="3321" y="1829"/>
                    <a:pt x="3264" y="1873"/>
                    <a:pt x="3264" y="1933"/>
                  </a:cubicBezTo>
                  <a:lnTo>
                    <a:pt x="3264" y="5440"/>
                  </a:lnTo>
                  <a:lnTo>
                    <a:pt x="3627" y="5440"/>
                  </a:lnTo>
                  <a:lnTo>
                    <a:pt x="3627" y="4714"/>
                  </a:lnTo>
                  <a:cubicBezTo>
                    <a:pt x="3627" y="4664"/>
                    <a:pt x="3667" y="4624"/>
                    <a:pt x="3717" y="4624"/>
                  </a:cubicBezTo>
                  <a:lnTo>
                    <a:pt x="4080" y="4624"/>
                  </a:lnTo>
                  <a:cubicBezTo>
                    <a:pt x="4130" y="4624"/>
                    <a:pt x="4171" y="4664"/>
                    <a:pt x="4171" y="4714"/>
                  </a:cubicBezTo>
                  <a:lnTo>
                    <a:pt x="4171" y="5440"/>
                  </a:lnTo>
                  <a:lnTo>
                    <a:pt x="6165" y="5440"/>
                  </a:lnTo>
                  <a:lnTo>
                    <a:pt x="6165" y="2698"/>
                  </a:lnTo>
                  <a:cubicBezTo>
                    <a:pt x="6165" y="2657"/>
                    <a:pt x="6138" y="2621"/>
                    <a:pt x="6099" y="2610"/>
                  </a:cubicBezTo>
                  <a:close/>
                  <a:moveTo>
                    <a:pt x="4171" y="4216"/>
                  </a:moveTo>
                  <a:cubicBezTo>
                    <a:pt x="4171" y="4241"/>
                    <a:pt x="4150" y="4261"/>
                    <a:pt x="4125" y="4261"/>
                  </a:cubicBezTo>
                  <a:lnTo>
                    <a:pt x="3672" y="4261"/>
                  </a:lnTo>
                  <a:cubicBezTo>
                    <a:pt x="3647" y="4261"/>
                    <a:pt x="3627" y="4241"/>
                    <a:pt x="3627" y="4216"/>
                  </a:cubicBezTo>
                  <a:lnTo>
                    <a:pt x="3627" y="3762"/>
                  </a:lnTo>
                  <a:cubicBezTo>
                    <a:pt x="3627" y="3737"/>
                    <a:pt x="3647" y="3717"/>
                    <a:pt x="3672" y="3717"/>
                  </a:cubicBezTo>
                  <a:lnTo>
                    <a:pt x="4125" y="3717"/>
                  </a:lnTo>
                  <a:cubicBezTo>
                    <a:pt x="4150" y="3717"/>
                    <a:pt x="4171" y="3737"/>
                    <a:pt x="4171" y="3762"/>
                  </a:cubicBezTo>
                  <a:lnTo>
                    <a:pt x="4171" y="4216"/>
                  </a:lnTo>
                  <a:close/>
                  <a:moveTo>
                    <a:pt x="4171" y="3218"/>
                  </a:moveTo>
                  <a:cubicBezTo>
                    <a:pt x="4171" y="3243"/>
                    <a:pt x="4150" y="3264"/>
                    <a:pt x="4125" y="3264"/>
                  </a:cubicBezTo>
                  <a:lnTo>
                    <a:pt x="3672" y="3264"/>
                  </a:lnTo>
                  <a:cubicBezTo>
                    <a:pt x="3647" y="3264"/>
                    <a:pt x="3627" y="3243"/>
                    <a:pt x="3627" y="3218"/>
                  </a:cubicBezTo>
                  <a:lnTo>
                    <a:pt x="3627" y="2765"/>
                  </a:lnTo>
                  <a:cubicBezTo>
                    <a:pt x="3627" y="2740"/>
                    <a:pt x="3647" y="2720"/>
                    <a:pt x="3672" y="2720"/>
                  </a:cubicBezTo>
                  <a:lnTo>
                    <a:pt x="4125" y="2720"/>
                  </a:lnTo>
                  <a:cubicBezTo>
                    <a:pt x="4150" y="2720"/>
                    <a:pt x="4171" y="2740"/>
                    <a:pt x="4171" y="2765"/>
                  </a:cubicBezTo>
                  <a:lnTo>
                    <a:pt x="4171" y="3218"/>
                  </a:lnTo>
                  <a:close/>
                  <a:moveTo>
                    <a:pt x="4987" y="4216"/>
                  </a:moveTo>
                  <a:cubicBezTo>
                    <a:pt x="4987" y="4241"/>
                    <a:pt x="4966" y="4261"/>
                    <a:pt x="4941" y="4261"/>
                  </a:cubicBezTo>
                  <a:lnTo>
                    <a:pt x="4488" y="4261"/>
                  </a:lnTo>
                  <a:cubicBezTo>
                    <a:pt x="4463" y="4261"/>
                    <a:pt x="4443" y="4241"/>
                    <a:pt x="4443" y="4216"/>
                  </a:cubicBezTo>
                  <a:lnTo>
                    <a:pt x="4443" y="3762"/>
                  </a:lnTo>
                  <a:cubicBezTo>
                    <a:pt x="4443" y="3737"/>
                    <a:pt x="4463" y="3717"/>
                    <a:pt x="4488" y="3717"/>
                  </a:cubicBezTo>
                  <a:lnTo>
                    <a:pt x="4941" y="3717"/>
                  </a:lnTo>
                  <a:cubicBezTo>
                    <a:pt x="4966" y="3717"/>
                    <a:pt x="4987" y="3737"/>
                    <a:pt x="4987" y="3762"/>
                  </a:cubicBezTo>
                  <a:lnTo>
                    <a:pt x="4987" y="4216"/>
                  </a:lnTo>
                  <a:close/>
                  <a:moveTo>
                    <a:pt x="4987" y="3218"/>
                  </a:moveTo>
                  <a:cubicBezTo>
                    <a:pt x="4987" y="3243"/>
                    <a:pt x="4966" y="3264"/>
                    <a:pt x="4941" y="3264"/>
                  </a:cubicBezTo>
                  <a:lnTo>
                    <a:pt x="4488" y="3264"/>
                  </a:lnTo>
                  <a:cubicBezTo>
                    <a:pt x="4463" y="3264"/>
                    <a:pt x="4443" y="3243"/>
                    <a:pt x="4443" y="3218"/>
                  </a:cubicBezTo>
                  <a:lnTo>
                    <a:pt x="4443" y="2765"/>
                  </a:lnTo>
                  <a:cubicBezTo>
                    <a:pt x="4443" y="2740"/>
                    <a:pt x="4463" y="2720"/>
                    <a:pt x="4488" y="2720"/>
                  </a:cubicBezTo>
                  <a:lnTo>
                    <a:pt x="4941" y="2720"/>
                  </a:lnTo>
                  <a:cubicBezTo>
                    <a:pt x="4966" y="2720"/>
                    <a:pt x="4987" y="2740"/>
                    <a:pt x="4987" y="2765"/>
                  </a:cubicBezTo>
                  <a:lnTo>
                    <a:pt x="4987" y="3218"/>
                  </a:lnTo>
                  <a:close/>
                  <a:moveTo>
                    <a:pt x="5803" y="4216"/>
                  </a:moveTo>
                  <a:cubicBezTo>
                    <a:pt x="5803" y="4241"/>
                    <a:pt x="5782" y="4261"/>
                    <a:pt x="5757" y="4261"/>
                  </a:cubicBezTo>
                  <a:lnTo>
                    <a:pt x="5304" y="4261"/>
                  </a:lnTo>
                  <a:cubicBezTo>
                    <a:pt x="5279" y="4261"/>
                    <a:pt x="5259" y="4241"/>
                    <a:pt x="5259" y="4216"/>
                  </a:cubicBezTo>
                  <a:lnTo>
                    <a:pt x="5259" y="3762"/>
                  </a:lnTo>
                  <a:cubicBezTo>
                    <a:pt x="5259" y="3737"/>
                    <a:pt x="5279" y="3717"/>
                    <a:pt x="5304" y="3717"/>
                  </a:cubicBezTo>
                  <a:lnTo>
                    <a:pt x="5757" y="3717"/>
                  </a:lnTo>
                  <a:cubicBezTo>
                    <a:pt x="5782" y="3717"/>
                    <a:pt x="5803" y="3737"/>
                    <a:pt x="5803" y="3762"/>
                  </a:cubicBezTo>
                  <a:lnTo>
                    <a:pt x="5803" y="4216"/>
                  </a:lnTo>
                  <a:close/>
                  <a:moveTo>
                    <a:pt x="5803" y="3218"/>
                  </a:moveTo>
                  <a:cubicBezTo>
                    <a:pt x="5803" y="3243"/>
                    <a:pt x="5782" y="3264"/>
                    <a:pt x="5757" y="3264"/>
                  </a:cubicBezTo>
                  <a:lnTo>
                    <a:pt x="5304" y="3264"/>
                  </a:lnTo>
                  <a:cubicBezTo>
                    <a:pt x="5279" y="3264"/>
                    <a:pt x="5259" y="3243"/>
                    <a:pt x="5259" y="3218"/>
                  </a:cubicBezTo>
                  <a:lnTo>
                    <a:pt x="5259" y="2765"/>
                  </a:lnTo>
                  <a:cubicBezTo>
                    <a:pt x="5259" y="2740"/>
                    <a:pt x="5279" y="2720"/>
                    <a:pt x="5304" y="2720"/>
                  </a:cubicBezTo>
                  <a:lnTo>
                    <a:pt x="5757" y="2720"/>
                  </a:lnTo>
                  <a:cubicBezTo>
                    <a:pt x="5782" y="2720"/>
                    <a:pt x="5803" y="2740"/>
                    <a:pt x="5803" y="2765"/>
                  </a:cubicBezTo>
                  <a:lnTo>
                    <a:pt x="5803" y="321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7B9A43F3-4B67-4F6C-A144-F6C738440E51}"/>
                </a:ext>
              </a:extLst>
            </p:cNvPr>
            <p:cNvGrpSpPr/>
            <p:nvPr/>
          </p:nvGrpSpPr>
          <p:grpSpPr>
            <a:xfrm>
              <a:off x="660400" y="1560626"/>
              <a:ext cx="3421582" cy="1308761"/>
              <a:chOff x="8211000" y="1130300"/>
              <a:chExt cx="3307900" cy="1308761"/>
            </a:xfrm>
          </p:grpSpPr>
          <p:sp>
            <p:nvSpPr>
              <p:cNvPr id="31" name="íṩḻídè">
                <a:extLst>
                  <a:ext uri="{FF2B5EF4-FFF2-40B4-BE49-F238E27FC236}">
                    <a16:creationId xmlns:a16="http://schemas.microsoft.com/office/drawing/2014/main" xmlns="" id="{7E3F82D0-8A17-4840-8892-402FDC6252EC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2" name="i$ľîḓê">
                <a:extLst>
                  <a:ext uri="{FF2B5EF4-FFF2-40B4-BE49-F238E27FC236}">
                    <a16:creationId xmlns:a16="http://schemas.microsoft.com/office/drawing/2014/main" xmlns="" id="{58BBF1ED-B458-4ECC-8859-C77F0AD957E8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7E7946DD-AD3E-4A3A-BFAC-0F885B1E3CEE}"/>
                </a:ext>
              </a:extLst>
            </p:cNvPr>
            <p:cNvCxnSpPr/>
            <p:nvPr/>
          </p:nvCxnSpPr>
          <p:spPr>
            <a:xfrm>
              <a:off x="660400" y="2002431"/>
              <a:ext cx="3680600" cy="0"/>
            </a:xfrm>
            <a:prstGeom prst="line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BFCB52B5-39F4-48C6-B786-925784185821}"/>
              </a:ext>
            </a:extLst>
          </p:cNvPr>
          <p:cNvGrpSpPr/>
          <p:nvPr/>
        </p:nvGrpSpPr>
        <p:grpSpPr>
          <a:xfrm>
            <a:off x="8084242" y="1560626"/>
            <a:ext cx="3421582" cy="1308761"/>
            <a:chOff x="8211000" y="1130300"/>
            <a:chExt cx="3307900" cy="1308761"/>
          </a:xfrm>
        </p:grpSpPr>
        <p:sp>
          <p:nvSpPr>
            <p:cNvPr id="34" name="íṩḻídè">
              <a:extLst>
                <a:ext uri="{FF2B5EF4-FFF2-40B4-BE49-F238E27FC236}">
                  <a16:creationId xmlns:a16="http://schemas.microsoft.com/office/drawing/2014/main" xmlns="" id="{5B36E667-6EB8-46AC-BC09-503BF872E22D}"/>
                </a:ext>
              </a:extLst>
            </p:cNvPr>
            <p:cNvSpPr txBox="1"/>
            <p:nvPr/>
          </p:nvSpPr>
          <p:spPr bwMode="auto">
            <a:xfrm>
              <a:off x="8211000" y="1130300"/>
              <a:ext cx="33079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5" name="i$ľîḓê">
              <a:extLst>
                <a:ext uri="{FF2B5EF4-FFF2-40B4-BE49-F238E27FC236}">
                  <a16:creationId xmlns:a16="http://schemas.microsoft.com/office/drawing/2014/main" xmlns="" id="{EE60DB6D-DB9F-4A4C-864F-6FB728B0F7B1}"/>
                </a:ext>
              </a:extLst>
            </p:cNvPr>
            <p:cNvSpPr/>
            <p:nvPr/>
          </p:nvSpPr>
          <p:spPr bwMode="auto">
            <a:xfrm>
              <a:off x="8211000" y="1572106"/>
              <a:ext cx="3307900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CFC9470A-B847-4872-89CD-C25602CA4D12}"/>
              </a:ext>
            </a:extLst>
          </p:cNvPr>
          <p:cNvCxnSpPr/>
          <p:nvPr/>
        </p:nvCxnSpPr>
        <p:spPr>
          <a:xfrm>
            <a:off x="7838300" y="2002431"/>
            <a:ext cx="3680600" cy="0"/>
          </a:xfrm>
          <a:prstGeom prst="line">
            <a:avLst/>
          </a:prstGeom>
          <a:ln w="3175" cap="rnd">
            <a:solidFill>
              <a:schemeClr val="tx2">
                <a:lumMod val="9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02623775-1526-4834-AD70-6620F6F76D09}"/>
              </a:ext>
            </a:extLst>
          </p:cNvPr>
          <p:cNvGrpSpPr/>
          <p:nvPr/>
        </p:nvGrpSpPr>
        <p:grpSpPr>
          <a:xfrm>
            <a:off x="8084242" y="4465638"/>
            <a:ext cx="3421582" cy="1308761"/>
            <a:chOff x="8211000" y="1130300"/>
            <a:chExt cx="3307900" cy="1308761"/>
          </a:xfrm>
        </p:grpSpPr>
        <p:sp>
          <p:nvSpPr>
            <p:cNvPr id="38" name="íṩḻídè">
              <a:extLst>
                <a:ext uri="{FF2B5EF4-FFF2-40B4-BE49-F238E27FC236}">
                  <a16:creationId xmlns:a16="http://schemas.microsoft.com/office/drawing/2014/main" xmlns="" id="{CD5C9EE3-361A-4EB3-B37F-8E3C40A3502B}"/>
                </a:ext>
              </a:extLst>
            </p:cNvPr>
            <p:cNvSpPr txBox="1"/>
            <p:nvPr/>
          </p:nvSpPr>
          <p:spPr bwMode="auto">
            <a:xfrm>
              <a:off x="8211000" y="1130300"/>
              <a:ext cx="33079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9" name="i$ľîḓê">
              <a:extLst>
                <a:ext uri="{FF2B5EF4-FFF2-40B4-BE49-F238E27FC236}">
                  <a16:creationId xmlns:a16="http://schemas.microsoft.com/office/drawing/2014/main" xmlns="" id="{BD6D32E5-0AFD-48C7-A32D-EB70B1AF91DE}"/>
                </a:ext>
              </a:extLst>
            </p:cNvPr>
            <p:cNvSpPr/>
            <p:nvPr/>
          </p:nvSpPr>
          <p:spPr bwMode="auto">
            <a:xfrm>
              <a:off x="8211000" y="1572106"/>
              <a:ext cx="3307900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36800C6B-C0A8-4C95-B084-24AE6DB146CA}"/>
              </a:ext>
            </a:extLst>
          </p:cNvPr>
          <p:cNvCxnSpPr/>
          <p:nvPr/>
        </p:nvCxnSpPr>
        <p:spPr>
          <a:xfrm>
            <a:off x="7838300" y="4907443"/>
            <a:ext cx="3680600" cy="0"/>
          </a:xfrm>
          <a:prstGeom prst="line">
            <a:avLst/>
          </a:prstGeom>
          <a:ln w="3175" cap="rnd">
            <a:solidFill>
              <a:schemeClr val="tx2">
                <a:lumMod val="9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440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6117ADB-F684-40C7-9A56-6A8798921C16}"/>
              </a:ext>
            </a:extLst>
          </p:cNvPr>
          <p:cNvSpPr txBox="1"/>
          <p:nvPr/>
        </p:nvSpPr>
        <p:spPr>
          <a:xfrm>
            <a:off x="7479284" y="2768146"/>
            <a:ext cx="1051493" cy="114495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tx1">
                    <a:alpha val="10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dirty="0">
              <a:solidFill>
                <a:schemeClr val="tx1">
                  <a:alpha val="1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B7602746-192E-47CD-91CD-D835FEFA98DE}"/>
              </a:ext>
            </a:extLst>
          </p:cNvPr>
          <p:cNvCxnSpPr>
            <a:cxnSpLocks/>
          </p:cNvCxnSpPr>
          <p:nvPr/>
        </p:nvCxnSpPr>
        <p:spPr>
          <a:xfrm>
            <a:off x="780796" y="3302714"/>
            <a:ext cx="61356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804eedb3-8c42-4950-a565-5ea0b56200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6201644-772E-4BD1-9455-24D390F9A0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130300"/>
            <a:ext cx="10831620" cy="5016500"/>
            <a:chOff x="687280" y="1130300"/>
            <a:chExt cx="10831620" cy="5016500"/>
          </a:xfrm>
        </p:grpSpPr>
        <p:grpSp>
          <p:nvGrpSpPr>
            <p:cNvPr id="6" name="i$ļiḋê">
              <a:extLst>
                <a:ext uri="{FF2B5EF4-FFF2-40B4-BE49-F238E27FC236}">
                  <a16:creationId xmlns:a16="http://schemas.microsoft.com/office/drawing/2014/main" xmlns="" id="{70755948-6C0D-47A4-AEDD-ACA13764F4ED}"/>
                </a:ext>
              </a:extLst>
            </p:cNvPr>
            <p:cNvGrpSpPr/>
            <p:nvPr/>
          </p:nvGrpSpPr>
          <p:grpSpPr>
            <a:xfrm>
              <a:off x="4547470" y="2437883"/>
              <a:ext cx="3097061" cy="2825308"/>
              <a:chOff x="1088828" y="2165990"/>
              <a:chExt cx="4457368" cy="4066252"/>
            </a:xfrm>
          </p:grpSpPr>
          <p:sp>
            <p:nvSpPr>
              <p:cNvPr id="31" name="iṥľïḑe">
                <a:extLst>
                  <a:ext uri="{FF2B5EF4-FFF2-40B4-BE49-F238E27FC236}">
                    <a16:creationId xmlns:a16="http://schemas.microsoft.com/office/drawing/2014/main" xmlns="" id="{66FDFBD4-9639-4C10-861D-ABB4DC73EDA0}"/>
                  </a:ext>
                </a:extLst>
              </p:cNvPr>
              <p:cNvSpPr/>
              <p:nvPr/>
            </p:nvSpPr>
            <p:spPr>
              <a:xfrm>
                <a:off x="2754870" y="2165990"/>
                <a:ext cx="1405973" cy="1586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458" extrusionOk="0">
                    <a:moveTo>
                      <a:pt x="14768" y="0"/>
                    </a:moveTo>
                    <a:cubicBezTo>
                      <a:pt x="11682" y="279"/>
                      <a:pt x="8751" y="1325"/>
                      <a:pt x="6316" y="3018"/>
                    </a:cubicBezTo>
                    <a:cubicBezTo>
                      <a:pt x="3974" y="4646"/>
                      <a:pt x="2184" y="6809"/>
                      <a:pt x="1141" y="9271"/>
                    </a:cubicBezTo>
                    <a:cubicBezTo>
                      <a:pt x="2104" y="9290"/>
                      <a:pt x="2984" y="9759"/>
                      <a:pt x="3451" y="10501"/>
                    </a:cubicBezTo>
                    <a:cubicBezTo>
                      <a:pt x="4024" y="11411"/>
                      <a:pt x="3878" y="12542"/>
                      <a:pt x="3086" y="13315"/>
                    </a:cubicBezTo>
                    <a:lnTo>
                      <a:pt x="0" y="15442"/>
                    </a:lnTo>
                    <a:lnTo>
                      <a:pt x="4923" y="15200"/>
                    </a:lnTo>
                    <a:cubicBezTo>
                      <a:pt x="5306" y="15206"/>
                      <a:pt x="5677" y="15267"/>
                      <a:pt x="6024" y="15374"/>
                    </a:cubicBezTo>
                    <a:cubicBezTo>
                      <a:pt x="6371" y="15481"/>
                      <a:pt x="6711" y="15640"/>
                      <a:pt x="6954" y="15902"/>
                    </a:cubicBezTo>
                    <a:cubicBezTo>
                      <a:pt x="7352" y="16332"/>
                      <a:pt x="7393" y="16938"/>
                      <a:pt x="7056" y="17405"/>
                    </a:cubicBezTo>
                    <a:cubicBezTo>
                      <a:pt x="6814" y="17687"/>
                      <a:pt x="6637" y="18007"/>
                      <a:pt x="6534" y="18348"/>
                    </a:cubicBezTo>
                    <a:cubicBezTo>
                      <a:pt x="6441" y="18655"/>
                      <a:pt x="6409" y="18974"/>
                      <a:pt x="6440" y="19291"/>
                    </a:cubicBezTo>
                    <a:cubicBezTo>
                      <a:pt x="6624" y="20412"/>
                      <a:pt x="7633" y="21288"/>
                      <a:pt x="8908" y="21436"/>
                    </a:cubicBezTo>
                    <a:cubicBezTo>
                      <a:pt x="10328" y="21600"/>
                      <a:pt x="11673" y="20831"/>
                      <a:pt x="12079" y="19622"/>
                    </a:cubicBezTo>
                    <a:cubicBezTo>
                      <a:pt x="12197" y="19191"/>
                      <a:pt x="12191" y="18740"/>
                      <a:pt x="12062" y="18311"/>
                    </a:cubicBezTo>
                    <a:cubicBezTo>
                      <a:pt x="11962" y="17978"/>
                      <a:pt x="11789" y="17666"/>
                      <a:pt x="11554" y="17390"/>
                    </a:cubicBezTo>
                    <a:cubicBezTo>
                      <a:pt x="11216" y="16965"/>
                      <a:pt x="11162" y="16414"/>
                      <a:pt x="11412" y="15944"/>
                    </a:cubicBezTo>
                    <a:cubicBezTo>
                      <a:pt x="11706" y="15392"/>
                      <a:pt x="12355" y="15058"/>
                      <a:pt x="13045" y="15102"/>
                    </a:cubicBezTo>
                    <a:lnTo>
                      <a:pt x="15810" y="15677"/>
                    </a:lnTo>
                    <a:lnTo>
                      <a:pt x="16049" y="14612"/>
                    </a:lnTo>
                    <a:cubicBezTo>
                      <a:pt x="15557" y="13797"/>
                      <a:pt x="15190" y="12927"/>
                      <a:pt x="14958" y="12027"/>
                    </a:cubicBezTo>
                    <a:cubicBezTo>
                      <a:pt x="14730" y="11140"/>
                      <a:pt x="14635" y="10231"/>
                      <a:pt x="14674" y="9322"/>
                    </a:cubicBezTo>
                    <a:cubicBezTo>
                      <a:pt x="14713" y="8979"/>
                      <a:pt x="14902" y="8663"/>
                      <a:pt x="15203" y="8441"/>
                    </a:cubicBezTo>
                    <a:cubicBezTo>
                      <a:pt x="15695" y="8077"/>
                      <a:pt x="16391" y="8018"/>
                      <a:pt x="16954" y="8292"/>
                    </a:cubicBezTo>
                    <a:cubicBezTo>
                      <a:pt x="17187" y="8445"/>
                      <a:pt x="17436" y="8578"/>
                      <a:pt x="17696" y="8690"/>
                    </a:cubicBezTo>
                    <a:cubicBezTo>
                      <a:pt x="17915" y="8785"/>
                      <a:pt x="18143" y="8864"/>
                      <a:pt x="18380" y="8912"/>
                    </a:cubicBezTo>
                    <a:cubicBezTo>
                      <a:pt x="18952" y="9030"/>
                      <a:pt x="19554" y="8967"/>
                      <a:pt x="20079" y="8734"/>
                    </a:cubicBezTo>
                    <a:cubicBezTo>
                      <a:pt x="21011" y="8266"/>
                      <a:pt x="21589" y="7396"/>
                      <a:pt x="21595" y="6452"/>
                    </a:cubicBezTo>
                    <a:cubicBezTo>
                      <a:pt x="21600" y="5680"/>
                      <a:pt x="21217" y="4947"/>
                      <a:pt x="20548" y="4448"/>
                    </a:cubicBezTo>
                    <a:cubicBezTo>
                      <a:pt x="20044" y="4129"/>
                      <a:pt x="19435" y="3967"/>
                      <a:pt x="18815" y="3986"/>
                    </a:cubicBezTo>
                    <a:cubicBezTo>
                      <a:pt x="18253" y="4004"/>
                      <a:pt x="17711" y="4171"/>
                      <a:pt x="17260" y="4465"/>
                    </a:cubicBezTo>
                    <a:cubicBezTo>
                      <a:pt x="16658" y="4811"/>
                      <a:pt x="15876" y="4793"/>
                      <a:pt x="15297" y="4418"/>
                    </a:cubicBezTo>
                    <a:cubicBezTo>
                      <a:pt x="14878" y="4147"/>
                      <a:pt x="14626" y="3721"/>
                      <a:pt x="14614" y="3264"/>
                    </a:cubicBezTo>
                    <a:lnTo>
                      <a:pt x="1476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2" name="íS1iḍé">
                <a:extLst>
                  <a:ext uri="{FF2B5EF4-FFF2-40B4-BE49-F238E27FC236}">
                    <a16:creationId xmlns:a16="http://schemas.microsoft.com/office/drawing/2014/main" xmlns="" id="{7DEF3AF1-0409-4561-A36D-3C382F806551}"/>
                  </a:ext>
                </a:extLst>
              </p:cNvPr>
              <p:cNvSpPr/>
              <p:nvPr/>
            </p:nvSpPr>
            <p:spPr>
              <a:xfrm>
                <a:off x="4110125" y="5254924"/>
                <a:ext cx="637136" cy="7049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8603"/>
                    </a:lnTo>
                    <a:lnTo>
                      <a:pt x="3317" y="21600"/>
                    </a:lnTo>
                    <a:lnTo>
                      <a:pt x="18095" y="21600"/>
                    </a:lnTo>
                    <a:lnTo>
                      <a:pt x="21600" y="18432"/>
                    </a:lnTo>
                    <a:lnTo>
                      <a:pt x="2160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3" name="iṩľíďè">
                <a:extLst>
                  <a:ext uri="{FF2B5EF4-FFF2-40B4-BE49-F238E27FC236}">
                    <a16:creationId xmlns:a16="http://schemas.microsoft.com/office/drawing/2014/main" xmlns="" id="{2EEB8317-B55C-4903-8B4E-373CA92AC2A9}"/>
                  </a:ext>
                </a:extLst>
              </p:cNvPr>
              <p:cNvSpPr/>
              <p:nvPr/>
            </p:nvSpPr>
            <p:spPr>
              <a:xfrm>
                <a:off x="3978266" y="5010187"/>
                <a:ext cx="915351" cy="291882"/>
              </a:xfrm>
              <a:prstGeom prst="roundRect">
                <a:avLst>
                  <a:gd name="adj" fmla="val 3591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34" name="îṥḷîḋé">
                <a:extLst>
                  <a:ext uri="{FF2B5EF4-FFF2-40B4-BE49-F238E27FC236}">
                    <a16:creationId xmlns:a16="http://schemas.microsoft.com/office/drawing/2014/main" xmlns="" id="{BEE1D1F6-7AB1-4117-A757-3A51B6CFD569}"/>
                  </a:ext>
                </a:extLst>
              </p:cNvPr>
              <p:cNvSpPr/>
              <p:nvPr/>
            </p:nvSpPr>
            <p:spPr>
              <a:xfrm>
                <a:off x="1610490" y="2269332"/>
                <a:ext cx="889593" cy="889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5" name="išliḍe">
                <a:extLst>
                  <a:ext uri="{FF2B5EF4-FFF2-40B4-BE49-F238E27FC236}">
                    <a16:creationId xmlns:a16="http://schemas.microsoft.com/office/drawing/2014/main" xmlns="" id="{4B778ADF-7C38-42D0-8E25-3EBE2817BA12}"/>
                  </a:ext>
                </a:extLst>
              </p:cNvPr>
              <p:cNvSpPr/>
              <p:nvPr/>
            </p:nvSpPr>
            <p:spPr>
              <a:xfrm>
                <a:off x="1088828" y="2852951"/>
                <a:ext cx="2320078" cy="33792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0" h="21276" extrusionOk="0">
                    <a:moveTo>
                      <a:pt x="15139" y="153"/>
                    </a:moveTo>
                    <a:lnTo>
                      <a:pt x="10554" y="2666"/>
                    </a:lnTo>
                    <a:lnTo>
                      <a:pt x="8420" y="2691"/>
                    </a:lnTo>
                    <a:lnTo>
                      <a:pt x="9880" y="2576"/>
                    </a:lnTo>
                    <a:cubicBezTo>
                      <a:pt x="9292" y="2366"/>
                      <a:pt x="8640" y="2257"/>
                      <a:pt x="7977" y="2256"/>
                    </a:cubicBezTo>
                    <a:cubicBezTo>
                      <a:pt x="7299" y="2256"/>
                      <a:pt x="6632" y="2371"/>
                      <a:pt x="6033" y="2590"/>
                    </a:cubicBezTo>
                    <a:cubicBezTo>
                      <a:pt x="5847" y="2669"/>
                      <a:pt x="5686" y="2774"/>
                      <a:pt x="5559" y="2897"/>
                    </a:cubicBezTo>
                    <a:cubicBezTo>
                      <a:pt x="5268" y="3179"/>
                      <a:pt x="5183" y="3522"/>
                      <a:pt x="5134" y="3855"/>
                    </a:cubicBezTo>
                    <a:cubicBezTo>
                      <a:pt x="5083" y="4197"/>
                      <a:pt x="5069" y="4546"/>
                      <a:pt x="5094" y="4899"/>
                    </a:cubicBezTo>
                    <a:lnTo>
                      <a:pt x="5880" y="14818"/>
                    </a:lnTo>
                    <a:lnTo>
                      <a:pt x="591" y="18707"/>
                    </a:lnTo>
                    <a:cubicBezTo>
                      <a:pt x="-161" y="19253"/>
                      <a:pt x="-200" y="20099"/>
                      <a:pt x="500" y="20677"/>
                    </a:cubicBezTo>
                    <a:cubicBezTo>
                      <a:pt x="1276" y="21318"/>
                      <a:pt x="2661" y="21405"/>
                      <a:pt x="3592" y="20871"/>
                    </a:cubicBezTo>
                    <a:lnTo>
                      <a:pt x="9585" y="16419"/>
                    </a:lnTo>
                    <a:cubicBezTo>
                      <a:pt x="9810" y="16257"/>
                      <a:pt x="9989" y="16067"/>
                      <a:pt x="10111" y="15859"/>
                    </a:cubicBezTo>
                    <a:cubicBezTo>
                      <a:pt x="10235" y="15649"/>
                      <a:pt x="10300" y="15425"/>
                      <a:pt x="10302" y="15198"/>
                    </a:cubicBezTo>
                    <a:lnTo>
                      <a:pt x="10408" y="12572"/>
                    </a:lnTo>
                    <a:lnTo>
                      <a:pt x="10862" y="12365"/>
                    </a:lnTo>
                    <a:cubicBezTo>
                      <a:pt x="11063" y="12280"/>
                      <a:pt x="11241" y="12172"/>
                      <a:pt x="11387" y="12045"/>
                    </a:cubicBezTo>
                    <a:cubicBezTo>
                      <a:pt x="11527" y="11923"/>
                      <a:pt x="11636" y="11787"/>
                      <a:pt x="11710" y="11641"/>
                    </a:cubicBezTo>
                    <a:lnTo>
                      <a:pt x="12674" y="9915"/>
                    </a:lnTo>
                    <a:lnTo>
                      <a:pt x="11917" y="11736"/>
                    </a:lnTo>
                    <a:cubicBezTo>
                      <a:pt x="11847" y="11880"/>
                      <a:pt x="11742" y="12015"/>
                      <a:pt x="11605" y="12135"/>
                    </a:cubicBezTo>
                    <a:cubicBezTo>
                      <a:pt x="11462" y="12261"/>
                      <a:pt x="11287" y="12368"/>
                      <a:pt x="11089" y="12451"/>
                    </a:cubicBezTo>
                    <a:lnTo>
                      <a:pt x="10671" y="12648"/>
                    </a:lnTo>
                    <a:lnTo>
                      <a:pt x="14607" y="14752"/>
                    </a:lnTo>
                    <a:lnTo>
                      <a:pt x="16850" y="20281"/>
                    </a:lnTo>
                    <a:cubicBezTo>
                      <a:pt x="17307" y="21070"/>
                      <a:pt x="18592" y="21469"/>
                      <a:pt x="19755" y="21183"/>
                    </a:cubicBezTo>
                    <a:cubicBezTo>
                      <a:pt x="20783" y="20930"/>
                      <a:pt x="21400" y="20208"/>
                      <a:pt x="21219" y="19468"/>
                    </a:cubicBezTo>
                    <a:lnTo>
                      <a:pt x="18564" y="13517"/>
                    </a:lnTo>
                    <a:cubicBezTo>
                      <a:pt x="18484" y="13324"/>
                      <a:pt x="18361" y="13141"/>
                      <a:pt x="18198" y="12974"/>
                    </a:cubicBezTo>
                    <a:cubicBezTo>
                      <a:pt x="18060" y="12834"/>
                      <a:pt x="17897" y="12708"/>
                      <a:pt x="17711" y="12598"/>
                    </a:cubicBezTo>
                    <a:lnTo>
                      <a:pt x="12806" y="9592"/>
                    </a:lnTo>
                    <a:lnTo>
                      <a:pt x="12168" y="4943"/>
                    </a:lnTo>
                    <a:lnTo>
                      <a:pt x="12599" y="6696"/>
                    </a:lnTo>
                    <a:lnTo>
                      <a:pt x="13014" y="6844"/>
                    </a:lnTo>
                    <a:cubicBezTo>
                      <a:pt x="13142" y="6874"/>
                      <a:pt x="13274" y="6896"/>
                      <a:pt x="13407" y="6911"/>
                    </a:cubicBezTo>
                    <a:cubicBezTo>
                      <a:pt x="13587" y="6930"/>
                      <a:pt x="13769" y="6934"/>
                      <a:pt x="13950" y="6923"/>
                    </a:cubicBezTo>
                    <a:lnTo>
                      <a:pt x="19601" y="6672"/>
                    </a:lnTo>
                    <a:cubicBezTo>
                      <a:pt x="20440" y="6578"/>
                      <a:pt x="21026" y="6051"/>
                      <a:pt x="20937" y="5470"/>
                    </a:cubicBezTo>
                    <a:cubicBezTo>
                      <a:pt x="20848" y="4885"/>
                      <a:pt x="20105" y="4451"/>
                      <a:pt x="19250" y="4484"/>
                    </a:cubicBezTo>
                    <a:lnTo>
                      <a:pt x="14113" y="4776"/>
                    </a:lnTo>
                    <a:lnTo>
                      <a:pt x="13074" y="4140"/>
                    </a:lnTo>
                    <a:lnTo>
                      <a:pt x="12521" y="4445"/>
                    </a:lnTo>
                    <a:cubicBezTo>
                      <a:pt x="12361" y="4505"/>
                      <a:pt x="12192" y="4553"/>
                      <a:pt x="12017" y="4588"/>
                    </a:cubicBezTo>
                    <a:cubicBezTo>
                      <a:pt x="11788" y="4635"/>
                      <a:pt x="11551" y="4659"/>
                      <a:pt x="11312" y="4660"/>
                    </a:cubicBezTo>
                    <a:lnTo>
                      <a:pt x="10129" y="4744"/>
                    </a:lnTo>
                    <a:lnTo>
                      <a:pt x="11322" y="4611"/>
                    </a:lnTo>
                    <a:cubicBezTo>
                      <a:pt x="11528" y="4586"/>
                      <a:pt x="11730" y="4549"/>
                      <a:pt x="11926" y="4499"/>
                    </a:cubicBezTo>
                    <a:cubicBezTo>
                      <a:pt x="12100" y="4454"/>
                      <a:pt x="12268" y="4399"/>
                      <a:pt x="12429" y="4335"/>
                    </a:cubicBezTo>
                    <a:lnTo>
                      <a:pt x="16883" y="2016"/>
                    </a:lnTo>
                    <a:cubicBezTo>
                      <a:pt x="17624" y="1648"/>
                      <a:pt x="17778" y="933"/>
                      <a:pt x="17225" y="433"/>
                    </a:cubicBezTo>
                    <a:cubicBezTo>
                      <a:pt x="16734" y="-11"/>
                      <a:pt x="15837" y="-131"/>
                      <a:pt x="15139" y="153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6" name="išľiḑè">
                <a:extLst>
                  <a:ext uri="{FF2B5EF4-FFF2-40B4-BE49-F238E27FC236}">
                    <a16:creationId xmlns:a16="http://schemas.microsoft.com/office/drawing/2014/main" xmlns="" id="{201D1CC8-AE79-44D4-8E55-845F605072AC}"/>
                  </a:ext>
                </a:extLst>
              </p:cNvPr>
              <p:cNvSpPr/>
              <p:nvPr/>
            </p:nvSpPr>
            <p:spPr>
              <a:xfrm>
                <a:off x="4348796" y="2690054"/>
                <a:ext cx="1197400" cy="1146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4" h="21119" extrusionOk="0">
                    <a:moveTo>
                      <a:pt x="160" y="104"/>
                    </a:moveTo>
                    <a:lnTo>
                      <a:pt x="1" y="4052"/>
                    </a:lnTo>
                    <a:cubicBezTo>
                      <a:pt x="-7" y="4404"/>
                      <a:pt x="39" y="4740"/>
                      <a:pt x="129" y="5058"/>
                    </a:cubicBezTo>
                    <a:cubicBezTo>
                      <a:pt x="208" y="5333"/>
                      <a:pt x="325" y="5616"/>
                      <a:pt x="569" y="5794"/>
                    </a:cubicBezTo>
                    <a:cubicBezTo>
                      <a:pt x="1209" y="6259"/>
                      <a:pt x="1949" y="5684"/>
                      <a:pt x="2629" y="5313"/>
                    </a:cubicBezTo>
                    <a:cubicBezTo>
                      <a:pt x="2861" y="5186"/>
                      <a:pt x="3107" y="5086"/>
                      <a:pt x="3362" y="5016"/>
                    </a:cubicBezTo>
                    <a:cubicBezTo>
                      <a:pt x="5496" y="4484"/>
                      <a:pt x="7636" y="5868"/>
                      <a:pt x="8093" y="8076"/>
                    </a:cubicBezTo>
                    <a:cubicBezTo>
                      <a:pt x="8528" y="10173"/>
                      <a:pt x="7265" y="12246"/>
                      <a:pt x="5240" y="12761"/>
                    </a:cubicBezTo>
                    <a:cubicBezTo>
                      <a:pt x="4654" y="12914"/>
                      <a:pt x="4042" y="12925"/>
                      <a:pt x="3451" y="12793"/>
                    </a:cubicBezTo>
                    <a:cubicBezTo>
                      <a:pt x="3032" y="12700"/>
                      <a:pt x="2632" y="12536"/>
                      <a:pt x="2265" y="12308"/>
                    </a:cubicBezTo>
                    <a:cubicBezTo>
                      <a:pt x="1811" y="11919"/>
                      <a:pt x="1163" y="11880"/>
                      <a:pt x="667" y="12211"/>
                    </a:cubicBezTo>
                    <a:cubicBezTo>
                      <a:pt x="240" y="12497"/>
                      <a:pt x="10" y="13009"/>
                      <a:pt x="75" y="13529"/>
                    </a:cubicBezTo>
                    <a:cubicBezTo>
                      <a:pt x="95" y="14568"/>
                      <a:pt x="216" y="15603"/>
                      <a:pt x="436" y="16617"/>
                    </a:cubicBezTo>
                    <a:cubicBezTo>
                      <a:pt x="679" y="17735"/>
                      <a:pt x="1041" y="18822"/>
                      <a:pt x="1515" y="19858"/>
                    </a:cubicBezTo>
                    <a:lnTo>
                      <a:pt x="8609" y="21077"/>
                    </a:lnTo>
                    <a:cubicBezTo>
                      <a:pt x="8838" y="21129"/>
                      <a:pt x="9067" y="21131"/>
                      <a:pt x="9285" y="21090"/>
                    </a:cubicBezTo>
                    <a:cubicBezTo>
                      <a:pt x="9367" y="21074"/>
                      <a:pt x="9447" y="21053"/>
                      <a:pt x="9526" y="21024"/>
                    </a:cubicBezTo>
                    <a:cubicBezTo>
                      <a:pt x="9604" y="20995"/>
                      <a:pt x="9679" y="20958"/>
                      <a:pt x="9749" y="20913"/>
                    </a:cubicBezTo>
                    <a:cubicBezTo>
                      <a:pt x="9942" y="20788"/>
                      <a:pt x="10091" y="20596"/>
                      <a:pt x="10180" y="20365"/>
                    </a:cubicBezTo>
                    <a:cubicBezTo>
                      <a:pt x="10469" y="19621"/>
                      <a:pt x="10057" y="18873"/>
                      <a:pt x="9804" y="18157"/>
                    </a:cubicBezTo>
                    <a:cubicBezTo>
                      <a:pt x="9643" y="17702"/>
                      <a:pt x="9540" y="17226"/>
                      <a:pt x="9500" y="16737"/>
                    </a:cubicBezTo>
                    <a:cubicBezTo>
                      <a:pt x="9365" y="15414"/>
                      <a:pt x="9896" y="14111"/>
                      <a:pt x="10910" y="13283"/>
                    </a:cubicBezTo>
                    <a:cubicBezTo>
                      <a:pt x="11674" y="12658"/>
                      <a:pt x="12647" y="12367"/>
                      <a:pt x="13619" y="12473"/>
                    </a:cubicBezTo>
                    <a:cubicBezTo>
                      <a:pt x="14755" y="12578"/>
                      <a:pt x="15790" y="13189"/>
                      <a:pt x="16452" y="14144"/>
                    </a:cubicBezTo>
                    <a:cubicBezTo>
                      <a:pt x="17056" y="15017"/>
                      <a:pt x="17295" y="16103"/>
                      <a:pt x="17115" y="17158"/>
                    </a:cubicBezTo>
                    <a:cubicBezTo>
                      <a:pt x="17055" y="17619"/>
                      <a:pt x="16918" y="18062"/>
                      <a:pt x="16713" y="18470"/>
                    </a:cubicBezTo>
                    <a:cubicBezTo>
                      <a:pt x="16450" y="18993"/>
                      <a:pt x="16064" y="19547"/>
                      <a:pt x="16298" y="20112"/>
                    </a:cubicBezTo>
                    <a:cubicBezTo>
                      <a:pt x="16435" y="20441"/>
                      <a:pt x="16733" y="20628"/>
                      <a:pt x="17036" y="20741"/>
                    </a:cubicBezTo>
                    <a:cubicBezTo>
                      <a:pt x="17304" y="20841"/>
                      <a:pt x="17594" y="20892"/>
                      <a:pt x="17897" y="20880"/>
                    </a:cubicBezTo>
                    <a:lnTo>
                      <a:pt x="21448" y="20388"/>
                    </a:lnTo>
                    <a:cubicBezTo>
                      <a:pt x="21593" y="14575"/>
                      <a:pt x="19256" y="8988"/>
                      <a:pt x="15052" y="5098"/>
                    </a:cubicBezTo>
                    <a:cubicBezTo>
                      <a:pt x="10997" y="1345"/>
                      <a:pt x="5588" y="-469"/>
                      <a:pt x="160" y="10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7" name="îś1îḑé">
                <a:extLst>
                  <a:ext uri="{FF2B5EF4-FFF2-40B4-BE49-F238E27FC236}">
                    <a16:creationId xmlns:a16="http://schemas.microsoft.com/office/drawing/2014/main" xmlns="" id="{EBC76987-D946-45D7-B908-ADDBC5771F11}"/>
                  </a:ext>
                </a:extLst>
              </p:cNvPr>
              <p:cNvSpPr/>
              <p:nvPr/>
            </p:nvSpPr>
            <p:spPr>
              <a:xfrm>
                <a:off x="3367949" y="3863414"/>
                <a:ext cx="1445026" cy="1121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21571" extrusionOk="0">
                    <a:moveTo>
                      <a:pt x="0" y="314"/>
                    </a:moveTo>
                    <a:lnTo>
                      <a:pt x="4873" y="107"/>
                    </a:lnTo>
                    <a:cubicBezTo>
                      <a:pt x="5177" y="49"/>
                      <a:pt x="5475" y="84"/>
                      <a:pt x="5750" y="194"/>
                    </a:cubicBezTo>
                    <a:cubicBezTo>
                      <a:pt x="5978" y="285"/>
                      <a:pt x="6205" y="432"/>
                      <a:pt x="6345" y="709"/>
                    </a:cubicBezTo>
                    <a:cubicBezTo>
                      <a:pt x="6658" y="1329"/>
                      <a:pt x="6350" y="2057"/>
                      <a:pt x="6129" y="2710"/>
                    </a:cubicBezTo>
                    <a:cubicBezTo>
                      <a:pt x="6003" y="3083"/>
                      <a:pt x="5906" y="3473"/>
                      <a:pt x="5842" y="3879"/>
                    </a:cubicBezTo>
                    <a:cubicBezTo>
                      <a:pt x="5657" y="4975"/>
                      <a:pt x="5829" y="6120"/>
                      <a:pt x="6317" y="7049"/>
                    </a:cubicBezTo>
                    <a:cubicBezTo>
                      <a:pt x="6942" y="8238"/>
                      <a:pt x="7998" y="8928"/>
                      <a:pt x="9111" y="8873"/>
                    </a:cubicBezTo>
                    <a:cubicBezTo>
                      <a:pt x="9937" y="8859"/>
                      <a:pt x="10726" y="8423"/>
                      <a:pt x="11304" y="7660"/>
                    </a:cubicBezTo>
                    <a:cubicBezTo>
                      <a:pt x="11883" y="6896"/>
                      <a:pt x="12204" y="5865"/>
                      <a:pt x="12195" y="4796"/>
                    </a:cubicBezTo>
                    <a:cubicBezTo>
                      <a:pt x="12209" y="4355"/>
                      <a:pt x="12172" y="3913"/>
                      <a:pt x="12085" y="3486"/>
                    </a:cubicBezTo>
                    <a:cubicBezTo>
                      <a:pt x="12002" y="3084"/>
                      <a:pt x="11875" y="2699"/>
                      <a:pt x="11708" y="2342"/>
                    </a:cubicBezTo>
                    <a:cubicBezTo>
                      <a:pt x="11563" y="2084"/>
                      <a:pt x="11478" y="1788"/>
                      <a:pt x="11453" y="1486"/>
                    </a:cubicBezTo>
                    <a:cubicBezTo>
                      <a:pt x="11428" y="1189"/>
                      <a:pt x="11461" y="876"/>
                      <a:pt x="11590" y="606"/>
                    </a:cubicBezTo>
                    <a:cubicBezTo>
                      <a:pt x="11712" y="350"/>
                      <a:pt x="11902" y="175"/>
                      <a:pt x="12110" y="81"/>
                    </a:cubicBezTo>
                    <a:cubicBezTo>
                      <a:pt x="12322" y="-14"/>
                      <a:pt x="12557" y="-29"/>
                      <a:pt x="12785" y="54"/>
                    </a:cubicBezTo>
                    <a:lnTo>
                      <a:pt x="15202" y="732"/>
                    </a:lnTo>
                    <a:lnTo>
                      <a:pt x="14626" y="4996"/>
                    </a:lnTo>
                    <a:cubicBezTo>
                      <a:pt x="14456" y="5780"/>
                      <a:pt x="14650" y="6621"/>
                      <a:pt x="15126" y="7156"/>
                    </a:cubicBezTo>
                    <a:cubicBezTo>
                      <a:pt x="15656" y="7752"/>
                      <a:pt x="16420" y="7850"/>
                      <a:pt x="17031" y="7401"/>
                    </a:cubicBezTo>
                    <a:cubicBezTo>
                      <a:pt x="17428" y="7050"/>
                      <a:pt x="17871" y="6812"/>
                      <a:pt x="18332" y="6694"/>
                    </a:cubicBezTo>
                    <a:cubicBezTo>
                      <a:pt x="18760" y="6585"/>
                      <a:pt x="19207" y="6579"/>
                      <a:pt x="19641" y="6729"/>
                    </a:cubicBezTo>
                    <a:cubicBezTo>
                      <a:pt x="20809" y="7132"/>
                      <a:pt x="21600" y="8534"/>
                      <a:pt x="21539" y="10093"/>
                    </a:cubicBezTo>
                    <a:cubicBezTo>
                      <a:pt x="21597" y="11021"/>
                      <a:pt x="21348" y="11937"/>
                      <a:pt x="20851" y="12614"/>
                    </a:cubicBezTo>
                    <a:cubicBezTo>
                      <a:pt x="20191" y="13515"/>
                      <a:pt x="19198" y="13871"/>
                      <a:pt x="18271" y="13539"/>
                    </a:cubicBezTo>
                    <a:cubicBezTo>
                      <a:pt x="18003" y="13375"/>
                      <a:pt x="17745" y="13204"/>
                      <a:pt x="17495" y="13027"/>
                    </a:cubicBezTo>
                    <a:cubicBezTo>
                      <a:pt x="17264" y="12862"/>
                      <a:pt x="17035" y="12690"/>
                      <a:pt x="16785" y="12597"/>
                    </a:cubicBezTo>
                    <a:cubicBezTo>
                      <a:pt x="16368" y="12443"/>
                      <a:pt x="15905" y="12508"/>
                      <a:pt x="15521" y="12836"/>
                    </a:cubicBezTo>
                    <a:cubicBezTo>
                      <a:pt x="15219" y="13093"/>
                      <a:pt x="15015" y="13476"/>
                      <a:pt x="14886" y="13887"/>
                    </a:cubicBezTo>
                    <a:cubicBezTo>
                      <a:pt x="14743" y="14344"/>
                      <a:pt x="14689" y="14850"/>
                      <a:pt x="14743" y="15362"/>
                    </a:cubicBezTo>
                    <a:lnTo>
                      <a:pt x="15381" y="21571"/>
                    </a:lnTo>
                    <a:lnTo>
                      <a:pt x="7502" y="21086"/>
                    </a:lnTo>
                    <a:cubicBezTo>
                      <a:pt x="7111" y="20411"/>
                      <a:pt x="6769" y="19690"/>
                      <a:pt x="6481" y="18934"/>
                    </a:cubicBezTo>
                    <a:cubicBezTo>
                      <a:pt x="6130" y="18010"/>
                      <a:pt x="5862" y="17039"/>
                      <a:pt x="5681" y="16038"/>
                    </a:cubicBezTo>
                    <a:cubicBezTo>
                      <a:pt x="5501" y="15157"/>
                      <a:pt x="5192" y="14328"/>
                      <a:pt x="4772" y="13596"/>
                    </a:cubicBezTo>
                    <a:cubicBezTo>
                      <a:pt x="4534" y="13180"/>
                      <a:pt x="4261" y="12799"/>
                      <a:pt x="3990" y="12418"/>
                    </a:cubicBezTo>
                    <a:cubicBezTo>
                      <a:pt x="3744" y="12074"/>
                      <a:pt x="3500" y="11728"/>
                      <a:pt x="3256" y="11381"/>
                    </a:cubicBezTo>
                    <a:cubicBezTo>
                      <a:pt x="2270" y="9728"/>
                      <a:pt x="1486" y="7891"/>
                      <a:pt x="930" y="5932"/>
                    </a:cubicBezTo>
                    <a:cubicBezTo>
                      <a:pt x="417" y="4125"/>
                      <a:pt x="104" y="2234"/>
                      <a:pt x="0" y="31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8" name="îṥḻîḋè">
                <a:extLst>
                  <a:ext uri="{FF2B5EF4-FFF2-40B4-BE49-F238E27FC236}">
                    <a16:creationId xmlns:a16="http://schemas.microsoft.com/office/drawing/2014/main" xmlns="" id="{DF1714B8-DA61-4B16-9354-1EF286C9ACB5}"/>
                  </a:ext>
                </a:extLst>
              </p:cNvPr>
              <p:cNvSpPr/>
              <p:nvPr/>
            </p:nvSpPr>
            <p:spPr>
              <a:xfrm>
                <a:off x="4375225" y="3407197"/>
                <a:ext cx="1166487" cy="1554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444" extrusionOk="0">
                    <a:moveTo>
                      <a:pt x="1113" y="5524"/>
                    </a:moveTo>
                    <a:lnTo>
                      <a:pt x="50" y="9863"/>
                    </a:lnTo>
                    <a:cubicBezTo>
                      <a:pt x="-31" y="10120"/>
                      <a:pt x="-12" y="10380"/>
                      <a:pt x="91" y="10618"/>
                    </a:cubicBezTo>
                    <a:cubicBezTo>
                      <a:pt x="181" y="10828"/>
                      <a:pt x="339" y="11028"/>
                      <a:pt x="597" y="11160"/>
                    </a:cubicBezTo>
                    <a:cubicBezTo>
                      <a:pt x="871" y="11300"/>
                      <a:pt x="1200" y="11335"/>
                      <a:pt x="1514" y="11318"/>
                    </a:cubicBezTo>
                    <a:cubicBezTo>
                      <a:pt x="1872" y="11299"/>
                      <a:pt x="2227" y="11212"/>
                      <a:pt x="2541" y="11055"/>
                    </a:cubicBezTo>
                    <a:cubicBezTo>
                      <a:pt x="3686" y="10503"/>
                      <a:pt x="5126" y="10420"/>
                      <a:pt x="6371" y="10834"/>
                    </a:cubicBezTo>
                    <a:cubicBezTo>
                      <a:pt x="7680" y="11269"/>
                      <a:pt x="8582" y="12188"/>
                      <a:pt x="8744" y="13250"/>
                    </a:cubicBezTo>
                    <a:cubicBezTo>
                      <a:pt x="8916" y="14139"/>
                      <a:pt x="8522" y="15036"/>
                      <a:pt x="7680" y="15677"/>
                    </a:cubicBezTo>
                    <a:cubicBezTo>
                      <a:pt x="6641" y="16468"/>
                      <a:pt x="5093" y="16754"/>
                      <a:pt x="3679" y="16417"/>
                    </a:cubicBezTo>
                    <a:cubicBezTo>
                      <a:pt x="3315" y="16281"/>
                      <a:pt x="2953" y="16159"/>
                      <a:pt x="2587" y="16051"/>
                    </a:cubicBezTo>
                    <a:cubicBezTo>
                      <a:pt x="2030" y="15886"/>
                      <a:pt x="1394" y="15743"/>
                      <a:pt x="844" y="15975"/>
                    </a:cubicBezTo>
                    <a:cubicBezTo>
                      <a:pt x="546" y="16101"/>
                      <a:pt x="357" y="16313"/>
                      <a:pt x="245" y="16537"/>
                    </a:cubicBezTo>
                    <a:cubicBezTo>
                      <a:pt x="126" y="16776"/>
                      <a:pt x="90" y="17041"/>
                      <a:pt x="158" y="17308"/>
                    </a:cubicBezTo>
                    <a:lnTo>
                      <a:pt x="958" y="21444"/>
                    </a:lnTo>
                    <a:lnTo>
                      <a:pt x="11789" y="21421"/>
                    </a:lnTo>
                    <a:cubicBezTo>
                      <a:pt x="12290" y="21042"/>
                      <a:pt x="12711" y="20608"/>
                      <a:pt x="13035" y="20134"/>
                    </a:cubicBezTo>
                    <a:cubicBezTo>
                      <a:pt x="13378" y="19631"/>
                      <a:pt x="13609" y="19089"/>
                      <a:pt x="13717" y="18531"/>
                    </a:cubicBezTo>
                    <a:cubicBezTo>
                      <a:pt x="13955" y="17950"/>
                      <a:pt x="14289" y="17393"/>
                      <a:pt x="14713" y="16875"/>
                    </a:cubicBezTo>
                    <a:cubicBezTo>
                      <a:pt x="15148" y="16342"/>
                      <a:pt x="15674" y="15854"/>
                      <a:pt x="16276" y="15422"/>
                    </a:cubicBezTo>
                    <a:cubicBezTo>
                      <a:pt x="17987" y="14068"/>
                      <a:pt x="19334" y="12481"/>
                      <a:pt x="20243" y="10747"/>
                    </a:cubicBezTo>
                    <a:cubicBezTo>
                      <a:pt x="21043" y="9221"/>
                      <a:pt x="21492" y="7605"/>
                      <a:pt x="21569" y="5967"/>
                    </a:cubicBezTo>
                    <a:lnTo>
                      <a:pt x="18132" y="6285"/>
                    </a:lnTo>
                    <a:cubicBezTo>
                      <a:pt x="17862" y="6304"/>
                      <a:pt x="17593" y="6301"/>
                      <a:pt x="17330" y="6276"/>
                    </a:cubicBezTo>
                    <a:cubicBezTo>
                      <a:pt x="16700" y="6215"/>
                      <a:pt x="16071" y="6026"/>
                      <a:pt x="15700" y="5619"/>
                    </a:cubicBezTo>
                    <a:cubicBezTo>
                      <a:pt x="15375" y="5263"/>
                      <a:pt x="15332" y="4804"/>
                      <a:pt x="15590" y="4419"/>
                    </a:cubicBezTo>
                    <a:cubicBezTo>
                      <a:pt x="17038" y="3297"/>
                      <a:pt x="16870" y="1489"/>
                      <a:pt x="15230" y="526"/>
                    </a:cubicBezTo>
                    <a:cubicBezTo>
                      <a:pt x="14280" y="-32"/>
                      <a:pt x="12998" y="-156"/>
                      <a:pt x="11889" y="202"/>
                    </a:cubicBezTo>
                    <a:cubicBezTo>
                      <a:pt x="11204" y="429"/>
                      <a:pt x="10647" y="828"/>
                      <a:pt x="10317" y="1330"/>
                    </a:cubicBezTo>
                    <a:cubicBezTo>
                      <a:pt x="9996" y="1818"/>
                      <a:pt x="9907" y="2356"/>
                      <a:pt x="9979" y="2877"/>
                    </a:cubicBezTo>
                    <a:cubicBezTo>
                      <a:pt x="10052" y="3399"/>
                      <a:pt x="10288" y="3911"/>
                      <a:pt x="10686" y="4368"/>
                    </a:cubicBezTo>
                    <a:cubicBezTo>
                      <a:pt x="10959" y="4864"/>
                      <a:pt x="10859" y="5430"/>
                      <a:pt x="10422" y="5855"/>
                    </a:cubicBezTo>
                    <a:cubicBezTo>
                      <a:pt x="9948" y="6318"/>
                      <a:pt x="9161" y="6537"/>
                      <a:pt x="8396" y="6420"/>
                    </a:cubicBezTo>
                    <a:lnTo>
                      <a:pt x="1113" y="552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9" name="iṥ1îḍé">
                <a:extLst>
                  <a:ext uri="{FF2B5EF4-FFF2-40B4-BE49-F238E27FC236}">
                    <a16:creationId xmlns:a16="http://schemas.microsoft.com/office/drawing/2014/main" xmlns="" id="{00939CD9-F3E2-42AE-B23B-D1BB0F11C7A6}"/>
                  </a:ext>
                </a:extLst>
              </p:cNvPr>
              <p:cNvSpPr/>
              <p:nvPr/>
            </p:nvSpPr>
            <p:spPr>
              <a:xfrm>
                <a:off x="4228051" y="5991500"/>
                <a:ext cx="407295" cy="116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8" extrusionOk="0">
                    <a:moveTo>
                      <a:pt x="0" y="102"/>
                    </a:moveTo>
                    <a:lnTo>
                      <a:pt x="2875" y="16209"/>
                    </a:lnTo>
                    <a:cubicBezTo>
                      <a:pt x="5436" y="19804"/>
                      <a:pt x="8177" y="21600"/>
                      <a:pt x="10940" y="21494"/>
                    </a:cubicBezTo>
                    <a:cubicBezTo>
                      <a:pt x="13546" y="21393"/>
                      <a:pt x="16123" y="19601"/>
                      <a:pt x="18539" y="16209"/>
                    </a:cubicBezTo>
                    <a:lnTo>
                      <a:pt x="21600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5612"/>
                <a:endParaRPr>
                  <a:solidFill>
                    <a:srgbClr val="070707"/>
                  </a:solidFill>
                </a:endParaRPr>
              </a:p>
            </p:txBody>
          </p:sp>
          <p:sp>
            <p:nvSpPr>
              <p:cNvPr id="40" name="ïṡľïḓé">
                <a:extLst>
                  <a:ext uri="{FF2B5EF4-FFF2-40B4-BE49-F238E27FC236}">
                    <a16:creationId xmlns:a16="http://schemas.microsoft.com/office/drawing/2014/main" xmlns="" id="{3A2D9D80-D69B-4F56-BBBE-79DB1363AB95}"/>
                  </a:ext>
                </a:extLst>
              </p:cNvPr>
              <p:cNvSpPr/>
              <p:nvPr/>
            </p:nvSpPr>
            <p:spPr>
              <a:xfrm>
                <a:off x="3855467" y="4940379"/>
                <a:ext cx="591994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4909" y="21584"/>
                    </a:lnTo>
                    <a:cubicBezTo>
                      <a:pt x="3985" y="20289"/>
                      <a:pt x="3089" y="18888"/>
                      <a:pt x="2222" y="17386"/>
                    </a:cubicBezTo>
                    <a:cubicBezTo>
                      <a:pt x="1456" y="16058"/>
                      <a:pt x="715" y="14653"/>
                      <a:pt x="0" y="13173"/>
                    </a:cubicBez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1" name="ïsļïḋé">
                <a:extLst>
                  <a:ext uri="{FF2B5EF4-FFF2-40B4-BE49-F238E27FC236}">
                    <a16:creationId xmlns:a16="http://schemas.microsoft.com/office/drawing/2014/main" xmlns="" id="{FBD74726-B289-4EA1-A976-051841AB6E4A}"/>
                  </a:ext>
                </a:extLst>
              </p:cNvPr>
              <p:cNvSpPr/>
              <p:nvPr/>
            </p:nvSpPr>
            <p:spPr>
              <a:xfrm>
                <a:off x="4438857" y="4940379"/>
                <a:ext cx="589498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9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16691" y="21584"/>
                    </a:lnTo>
                    <a:cubicBezTo>
                      <a:pt x="17615" y="20289"/>
                      <a:pt x="18511" y="18888"/>
                      <a:pt x="19378" y="17386"/>
                    </a:cubicBezTo>
                    <a:cubicBezTo>
                      <a:pt x="20144" y="16058"/>
                      <a:pt x="20885" y="14653"/>
                      <a:pt x="21600" y="13173"/>
                    </a:cubicBezTo>
                    <a:lnTo>
                      <a:pt x="2149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2" name="işḷiďé">
                <a:extLst>
                  <a:ext uri="{FF2B5EF4-FFF2-40B4-BE49-F238E27FC236}">
                    <a16:creationId xmlns:a16="http://schemas.microsoft.com/office/drawing/2014/main" xmlns="" id="{7D9E1F63-900C-45CB-9325-8AB7AD1A979E}"/>
                  </a:ext>
                </a:extLst>
              </p:cNvPr>
              <p:cNvSpPr/>
              <p:nvPr/>
            </p:nvSpPr>
            <p:spPr>
              <a:xfrm>
                <a:off x="3854333" y="4937877"/>
                <a:ext cx="1172956" cy="72311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2400"/>
                </a:pPr>
                <a:endParaRPr/>
              </a:p>
            </p:txBody>
          </p:sp>
          <p:sp>
            <p:nvSpPr>
              <p:cNvPr id="43" name="isḻidé">
                <a:extLst>
                  <a:ext uri="{FF2B5EF4-FFF2-40B4-BE49-F238E27FC236}">
                    <a16:creationId xmlns:a16="http://schemas.microsoft.com/office/drawing/2014/main" xmlns="" id="{F1B0844B-FC45-4953-90CA-EA89953D1FC1}"/>
                  </a:ext>
                </a:extLst>
              </p:cNvPr>
              <p:cNvSpPr/>
              <p:nvPr/>
            </p:nvSpPr>
            <p:spPr>
              <a:xfrm rot="21245215">
                <a:off x="4069053" y="5371263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4" name="ïṡļïdê">
                <a:extLst>
                  <a:ext uri="{FF2B5EF4-FFF2-40B4-BE49-F238E27FC236}">
                    <a16:creationId xmlns:a16="http://schemas.microsoft.com/office/drawing/2014/main" xmlns="" id="{4050F2F2-F6EE-47AA-9BED-0F2DE916A231}"/>
                  </a:ext>
                </a:extLst>
              </p:cNvPr>
              <p:cNvSpPr/>
              <p:nvPr/>
            </p:nvSpPr>
            <p:spPr>
              <a:xfrm rot="21245215">
                <a:off x="4069053" y="5493885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5" name="iśľîḍè">
                <a:extLst>
                  <a:ext uri="{FF2B5EF4-FFF2-40B4-BE49-F238E27FC236}">
                    <a16:creationId xmlns:a16="http://schemas.microsoft.com/office/drawing/2014/main" xmlns="" id="{616FA7B6-A140-4FDD-9287-C1CDAD889EC7}"/>
                  </a:ext>
                </a:extLst>
              </p:cNvPr>
              <p:cNvSpPr/>
              <p:nvPr/>
            </p:nvSpPr>
            <p:spPr>
              <a:xfrm rot="21245215">
                <a:off x="4069053" y="5616505"/>
                <a:ext cx="719279" cy="72311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6" name="ïṧľíḑè">
                <a:extLst>
                  <a:ext uri="{FF2B5EF4-FFF2-40B4-BE49-F238E27FC236}">
                    <a16:creationId xmlns:a16="http://schemas.microsoft.com/office/drawing/2014/main" xmlns="" id="{DC03543B-B5BF-4B35-B2EC-7AD450E0699C}"/>
                  </a:ext>
                </a:extLst>
              </p:cNvPr>
              <p:cNvSpPr/>
              <p:nvPr/>
            </p:nvSpPr>
            <p:spPr>
              <a:xfrm rot="21245215">
                <a:off x="4069053" y="5739127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</p:grpSp>
        <p:grpSp>
          <p:nvGrpSpPr>
            <p:cNvPr id="7" name="îŝliḓe">
              <a:extLst>
                <a:ext uri="{FF2B5EF4-FFF2-40B4-BE49-F238E27FC236}">
                  <a16:creationId xmlns:a16="http://schemas.microsoft.com/office/drawing/2014/main" xmlns="" id="{0527C654-7B7E-4A68-A074-9F890A019784}"/>
                </a:ext>
              </a:extLst>
            </p:cNvPr>
            <p:cNvGrpSpPr/>
            <p:nvPr/>
          </p:nvGrpSpPr>
          <p:grpSpPr>
            <a:xfrm>
              <a:off x="687280" y="1130300"/>
              <a:ext cx="3791329" cy="1998194"/>
              <a:chOff x="687278" y="2398652"/>
              <a:chExt cx="3524773" cy="1998194"/>
            </a:xfrm>
          </p:grpSpPr>
          <p:sp>
            <p:nvSpPr>
              <p:cNvPr id="29" name="ïṣľíḍè">
                <a:extLst>
                  <a:ext uri="{FF2B5EF4-FFF2-40B4-BE49-F238E27FC236}">
                    <a16:creationId xmlns:a16="http://schemas.microsoft.com/office/drawing/2014/main" xmlns="" id="{3798838F-27FD-4981-AF61-C0135191CDF1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0" name="îşḷíḍè">
                <a:extLst>
                  <a:ext uri="{FF2B5EF4-FFF2-40B4-BE49-F238E27FC236}">
                    <a16:creationId xmlns:a16="http://schemas.microsoft.com/office/drawing/2014/main" xmlns="" id="{4B8B7B4E-5E97-4578-8AED-C32FA9079483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876C9B44-A8E9-448E-95D4-298BAB01FC91}"/>
                </a:ext>
              </a:extLst>
            </p:cNvPr>
            <p:cNvCxnSpPr/>
            <p:nvPr/>
          </p:nvCxnSpPr>
          <p:spPr>
            <a:xfrm flipH="1">
              <a:off x="687280" y="2979000"/>
              <a:ext cx="347372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ṡľiḋê">
              <a:extLst>
                <a:ext uri="{FF2B5EF4-FFF2-40B4-BE49-F238E27FC236}">
                  <a16:creationId xmlns:a16="http://schemas.microsoft.com/office/drawing/2014/main" xmlns="" id="{E7C6983B-712B-45E4-8DCB-75F33A11A5CD}"/>
                </a:ext>
              </a:extLst>
            </p:cNvPr>
            <p:cNvGrpSpPr/>
            <p:nvPr/>
          </p:nvGrpSpPr>
          <p:grpSpPr>
            <a:xfrm>
              <a:off x="7727643" y="1130300"/>
              <a:ext cx="3791257" cy="1307583"/>
              <a:chOff x="7727643" y="1274400"/>
              <a:chExt cx="3791257" cy="1307583"/>
            </a:xfrm>
          </p:grpSpPr>
          <p:sp>
            <p:nvSpPr>
              <p:cNvPr id="24" name="îṧlïďè">
                <a:extLst>
                  <a:ext uri="{FF2B5EF4-FFF2-40B4-BE49-F238E27FC236}">
                    <a16:creationId xmlns:a16="http://schemas.microsoft.com/office/drawing/2014/main" xmlns="" id="{D1989D03-4A11-488D-AC8E-77F4CB9ACF1C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sḻïḓê">
                <a:extLst>
                  <a:ext uri="{FF2B5EF4-FFF2-40B4-BE49-F238E27FC236}">
                    <a16:creationId xmlns:a16="http://schemas.microsoft.com/office/drawing/2014/main" xmlns="" id="{2A56C63D-2FD1-40F7-BDE0-63E4BBA37E8B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  <p:grpSp>
            <p:nvGrpSpPr>
              <p:cNvPr id="26" name="iśļíḍè">
                <a:extLst>
                  <a:ext uri="{FF2B5EF4-FFF2-40B4-BE49-F238E27FC236}">
                    <a16:creationId xmlns:a16="http://schemas.microsoft.com/office/drawing/2014/main" xmlns="" id="{4E6E027A-700B-42A2-B406-257BBF6F7ED7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7" name="iṥļîḋe">
                  <a:extLst>
                    <a:ext uri="{FF2B5EF4-FFF2-40B4-BE49-F238E27FC236}">
                      <a16:creationId xmlns:a16="http://schemas.microsoft.com/office/drawing/2014/main" xmlns="" id="{49116C42-7753-481A-8924-BB59CF6CD1B5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iṧľîḋé">
                  <a:extLst>
                    <a:ext uri="{FF2B5EF4-FFF2-40B4-BE49-F238E27FC236}">
                      <a16:creationId xmlns:a16="http://schemas.microsoft.com/office/drawing/2014/main" xmlns="" id="{E8574592-D23F-4740-A6BD-7BCE550BD832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îṣļîḍê">
              <a:extLst>
                <a:ext uri="{FF2B5EF4-FFF2-40B4-BE49-F238E27FC236}">
                  <a16:creationId xmlns:a16="http://schemas.microsoft.com/office/drawing/2014/main" xmlns="" id="{184395B8-D6E7-411F-AB28-E29BF6D3B34E}"/>
                </a:ext>
              </a:extLst>
            </p:cNvPr>
            <p:cNvGrpSpPr/>
            <p:nvPr/>
          </p:nvGrpSpPr>
          <p:grpSpPr>
            <a:xfrm>
              <a:off x="7727643" y="2984759"/>
              <a:ext cx="3791257" cy="1307583"/>
              <a:chOff x="7727643" y="1274400"/>
              <a:chExt cx="3791257" cy="1307583"/>
            </a:xfrm>
          </p:grpSpPr>
          <p:sp>
            <p:nvSpPr>
              <p:cNvPr id="19" name="iṩḻíḋe">
                <a:extLst>
                  <a:ext uri="{FF2B5EF4-FFF2-40B4-BE49-F238E27FC236}">
                    <a16:creationId xmlns:a16="http://schemas.microsoft.com/office/drawing/2014/main" xmlns="" id="{F13559C4-6679-4C04-8EAF-8B53BE4883FF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ṣḷidé">
                <a:extLst>
                  <a:ext uri="{FF2B5EF4-FFF2-40B4-BE49-F238E27FC236}">
                    <a16:creationId xmlns:a16="http://schemas.microsoft.com/office/drawing/2014/main" xmlns="" id="{F98581BF-D15F-494F-A095-2D3A1E68A00F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  <p:grpSp>
            <p:nvGrpSpPr>
              <p:cNvPr id="21" name="íṣļíḑê">
                <a:extLst>
                  <a:ext uri="{FF2B5EF4-FFF2-40B4-BE49-F238E27FC236}">
                    <a16:creationId xmlns:a16="http://schemas.microsoft.com/office/drawing/2014/main" xmlns="" id="{F899839B-3776-4DE3-BFDC-33B19BD57A57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2" name="iSḷïḋè">
                  <a:extLst>
                    <a:ext uri="{FF2B5EF4-FFF2-40B4-BE49-F238E27FC236}">
                      <a16:creationId xmlns:a16="http://schemas.microsoft.com/office/drawing/2014/main" xmlns="" id="{1EB30366-069E-446E-AEAB-4CFC0233BC6B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  <a:buNone/>
                  </a:pPr>
                  <a:endParaRPr lang="zh-CN" altLang="en-US" sz="1700"/>
                </a:p>
              </p:txBody>
            </p:sp>
            <p:sp>
              <p:nvSpPr>
                <p:cNvPr id="23" name="í$ḷîdê">
                  <a:extLst>
                    <a:ext uri="{FF2B5EF4-FFF2-40B4-BE49-F238E27FC236}">
                      <a16:creationId xmlns:a16="http://schemas.microsoft.com/office/drawing/2014/main" xmlns="" id="{0ABFABF5-8D7F-4433-94AB-7EBBAB8EDCE1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iṧḻîdê">
              <a:extLst>
                <a:ext uri="{FF2B5EF4-FFF2-40B4-BE49-F238E27FC236}">
                  <a16:creationId xmlns:a16="http://schemas.microsoft.com/office/drawing/2014/main" xmlns="" id="{27D7884E-7EE3-48C2-A67F-965AC9F69F36}"/>
                </a:ext>
              </a:extLst>
            </p:cNvPr>
            <p:cNvGrpSpPr/>
            <p:nvPr/>
          </p:nvGrpSpPr>
          <p:grpSpPr>
            <a:xfrm>
              <a:off x="7727643" y="4839217"/>
              <a:ext cx="3791257" cy="1307583"/>
              <a:chOff x="7727643" y="1274400"/>
              <a:chExt cx="3791257" cy="1307583"/>
            </a:xfrm>
          </p:grpSpPr>
          <p:sp>
            <p:nvSpPr>
              <p:cNvPr id="14" name="îsļîḋé">
                <a:extLst>
                  <a:ext uri="{FF2B5EF4-FFF2-40B4-BE49-F238E27FC236}">
                    <a16:creationId xmlns:a16="http://schemas.microsoft.com/office/drawing/2014/main" xmlns="" id="{A3A64CCA-B56E-4A0B-80A3-7408CCB7E8F4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ïSļîḑé">
                <a:extLst>
                  <a:ext uri="{FF2B5EF4-FFF2-40B4-BE49-F238E27FC236}">
                    <a16:creationId xmlns:a16="http://schemas.microsoft.com/office/drawing/2014/main" xmlns="" id="{57E135CA-22B5-4A65-91A3-37BE5145A735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  <p:grpSp>
            <p:nvGrpSpPr>
              <p:cNvPr id="16" name="iṥ1ïḋe">
                <a:extLst>
                  <a:ext uri="{FF2B5EF4-FFF2-40B4-BE49-F238E27FC236}">
                    <a16:creationId xmlns:a16="http://schemas.microsoft.com/office/drawing/2014/main" xmlns="" id="{19755B08-C3D7-4819-BCA1-99B4237102A8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17" name="îṧḻïḑe">
                  <a:extLst>
                    <a:ext uri="{FF2B5EF4-FFF2-40B4-BE49-F238E27FC236}">
                      <a16:creationId xmlns:a16="http://schemas.microsoft.com/office/drawing/2014/main" xmlns="" id="{4DED5A28-EE7D-4C4F-A0A7-3A1EBCCBCC85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i$ļiḑe">
                  <a:extLst>
                    <a:ext uri="{FF2B5EF4-FFF2-40B4-BE49-F238E27FC236}">
                      <a16:creationId xmlns:a16="http://schemas.microsoft.com/office/drawing/2014/main" xmlns="" id="{8AFF53CC-E14E-497A-9874-0FFA0EDE87C4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61FD3C3-A784-44FA-BE5B-EEB15D9D5329}"/>
                </a:ext>
              </a:extLst>
            </p:cNvPr>
            <p:cNvCxnSpPr/>
            <p:nvPr/>
          </p:nvCxnSpPr>
          <p:spPr>
            <a:xfrm>
              <a:off x="8526000" y="266400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D78B1A88-0C5C-4C9F-9FD6-DB62B2B6E2F1}"/>
                </a:ext>
              </a:extLst>
            </p:cNvPr>
            <p:cNvCxnSpPr/>
            <p:nvPr/>
          </p:nvCxnSpPr>
          <p:spPr>
            <a:xfrm>
              <a:off x="8526000" y="454995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6159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C09C9B-88F7-4928-88BC-86ACAC3E2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AF4FFC-761F-4273-A77F-4FAD0ABD4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A7A06D4-E8E4-4A18-B9C1-E81A4DB17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f3f4b00f-8b6a-48e9-b91c-9f1430da7b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6A77FE5-3A92-4615-B771-C9B15396D94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8733" y="1162420"/>
            <a:ext cx="10714534" cy="4884326"/>
            <a:chOff x="738733" y="1162419"/>
            <a:chExt cx="10714536" cy="4884327"/>
          </a:xfrm>
        </p:grpSpPr>
        <p:grpSp>
          <p:nvGrpSpPr>
            <p:cNvPr id="6" name="íṧľiḋ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C5B6074D-6D56-403A-92AA-8FB88F26567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38733" y="1944000"/>
              <a:ext cx="10714536" cy="4102746"/>
              <a:chOff x="738721" y="1447800"/>
              <a:chExt cx="10714558" cy="4102756"/>
            </a:xfrm>
          </p:grpSpPr>
          <p:sp>
            <p:nvSpPr>
              <p:cNvPr id="22" name="íṧlîḍê">
                <a:extLst>
                  <a:ext uri="{FF2B5EF4-FFF2-40B4-BE49-F238E27FC236}">
                    <a16:creationId xmlns:a16="http://schemas.microsoft.com/office/drawing/2014/main" xmlns="" id="{A36F590C-9244-4879-B4A6-8A66F3C959D8}"/>
                  </a:ext>
                </a:extLst>
              </p:cNvPr>
              <p:cNvSpPr/>
              <p:nvPr/>
            </p:nvSpPr>
            <p:spPr bwMode="auto">
              <a:xfrm>
                <a:off x="9393997" y="2159166"/>
                <a:ext cx="1911719" cy="268552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ŝḷíḍê">
                <a:extLst>
                  <a:ext uri="{FF2B5EF4-FFF2-40B4-BE49-F238E27FC236}">
                    <a16:creationId xmlns:a16="http://schemas.microsoft.com/office/drawing/2014/main" xmlns="" id="{959F7BEA-6F29-4AFD-9A8A-568BFFE50316}"/>
                  </a:ext>
                </a:extLst>
              </p:cNvPr>
              <p:cNvSpPr/>
              <p:nvPr/>
            </p:nvSpPr>
            <p:spPr bwMode="auto">
              <a:xfrm>
                <a:off x="935467" y="4692295"/>
                <a:ext cx="1911719" cy="152400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$lïdé">
                <a:extLst>
                  <a:ext uri="{FF2B5EF4-FFF2-40B4-BE49-F238E27FC236}">
                    <a16:creationId xmlns:a16="http://schemas.microsoft.com/office/drawing/2014/main" xmlns="" id="{4A86D7E0-E32D-420C-B1F1-46F6DB58C842}"/>
                  </a:ext>
                </a:extLst>
              </p:cNvPr>
              <p:cNvSpPr/>
              <p:nvPr/>
            </p:nvSpPr>
            <p:spPr bwMode="auto">
              <a:xfrm>
                <a:off x="1875305" y="4569326"/>
                <a:ext cx="1911719" cy="275368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sliḓê">
                <a:extLst>
                  <a:ext uri="{FF2B5EF4-FFF2-40B4-BE49-F238E27FC236}">
                    <a16:creationId xmlns:a16="http://schemas.microsoft.com/office/drawing/2014/main" xmlns="" id="{8A72B255-683B-4286-8303-E90E264DFCDD}"/>
                  </a:ext>
                </a:extLst>
              </p:cNvPr>
              <p:cNvSpPr/>
              <p:nvPr/>
            </p:nvSpPr>
            <p:spPr bwMode="auto">
              <a:xfrm>
                <a:off x="2815140" y="4429963"/>
                <a:ext cx="1911719" cy="414730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3"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ṣ1îḋê">
                <a:extLst>
                  <a:ext uri="{FF2B5EF4-FFF2-40B4-BE49-F238E27FC236}">
                    <a16:creationId xmlns:a16="http://schemas.microsoft.com/office/drawing/2014/main" xmlns="" id="{84451922-2409-483F-BE9F-F01C9725C59C}"/>
                  </a:ext>
                </a:extLst>
              </p:cNvPr>
              <p:cNvSpPr/>
              <p:nvPr/>
            </p:nvSpPr>
            <p:spPr bwMode="auto">
              <a:xfrm>
                <a:off x="3754977" y="4192225"/>
                <a:ext cx="1911719" cy="65246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ṣ1îḋe">
                <a:extLst>
                  <a:ext uri="{FF2B5EF4-FFF2-40B4-BE49-F238E27FC236}">
                    <a16:creationId xmlns:a16="http://schemas.microsoft.com/office/drawing/2014/main" xmlns="" id="{6BF92E54-3F04-475B-B16A-256769BC5818}"/>
                  </a:ext>
                </a:extLst>
              </p:cNvPr>
              <p:cNvSpPr/>
              <p:nvPr/>
            </p:nvSpPr>
            <p:spPr bwMode="auto">
              <a:xfrm>
                <a:off x="4694815" y="3929895"/>
                <a:ext cx="1911719" cy="91479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2"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ṡḷïḋê">
                <a:extLst>
                  <a:ext uri="{FF2B5EF4-FFF2-40B4-BE49-F238E27FC236}">
                    <a16:creationId xmlns:a16="http://schemas.microsoft.com/office/drawing/2014/main" xmlns="" id="{A577CCD0-81D2-4DE7-B6C2-24A0C35D3A09}"/>
                  </a:ext>
                </a:extLst>
              </p:cNvPr>
              <p:cNvSpPr/>
              <p:nvPr/>
            </p:nvSpPr>
            <p:spPr bwMode="auto">
              <a:xfrm>
                <a:off x="5634651" y="3656581"/>
                <a:ext cx="1911719" cy="1188114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ŝḻïḑe">
                <a:extLst>
                  <a:ext uri="{FF2B5EF4-FFF2-40B4-BE49-F238E27FC236}">
                    <a16:creationId xmlns:a16="http://schemas.microsoft.com/office/drawing/2014/main" xmlns="" id="{8696C94D-1B70-4E37-8469-CE51415990AA}"/>
                  </a:ext>
                </a:extLst>
              </p:cNvPr>
              <p:cNvSpPr/>
              <p:nvPr/>
            </p:nvSpPr>
            <p:spPr bwMode="auto">
              <a:xfrm>
                <a:off x="6574489" y="3421632"/>
                <a:ext cx="1911719" cy="1423063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5"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ṩḻiḑé">
                <a:extLst>
                  <a:ext uri="{FF2B5EF4-FFF2-40B4-BE49-F238E27FC236}">
                    <a16:creationId xmlns:a16="http://schemas.microsoft.com/office/drawing/2014/main" xmlns="" id="{4C5713CE-1D08-4874-A589-CACD7B689A36}"/>
                  </a:ext>
                </a:extLst>
              </p:cNvPr>
              <p:cNvSpPr/>
              <p:nvPr/>
            </p:nvSpPr>
            <p:spPr bwMode="auto">
              <a:xfrm>
                <a:off x="7514327" y="3126511"/>
                <a:ext cx="1911719" cy="1718183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ś1íḑé">
                <a:extLst>
                  <a:ext uri="{FF2B5EF4-FFF2-40B4-BE49-F238E27FC236}">
                    <a16:creationId xmlns:a16="http://schemas.microsoft.com/office/drawing/2014/main" xmlns="" id="{635CA0C0-8165-4B01-9A69-526B0A1A35C3}"/>
                  </a:ext>
                </a:extLst>
              </p:cNvPr>
              <p:cNvSpPr/>
              <p:nvPr/>
            </p:nvSpPr>
            <p:spPr bwMode="auto">
              <a:xfrm>
                <a:off x="8454162" y="2823191"/>
                <a:ext cx="1911719" cy="2021505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íşḷiḑè">
                <a:extLst>
                  <a:ext uri="{FF2B5EF4-FFF2-40B4-BE49-F238E27FC236}">
                    <a16:creationId xmlns:a16="http://schemas.microsoft.com/office/drawing/2014/main" xmlns="" id="{9E4C7B59-628C-4E85-B76C-5C3DAB2B256F}"/>
                  </a:ext>
                </a:extLst>
              </p:cNvPr>
              <p:cNvGrpSpPr/>
              <p:nvPr/>
            </p:nvGrpSpPr>
            <p:grpSpPr>
              <a:xfrm>
                <a:off x="1568170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64" name="îšľïḍê">
                  <a:extLst>
                    <a:ext uri="{FF2B5EF4-FFF2-40B4-BE49-F238E27FC236}">
                      <a16:creationId xmlns:a16="http://schemas.microsoft.com/office/drawing/2014/main" xmlns="" id="{80E06EA2-3E5F-40E5-88AB-5FF33FE17DE9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2009</a:t>
                  </a:r>
                </a:p>
              </p:txBody>
            </p: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xmlns="" id="{C6656AA9-9419-41C5-AAD0-DD9F04687C71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iŝľídê">
                <a:extLst>
                  <a:ext uri="{FF2B5EF4-FFF2-40B4-BE49-F238E27FC236}">
                    <a16:creationId xmlns:a16="http://schemas.microsoft.com/office/drawing/2014/main" xmlns="" id="{576BBFAC-C51A-435B-A5D4-B07E57F90808}"/>
                  </a:ext>
                </a:extLst>
              </p:cNvPr>
              <p:cNvGrpSpPr/>
              <p:nvPr/>
            </p:nvGrpSpPr>
            <p:grpSpPr>
              <a:xfrm>
                <a:off x="2511567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62" name="ï$ḻïdé">
                  <a:extLst>
                    <a:ext uri="{FF2B5EF4-FFF2-40B4-BE49-F238E27FC236}">
                      <a16:creationId xmlns:a16="http://schemas.microsoft.com/office/drawing/2014/main" xmlns="" id="{2BCD782A-1996-44D9-92D1-5687C2090841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2010</a:t>
                  </a:r>
                </a:p>
              </p:txBody>
            </p:sp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xmlns="" id="{5543441B-BD17-4872-9D36-ADF72578CE80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îṩḻïḍè">
                <a:extLst>
                  <a:ext uri="{FF2B5EF4-FFF2-40B4-BE49-F238E27FC236}">
                    <a16:creationId xmlns:a16="http://schemas.microsoft.com/office/drawing/2014/main" xmlns="" id="{20E1D879-237C-4991-9750-770E5E4D82A9}"/>
                  </a:ext>
                </a:extLst>
              </p:cNvPr>
              <p:cNvGrpSpPr/>
              <p:nvPr/>
            </p:nvGrpSpPr>
            <p:grpSpPr>
              <a:xfrm>
                <a:off x="3454966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60" name="ïṥḷíḑe">
                  <a:extLst>
                    <a:ext uri="{FF2B5EF4-FFF2-40B4-BE49-F238E27FC236}">
                      <a16:creationId xmlns:a16="http://schemas.microsoft.com/office/drawing/2014/main" xmlns="" id="{6807129E-15B1-4BED-A0FD-587A14F3E23C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2011</a:t>
                  </a:r>
                </a:p>
              </p:txBody>
            </p: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xmlns="" id="{D2699787-F4F5-4A7D-9CE3-C456D57FD2BF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iS1ide">
                <a:extLst>
                  <a:ext uri="{FF2B5EF4-FFF2-40B4-BE49-F238E27FC236}">
                    <a16:creationId xmlns:a16="http://schemas.microsoft.com/office/drawing/2014/main" xmlns="" id="{8C688C5D-C8B0-448A-BAE9-0E8196E2D3FA}"/>
                  </a:ext>
                </a:extLst>
              </p:cNvPr>
              <p:cNvGrpSpPr/>
              <p:nvPr/>
            </p:nvGrpSpPr>
            <p:grpSpPr>
              <a:xfrm>
                <a:off x="4398364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58" name="iş1ïḍê">
                  <a:extLst>
                    <a:ext uri="{FF2B5EF4-FFF2-40B4-BE49-F238E27FC236}">
                      <a16:creationId xmlns:a16="http://schemas.microsoft.com/office/drawing/2014/main" xmlns="" id="{E950A35D-EEEC-4612-9BC2-44D607AFE79B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2012</a:t>
                  </a:r>
                </a:p>
              </p:txBody>
            </p: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xmlns="" id="{0E567711-BE75-4F2E-B182-20554C13C4CA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îṥļïḍè">
                <a:extLst>
                  <a:ext uri="{FF2B5EF4-FFF2-40B4-BE49-F238E27FC236}">
                    <a16:creationId xmlns:a16="http://schemas.microsoft.com/office/drawing/2014/main" xmlns="" id="{900AD232-F6E0-4EAC-868A-CE9885C810F0}"/>
                  </a:ext>
                </a:extLst>
              </p:cNvPr>
              <p:cNvGrpSpPr/>
              <p:nvPr/>
            </p:nvGrpSpPr>
            <p:grpSpPr>
              <a:xfrm>
                <a:off x="5341761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56" name="ïşḻíďê">
                  <a:extLst>
                    <a:ext uri="{FF2B5EF4-FFF2-40B4-BE49-F238E27FC236}">
                      <a16:creationId xmlns:a16="http://schemas.microsoft.com/office/drawing/2014/main" xmlns="" id="{A50909BF-5B4F-4F65-ADF4-673301B1B4B1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2013</a:t>
                  </a:r>
                </a:p>
              </p:txBody>
            </p: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xmlns="" id="{F059C1D9-762C-4553-B3FE-2E0486805C6A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iŝľiḋè">
                <a:extLst>
                  <a:ext uri="{FF2B5EF4-FFF2-40B4-BE49-F238E27FC236}">
                    <a16:creationId xmlns:a16="http://schemas.microsoft.com/office/drawing/2014/main" xmlns="" id="{13D45A6C-4F5E-41C5-B5C0-1E4062AA2FB5}"/>
                  </a:ext>
                </a:extLst>
              </p:cNvPr>
              <p:cNvGrpSpPr/>
              <p:nvPr/>
            </p:nvGrpSpPr>
            <p:grpSpPr>
              <a:xfrm>
                <a:off x="6285159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54" name="iṥḷidè">
                  <a:extLst>
                    <a:ext uri="{FF2B5EF4-FFF2-40B4-BE49-F238E27FC236}">
                      <a16:creationId xmlns:a16="http://schemas.microsoft.com/office/drawing/2014/main" xmlns="" id="{55AFCE28-5A37-4FBB-BE42-B41571221E05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2014</a:t>
                  </a:r>
                </a:p>
              </p:txBody>
            </p: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xmlns="" id="{76244185-8928-4944-947D-77DB2D7D74A6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îṥľïde">
                <a:extLst>
                  <a:ext uri="{FF2B5EF4-FFF2-40B4-BE49-F238E27FC236}">
                    <a16:creationId xmlns:a16="http://schemas.microsoft.com/office/drawing/2014/main" xmlns="" id="{7BAFE2E0-8353-4881-B3D8-52FB8564F01C}"/>
                  </a:ext>
                </a:extLst>
              </p:cNvPr>
              <p:cNvGrpSpPr/>
              <p:nvPr/>
            </p:nvGrpSpPr>
            <p:grpSpPr>
              <a:xfrm>
                <a:off x="7235705" y="4973621"/>
                <a:ext cx="599972" cy="576935"/>
                <a:chOff x="1016326" y="3754842"/>
                <a:chExt cx="464736" cy="446889"/>
              </a:xfrm>
            </p:grpSpPr>
            <p:sp>
              <p:nvSpPr>
                <p:cNvPr id="52" name="íṣlidè">
                  <a:extLst>
                    <a:ext uri="{FF2B5EF4-FFF2-40B4-BE49-F238E27FC236}">
                      <a16:creationId xmlns:a16="http://schemas.microsoft.com/office/drawing/2014/main" xmlns="" id="{37063A9F-2C3D-4A6E-9772-F3689169E515}"/>
                    </a:ext>
                  </a:extLst>
                </p:cNvPr>
                <p:cNvSpPr txBox="1"/>
                <p:nvPr/>
              </p:nvSpPr>
              <p:spPr>
                <a:xfrm>
                  <a:off x="1016326" y="3951410"/>
                  <a:ext cx="464736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2015</a:t>
                  </a:r>
                </a:p>
              </p:txBody>
            </p:sp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xmlns="" id="{026B8530-ECDE-4F17-8A9D-76D5C32D10E3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iś1idè">
                <a:extLst>
                  <a:ext uri="{FF2B5EF4-FFF2-40B4-BE49-F238E27FC236}">
                    <a16:creationId xmlns:a16="http://schemas.microsoft.com/office/drawing/2014/main" xmlns="" id="{801C0A99-EB67-4A33-87FC-0C916FB2DBBB}"/>
                  </a:ext>
                </a:extLst>
              </p:cNvPr>
              <p:cNvGrpSpPr/>
              <p:nvPr/>
            </p:nvGrpSpPr>
            <p:grpSpPr>
              <a:xfrm>
                <a:off x="8171956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50" name="ísľide">
                  <a:extLst>
                    <a:ext uri="{FF2B5EF4-FFF2-40B4-BE49-F238E27FC236}">
                      <a16:creationId xmlns:a16="http://schemas.microsoft.com/office/drawing/2014/main" xmlns="" id="{EC432997-3BFC-41E1-A163-BE759F7E6F16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2016</a:t>
                  </a:r>
                </a:p>
              </p:txBody>
            </p: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xmlns="" id="{89EA4212-306D-47B1-98F6-6A6AFB388976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îśľiďe">
                <a:extLst>
                  <a:ext uri="{FF2B5EF4-FFF2-40B4-BE49-F238E27FC236}">
                    <a16:creationId xmlns:a16="http://schemas.microsoft.com/office/drawing/2014/main" xmlns="" id="{7A9466CD-6D91-4149-BAFE-1F3D0E4F8EED}"/>
                  </a:ext>
                </a:extLst>
              </p:cNvPr>
              <p:cNvGrpSpPr/>
              <p:nvPr/>
            </p:nvGrpSpPr>
            <p:grpSpPr>
              <a:xfrm>
                <a:off x="9115353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48" name="ï$ḷïḋé">
                  <a:extLst>
                    <a:ext uri="{FF2B5EF4-FFF2-40B4-BE49-F238E27FC236}">
                      <a16:creationId xmlns:a16="http://schemas.microsoft.com/office/drawing/2014/main" xmlns="" id="{2A2CFD3F-FC44-423E-97D3-09947E9E883F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2017</a:t>
                  </a:r>
                </a:p>
              </p:txBody>
            </p: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xmlns="" id="{F8381F43-60BA-4891-A55C-D4D3F7624605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iṩḻîḑe">
                <a:extLst>
                  <a:ext uri="{FF2B5EF4-FFF2-40B4-BE49-F238E27FC236}">
                    <a16:creationId xmlns:a16="http://schemas.microsoft.com/office/drawing/2014/main" xmlns="" id="{7D6819FC-B008-4458-BDAA-8B97ED83C65B}"/>
                  </a:ext>
                </a:extLst>
              </p:cNvPr>
              <p:cNvGrpSpPr/>
              <p:nvPr/>
            </p:nvGrpSpPr>
            <p:grpSpPr>
              <a:xfrm>
                <a:off x="10025955" y="4973621"/>
                <a:ext cx="614272" cy="576935"/>
                <a:chOff x="1010787" y="3754842"/>
                <a:chExt cx="475812" cy="446889"/>
              </a:xfrm>
            </p:grpSpPr>
            <p:sp>
              <p:nvSpPr>
                <p:cNvPr id="46" name="îṧľídé">
                  <a:extLst>
                    <a:ext uri="{FF2B5EF4-FFF2-40B4-BE49-F238E27FC236}">
                      <a16:creationId xmlns:a16="http://schemas.microsoft.com/office/drawing/2014/main" xmlns="" id="{F5D65D23-2632-442B-BE7A-00E214B81891}"/>
                    </a:ext>
                  </a:extLst>
                </p:cNvPr>
                <p:cNvSpPr txBox="1"/>
                <p:nvPr/>
              </p:nvSpPr>
              <p:spPr>
                <a:xfrm>
                  <a:off x="1010787" y="3951410"/>
                  <a:ext cx="475812" cy="2503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>
                  <a:normAutofit/>
                </a:bodyPr>
                <a:lstStyle/>
                <a:p>
                  <a:pPr lvl="0" algn="ctr"/>
                  <a:r>
                    <a:rPr lang="en-US" altLang="ko-KR" sz="1500" dirty="0"/>
                    <a:t>2018</a:t>
                  </a:r>
                </a:p>
              </p:txBody>
            </p:sp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xmlns="" id="{4C563F7E-F602-489D-BA92-E052B9AA2B24}"/>
                    </a:ext>
                  </a:extLst>
                </p:cNvPr>
                <p:cNvCxnSpPr/>
                <p:nvPr/>
              </p:nvCxnSpPr>
              <p:spPr>
                <a:xfrm flipV="1">
                  <a:off x="1255044" y="3754842"/>
                  <a:ext cx="0" cy="183868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  <a:prstDash val="sysDash"/>
                  <a:headEnd type="oval" w="sm" len="sm"/>
                  <a:tailEnd type="oval" w="sm" len="sm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" name="ïṩlïḓé">
                <a:extLst>
                  <a:ext uri="{FF2B5EF4-FFF2-40B4-BE49-F238E27FC236}">
                    <a16:creationId xmlns:a16="http://schemas.microsoft.com/office/drawing/2014/main" xmlns="" id="{96CD7783-673F-490E-98CE-AD1562B64D3F}"/>
                  </a:ext>
                </a:extLst>
              </p:cNvPr>
              <p:cNvSpPr txBox="1"/>
              <p:nvPr/>
            </p:nvSpPr>
            <p:spPr>
              <a:xfrm>
                <a:off x="9212902" y="1447800"/>
                <a:ext cx="2240377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lvl="0"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F6ECBFFA-AE00-4945-BB5B-1FE6EED97E6A}"/>
                  </a:ext>
                </a:extLst>
              </p:cNvPr>
              <p:cNvCxnSpPr/>
              <p:nvPr/>
            </p:nvCxnSpPr>
            <p:spPr>
              <a:xfrm flipV="1">
                <a:off x="10358603" y="1806660"/>
                <a:ext cx="0" cy="237373"/>
              </a:xfrm>
              <a:prstGeom prst="line">
                <a:avLst/>
              </a:prstGeom>
              <a:ln>
                <a:solidFill>
                  <a:schemeClr val="accent1"/>
                </a:solidFill>
                <a:prstDash val="sysDash"/>
                <a:headEnd type="oval" w="sm" len="sm"/>
                <a:tailEnd type="oval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4" name="ïṧľídê">
                <a:extLst>
                  <a:ext uri="{FF2B5EF4-FFF2-40B4-BE49-F238E27FC236}">
                    <a16:creationId xmlns:a16="http://schemas.microsoft.com/office/drawing/2014/main" xmlns="" id="{0B0E87DE-B081-4E38-8DF5-AF89211767C6}"/>
                  </a:ext>
                </a:extLst>
              </p:cNvPr>
              <p:cNvSpPr txBox="1"/>
              <p:nvPr/>
            </p:nvSpPr>
            <p:spPr>
              <a:xfrm>
                <a:off x="738721" y="3978296"/>
                <a:ext cx="2240377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lvl="0"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1428061B-BD6E-4644-96E5-87C007C2AF95}"/>
                  </a:ext>
                </a:extLst>
              </p:cNvPr>
              <p:cNvCxnSpPr/>
              <p:nvPr/>
            </p:nvCxnSpPr>
            <p:spPr>
              <a:xfrm flipV="1">
                <a:off x="1884422" y="4337156"/>
                <a:ext cx="0" cy="23737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  <a:headEnd type="oval" w="sm" len="sm"/>
                <a:tailEnd type="oval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î$lïḍè">
              <a:extLst>
                <a:ext uri="{FF2B5EF4-FFF2-40B4-BE49-F238E27FC236}">
                  <a16:creationId xmlns:a16="http://schemas.microsoft.com/office/drawing/2014/main" xmlns="" id="{DAEAA91E-621F-48E9-8F16-0A9AEC5E7999}"/>
                </a:ext>
              </a:extLst>
            </p:cNvPr>
            <p:cNvGrpSpPr/>
            <p:nvPr/>
          </p:nvGrpSpPr>
          <p:grpSpPr>
            <a:xfrm>
              <a:off x="786000" y="1162419"/>
              <a:ext cx="4563345" cy="1104745"/>
              <a:chOff x="6951000" y="1143572"/>
              <a:chExt cx="4563345" cy="1104745"/>
            </a:xfrm>
          </p:grpSpPr>
          <p:grpSp>
            <p:nvGrpSpPr>
              <p:cNvPr id="16" name="íṡlîḍê">
                <a:extLst>
                  <a:ext uri="{FF2B5EF4-FFF2-40B4-BE49-F238E27FC236}">
                    <a16:creationId xmlns:a16="http://schemas.microsoft.com/office/drawing/2014/main" xmlns="" id="{35EB79B1-DB4C-434F-82AE-DEF686BEED3F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20" name="îşḻîḑè">
                  <a:extLst>
                    <a:ext uri="{FF2B5EF4-FFF2-40B4-BE49-F238E27FC236}">
                      <a16:creationId xmlns:a16="http://schemas.microsoft.com/office/drawing/2014/main" xmlns="" id="{873F8549-3818-4B40-9206-2F322A82901E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01.Text here</a:t>
                  </a:r>
                </a:p>
              </p:txBody>
            </p:sp>
            <p:sp>
              <p:nvSpPr>
                <p:cNvPr id="21" name="îṣḷïḍé">
                  <a:extLst>
                    <a:ext uri="{FF2B5EF4-FFF2-40B4-BE49-F238E27FC236}">
                      <a16:creationId xmlns:a16="http://schemas.microsoft.com/office/drawing/2014/main" xmlns="" id="{49CC94A1-B442-42C2-88C3-4C7868613F5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7" name="ï$1ïďé">
                <a:extLst>
                  <a:ext uri="{FF2B5EF4-FFF2-40B4-BE49-F238E27FC236}">
                    <a16:creationId xmlns:a16="http://schemas.microsoft.com/office/drawing/2014/main" xmlns="" id="{C67D38AD-78C7-4496-A524-9892458E083E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8" name="i$liḍè">
                  <a:extLst>
                    <a:ext uri="{FF2B5EF4-FFF2-40B4-BE49-F238E27FC236}">
                      <a16:creationId xmlns:a16="http://schemas.microsoft.com/office/drawing/2014/main" xmlns="" id="{19338F05-C661-4BD5-A918-89BB4BFC8590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9" name="işļïḋé">
                  <a:extLst>
                    <a:ext uri="{FF2B5EF4-FFF2-40B4-BE49-F238E27FC236}">
                      <a16:creationId xmlns:a16="http://schemas.microsoft.com/office/drawing/2014/main" xmlns="" id="{92B9AC4E-8746-4797-ACED-830CE4281B6E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8" name="iṡļíḋe">
              <a:extLst>
                <a:ext uri="{FF2B5EF4-FFF2-40B4-BE49-F238E27FC236}">
                  <a16:creationId xmlns:a16="http://schemas.microsoft.com/office/drawing/2014/main" xmlns="" id="{401A54C8-C5B8-4FC8-B057-16A686CD8D45}"/>
                </a:ext>
              </a:extLst>
            </p:cNvPr>
            <p:cNvGrpSpPr/>
            <p:nvPr/>
          </p:nvGrpSpPr>
          <p:grpSpPr>
            <a:xfrm>
              <a:off x="786000" y="2593582"/>
              <a:ext cx="4563345" cy="1104745"/>
              <a:chOff x="6951000" y="1143572"/>
              <a:chExt cx="4563345" cy="1104745"/>
            </a:xfrm>
          </p:grpSpPr>
          <p:grpSp>
            <p:nvGrpSpPr>
              <p:cNvPr id="10" name="işḷidê">
                <a:extLst>
                  <a:ext uri="{FF2B5EF4-FFF2-40B4-BE49-F238E27FC236}">
                    <a16:creationId xmlns:a16="http://schemas.microsoft.com/office/drawing/2014/main" xmlns="" id="{BC2710A4-4498-45F2-B314-BD138BA209D4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14" name="iśľïḋè">
                  <a:extLst>
                    <a:ext uri="{FF2B5EF4-FFF2-40B4-BE49-F238E27FC236}">
                      <a16:creationId xmlns:a16="http://schemas.microsoft.com/office/drawing/2014/main" xmlns="" id="{676C5360-2815-4CC3-861A-AC8595D0ECBE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  <p:sp>
              <p:nvSpPr>
                <p:cNvPr id="15" name="ïṣlïḋè">
                  <a:extLst>
                    <a:ext uri="{FF2B5EF4-FFF2-40B4-BE49-F238E27FC236}">
                      <a16:creationId xmlns:a16="http://schemas.microsoft.com/office/drawing/2014/main" xmlns="" id="{E02E70BF-A3DD-40BE-9CEE-2E9788D560C1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1" name="íşḻíḋê">
                <a:extLst>
                  <a:ext uri="{FF2B5EF4-FFF2-40B4-BE49-F238E27FC236}">
                    <a16:creationId xmlns:a16="http://schemas.microsoft.com/office/drawing/2014/main" xmlns="" id="{5420D0A3-E49D-4AD2-A68B-F5C572A301CC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2" name="ïSliďè">
                  <a:extLst>
                    <a:ext uri="{FF2B5EF4-FFF2-40B4-BE49-F238E27FC236}">
                      <a16:creationId xmlns:a16="http://schemas.microsoft.com/office/drawing/2014/main" xmlns="" id="{18D66AB3-6471-4828-B083-EF99AAA9993A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" name="îs1îḓé">
                  <a:extLst>
                    <a:ext uri="{FF2B5EF4-FFF2-40B4-BE49-F238E27FC236}">
                      <a16:creationId xmlns:a16="http://schemas.microsoft.com/office/drawing/2014/main" xmlns="" id="{D8A13492-392E-4C65-B94B-C7E158AC135F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C89E09D7-0FA5-460E-AC2D-0A883527D885}"/>
                </a:ext>
              </a:extLst>
            </p:cNvPr>
            <p:cNvCxnSpPr/>
            <p:nvPr/>
          </p:nvCxnSpPr>
          <p:spPr>
            <a:xfrm>
              <a:off x="1568180" y="2421545"/>
              <a:ext cx="362782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5559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91359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374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633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0882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702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968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62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1AF837-50F0-42FA-A70A-54629B99B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6C0300-79BC-42B8-9C70-C9AAFABD0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BF6A1A-A356-4D4D-9910-4D3002A7C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12331fd9-2cd9-46b1-a5d1-0f2b707772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CDE6F0-A207-4CD5-8F45-4D0CCF12F59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3950"/>
            <a:ext cx="10845800" cy="5029200"/>
            <a:chOff x="673100" y="1123950"/>
            <a:chExt cx="10845800" cy="5029200"/>
          </a:xfrm>
        </p:grpSpPr>
        <p:sp>
          <p:nvSpPr>
            <p:cNvPr id="6" name="îṧ1iḑe">
              <a:extLst>
                <a:ext uri="{FF2B5EF4-FFF2-40B4-BE49-F238E27FC236}">
                  <a16:creationId xmlns:a16="http://schemas.microsoft.com/office/drawing/2014/main" xmlns="" id="{B75B593D-5118-49BC-A389-D34D32D1AC16}"/>
                </a:ext>
              </a:extLst>
            </p:cNvPr>
            <p:cNvSpPr/>
            <p:nvPr/>
          </p:nvSpPr>
          <p:spPr>
            <a:xfrm>
              <a:off x="5471735" y="1123950"/>
              <a:ext cx="1209665" cy="5029200"/>
            </a:xfrm>
            <a:prstGeom prst="chevron">
              <a:avLst>
                <a:gd name="adj" fmla="val 786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7" name="îŝļîḓê">
              <a:extLst>
                <a:ext uri="{FF2B5EF4-FFF2-40B4-BE49-F238E27FC236}">
                  <a16:creationId xmlns:a16="http://schemas.microsoft.com/office/drawing/2014/main" xmlns="" id="{5D129375-D883-40FF-981D-95730D336E12}"/>
                </a:ext>
              </a:extLst>
            </p:cNvPr>
            <p:cNvGrpSpPr/>
            <p:nvPr/>
          </p:nvGrpSpPr>
          <p:grpSpPr>
            <a:xfrm>
              <a:off x="673100" y="1269000"/>
              <a:ext cx="5144668" cy="1209666"/>
              <a:chOff x="673100" y="1269000"/>
              <a:chExt cx="5144668" cy="1209666"/>
            </a:xfrm>
          </p:grpSpPr>
          <p:grpSp>
            <p:nvGrpSpPr>
              <p:cNvPr id="27" name="iṡlïḋe">
                <a:extLst>
                  <a:ext uri="{FF2B5EF4-FFF2-40B4-BE49-F238E27FC236}">
                    <a16:creationId xmlns:a16="http://schemas.microsoft.com/office/drawing/2014/main" xmlns="" id="{7FE49435-30E4-45DF-8E48-59E4D437925B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31" name="íŝ1ïḋé">
                  <a:extLst>
                    <a:ext uri="{FF2B5EF4-FFF2-40B4-BE49-F238E27FC236}">
                      <a16:creationId xmlns:a16="http://schemas.microsoft.com/office/drawing/2014/main" xmlns="" id="{69653AE2-418B-4708-9DBC-A84ECB6CB519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ísļïdé">
                  <a:extLst>
                    <a:ext uri="{FF2B5EF4-FFF2-40B4-BE49-F238E27FC236}">
                      <a16:creationId xmlns:a16="http://schemas.microsoft.com/office/drawing/2014/main" xmlns="" id="{FF046544-5666-410B-B63B-9CB9B7C43F50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" name="îṡļiďê">
                <a:extLst>
                  <a:ext uri="{FF2B5EF4-FFF2-40B4-BE49-F238E27FC236}">
                    <a16:creationId xmlns:a16="http://schemas.microsoft.com/office/drawing/2014/main" xmlns="" id="{B1AD1A3B-9C33-4766-B87E-315947D8CA17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29" name="îśļiḑê">
                  <a:extLst>
                    <a:ext uri="{FF2B5EF4-FFF2-40B4-BE49-F238E27FC236}">
                      <a16:creationId xmlns:a16="http://schemas.microsoft.com/office/drawing/2014/main" xmlns="" id="{C40916FE-7D97-440B-84EB-76A75B5C36EF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30" name="îṡ1íḍè">
                  <a:extLst>
                    <a:ext uri="{FF2B5EF4-FFF2-40B4-BE49-F238E27FC236}">
                      <a16:creationId xmlns:a16="http://schemas.microsoft.com/office/drawing/2014/main" xmlns="" id="{BAA22A9C-95D2-4D01-9403-25B5FA820764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sz="1200" dirty="0"/>
                    <a:t>Copy paste fonts. Choose the only option to retain text..…</a:t>
                  </a:r>
                  <a:r>
                    <a:rPr lang="de-DE" sz="1200" dirty="0"/>
                    <a:t>.</a:t>
                  </a:r>
                </a:p>
              </p:txBody>
            </p:sp>
          </p:grpSp>
        </p:grpSp>
        <p:grpSp>
          <p:nvGrpSpPr>
            <p:cNvPr id="8" name="îśľïḋé">
              <a:extLst>
                <a:ext uri="{FF2B5EF4-FFF2-40B4-BE49-F238E27FC236}">
                  <a16:creationId xmlns:a16="http://schemas.microsoft.com/office/drawing/2014/main" xmlns="" id="{31C5A163-6719-442F-BF2B-E8A56637BDC9}"/>
                </a:ext>
              </a:extLst>
            </p:cNvPr>
            <p:cNvGrpSpPr/>
            <p:nvPr/>
          </p:nvGrpSpPr>
          <p:grpSpPr>
            <a:xfrm>
              <a:off x="673100" y="3103067"/>
              <a:ext cx="5144668" cy="1209666"/>
              <a:chOff x="673100" y="1269000"/>
              <a:chExt cx="5144668" cy="1209666"/>
            </a:xfrm>
          </p:grpSpPr>
          <p:grpSp>
            <p:nvGrpSpPr>
              <p:cNvPr id="21" name="ïş1íḋê">
                <a:extLst>
                  <a:ext uri="{FF2B5EF4-FFF2-40B4-BE49-F238E27FC236}">
                    <a16:creationId xmlns:a16="http://schemas.microsoft.com/office/drawing/2014/main" xmlns="" id="{1FCA8220-1F75-4E4E-8E51-CCA0488371E4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25" name="ï$1iḋe">
                  <a:extLst>
                    <a:ext uri="{FF2B5EF4-FFF2-40B4-BE49-F238E27FC236}">
                      <a16:creationId xmlns:a16="http://schemas.microsoft.com/office/drawing/2014/main" xmlns="" id="{1F53D6A2-1FB7-456C-9155-D62CED03356D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iśļïḍe">
                  <a:extLst>
                    <a:ext uri="{FF2B5EF4-FFF2-40B4-BE49-F238E27FC236}">
                      <a16:creationId xmlns:a16="http://schemas.microsoft.com/office/drawing/2014/main" xmlns="" id="{4F923410-62B3-4F95-9D48-1A1ED2623E2D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ïṧḻîďé">
                <a:extLst>
                  <a:ext uri="{FF2B5EF4-FFF2-40B4-BE49-F238E27FC236}">
                    <a16:creationId xmlns:a16="http://schemas.microsoft.com/office/drawing/2014/main" xmlns="" id="{2CE00903-9B4D-4B9B-A374-A1F795D4B01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23" name="iṡ1îďé">
                  <a:extLst>
                    <a:ext uri="{FF2B5EF4-FFF2-40B4-BE49-F238E27FC236}">
                      <a16:creationId xmlns:a16="http://schemas.microsoft.com/office/drawing/2014/main" xmlns="" id="{9C10B3F0-C64C-437E-B632-46902C1ED506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24" name="iṡľïḓê">
                  <a:extLst>
                    <a:ext uri="{FF2B5EF4-FFF2-40B4-BE49-F238E27FC236}">
                      <a16:creationId xmlns:a16="http://schemas.microsoft.com/office/drawing/2014/main" xmlns="" id="{75565152-F634-45C6-B1BB-8040E04891A8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altLang="zh-CN" sz="1200" dirty="0"/>
                    <a:t>Copy paste fonts. Choose the only option to retain text..…</a:t>
                  </a:r>
                  <a:r>
                    <a:rPr lang="de-DE" altLang="zh-CN" sz="1200" dirty="0"/>
                    <a:t>.</a:t>
                  </a:r>
                </a:p>
              </p:txBody>
            </p:sp>
          </p:grpSp>
        </p:grpSp>
        <p:grpSp>
          <p:nvGrpSpPr>
            <p:cNvPr id="9" name="í$lïdè">
              <a:extLst>
                <a:ext uri="{FF2B5EF4-FFF2-40B4-BE49-F238E27FC236}">
                  <a16:creationId xmlns:a16="http://schemas.microsoft.com/office/drawing/2014/main" xmlns="" id="{C0CE5E03-14E7-4ED7-A9AC-2548ADBD69C0}"/>
                </a:ext>
              </a:extLst>
            </p:cNvPr>
            <p:cNvGrpSpPr/>
            <p:nvPr/>
          </p:nvGrpSpPr>
          <p:grpSpPr>
            <a:xfrm>
              <a:off x="673100" y="4937134"/>
              <a:ext cx="5144668" cy="1209666"/>
              <a:chOff x="673100" y="1269000"/>
              <a:chExt cx="5144668" cy="1209666"/>
            </a:xfrm>
          </p:grpSpPr>
          <p:grpSp>
            <p:nvGrpSpPr>
              <p:cNvPr id="15" name="îSḻîḑè">
                <a:extLst>
                  <a:ext uri="{FF2B5EF4-FFF2-40B4-BE49-F238E27FC236}">
                    <a16:creationId xmlns:a16="http://schemas.microsoft.com/office/drawing/2014/main" xmlns="" id="{3E012BC7-B295-4785-8762-5A8A48FAE371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19" name="îṩliḋe">
                  <a:extLst>
                    <a:ext uri="{FF2B5EF4-FFF2-40B4-BE49-F238E27FC236}">
                      <a16:creationId xmlns:a16="http://schemas.microsoft.com/office/drawing/2014/main" xmlns="" id="{753DE9DB-C90D-4B85-BE5A-54036A1DDE0B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işlïďe">
                  <a:extLst>
                    <a:ext uri="{FF2B5EF4-FFF2-40B4-BE49-F238E27FC236}">
                      <a16:creationId xmlns:a16="http://schemas.microsoft.com/office/drawing/2014/main" xmlns="" id="{7D94317D-F45F-4092-8B7F-406236BD93FB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ïšlíḑê">
                <a:extLst>
                  <a:ext uri="{FF2B5EF4-FFF2-40B4-BE49-F238E27FC236}">
                    <a16:creationId xmlns:a16="http://schemas.microsoft.com/office/drawing/2014/main" xmlns="" id="{655282A0-AF48-4D4F-9160-983C38147AD3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17" name="îSḷíḓê">
                  <a:extLst>
                    <a:ext uri="{FF2B5EF4-FFF2-40B4-BE49-F238E27FC236}">
                      <a16:creationId xmlns:a16="http://schemas.microsoft.com/office/drawing/2014/main" xmlns="" id="{AE1E40AD-15D9-473C-8574-184193945B3C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18" name="išḻíḋe">
                  <a:extLst>
                    <a:ext uri="{FF2B5EF4-FFF2-40B4-BE49-F238E27FC236}">
                      <a16:creationId xmlns:a16="http://schemas.microsoft.com/office/drawing/2014/main" xmlns="" id="{368B1733-D0C9-44D1-9C3D-C68929E5847F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altLang="zh-CN" sz="1200" dirty="0"/>
                    <a:t>Copy paste fonts. Choose the only option to retain text..…</a:t>
                  </a:r>
                  <a:r>
                    <a:rPr lang="de-DE" altLang="zh-CN" sz="1200" dirty="0"/>
                    <a:t>.</a:t>
                  </a:r>
                </a:p>
              </p:txBody>
            </p:sp>
          </p:grpSp>
        </p:grpSp>
        <p:grpSp>
          <p:nvGrpSpPr>
            <p:cNvPr id="10" name="íŝľïďê">
              <a:extLst>
                <a:ext uri="{FF2B5EF4-FFF2-40B4-BE49-F238E27FC236}">
                  <a16:creationId xmlns:a16="http://schemas.microsoft.com/office/drawing/2014/main" xmlns="" id="{E8E1B9D7-15C4-47A7-ADD9-D8B1782F07A9}"/>
                </a:ext>
              </a:extLst>
            </p:cNvPr>
            <p:cNvGrpSpPr/>
            <p:nvPr/>
          </p:nvGrpSpPr>
          <p:grpSpPr>
            <a:xfrm>
              <a:off x="6771000" y="2908608"/>
              <a:ext cx="1459884" cy="1459884"/>
              <a:chOff x="769412" y="1571625"/>
              <a:chExt cx="1209666" cy="1209666"/>
            </a:xfrm>
          </p:grpSpPr>
          <p:sp>
            <p:nvSpPr>
              <p:cNvPr id="13" name="ïSľîḍe">
                <a:extLst>
                  <a:ext uri="{FF2B5EF4-FFF2-40B4-BE49-F238E27FC236}">
                    <a16:creationId xmlns:a16="http://schemas.microsoft.com/office/drawing/2014/main" xmlns="" id="{673CF976-2B8E-477C-8E93-3C285171A606}"/>
                  </a:ext>
                </a:extLst>
              </p:cNvPr>
              <p:cNvSpPr/>
              <p:nvPr/>
            </p:nvSpPr>
            <p:spPr>
              <a:xfrm>
                <a:off x="769412" y="1571625"/>
                <a:ext cx="1209666" cy="1209666"/>
              </a:xfrm>
              <a:prstGeom prst="diamond">
                <a:avLst/>
              </a:prstGeom>
              <a:solidFill>
                <a:schemeClr val="accent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ïşļiḑê">
                <a:extLst>
                  <a:ext uri="{FF2B5EF4-FFF2-40B4-BE49-F238E27FC236}">
                    <a16:creationId xmlns:a16="http://schemas.microsoft.com/office/drawing/2014/main" xmlns="" id="{8D1CAEB9-4F53-4C8C-B592-46B517C76AF4}"/>
                  </a:ext>
                </a:extLst>
              </p:cNvPr>
              <p:cNvSpPr/>
              <p:nvPr/>
            </p:nvSpPr>
            <p:spPr bwMode="auto">
              <a:xfrm>
                <a:off x="1186238" y="1995399"/>
                <a:ext cx="376014" cy="362118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isḻíḓè">
              <a:extLst>
                <a:ext uri="{FF2B5EF4-FFF2-40B4-BE49-F238E27FC236}">
                  <a16:creationId xmlns:a16="http://schemas.microsoft.com/office/drawing/2014/main" xmlns="" id="{F2253C46-A2EF-4ECA-ACEB-4DF9D44BA54D}"/>
                </a:ext>
              </a:extLst>
            </p:cNvPr>
            <p:cNvSpPr txBox="1"/>
            <p:nvPr/>
          </p:nvSpPr>
          <p:spPr>
            <a:xfrm>
              <a:off x="8298182" y="3199185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2" name="i$ľidê">
              <a:extLst>
                <a:ext uri="{FF2B5EF4-FFF2-40B4-BE49-F238E27FC236}">
                  <a16:creationId xmlns:a16="http://schemas.microsoft.com/office/drawing/2014/main" xmlns="" id="{62064DC0-A874-48B3-9A5F-B0ABAADFCBFD}"/>
                </a:ext>
              </a:extLst>
            </p:cNvPr>
            <p:cNvSpPr txBox="1"/>
            <p:nvPr/>
          </p:nvSpPr>
          <p:spPr>
            <a:xfrm>
              <a:off x="8298182" y="3591697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083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6865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80492" y="4407877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9947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489711-55AA-45BC-864F-CE17172BF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49C0728-CFD8-47D2-A2C3-1C41162D5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90AF2D8-DA21-4D94-AD0F-C82E86ABD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6376b766-22e7-4acb-8b19-0b0f67bdb9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A9F7996-188E-4E01-B8C0-C66B9958937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53304"/>
            <a:ext cx="10858090" cy="4759223"/>
            <a:chOff x="669925" y="1353304"/>
            <a:chExt cx="10858090" cy="4759223"/>
          </a:xfrm>
        </p:grpSpPr>
        <p:sp>
          <p:nvSpPr>
            <p:cNvPr id="6" name="ïsḻîḓé">
              <a:extLst>
                <a:ext uri="{FF2B5EF4-FFF2-40B4-BE49-F238E27FC236}">
                  <a16:creationId xmlns:a16="http://schemas.microsoft.com/office/drawing/2014/main" xmlns="" id="{33DB737F-A7AE-4EDA-9960-804C1AE1FF74}"/>
                </a:ext>
              </a:extLst>
            </p:cNvPr>
            <p:cNvSpPr/>
            <p:nvPr/>
          </p:nvSpPr>
          <p:spPr>
            <a:xfrm>
              <a:off x="669927" y="1853999"/>
              <a:ext cx="5095805" cy="1801851"/>
            </a:xfrm>
            <a:prstGeom prst="rect">
              <a:avLst/>
            </a:prstGeom>
            <a:blipFill>
              <a:blip r:embed="rId3"/>
              <a:stretch>
                <a:fillRect t="-44582" b="-43958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 sz="1800"/>
            </a:p>
          </p:txBody>
        </p:sp>
        <p:sp>
          <p:nvSpPr>
            <p:cNvPr id="7" name="iṧḻîdé">
              <a:extLst>
                <a:ext uri="{FF2B5EF4-FFF2-40B4-BE49-F238E27FC236}">
                  <a16:creationId xmlns:a16="http://schemas.microsoft.com/office/drawing/2014/main" xmlns="" id="{FE389693-1BF1-4F61-9FB2-63A164D818B5}"/>
                </a:ext>
              </a:extLst>
            </p:cNvPr>
            <p:cNvSpPr/>
            <p:nvPr/>
          </p:nvSpPr>
          <p:spPr>
            <a:xfrm>
              <a:off x="6432210" y="1853999"/>
              <a:ext cx="5095805" cy="1801851"/>
            </a:xfrm>
            <a:prstGeom prst="rect">
              <a:avLst/>
            </a:prstGeom>
            <a:blipFill>
              <a:blip r:embed="rId4"/>
              <a:stretch>
                <a:fillRect t="-44582" b="-43958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 sz="1800"/>
            </a:p>
          </p:txBody>
        </p:sp>
        <p:sp>
          <p:nvSpPr>
            <p:cNvPr id="8" name="i$ľiḑè">
              <a:extLst>
                <a:ext uri="{FF2B5EF4-FFF2-40B4-BE49-F238E27FC236}">
                  <a16:creationId xmlns:a16="http://schemas.microsoft.com/office/drawing/2014/main" xmlns="" id="{0DF99C9A-7023-4177-8942-F00A2921FC15}"/>
                </a:ext>
              </a:extLst>
            </p:cNvPr>
            <p:cNvSpPr txBox="1"/>
            <p:nvPr/>
          </p:nvSpPr>
          <p:spPr bwMode="auto">
            <a:xfrm>
              <a:off x="669925" y="3313509"/>
              <a:ext cx="5087038" cy="348836"/>
            </a:xfrm>
            <a:prstGeom prst="rect">
              <a:avLst/>
            </a:prstGeom>
            <a:solidFill>
              <a:schemeClr val="tx1">
                <a:alpha val="62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dirty="0"/>
                <a:t>Text Here</a:t>
              </a:r>
            </a:p>
          </p:txBody>
        </p:sp>
        <p:sp>
          <p:nvSpPr>
            <p:cNvPr id="9" name="îṩḻiďè">
              <a:extLst>
                <a:ext uri="{FF2B5EF4-FFF2-40B4-BE49-F238E27FC236}">
                  <a16:creationId xmlns:a16="http://schemas.microsoft.com/office/drawing/2014/main" xmlns="" id="{0F6EE9D2-09B3-4E23-B079-AF3D05476D77}"/>
                </a:ext>
              </a:extLst>
            </p:cNvPr>
            <p:cNvSpPr txBox="1"/>
            <p:nvPr/>
          </p:nvSpPr>
          <p:spPr bwMode="auto">
            <a:xfrm>
              <a:off x="6432210" y="3307015"/>
              <a:ext cx="5087038" cy="348836"/>
            </a:xfrm>
            <a:prstGeom prst="rect">
              <a:avLst/>
            </a:prstGeom>
            <a:solidFill>
              <a:schemeClr val="tx1">
                <a:alpha val="62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dirty="0"/>
                <a:t>Text Here</a:t>
              </a:r>
            </a:p>
          </p:txBody>
        </p:sp>
        <p:sp>
          <p:nvSpPr>
            <p:cNvPr id="10" name="îṡlíḍè">
              <a:extLst>
                <a:ext uri="{FF2B5EF4-FFF2-40B4-BE49-F238E27FC236}">
                  <a16:creationId xmlns:a16="http://schemas.microsoft.com/office/drawing/2014/main" xmlns="" id="{E7FFCF87-6C9E-4B34-A595-E557CF6E4987}"/>
                </a:ext>
              </a:extLst>
            </p:cNvPr>
            <p:cNvSpPr/>
            <p:nvPr/>
          </p:nvSpPr>
          <p:spPr bwMode="auto">
            <a:xfrm>
              <a:off x="669927" y="5373217"/>
              <a:ext cx="10850560" cy="73931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b="1"/>
                <a:t>Supporting text here</a:t>
              </a:r>
              <a:endParaRPr lang="en-US" altLang="zh-CN" sz="1600" b="1" dirty="0"/>
            </a:p>
          </p:txBody>
        </p:sp>
        <p:grpSp>
          <p:nvGrpSpPr>
            <p:cNvPr id="11" name="îşľîḍe">
              <a:extLst>
                <a:ext uri="{FF2B5EF4-FFF2-40B4-BE49-F238E27FC236}">
                  <a16:creationId xmlns:a16="http://schemas.microsoft.com/office/drawing/2014/main" xmlns="" id="{6F3877CA-753B-46F5-9276-DF281ADC327B}"/>
                </a:ext>
              </a:extLst>
            </p:cNvPr>
            <p:cNvGrpSpPr/>
            <p:nvPr/>
          </p:nvGrpSpPr>
          <p:grpSpPr>
            <a:xfrm>
              <a:off x="2763788" y="1353304"/>
              <a:ext cx="899312" cy="900726"/>
              <a:chOff x="2808193" y="1541018"/>
              <a:chExt cx="899312" cy="900726"/>
            </a:xfrm>
          </p:grpSpPr>
          <p:sp>
            <p:nvSpPr>
              <p:cNvPr id="17" name="ïṣ1iďê">
                <a:extLst>
                  <a:ext uri="{FF2B5EF4-FFF2-40B4-BE49-F238E27FC236}">
                    <a16:creationId xmlns:a16="http://schemas.microsoft.com/office/drawing/2014/main" xmlns="" id="{1A63A559-8942-4D98-B2B1-943489C2BE61}"/>
                  </a:ext>
                </a:extLst>
              </p:cNvPr>
              <p:cNvSpPr/>
              <p:nvPr/>
            </p:nvSpPr>
            <p:spPr bwMode="auto">
              <a:xfrm>
                <a:off x="2808193" y="1541018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ïśļïdé">
                <a:extLst>
                  <a:ext uri="{FF2B5EF4-FFF2-40B4-BE49-F238E27FC236}">
                    <a16:creationId xmlns:a16="http://schemas.microsoft.com/office/drawing/2014/main" xmlns="" id="{21EFA00C-CF59-46A8-9CCA-DAA3A14B8106}"/>
                  </a:ext>
                </a:extLst>
              </p:cNvPr>
              <p:cNvSpPr/>
              <p:nvPr/>
            </p:nvSpPr>
            <p:spPr>
              <a:xfrm>
                <a:off x="2991000" y="1717565"/>
                <a:ext cx="533699" cy="54763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2" name="îŝlíḓè">
              <a:extLst>
                <a:ext uri="{FF2B5EF4-FFF2-40B4-BE49-F238E27FC236}">
                  <a16:creationId xmlns:a16="http://schemas.microsoft.com/office/drawing/2014/main" xmlns="" id="{A22DE72E-C93C-4EBD-BBC5-62974E60C6A0}"/>
                </a:ext>
              </a:extLst>
            </p:cNvPr>
            <p:cNvGrpSpPr/>
            <p:nvPr/>
          </p:nvGrpSpPr>
          <p:grpSpPr>
            <a:xfrm>
              <a:off x="8525315" y="1353304"/>
              <a:ext cx="899312" cy="900726"/>
              <a:chOff x="2808193" y="1541018"/>
              <a:chExt cx="899312" cy="900726"/>
            </a:xfrm>
          </p:grpSpPr>
          <p:sp>
            <p:nvSpPr>
              <p:cNvPr id="15" name="íṩḻïďê">
                <a:extLst>
                  <a:ext uri="{FF2B5EF4-FFF2-40B4-BE49-F238E27FC236}">
                    <a16:creationId xmlns:a16="http://schemas.microsoft.com/office/drawing/2014/main" xmlns="" id="{D42A28E8-71D8-4782-8426-0C86C94E111D}"/>
                  </a:ext>
                </a:extLst>
              </p:cNvPr>
              <p:cNvSpPr/>
              <p:nvPr/>
            </p:nvSpPr>
            <p:spPr bwMode="auto">
              <a:xfrm>
                <a:off x="2808193" y="1541018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í$ľîḓé">
                <a:extLst>
                  <a:ext uri="{FF2B5EF4-FFF2-40B4-BE49-F238E27FC236}">
                    <a16:creationId xmlns:a16="http://schemas.microsoft.com/office/drawing/2014/main" xmlns="" id="{BCB9C61C-2455-4557-8A2D-032516609A3A}"/>
                  </a:ext>
                </a:extLst>
              </p:cNvPr>
              <p:cNvSpPr/>
              <p:nvPr/>
            </p:nvSpPr>
            <p:spPr>
              <a:xfrm>
                <a:off x="2991000" y="1717565"/>
                <a:ext cx="533699" cy="54763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3" name="ïš1îdè">
              <a:extLst>
                <a:ext uri="{FF2B5EF4-FFF2-40B4-BE49-F238E27FC236}">
                  <a16:creationId xmlns:a16="http://schemas.microsoft.com/office/drawing/2014/main" xmlns="" id="{178820E1-AC77-41AE-81C0-0BBDFB5BBA85}"/>
                </a:ext>
              </a:extLst>
            </p:cNvPr>
            <p:cNvSpPr/>
            <p:nvPr/>
          </p:nvSpPr>
          <p:spPr bwMode="auto">
            <a:xfrm>
              <a:off x="670299" y="3794854"/>
              <a:ext cx="5086664" cy="1319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ṧľíḑè">
              <a:extLst>
                <a:ext uri="{FF2B5EF4-FFF2-40B4-BE49-F238E27FC236}">
                  <a16:creationId xmlns:a16="http://schemas.microsoft.com/office/drawing/2014/main" xmlns="" id="{F3E0F4E8-8845-4366-B7D9-B2217EE640EA}"/>
                </a:ext>
              </a:extLst>
            </p:cNvPr>
            <p:cNvSpPr/>
            <p:nvPr/>
          </p:nvSpPr>
          <p:spPr bwMode="auto">
            <a:xfrm>
              <a:off x="6431639" y="3794854"/>
              <a:ext cx="5086664" cy="1319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612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A3735AB-8ED2-4BF8-A310-88AFB1EC8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350E61A-B5AA-47DC-AFC8-C6952A3A7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E1BA825-0A14-46D6-AE07-961B533FE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06b0ba41-4575-403c-98c6-a1c57c0cdf6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DDE3270-FC7D-4616-93F0-A48A2306CF7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5957" y="1160178"/>
            <a:ext cx="10854531" cy="4992149"/>
            <a:chOff x="665957" y="1160178"/>
            <a:chExt cx="10854531" cy="4992149"/>
          </a:xfrm>
        </p:grpSpPr>
        <p:sp>
          <p:nvSpPr>
            <p:cNvPr id="6" name="ïsļiďe">
              <a:extLst>
                <a:ext uri="{FF2B5EF4-FFF2-40B4-BE49-F238E27FC236}">
                  <a16:creationId xmlns:a16="http://schemas.microsoft.com/office/drawing/2014/main" xmlns="" id="{7A3FE7ED-479C-4295-8D70-C68D46ACA22B}"/>
                </a:ext>
              </a:extLst>
            </p:cNvPr>
            <p:cNvSpPr/>
            <p:nvPr/>
          </p:nvSpPr>
          <p:spPr bwMode="auto">
            <a:xfrm>
              <a:off x="669925" y="2619000"/>
              <a:ext cx="5246075" cy="1980000"/>
            </a:xfrm>
            <a:prstGeom prst="rightArrow">
              <a:avLst>
                <a:gd name="adj1" fmla="val 68290"/>
                <a:gd name="adj2" fmla="val 50000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7" name="íśļîḓè">
              <a:extLst>
                <a:ext uri="{FF2B5EF4-FFF2-40B4-BE49-F238E27FC236}">
                  <a16:creationId xmlns:a16="http://schemas.microsoft.com/office/drawing/2014/main" xmlns="" id="{04ACD119-834D-4102-BEE1-04D9F986A621}"/>
                </a:ext>
              </a:extLst>
            </p:cNvPr>
            <p:cNvSpPr/>
            <p:nvPr/>
          </p:nvSpPr>
          <p:spPr bwMode="auto">
            <a:xfrm flipH="1">
              <a:off x="6274413" y="2619000"/>
              <a:ext cx="5246075" cy="1980000"/>
            </a:xfrm>
            <a:prstGeom prst="rightArrow">
              <a:avLst>
                <a:gd name="adj1" fmla="val 68290"/>
                <a:gd name="adj2" fmla="val 50000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8" name="íṡlïḑê">
              <a:extLst>
                <a:ext uri="{FF2B5EF4-FFF2-40B4-BE49-F238E27FC236}">
                  <a16:creationId xmlns:a16="http://schemas.microsoft.com/office/drawing/2014/main" xmlns="" id="{A10161EC-B0F3-4D49-9297-BF4989E66B72}"/>
                </a:ext>
              </a:extLst>
            </p:cNvPr>
            <p:cNvSpPr/>
            <p:nvPr/>
          </p:nvSpPr>
          <p:spPr bwMode="auto">
            <a:xfrm>
              <a:off x="6948842" y="1800279"/>
              <a:ext cx="312738" cy="817563"/>
            </a:xfrm>
            <a:custGeom>
              <a:avLst/>
              <a:gdLst>
                <a:gd name="T0" fmla="*/ 0 w 197"/>
                <a:gd name="T1" fmla="*/ 514 h 515"/>
                <a:gd name="T2" fmla="*/ 59 w 197"/>
                <a:gd name="T3" fmla="*/ 226 h 515"/>
                <a:gd name="T4" fmla="*/ 104 w 197"/>
                <a:gd name="T5" fmla="*/ 257 h 515"/>
                <a:gd name="T6" fmla="*/ 196 w 197"/>
                <a:gd name="T7" fmla="*/ 0 h 515"/>
                <a:gd name="T8" fmla="*/ 125 w 197"/>
                <a:gd name="T9" fmla="*/ 321 h 515"/>
                <a:gd name="T10" fmla="*/ 79 w 197"/>
                <a:gd name="T11" fmla="*/ 280 h 515"/>
                <a:gd name="T12" fmla="*/ 0 w 197"/>
                <a:gd name="T13" fmla="*/ 514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515">
                  <a:moveTo>
                    <a:pt x="0" y="514"/>
                  </a:moveTo>
                  <a:lnTo>
                    <a:pt x="59" y="226"/>
                  </a:lnTo>
                  <a:lnTo>
                    <a:pt x="104" y="257"/>
                  </a:lnTo>
                  <a:lnTo>
                    <a:pt x="196" y="0"/>
                  </a:lnTo>
                  <a:lnTo>
                    <a:pt x="125" y="321"/>
                  </a:lnTo>
                  <a:lnTo>
                    <a:pt x="79" y="280"/>
                  </a:lnTo>
                  <a:lnTo>
                    <a:pt x="0" y="514"/>
                  </a:lnTo>
                </a:path>
              </a:pathLst>
            </a:custGeom>
            <a:solidFill>
              <a:schemeClr val="hlink"/>
            </a:solidFill>
            <a:ln w="12700" cap="rnd" cmpd="sng">
              <a:noFill/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ïṩľídé">
              <a:extLst>
                <a:ext uri="{FF2B5EF4-FFF2-40B4-BE49-F238E27FC236}">
                  <a16:creationId xmlns:a16="http://schemas.microsoft.com/office/drawing/2014/main" xmlns="" id="{AAD28847-1621-4ABF-9775-05A794122395}"/>
                </a:ext>
              </a:extLst>
            </p:cNvPr>
            <p:cNvSpPr/>
            <p:nvPr/>
          </p:nvSpPr>
          <p:spPr bwMode="auto">
            <a:xfrm>
              <a:off x="4881000" y="1803025"/>
              <a:ext cx="487363" cy="815975"/>
            </a:xfrm>
            <a:custGeom>
              <a:avLst/>
              <a:gdLst>
                <a:gd name="T0" fmla="*/ 306 w 307"/>
                <a:gd name="T1" fmla="*/ 513 h 514"/>
                <a:gd name="T2" fmla="*/ 216 w 307"/>
                <a:gd name="T3" fmla="*/ 242 h 514"/>
                <a:gd name="T4" fmla="*/ 194 w 307"/>
                <a:gd name="T5" fmla="*/ 303 h 514"/>
                <a:gd name="T6" fmla="*/ 119 w 307"/>
                <a:gd name="T7" fmla="*/ 138 h 514"/>
                <a:gd name="T8" fmla="*/ 101 w 307"/>
                <a:gd name="T9" fmla="*/ 199 h 514"/>
                <a:gd name="T10" fmla="*/ 0 w 307"/>
                <a:gd name="T11" fmla="*/ 0 h 514"/>
                <a:gd name="T12" fmla="*/ 101 w 307"/>
                <a:gd name="T13" fmla="*/ 268 h 514"/>
                <a:gd name="T14" fmla="*/ 119 w 307"/>
                <a:gd name="T15" fmla="*/ 188 h 514"/>
                <a:gd name="T16" fmla="*/ 190 w 307"/>
                <a:gd name="T17" fmla="*/ 365 h 514"/>
                <a:gd name="T18" fmla="*/ 213 w 307"/>
                <a:gd name="T19" fmla="*/ 299 h 514"/>
                <a:gd name="T20" fmla="*/ 306 w 307"/>
                <a:gd name="T21" fmla="*/ 51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" h="514">
                  <a:moveTo>
                    <a:pt x="306" y="513"/>
                  </a:moveTo>
                  <a:lnTo>
                    <a:pt x="216" y="242"/>
                  </a:lnTo>
                  <a:lnTo>
                    <a:pt x="194" y="303"/>
                  </a:lnTo>
                  <a:lnTo>
                    <a:pt x="119" y="138"/>
                  </a:lnTo>
                  <a:lnTo>
                    <a:pt x="101" y="199"/>
                  </a:lnTo>
                  <a:lnTo>
                    <a:pt x="0" y="0"/>
                  </a:lnTo>
                  <a:lnTo>
                    <a:pt x="101" y="268"/>
                  </a:lnTo>
                  <a:lnTo>
                    <a:pt x="119" y="188"/>
                  </a:lnTo>
                  <a:lnTo>
                    <a:pt x="190" y="365"/>
                  </a:lnTo>
                  <a:lnTo>
                    <a:pt x="213" y="299"/>
                  </a:lnTo>
                  <a:lnTo>
                    <a:pt x="306" y="513"/>
                  </a:lnTo>
                </a:path>
              </a:pathLst>
            </a:custGeom>
            <a:solidFill>
              <a:schemeClr val="hlink"/>
            </a:solidFill>
            <a:ln w="12700" cap="rnd" cmpd="sng">
              <a:noFill/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ṣľíḑè">
              <a:extLst>
                <a:ext uri="{FF2B5EF4-FFF2-40B4-BE49-F238E27FC236}">
                  <a16:creationId xmlns:a16="http://schemas.microsoft.com/office/drawing/2014/main" xmlns="" id="{A24B4C44-D81C-4E6A-AF87-DC18B56B121E}"/>
                </a:ext>
              </a:extLst>
            </p:cNvPr>
            <p:cNvSpPr/>
            <p:nvPr/>
          </p:nvSpPr>
          <p:spPr bwMode="auto">
            <a:xfrm>
              <a:off x="7000212" y="4495652"/>
              <a:ext cx="263525" cy="919163"/>
            </a:xfrm>
            <a:custGeom>
              <a:avLst/>
              <a:gdLst>
                <a:gd name="T0" fmla="*/ 165 w 166"/>
                <a:gd name="T1" fmla="*/ 578 h 579"/>
                <a:gd name="T2" fmla="*/ 146 w 166"/>
                <a:gd name="T3" fmla="*/ 290 h 579"/>
                <a:gd name="T4" fmla="*/ 111 w 166"/>
                <a:gd name="T5" fmla="*/ 346 h 579"/>
                <a:gd name="T6" fmla="*/ 80 w 166"/>
                <a:gd name="T7" fmla="*/ 165 h 579"/>
                <a:gd name="T8" fmla="*/ 48 w 166"/>
                <a:gd name="T9" fmla="*/ 219 h 579"/>
                <a:gd name="T10" fmla="*/ 0 w 166"/>
                <a:gd name="T11" fmla="*/ 0 h 579"/>
                <a:gd name="T12" fmla="*/ 30 w 166"/>
                <a:gd name="T13" fmla="*/ 285 h 579"/>
                <a:gd name="T14" fmla="*/ 67 w 166"/>
                <a:gd name="T15" fmla="*/ 212 h 579"/>
                <a:gd name="T16" fmla="*/ 91 w 166"/>
                <a:gd name="T17" fmla="*/ 402 h 579"/>
                <a:gd name="T18" fmla="*/ 129 w 166"/>
                <a:gd name="T19" fmla="*/ 346 h 579"/>
                <a:gd name="T20" fmla="*/ 165 w 166"/>
                <a:gd name="T21" fmla="*/ 578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579">
                  <a:moveTo>
                    <a:pt x="165" y="578"/>
                  </a:moveTo>
                  <a:lnTo>
                    <a:pt x="146" y="290"/>
                  </a:lnTo>
                  <a:lnTo>
                    <a:pt x="111" y="346"/>
                  </a:lnTo>
                  <a:lnTo>
                    <a:pt x="80" y="165"/>
                  </a:lnTo>
                  <a:lnTo>
                    <a:pt x="48" y="219"/>
                  </a:lnTo>
                  <a:lnTo>
                    <a:pt x="0" y="0"/>
                  </a:lnTo>
                  <a:lnTo>
                    <a:pt x="30" y="285"/>
                  </a:lnTo>
                  <a:lnTo>
                    <a:pt x="67" y="212"/>
                  </a:lnTo>
                  <a:lnTo>
                    <a:pt x="91" y="402"/>
                  </a:lnTo>
                  <a:lnTo>
                    <a:pt x="129" y="346"/>
                  </a:lnTo>
                  <a:lnTo>
                    <a:pt x="165" y="578"/>
                  </a:lnTo>
                </a:path>
              </a:pathLst>
            </a:custGeom>
            <a:solidFill>
              <a:schemeClr val="hlink"/>
            </a:solidFill>
            <a:ln w="12700" cap="rnd" cmpd="sng">
              <a:noFill/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íṡlíḑé">
              <a:extLst>
                <a:ext uri="{FF2B5EF4-FFF2-40B4-BE49-F238E27FC236}">
                  <a16:creationId xmlns:a16="http://schemas.microsoft.com/office/drawing/2014/main" xmlns="" id="{6BEB2D7B-29D5-400C-B137-DFE299EE3B53}"/>
                </a:ext>
              </a:extLst>
            </p:cNvPr>
            <p:cNvSpPr/>
            <p:nvPr/>
          </p:nvSpPr>
          <p:spPr bwMode="auto">
            <a:xfrm>
              <a:off x="5057213" y="4495652"/>
              <a:ext cx="311150" cy="817563"/>
            </a:xfrm>
            <a:custGeom>
              <a:avLst/>
              <a:gdLst>
                <a:gd name="T0" fmla="*/ 0 w 196"/>
                <a:gd name="T1" fmla="*/ 514 h 515"/>
                <a:gd name="T2" fmla="*/ 58 w 196"/>
                <a:gd name="T3" fmla="*/ 226 h 515"/>
                <a:gd name="T4" fmla="*/ 103 w 196"/>
                <a:gd name="T5" fmla="*/ 256 h 515"/>
                <a:gd name="T6" fmla="*/ 195 w 196"/>
                <a:gd name="T7" fmla="*/ 0 h 515"/>
                <a:gd name="T8" fmla="*/ 124 w 196"/>
                <a:gd name="T9" fmla="*/ 320 h 515"/>
                <a:gd name="T10" fmla="*/ 78 w 196"/>
                <a:gd name="T11" fmla="*/ 279 h 515"/>
                <a:gd name="T12" fmla="*/ 0 w 196"/>
                <a:gd name="T13" fmla="*/ 514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515">
                  <a:moveTo>
                    <a:pt x="0" y="514"/>
                  </a:moveTo>
                  <a:lnTo>
                    <a:pt x="58" y="226"/>
                  </a:lnTo>
                  <a:lnTo>
                    <a:pt x="103" y="256"/>
                  </a:lnTo>
                  <a:lnTo>
                    <a:pt x="195" y="0"/>
                  </a:lnTo>
                  <a:lnTo>
                    <a:pt x="124" y="320"/>
                  </a:lnTo>
                  <a:lnTo>
                    <a:pt x="78" y="279"/>
                  </a:lnTo>
                  <a:lnTo>
                    <a:pt x="0" y="514"/>
                  </a:lnTo>
                </a:path>
              </a:pathLst>
            </a:custGeom>
            <a:solidFill>
              <a:schemeClr val="hlink"/>
            </a:solidFill>
            <a:ln w="12700" cap="rnd" cmpd="sng">
              <a:noFill/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" name="îṩļïde">
              <a:extLst>
                <a:ext uri="{FF2B5EF4-FFF2-40B4-BE49-F238E27FC236}">
                  <a16:creationId xmlns:a16="http://schemas.microsoft.com/office/drawing/2014/main" xmlns="" id="{DA6765A5-2538-4E7C-A951-E85EF7D41CC0}"/>
                </a:ext>
              </a:extLst>
            </p:cNvPr>
            <p:cNvGrpSpPr/>
            <p:nvPr/>
          </p:nvGrpSpPr>
          <p:grpSpPr>
            <a:xfrm>
              <a:off x="665957" y="1160178"/>
              <a:ext cx="2487222" cy="1413822"/>
              <a:chOff x="997576" y="4362436"/>
              <a:chExt cx="2108063" cy="1413822"/>
            </a:xfrm>
          </p:grpSpPr>
          <p:sp>
            <p:nvSpPr>
              <p:cNvPr id="22" name="îśľidê">
                <a:extLst>
                  <a:ext uri="{FF2B5EF4-FFF2-40B4-BE49-F238E27FC236}">
                    <a16:creationId xmlns:a16="http://schemas.microsoft.com/office/drawing/2014/main" xmlns="" id="{BDBED0D4-4AF4-4B98-AB00-D4AE9A80F903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1000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îśḷiḋê">
                <a:extLst>
                  <a:ext uri="{FF2B5EF4-FFF2-40B4-BE49-F238E27FC236}">
                    <a16:creationId xmlns:a16="http://schemas.microsoft.com/office/drawing/2014/main" xmlns="" id="{6BEBBB77-F43F-4A22-894B-E44022FFB00B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îšľiḑe">
              <a:extLst>
                <a:ext uri="{FF2B5EF4-FFF2-40B4-BE49-F238E27FC236}">
                  <a16:creationId xmlns:a16="http://schemas.microsoft.com/office/drawing/2014/main" xmlns="" id="{84C39752-8A07-492C-AF24-CE7C1E9CA5A5}"/>
                </a:ext>
              </a:extLst>
            </p:cNvPr>
            <p:cNvGrpSpPr/>
            <p:nvPr/>
          </p:nvGrpSpPr>
          <p:grpSpPr>
            <a:xfrm>
              <a:off x="9033266" y="1160178"/>
              <a:ext cx="2487222" cy="1413822"/>
              <a:chOff x="997576" y="4362436"/>
              <a:chExt cx="2108063" cy="1413822"/>
            </a:xfrm>
          </p:grpSpPr>
          <p:sp>
            <p:nvSpPr>
              <p:cNvPr id="20" name="ïŝḷiḓè">
                <a:extLst>
                  <a:ext uri="{FF2B5EF4-FFF2-40B4-BE49-F238E27FC236}">
                    <a16:creationId xmlns:a16="http://schemas.microsoft.com/office/drawing/2014/main" xmlns="" id="{502CFD2C-500E-4EA4-8E53-9A98A7C0F40B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1000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íṡ1ïďe">
                <a:extLst>
                  <a:ext uri="{FF2B5EF4-FFF2-40B4-BE49-F238E27FC236}">
                    <a16:creationId xmlns:a16="http://schemas.microsoft.com/office/drawing/2014/main" xmlns="" id="{DD3C4DD6-6A43-4AD4-AC11-EE74B7659292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iṡ1íde">
              <a:extLst>
                <a:ext uri="{FF2B5EF4-FFF2-40B4-BE49-F238E27FC236}">
                  <a16:creationId xmlns:a16="http://schemas.microsoft.com/office/drawing/2014/main" xmlns="" id="{E0CB0341-B001-4604-9F93-1CFBE701CB18}"/>
                </a:ext>
              </a:extLst>
            </p:cNvPr>
            <p:cNvGrpSpPr/>
            <p:nvPr/>
          </p:nvGrpSpPr>
          <p:grpSpPr>
            <a:xfrm>
              <a:off x="665957" y="4738505"/>
              <a:ext cx="2487222" cy="1413822"/>
              <a:chOff x="997576" y="4362436"/>
              <a:chExt cx="2108063" cy="1413822"/>
            </a:xfrm>
          </p:grpSpPr>
          <p:sp>
            <p:nvSpPr>
              <p:cNvPr id="18" name="îşļiḋè">
                <a:extLst>
                  <a:ext uri="{FF2B5EF4-FFF2-40B4-BE49-F238E27FC236}">
                    <a16:creationId xmlns:a16="http://schemas.microsoft.com/office/drawing/2014/main" xmlns="" id="{694BD219-D33B-45A4-BC06-F9061927EBF9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1000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isḷîḋe">
                <a:extLst>
                  <a:ext uri="{FF2B5EF4-FFF2-40B4-BE49-F238E27FC236}">
                    <a16:creationId xmlns:a16="http://schemas.microsoft.com/office/drawing/2014/main" xmlns="" id="{15749BD7-EEBC-4152-9016-2802DCEF37D3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i$ľîḑe">
              <a:extLst>
                <a:ext uri="{FF2B5EF4-FFF2-40B4-BE49-F238E27FC236}">
                  <a16:creationId xmlns:a16="http://schemas.microsoft.com/office/drawing/2014/main" xmlns="" id="{32147FB8-4439-48FD-B266-C124BABBE4DB}"/>
                </a:ext>
              </a:extLst>
            </p:cNvPr>
            <p:cNvGrpSpPr/>
            <p:nvPr/>
          </p:nvGrpSpPr>
          <p:grpSpPr>
            <a:xfrm>
              <a:off x="9033266" y="4738505"/>
              <a:ext cx="2487222" cy="1413822"/>
              <a:chOff x="997576" y="4362436"/>
              <a:chExt cx="2108063" cy="1413822"/>
            </a:xfrm>
          </p:grpSpPr>
          <p:sp>
            <p:nvSpPr>
              <p:cNvPr id="16" name="íṣľîḓê">
                <a:extLst>
                  <a:ext uri="{FF2B5EF4-FFF2-40B4-BE49-F238E27FC236}">
                    <a16:creationId xmlns:a16="http://schemas.microsoft.com/office/drawing/2014/main" xmlns="" id="{AA32746B-8C9E-4B3E-8985-426C8A57872E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1000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iSľíḑê">
                <a:extLst>
                  <a:ext uri="{FF2B5EF4-FFF2-40B4-BE49-F238E27FC236}">
                    <a16:creationId xmlns:a16="http://schemas.microsoft.com/office/drawing/2014/main" xmlns="" id="{A6DA6F97-5937-4586-9520-0209430885B6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138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EF500C-25D5-4441-A2BB-65B103408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7BEBDDC-3340-43B8-8C9C-69C2B3E81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DBFD458-1824-40B1-B18B-BE2582717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6006c49c-5773-4944-a8a2-c14985f816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8E21F6A-3D26-4459-ADB4-104863BA20A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804277"/>
            <a:ext cx="10850563" cy="3992325"/>
            <a:chOff x="670718" y="1804277"/>
            <a:chExt cx="10850563" cy="3992325"/>
          </a:xfrm>
        </p:grpSpPr>
        <p:grpSp>
          <p:nvGrpSpPr>
            <p:cNvPr id="6" name="ïṥḻídè">
              <a:extLst>
                <a:ext uri="{FF2B5EF4-FFF2-40B4-BE49-F238E27FC236}">
                  <a16:creationId xmlns:a16="http://schemas.microsoft.com/office/drawing/2014/main" xmlns="" id="{743B2316-B47B-412A-B5C2-908E2495BF9E}"/>
                </a:ext>
              </a:extLst>
            </p:cNvPr>
            <p:cNvGrpSpPr/>
            <p:nvPr/>
          </p:nvGrpSpPr>
          <p:grpSpPr>
            <a:xfrm>
              <a:off x="3046946" y="1804277"/>
              <a:ext cx="5402517" cy="3725695"/>
              <a:chOff x="3382741" y="1517873"/>
              <a:chExt cx="5402517" cy="3725695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612E0F54-27FD-461A-99ED-0D21AB5BAB23}"/>
                  </a:ext>
                </a:extLst>
              </p:cNvPr>
              <p:cNvCxnSpPr/>
              <p:nvPr/>
            </p:nvCxnSpPr>
            <p:spPr>
              <a:xfrm rot="16200000" flipH="1">
                <a:off x="8330557" y="4594803"/>
                <a:ext cx="0" cy="909403"/>
              </a:xfrm>
              <a:prstGeom prst="line">
                <a:avLst/>
              </a:prstGeom>
              <a:solidFill>
                <a:schemeClr val="accent2"/>
              </a:solidFill>
              <a:ln w="22225">
                <a:solidFill>
                  <a:schemeClr val="bg1">
                    <a:lumMod val="75000"/>
                  </a:schemeClr>
                </a:solidFill>
                <a:prstDash val="solid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B80C1BC5-6EB6-45AE-AFEA-A29286D5A1B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837443" y="3538198"/>
                <a:ext cx="0" cy="909403"/>
              </a:xfrm>
              <a:prstGeom prst="line">
                <a:avLst/>
              </a:prstGeom>
              <a:solidFill>
                <a:schemeClr val="accent2"/>
              </a:solidFill>
              <a:ln w="22225">
                <a:solidFill>
                  <a:schemeClr val="bg1">
                    <a:lumMod val="75000"/>
                  </a:schemeClr>
                </a:solidFill>
                <a:prstDash val="solid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15466FDB-B3D6-4D27-8AA2-D9E1BC8726EF}"/>
                  </a:ext>
                </a:extLst>
              </p:cNvPr>
              <p:cNvCxnSpPr/>
              <p:nvPr/>
            </p:nvCxnSpPr>
            <p:spPr>
              <a:xfrm rot="16200000" flipH="1">
                <a:off x="7998533" y="1823112"/>
                <a:ext cx="0" cy="909403"/>
              </a:xfrm>
              <a:prstGeom prst="line">
                <a:avLst/>
              </a:prstGeom>
              <a:solidFill>
                <a:schemeClr val="accent2"/>
              </a:solidFill>
              <a:ln w="22225">
                <a:solidFill>
                  <a:schemeClr val="bg1">
                    <a:lumMod val="75000"/>
                  </a:schemeClr>
                </a:solidFill>
                <a:prstDash val="solid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íşḷïḍé">
                <a:extLst>
                  <a:ext uri="{FF2B5EF4-FFF2-40B4-BE49-F238E27FC236}">
                    <a16:creationId xmlns:a16="http://schemas.microsoft.com/office/drawing/2014/main" xmlns="" id="{246EA07C-4809-4B64-BBF5-10F2EA59EA67}"/>
                  </a:ext>
                </a:extLst>
              </p:cNvPr>
              <p:cNvSpPr/>
              <p:nvPr/>
            </p:nvSpPr>
            <p:spPr>
              <a:xfrm rot="1873502" flipH="1">
                <a:off x="5997181" y="1517873"/>
                <a:ext cx="1919372" cy="910277"/>
              </a:xfrm>
              <a:prstGeom prst="parallelogram">
                <a:avLst>
                  <a:gd name="adj" fmla="val 59953"/>
                </a:avLst>
              </a:prstGeom>
              <a:solidFill>
                <a:schemeClr val="bg1">
                  <a:lumMod val="9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îṣlíḋe">
                <a:extLst>
                  <a:ext uri="{FF2B5EF4-FFF2-40B4-BE49-F238E27FC236}">
                    <a16:creationId xmlns:a16="http://schemas.microsoft.com/office/drawing/2014/main" xmlns="" id="{5325A087-357C-4FEA-BC1C-036667D6EDCA}"/>
                  </a:ext>
                </a:extLst>
              </p:cNvPr>
              <p:cNvSpPr/>
              <p:nvPr/>
            </p:nvSpPr>
            <p:spPr>
              <a:xfrm>
                <a:off x="5198591" y="2144926"/>
                <a:ext cx="2344368" cy="1429600"/>
              </a:xfrm>
              <a:prstGeom prst="flowChartDecision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şḻïḓé">
                <a:extLst>
                  <a:ext uri="{FF2B5EF4-FFF2-40B4-BE49-F238E27FC236}">
                    <a16:creationId xmlns:a16="http://schemas.microsoft.com/office/drawing/2014/main" xmlns="" id="{B16DBD7A-2FC3-40AA-B707-20768F499031}"/>
                  </a:ext>
                </a:extLst>
              </p:cNvPr>
              <p:cNvSpPr/>
              <p:nvPr/>
            </p:nvSpPr>
            <p:spPr>
              <a:xfrm rot="8880000" flipH="1">
                <a:off x="6466987" y="4333291"/>
                <a:ext cx="1919372" cy="910277"/>
              </a:xfrm>
              <a:prstGeom prst="parallelogram">
                <a:avLst>
                  <a:gd name="adj" fmla="val 59953"/>
                </a:avLst>
              </a:prstGeom>
              <a:solidFill>
                <a:schemeClr val="bg1">
                  <a:lumMod val="9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íşľíḑê">
                <a:extLst>
                  <a:ext uri="{FF2B5EF4-FFF2-40B4-BE49-F238E27FC236}">
                    <a16:creationId xmlns:a16="http://schemas.microsoft.com/office/drawing/2014/main" xmlns="" id="{C4865AD1-8E4B-4F29-852E-F635394D3BFE}"/>
                  </a:ext>
                </a:extLst>
              </p:cNvPr>
              <p:cNvSpPr/>
              <p:nvPr/>
            </p:nvSpPr>
            <p:spPr>
              <a:xfrm rot="16200000" flipV="1">
                <a:off x="5931519" y="3298984"/>
                <a:ext cx="2050699" cy="1172184"/>
              </a:xfrm>
              <a:prstGeom prst="parallelogram">
                <a:avLst>
                  <a:gd name="adj" fmla="val 61067"/>
                </a:avLst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ļîḋe">
                <a:extLst>
                  <a:ext uri="{FF2B5EF4-FFF2-40B4-BE49-F238E27FC236}">
                    <a16:creationId xmlns:a16="http://schemas.microsoft.com/office/drawing/2014/main" xmlns="" id="{A042FD16-A9CC-4C24-9030-C5144C43C7EB}"/>
                  </a:ext>
                </a:extLst>
              </p:cNvPr>
              <p:cNvSpPr/>
              <p:nvPr/>
            </p:nvSpPr>
            <p:spPr>
              <a:xfrm rot="5400000">
                <a:off x="4759335" y="3298983"/>
                <a:ext cx="2050699" cy="1172184"/>
              </a:xfrm>
              <a:prstGeom prst="parallelogram">
                <a:avLst>
                  <a:gd name="adj" fmla="val 61067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ṧḷîḍe">
                <a:extLst>
                  <a:ext uri="{FF2B5EF4-FFF2-40B4-BE49-F238E27FC236}">
                    <a16:creationId xmlns:a16="http://schemas.microsoft.com/office/drawing/2014/main" xmlns="" id="{45BBDA21-92ED-4247-9CC9-AB398BF2D9F2}"/>
                  </a:ext>
                </a:extLst>
              </p:cNvPr>
              <p:cNvSpPr/>
              <p:nvPr/>
            </p:nvSpPr>
            <p:spPr>
              <a:xfrm rot="5400000" flipH="1">
                <a:off x="3805641" y="3342394"/>
                <a:ext cx="1875628" cy="910277"/>
              </a:xfrm>
              <a:prstGeom prst="parallelogram">
                <a:avLst>
                  <a:gd name="adj" fmla="val 59953"/>
                </a:avLst>
              </a:prstGeom>
              <a:solidFill>
                <a:schemeClr val="bg1">
                  <a:lumMod val="9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íṥļiḋè">
                <a:extLst>
                  <a:ext uri="{FF2B5EF4-FFF2-40B4-BE49-F238E27FC236}">
                    <a16:creationId xmlns:a16="http://schemas.microsoft.com/office/drawing/2014/main" xmlns="" id="{CA12FB38-5165-4166-AFDF-84AF75BE7199}"/>
                  </a:ext>
                </a:extLst>
              </p:cNvPr>
              <p:cNvSpPr/>
              <p:nvPr/>
            </p:nvSpPr>
            <p:spPr bwMode="auto">
              <a:xfrm>
                <a:off x="6704144" y="3632821"/>
                <a:ext cx="505447" cy="504511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ṡḻîdé">
                <a:extLst>
                  <a:ext uri="{FF2B5EF4-FFF2-40B4-BE49-F238E27FC236}">
                    <a16:creationId xmlns:a16="http://schemas.microsoft.com/office/drawing/2014/main" xmlns="" id="{F499F1CF-B735-4474-ABA1-8FCFDA54B965}"/>
                  </a:ext>
                </a:extLst>
              </p:cNvPr>
              <p:cNvSpPr/>
              <p:nvPr/>
            </p:nvSpPr>
            <p:spPr bwMode="auto">
              <a:xfrm>
                <a:off x="6079993" y="2620727"/>
                <a:ext cx="581567" cy="477997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ŝľíḓe">
                <a:extLst>
                  <a:ext uri="{FF2B5EF4-FFF2-40B4-BE49-F238E27FC236}">
                    <a16:creationId xmlns:a16="http://schemas.microsoft.com/office/drawing/2014/main" xmlns="" id="{4A7462DB-1D0B-480E-84EA-2980FDB77AE3}"/>
                  </a:ext>
                </a:extLst>
              </p:cNvPr>
              <p:cNvSpPr/>
              <p:nvPr/>
            </p:nvSpPr>
            <p:spPr bwMode="auto">
              <a:xfrm>
                <a:off x="5513212" y="3623475"/>
                <a:ext cx="542948" cy="523202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$1îdè">
              <a:extLst>
                <a:ext uri="{FF2B5EF4-FFF2-40B4-BE49-F238E27FC236}">
                  <a16:creationId xmlns:a16="http://schemas.microsoft.com/office/drawing/2014/main" xmlns="" id="{CB101C00-DDC8-41BE-98B4-0C192301415C}"/>
                </a:ext>
              </a:extLst>
            </p:cNvPr>
            <p:cNvGrpSpPr/>
            <p:nvPr/>
          </p:nvGrpSpPr>
          <p:grpSpPr>
            <a:xfrm>
              <a:off x="8639963" y="4684713"/>
              <a:ext cx="2881318" cy="1111889"/>
              <a:chOff x="673100" y="1237334"/>
              <a:chExt cx="3228944" cy="1111889"/>
            </a:xfrm>
          </p:grpSpPr>
          <p:sp>
            <p:nvSpPr>
              <p:cNvPr id="14" name="íSlïḓe">
                <a:extLst>
                  <a:ext uri="{FF2B5EF4-FFF2-40B4-BE49-F238E27FC236}">
                    <a16:creationId xmlns:a16="http://schemas.microsoft.com/office/drawing/2014/main" xmlns="" id="{E881BFDE-3F85-4B3D-8183-0279B0ED50F3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işliḋè">
                <a:extLst>
                  <a:ext uri="{FF2B5EF4-FFF2-40B4-BE49-F238E27FC236}">
                    <a16:creationId xmlns:a16="http://schemas.microsoft.com/office/drawing/2014/main" xmlns="" id="{522BC565-7222-48DD-A393-371107EE604D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$liḑé">
              <a:extLst>
                <a:ext uri="{FF2B5EF4-FFF2-40B4-BE49-F238E27FC236}">
                  <a16:creationId xmlns:a16="http://schemas.microsoft.com/office/drawing/2014/main" xmlns="" id="{C0B61322-6245-417F-82DC-C05D212F237D}"/>
                </a:ext>
              </a:extLst>
            </p:cNvPr>
            <p:cNvGrpSpPr/>
            <p:nvPr/>
          </p:nvGrpSpPr>
          <p:grpSpPr>
            <a:xfrm>
              <a:off x="670718" y="3628108"/>
              <a:ext cx="2376228" cy="1111889"/>
              <a:chOff x="673100" y="1237334"/>
              <a:chExt cx="3228944" cy="1111889"/>
            </a:xfrm>
          </p:grpSpPr>
          <p:sp>
            <p:nvSpPr>
              <p:cNvPr id="12" name="íṧļîḍe">
                <a:extLst>
                  <a:ext uri="{FF2B5EF4-FFF2-40B4-BE49-F238E27FC236}">
                    <a16:creationId xmlns:a16="http://schemas.microsoft.com/office/drawing/2014/main" xmlns="" id="{B2E5D650-9323-4DC0-931B-C84DB60B960C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3" name="ïsḷiďè">
                <a:extLst>
                  <a:ext uri="{FF2B5EF4-FFF2-40B4-BE49-F238E27FC236}">
                    <a16:creationId xmlns:a16="http://schemas.microsoft.com/office/drawing/2014/main" xmlns="" id="{B7C05570-FD05-4503-B949-DC0E41B9B31C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îṡ1ïḓê">
              <a:extLst>
                <a:ext uri="{FF2B5EF4-FFF2-40B4-BE49-F238E27FC236}">
                  <a16:creationId xmlns:a16="http://schemas.microsoft.com/office/drawing/2014/main" xmlns="" id="{E6A5244C-6F27-4772-8926-00F8BC1A15A8}"/>
                </a:ext>
              </a:extLst>
            </p:cNvPr>
            <p:cNvGrpSpPr/>
            <p:nvPr/>
          </p:nvGrpSpPr>
          <p:grpSpPr>
            <a:xfrm>
              <a:off x="8307939" y="1913022"/>
              <a:ext cx="3213342" cy="1111889"/>
              <a:chOff x="673100" y="1237334"/>
              <a:chExt cx="3228944" cy="1111889"/>
            </a:xfrm>
          </p:grpSpPr>
          <p:sp>
            <p:nvSpPr>
              <p:cNvPr id="10" name="iṧ1ïḓé">
                <a:extLst>
                  <a:ext uri="{FF2B5EF4-FFF2-40B4-BE49-F238E27FC236}">
                    <a16:creationId xmlns:a16="http://schemas.microsoft.com/office/drawing/2014/main" xmlns="" id="{357D0C33-B59F-4FBC-BB4B-48A62440EF1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1" name="îṧ1íḋè">
                <a:extLst>
                  <a:ext uri="{FF2B5EF4-FFF2-40B4-BE49-F238E27FC236}">
                    <a16:creationId xmlns:a16="http://schemas.microsoft.com/office/drawing/2014/main" xmlns="" id="{1CFCD7CA-5F77-4B86-941D-C000BB374E4C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419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6117ADB-F684-40C7-9A56-6A8798921C16}"/>
              </a:ext>
            </a:extLst>
          </p:cNvPr>
          <p:cNvSpPr txBox="1"/>
          <p:nvPr/>
        </p:nvSpPr>
        <p:spPr>
          <a:xfrm>
            <a:off x="7479284" y="2768146"/>
            <a:ext cx="1051493" cy="114495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tx1">
                    <a:alpha val="10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dirty="0">
              <a:solidFill>
                <a:schemeClr val="tx1">
                  <a:alpha val="1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B7602746-192E-47CD-91CD-D835FEFA98DE}"/>
              </a:ext>
            </a:extLst>
          </p:cNvPr>
          <p:cNvCxnSpPr>
            <a:cxnSpLocks/>
          </p:cNvCxnSpPr>
          <p:nvPr/>
        </p:nvCxnSpPr>
        <p:spPr>
          <a:xfrm>
            <a:off x="780796" y="3302714"/>
            <a:ext cx="61356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95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fd0fb80b-3e97-4bbd-a801-8e04a98442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0967280-B58C-4044-B45F-34DA77C247D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05904"/>
            <a:ext cx="11531093" cy="4643096"/>
            <a:chOff x="673100" y="1305904"/>
            <a:chExt cx="11531093" cy="4643096"/>
          </a:xfrm>
        </p:grpSpPr>
        <p:grpSp>
          <p:nvGrpSpPr>
            <p:cNvPr id="6" name="íṡlîḓe">
              <a:extLst>
                <a:ext uri="{FF2B5EF4-FFF2-40B4-BE49-F238E27FC236}">
                  <a16:creationId xmlns:a16="http://schemas.microsoft.com/office/drawing/2014/main" xmlns="" id="{29668EBA-D9F9-48E9-80D2-ABC03BE37893}"/>
                </a:ext>
              </a:extLst>
            </p:cNvPr>
            <p:cNvGrpSpPr/>
            <p:nvPr/>
          </p:nvGrpSpPr>
          <p:grpSpPr>
            <a:xfrm>
              <a:off x="5484696" y="1336464"/>
              <a:ext cx="6719497" cy="4604173"/>
              <a:chOff x="5484696" y="1803633"/>
              <a:chExt cx="6719497" cy="4604173"/>
            </a:xfrm>
          </p:grpSpPr>
          <p:sp>
            <p:nvSpPr>
              <p:cNvPr id="26" name="i$lîḋe">
                <a:extLst>
                  <a:ext uri="{FF2B5EF4-FFF2-40B4-BE49-F238E27FC236}">
                    <a16:creationId xmlns:a16="http://schemas.microsoft.com/office/drawing/2014/main" xmlns="" id="{DF9EDE56-E0BC-412F-847E-BC600290F5D6}"/>
                  </a:ext>
                </a:extLst>
              </p:cNvPr>
              <p:cNvSpPr/>
              <p:nvPr/>
            </p:nvSpPr>
            <p:spPr bwMode="auto">
              <a:xfrm>
                <a:off x="9824921" y="4039256"/>
                <a:ext cx="368300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îṧ1îḑé">
                <a:extLst>
                  <a:ext uri="{FF2B5EF4-FFF2-40B4-BE49-F238E27FC236}">
                    <a16:creationId xmlns:a16="http://schemas.microsoft.com/office/drawing/2014/main" xmlns="" id="{0439E4D5-A590-43AF-9EF5-7D3F821D428B}"/>
                  </a:ext>
                </a:extLst>
              </p:cNvPr>
              <p:cNvSpPr/>
              <p:nvPr/>
            </p:nvSpPr>
            <p:spPr bwMode="auto">
              <a:xfrm>
                <a:off x="9670934" y="4452006"/>
                <a:ext cx="744538" cy="1328738"/>
              </a:xfrm>
              <a:custGeom>
                <a:avLst/>
                <a:gdLst>
                  <a:gd name="T0" fmla="*/ 238 w 309"/>
                  <a:gd name="T1" fmla="*/ 0 h 551"/>
                  <a:gd name="T2" fmla="*/ 42 w 309"/>
                  <a:gd name="T3" fmla="*/ 0 h 551"/>
                  <a:gd name="T4" fmla="*/ 7 w 309"/>
                  <a:gd name="T5" fmla="*/ 30 h 551"/>
                  <a:gd name="T6" fmla="*/ 0 w 309"/>
                  <a:gd name="T7" fmla="*/ 67 h 551"/>
                  <a:gd name="T8" fmla="*/ 35 w 309"/>
                  <a:gd name="T9" fmla="*/ 249 h 551"/>
                  <a:gd name="T10" fmla="*/ 43 w 309"/>
                  <a:gd name="T11" fmla="*/ 232 h 551"/>
                  <a:gd name="T12" fmla="*/ 65 w 309"/>
                  <a:gd name="T13" fmla="*/ 94 h 551"/>
                  <a:gd name="T14" fmla="*/ 64 w 309"/>
                  <a:gd name="T15" fmla="*/ 535 h 551"/>
                  <a:gd name="T16" fmla="*/ 68 w 309"/>
                  <a:gd name="T17" fmla="*/ 551 h 551"/>
                  <a:gd name="T18" fmla="*/ 133 w 309"/>
                  <a:gd name="T19" fmla="*/ 550 h 551"/>
                  <a:gd name="T20" fmla="*/ 136 w 309"/>
                  <a:gd name="T21" fmla="*/ 535 h 551"/>
                  <a:gd name="T22" fmla="*/ 136 w 309"/>
                  <a:gd name="T23" fmla="*/ 317 h 551"/>
                  <a:gd name="T24" fmla="*/ 144 w 309"/>
                  <a:gd name="T25" fmla="*/ 317 h 551"/>
                  <a:gd name="T26" fmla="*/ 144 w 309"/>
                  <a:gd name="T27" fmla="*/ 535 h 551"/>
                  <a:gd name="T28" fmla="*/ 148 w 309"/>
                  <a:gd name="T29" fmla="*/ 550 h 551"/>
                  <a:gd name="T30" fmla="*/ 212 w 309"/>
                  <a:gd name="T31" fmla="*/ 551 h 551"/>
                  <a:gd name="T32" fmla="*/ 216 w 309"/>
                  <a:gd name="T33" fmla="*/ 535 h 551"/>
                  <a:gd name="T34" fmla="*/ 216 w 309"/>
                  <a:gd name="T35" fmla="*/ 94 h 551"/>
                  <a:gd name="T36" fmla="*/ 238 w 309"/>
                  <a:gd name="T37" fmla="*/ 232 h 551"/>
                  <a:gd name="T38" fmla="*/ 273 w 309"/>
                  <a:gd name="T39" fmla="*/ 261 h 551"/>
                  <a:gd name="T40" fmla="*/ 308 w 309"/>
                  <a:gd name="T41" fmla="*/ 226 h 551"/>
                  <a:gd name="T42" fmla="*/ 308 w 309"/>
                  <a:gd name="T43" fmla="*/ 221 h 551"/>
                  <a:gd name="T44" fmla="*/ 308 w 309"/>
                  <a:gd name="T45" fmla="*/ 216 h 551"/>
                  <a:gd name="T46" fmla="*/ 273 w 309"/>
                  <a:gd name="T47" fmla="*/ 30 h 551"/>
                  <a:gd name="T48" fmla="*/ 238 w 309"/>
                  <a:gd name="T49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9" h="551">
                    <a:moveTo>
                      <a:pt x="238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5" y="0"/>
                      <a:pt x="10" y="13"/>
                      <a:pt x="7" y="3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35" y="249"/>
                      <a:pt x="35" y="249"/>
                      <a:pt x="35" y="249"/>
                    </a:cubicBezTo>
                    <a:cubicBezTo>
                      <a:pt x="39" y="244"/>
                      <a:pt x="41" y="238"/>
                      <a:pt x="43" y="232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4" y="535"/>
                      <a:pt x="64" y="535"/>
                      <a:pt x="64" y="535"/>
                    </a:cubicBezTo>
                    <a:cubicBezTo>
                      <a:pt x="64" y="541"/>
                      <a:pt x="66" y="546"/>
                      <a:pt x="68" y="551"/>
                    </a:cubicBezTo>
                    <a:cubicBezTo>
                      <a:pt x="88" y="550"/>
                      <a:pt x="110" y="550"/>
                      <a:pt x="133" y="550"/>
                    </a:cubicBezTo>
                    <a:cubicBezTo>
                      <a:pt x="135" y="545"/>
                      <a:pt x="136" y="540"/>
                      <a:pt x="136" y="535"/>
                    </a:cubicBezTo>
                    <a:cubicBezTo>
                      <a:pt x="136" y="317"/>
                      <a:pt x="136" y="317"/>
                      <a:pt x="136" y="317"/>
                    </a:cubicBezTo>
                    <a:cubicBezTo>
                      <a:pt x="144" y="317"/>
                      <a:pt x="144" y="317"/>
                      <a:pt x="144" y="317"/>
                    </a:cubicBezTo>
                    <a:cubicBezTo>
                      <a:pt x="144" y="535"/>
                      <a:pt x="144" y="535"/>
                      <a:pt x="144" y="535"/>
                    </a:cubicBezTo>
                    <a:cubicBezTo>
                      <a:pt x="144" y="540"/>
                      <a:pt x="146" y="545"/>
                      <a:pt x="148" y="550"/>
                    </a:cubicBezTo>
                    <a:cubicBezTo>
                      <a:pt x="170" y="550"/>
                      <a:pt x="192" y="550"/>
                      <a:pt x="212" y="551"/>
                    </a:cubicBezTo>
                    <a:cubicBezTo>
                      <a:pt x="214" y="546"/>
                      <a:pt x="216" y="541"/>
                      <a:pt x="216" y="535"/>
                    </a:cubicBezTo>
                    <a:cubicBezTo>
                      <a:pt x="216" y="94"/>
                      <a:pt x="216" y="94"/>
                      <a:pt x="216" y="94"/>
                    </a:cubicBezTo>
                    <a:cubicBezTo>
                      <a:pt x="238" y="232"/>
                      <a:pt x="238" y="232"/>
                      <a:pt x="238" y="232"/>
                    </a:cubicBezTo>
                    <a:cubicBezTo>
                      <a:pt x="241" y="249"/>
                      <a:pt x="256" y="261"/>
                      <a:pt x="273" y="261"/>
                    </a:cubicBezTo>
                    <a:cubicBezTo>
                      <a:pt x="292" y="261"/>
                      <a:pt x="308" y="245"/>
                      <a:pt x="308" y="226"/>
                    </a:cubicBezTo>
                    <a:cubicBezTo>
                      <a:pt x="308" y="224"/>
                      <a:pt x="308" y="222"/>
                      <a:pt x="308" y="221"/>
                    </a:cubicBezTo>
                    <a:cubicBezTo>
                      <a:pt x="308" y="219"/>
                      <a:pt x="309" y="218"/>
                      <a:pt x="308" y="216"/>
                    </a:cubicBezTo>
                    <a:cubicBezTo>
                      <a:pt x="273" y="30"/>
                      <a:pt x="273" y="30"/>
                      <a:pt x="273" y="30"/>
                    </a:cubicBezTo>
                    <a:cubicBezTo>
                      <a:pt x="270" y="13"/>
                      <a:pt x="256" y="0"/>
                      <a:pt x="23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ïṥ1îḑé">
                <a:extLst>
                  <a:ext uri="{FF2B5EF4-FFF2-40B4-BE49-F238E27FC236}">
                    <a16:creationId xmlns:a16="http://schemas.microsoft.com/office/drawing/2014/main" xmlns="" id="{8C60B7A7-AA01-4593-91C4-42E199591D32}"/>
                  </a:ext>
                </a:extLst>
              </p:cNvPr>
              <p:cNvSpPr/>
              <p:nvPr/>
            </p:nvSpPr>
            <p:spPr bwMode="auto">
              <a:xfrm>
                <a:off x="8478721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íslïḑê">
                <a:extLst>
                  <a:ext uri="{FF2B5EF4-FFF2-40B4-BE49-F238E27FC236}">
                    <a16:creationId xmlns:a16="http://schemas.microsoft.com/office/drawing/2014/main" xmlns="" id="{EEADE416-EF1E-4A5E-A707-CA4EE2E5AD47}"/>
                  </a:ext>
                </a:extLst>
              </p:cNvPr>
              <p:cNvSpPr/>
              <p:nvPr/>
            </p:nvSpPr>
            <p:spPr bwMode="auto">
              <a:xfrm>
                <a:off x="8256471" y="4452006"/>
                <a:ext cx="644525" cy="1328738"/>
              </a:xfrm>
              <a:custGeom>
                <a:avLst/>
                <a:gdLst>
                  <a:gd name="T0" fmla="*/ 244 w 267"/>
                  <a:gd name="T1" fmla="*/ 246 h 551"/>
                  <a:gd name="T2" fmla="*/ 234 w 267"/>
                  <a:gd name="T3" fmla="*/ 309 h 551"/>
                  <a:gd name="T4" fmla="*/ 182 w 267"/>
                  <a:gd name="T5" fmla="*/ 352 h 551"/>
                  <a:gd name="T6" fmla="*/ 173 w 267"/>
                  <a:gd name="T7" fmla="*/ 352 h 551"/>
                  <a:gd name="T8" fmla="*/ 173 w 267"/>
                  <a:gd name="T9" fmla="*/ 535 h 551"/>
                  <a:gd name="T10" fmla="*/ 176 w 267"/>
                  <a:gd name="T11" fmla="*/ 550 h 551"/>
                  <a:gd name="T12" fmla="*/ 240 w 267"/>
                  <a:gd name="T13" fmla="*/ 551 h 551"/>
                  <a:gd name="T14" fmla="*/ 244 w 267"/>
                  <a:gd name="T15" fmla="*/ 535 h 551"/>
                  <a:gd name="T16" fmla="*/ 244 w 267"/>
                  <a:gd name="T17" fmla="*/ 246 h 551"/>
                  <a:gd name="T18" fmla="*/ 267 w 267"/>
                  <a:gd name="T19" fmla="*/ 104 h 551"/>
                  <a:gd name="T20" fmla="*/ 256 w 267"/>
                  <a:gd name="T21" fmla="*/ 170 h 551"/>
                  <a:gd name="T22" fmla="*/ 266 w 267"/>
                  <a:gd name="T23" fmla="*/ 232 h 551"/>
                  <a:gd name="T24" fmla="*/ 266 w 267"/>
                  <a:gd name="T25" fmla="*/ 235 h 551"/>
                  <a:gd name="T26" fmla="*/ 267 w 267"/>
                  <a:gd name="T27" fmla="*/ 104 h 551"/>
                  <a:gd name="T28" fmla="*/ 183 w 267"/>
                  <a:gd name="T29" fmla="*/ 0 h 551"/>
                  <a:gd name="T30" fmla="*/ 70 w 267"/>
                  <a:gd name="T31" fmla="*/ 0 h 551"/>
                  <a:gd name="T32" fmla="*/ 35 w 267"/>
                  <a:gd name="T33" fmla="*/ 30 h 551"/>
                  <a:gd name="T34" fmla="*/ 0 w 267"/>
                  <a:gd name="T35" fmla="*/ 216 h 551"/>
                  <a:gd name="T36" fmla="*/ 0 w 267"/>
                  <a:gd name="T37" fmla="*/ 221 h 551"/>
                  <a:gd name="T38" fmla="*/ 0 w 267"/>
                  <a:gd name="T39" fmla="*/ 226 h 551"/>
                  <a:gd name="T40" fmla="*/ 36 w 267"/>
                  <a:gd name="T41" fmla="*/ 261 h 551"/>
                  <a:gd name="T42" fmla="*/ 71 w 267"/>
                  <a:gd name="T43" fmla="*/ 232 h 551"/>
                  <a:gd name="T44" fmla="*/ 93 w 267"/>
                  <a:gd name="T45" fmla="*/ 94 h 551"/>
                  <a:gd name="T46" fmla="*/ 93 w 267"/>
                  <a:gd name="T47" fmla="*/ 535 h 551"/>
                  <a:gd name="T48" fmla="*/ 96 w 267"/>
                  <a:gd name="T49" fmla="*/ 551 h 551"/>
                  <a:gd name="T50" fmla="*/ 161 w 267"/>
                  <a:gd name="T51" fmla="*/ 550 h 551"/>
                  <a:gd name="T52" fmla="*/ 164 w 267"/>
                  <a:gd name="T53" fmla="*/ 535 h 551"/>
                  <a:gd name="T54" fmla="*/ 164 w 267"/>
                  <a:gd name="T55" fmla="*/ 349 h 551"/>
                  <a:gd name="T56" fmla="*/ 129 w 267"/>
                  <a:gd name="T57" fmla="*/ 299 h 551"/>
                  <a:gd name="T58" fmla="*/ 129 w 267"/>
                  <a:gd name="T59" fmla="*/ 292 h 551"/>
                  <a:gd name="T60" fmla="*/ 129 w 267"/>
                  <a:gd name="T61" fmla="*/ 286 h 551"/>
                  <a:gd name="T62" fmla="*/ 181 w 267"/>
                  <a:gd name="T63" fmla="*/ 10 h 551"/>
                  <a:gd name="T64" fmla="*/ 183 w 267"/>
                  <a:gd name="T65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7" h="551">
                    <a:moveTo>
                      <a:pt x="244" y="246"/>
                    </a:moveTo>
                    <a:cubicBezTo>
                      <a:pt x="234" y="309"/>
                      <a:pt x="234" y="309"/>
                      <a:pt x="234" y="309"/>
                    </a:cubicBezTo>
                    <a:cubicBezTo>
                      <a:pt x="229" y="334"/>
                      <a:pt x="207" y="352"/>
                      <a:pt x="182" y="352"/>
                    </a:cubicBezTo>
                    <a:cubicBezTo>
                      <a:pt x="179" y="352"/>
                      <a:pt x="176" y="352"/>
                      <a:pt x="173" y="352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8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246"/>
                      <a:pt x="244" y="246"/>
                      <a:pt x="244" y="246"/>
                    </a:cubicBezTo>
                    <a:moveTo>
                      <a:pt x="267" y="104"/>
                    </a:moveTo>
                    <a:cubicBezTo>
                      <a:pt x="256" y="170"/>
                      <a:pt x="256" y="170"/>
                      <a:pt x="256" y="170"/>
                    </a:cubicBezTo>
                    <a:cubicBezTo>
                      <a:pt x="266" y="232"/>
                      <a:pt x="266" y="232"/>
                      <a:pt x="266" y="232"/>
                    </a:cubicBezTo>
                    <a:cubicBezTo>
                      <a:pt x="266" y="233"/>
                      <a:pt x="266" y="234"/>
                      <a:pt x="266" y="235"/>
                    </a:cubicBezTo>
                    <a:cubicBezTo>
                      <a:pt x="267" y="104"/>
                      <a:pt x="267" y="104"/>
                      <a:pt x="267" y="104"/>
                    </a:cubicBezTo>
                    <a:moveTo>
                      <a:pt x="183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53" y="0"/>
                      <a:pt x="38" y="13"/>
                      <a:pt x="35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0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6" y="551"/>
                    </a:cubicBezTo>
                    <a:cubicBezTo>
                      <a:pt x="116" y="550"/>
                      <a:pt x="138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49"/>
                      <a:pt x="164" y="349"/>
                      <a:pt x="164" y="349"/>
                    </a:cubicBezTo>
                    <a:cubicBezTo>
                      <a:pt x="144" y="342"/>
                      <a:pt x="129" y="322"/>
                      <a:pt x="129" y="299"/>
                    </a:cubicBezTo>
                    <a:cubicBezTo>
                      <a:pt x="129" y="297"/>
                      <a:pt x="129" y="295"/>
                      <a:pt x="129" y="292"/>
                    </a:cubicBezTo>
                    <a:cubicBezTo>
                      <a:pt x="129" y="290"/>
                      <a:pt x="129" y="288"/>
                      <a:pt x="129" y="286"/>
                    </a:cubicBezTo>
                    <a:cubicBezTo>
                      <a:pt x="181" y="10"/>
                      <a:pt x="181" y="10"/>
                      <a:pt x="181" y="10"/>
                    </a:cubicBezTo>
                    <a:cubicBezTo>
                      <a:pt x="182" y="6"/>
                      <a:pt x="182" y="3"/>
                      <a:pt x="183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íṡ1iḓê">
                <a:extLst>
                  <a:ext uri="{FF2B5EF4-FFF2-40B4-BE49-F238E27FC236}">
                    <a16:creationId xmlns:a16="http://schemas.microsoft.com/office/drawing/2014/main" xmlns="" id="{7A001643-2E5A-4C0B-B76C-80096F85D6C7}"/>
                  </a:ext>
                </a:extLst>
              </p:cNvPr>
              <p:cNvSpPr/>
              <p:nvPr/>
            </p:nvSpPr>
            <p:spPr bwMode="auto">
              <a:xfrm>
                <a:off x="70531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iṣḷíḋê">
                <a:extLst>
                  <a:ext uri="{FF2B5EF4-FFF2-40B4-BE49-F238E27FC236}">
                    <a16:creationId xmlns:a16="http://schemas.microsoft.com/office/drawing/2014/main" xmlns="" id="{9C6EC9A1-66B8-41FC-B1CC-38760680FFEA}"/>
                  </a:ext>
                </a:extLst>
              </p:cNvPr>
              <p:cNvSpPr/>
              <p:nvPr/>
            </p:nvSpPr>
            <p:spPr bwMode="auto">
              <a:xfrm>
                <a:off x="6970596" y="4452006"/>
                <a:ext cx="673100" cy="1328738"/>
              </a:xfrm>
              <a:custGeom>
                <a:avLst/>
                <a:gdLst>
                  <a:gd name="T0" fmla="*/ 35 w 279"/>
                  <a:gd name="T1" fmla="*/ 318 h 551"/>
                  <a:gd name="T2" fmla="*/ 35 w 279"/>
                  <a:gd name="T3" fmla="*/ 535 h 551"/>
                  <a:gd name="T4" fmla="*/ 39 w 279"/>
                  <a:gd name="T5" fmla="*/ 551 h 551"/>
                  <a:gd name="T6" fmla="*/ 103 w 279"/>
                  <a:gd name="T7" fmla="*/ 550 h 551"/>
                  <a:gd name="T8" fmla="*/ 106 w 279"/>
                  <a:gd name="T9" fmla="*/ 535 h 551"/>
                  <a:gd name="T10" fmla="*/ 106 w 279"/>
                  <a:gd name="T11" fmla="*/ 348 h 551"/>
                  <a:gd name="T12" fmla="*/ 84 w 279"/>
                  <a:gd name="T13" fmla="*/ 352 h 551"/>
                  <a:gd name="T14" fmla="*/ 35 w 279"/>
                  <a:gd name="T15" fmla="*/ 318 h 551"/>
                  <a:gd name="T16" fmla="*/ 0 w 279"/>
                  <a:gd name="T17" fmla="*/ 104 h 551"/>
                  <a:gd name="T18" fmla="*/ 0 w 279"/>
                  <a:gd name="T19" fmla="*/ 254 h 551"/>
                  <a:gd name="T20" fmla="*/ 13 w 279"/>
                  <a:gd name="T21" fmla="*/ 232 h 551"/>
                  <a:gd name="T22" fmla="*/ 17 w 279"/>
                  <a:gd name="T23" fmla="*/ 210 h 551"/>
                  <a:gd name="T24" fmla="*/ 0 w 279"/>
                  <a:gd name="T25" fmla="*/ 104 h 551"/>
                  <a:gd name="T26" fmla="*/ 208 w 279"/>
                  <a:gd name="T27" fmla="*/ 0 h 551"/>
                  <a:gd name="T28" fmla="*/ 83 w 279"/>
                  <a:gd name="T29" fmla="*/ 0 h 551"/>
                  <a:gd name="T30" fmla="*/ 85 w 279"/>
                  <a:gd name="T31" fmla="*/ 10 h 551"/>
                  <a:gd name="T32" fmla="*/ 137 w 279"/>
                  <a:gd name="T33" fmla="*/ 286 h 551"/>
                  <a:gd name="T34" fmla="*/ 137 w 279"/>
                  <a:gd name="T35" fmla="*/ 292 h 551"/>
                  <a:gd name="T36" fmla="*/ 137 w 279"/>
                  <a:gd name="T37" fmla="*/ 299 h 551"/>
                  <a:gd name="T38" fmla="*/ 115 w 279"/>
                  <a:gd name="T39" fmla="*/ 343 h 551"/>
                  <a:gd name="T40" fmla="*/ 115 w 279"/>
                  <a:gd name="T41" fmla="*/ 535 h 551"/>
                  <a:gd name="T42" fmla="*/ 118 w 279"/>
                  <a:gd name="T43" fmla="*/ 550 h 551"/>
                  <a:gd name="T44" fmla="*/ 182 w 279"/>
                  <a:gd name="T45" fmla="*/ 551 h 551"/>
                  <a:gd name="T46" fmla="*/ 186 w 279"/>
                  <a:gd name="T47" fmla="*/ 535 h 551"/>
                  <a:gd name="T48" fmla="*/ 186 w 279"/>
                  <a:gd name="T49" fmla="*/ 94 h 551"/>
                  <a:gd name="T50" fmla="*/ 208 w 279"/>
                  <a:gd name="T51" fmla="*/ 232 h 551"/>
                  <a:gd name="T52" fmla="*/ 243 w 279"/>
                  <a:gd name="T53" fmla="*/ 261 h 551"/>
                  <a:gd name="T54" fmla="*/ 279 w 279"/>
                  <a:gd name="T55" fmla="*/ 226 h 551"/>
                  <a:gd name="T56" fmla="*/ 278 w 279"/>
                  <a:gd name="T57" fmla="*/ 221 h 551"/>
                  <a:gd name="T58" fmla="*/ 279 w 279"/>
                  <a:gd name="T59" fmla="*/ 216 h 551"/>
                  <a:gd name="T60" fmla="*/ 244 w 279"/>
                  <a:gd name="T61" fmla="*/ 30 h 551"/>
                  <a:gd name="T62" fmla="*/ 208 w 279"/>
                  <a:gd name="T63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" h="551">
                    <a:moveTo>
                      <a:pt x="35" y="318"/>
                    </a:moveTo>
                    <a:cubicBezTo>
                      <a:pt x="35" y="535"/>
                      <a:pt x="35" y="535"/>
                      <a:pt x="35" y="535"/>
                    </a:cubicBezTo>
                    <a:cubicBezTo>
                      <a:pt x="35" y="541"/>
                      <a:pt x="36" y="546"/>
                      <a:pt x="39" y="551"/>
                    </a:cubicBezTo>
                    <a:cubicBezTo>
                      <a:pt x="59" y="550"/>
                      <a:pt x="80" y="550"/>
                      <a:pt x="103" y="550"/>
                    </a:cubicBezTo>
                    <a:cubicBezTo>
                      <a:pt x="105" y="545"/>
                      <a:pt x="106" y="540"/>
                      <a:pt x="106" y="535"/>
                    </a:cubicBezTo>
                    <a:cubicBezTo>
                      <a:pt x="106" y="348"/>
                      <a:pt x="106" y="348"/>
                      <a:pt x="106" y="348"/>
                    </a:cubicBezTo>
                    <a:cubicBezTo>
                      <a:pt x="100" y="351"/>
                      <a:pt x="92" y="352"/>
                      <a:pt x="84" y="352"/>
                    </a:cubicBezTo>
                    <a:cubicBezTo>
                      <a:pt x="62" y="352"/>
                      <a:pt x="43" y="338"/>
                      <a:pt x="35" y="318"/>
                    </a:cubicBezTo>
                    <a:moveTo>
                      <a:pt x="0" y="104"/>
                    </a:moveTo>
                    <a:cubicBezTo>
                      <a:pt x="0" y="254"/>
                      <a:pt x="0" y="254"/>
                      <a:pt x="0" y="254"/>
                    </a:cubicBezTo>
                    <a:cubicBezTo>
                      <a:pt x="6" y="249"/>
                      <a:pt x="11" y="241"/>
                      <a:pt x="13" y="232"/>
                    </a:cubicBezTo>
                    <a:cubicBezTo>
                      <a:pt x="17" y="210"/>
                      <a:pt x="17" y="210"/>
                      <a:pt x="17" y="210"/>
                    </a:cubicBezTo>
                    <a:cubicBezTo>
                      <a:pt x="0" y="104"/>
                      <a:pt x="0" y="104"/>
                      <a:pt x="0" y="104"/>
                    </a:cubicBezTo>
                    <a:moveTo>
                      <a:pt x="208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4" y="3"/>
                      <a:pt x="85" y="7"/>
                      <a:pt x="85" y="10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38" y="288"/>
                      <a:pt x="137" y="290"/>
                      <a:pt x="137" y="292"/>
                    </a:cubicBezTo>
                    <a:cubicBezTo>
                      <a:pt x="137" y="295"/>
                      <a:pt x="137" y="297"/>
                      <a:pt x="137" y="299"/>
                    </a:cubicBezTo>
                    <a:cubicBezTo>
                      <a:pt x="137" y="317"/>
                      <a:pt x="128" y="333"/>
                      <a:pt x="115" y="343"/>
                    </a:cubicBezTo>
                    <a:cubicBezTo>
                      <a:pt x="115" y="535"/>
                      <a:pt x="115" y="535"/>
                      <a:pt x="115" y="535"/>
                    </a:cubicBezTo>
                    <a:cubicBezTo>
                      <a:pt x="115" y="540"/>
                      <a:pt x="116" y="545"/>
                      <a:pt x="118" y="550"/>
                    </a:cubicBezTo>
                    <a:cubicBezTo>
                      <a:pt x="141" y="550"/>
                      <a:pt x="162" y="550"/>
                      <a:pt x="182" y="551"/>
                    </a:cubicBezTo>
                    <a:cubicBezTo>
                      <a:pt x="185" y="546"/>
                      <a:pt x="186" y="541"/>
                      <a:pt x="186" y="535"/>
                    </a:cubicBezTo>
                    <a:cubicBezTo>
                      <a:pt x="186" y="94"/>
                      <a:pt x="186" y="94"/>
                      <a:pt x="186" y="94"/>
                    </a:cubicBezTo>
                    <a:cubicBezTo>
                      <a:pt x="208" y="232"/>
                      <a:pt x="208" y="232"/>
                      <a:pt x="208" y="232"/>
                    </a:cubicBezTo>
                    <a:cubicBezTo>
                      <a:pt x="211" y="249"/>
                      <a:pt x="226" y="261"/>
                      <a:pt x="243" y="261"/>
                    </a:cubicBezTo>
                    <a:cubicBezTo>
                      <a:pt x="263" y="261"/>
                      <a:pt x="279" y="245"/>
                      <a:pt x="279" y="226"/>
                    </a:cubicBezTo>
                    <a:cubicBezTo>
                      <a:pt x="279" y="224"/>
                      <a:pt x="279" y="222"/>
                      <a:pt x="278" y="221"/>
                    </a:cubicBezTo>
                    <a:cubicBezTo>
                      <a:pt x="279" y="219"/>
                      <a:pt x="279" y="218"/>
                      <a:pt x="279" y="216"/>
                    </a:cubicBezTo>
                    <a:cubicBezTo>
                      <a:pt x="244" y="30"/>
                      <a:pt x="244" y="30"/>
                      <a:pt x="244" y="30"/>
                    </a:cubicBezTo>
                    <a:cubicBezTo>
                      <a:pt x="241" y="13"/>
                      <a:pt x="226" y="0"/>
                      <a:pt x="20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íşľîḑé">
                <a:extLst>
                  <a:ext uri="{FF2B5EF4-FFF2-40B4-BE49-F238E27FC236}">
                    <a16:creationId xmlns:a16="http://schemas.microsoft.com/office/drawing/2014/main" xmlns="" id="{32728BE6-9DAD-48F5-B92C-8B5DDD4896EB}"/>
                  </a:ext>
                </a:extLst>
              </p:cNvPr>
              <p:cNvSpPr/>
              <p:nvPr/>
            </p:nvSpPr>
            <p:spPr bwMode="auto">
              <a:xfrm>
                <a:off x="57069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íslîḋe">
                <a:extLst>
                  <a:ext uri="{FF2B5EF4-FFF2-40B4-BE49-F238E27FC236}">
                    <a16:creationId xmlns:a16="http://schemas.microsoft.com/office/drawing/2014/main" xmlns="" id="{76709A0D-20F4-4264-AF68-035EBD8E93C7}"/>
                  </a:ext>
                </a:extLst>
              </p:cNvPr>
              <p:cNvSpPr/>
              <p:nvPr/>
            </p:nvSpPr>
            <p:spPr bwMode="auto">
              <a:xfrm>
                <a:off x="5484696" y="4452006"/>
                <a:ext cx="728663" cy="1328738"/>
              </a:xfrm>
              <a:custGeom>
                <a:avLst/>
                <a:gdLst>
                  <a:gd name="T0" fmla="*/ 267 w 302"/>
                  <a:gd name="T1" fmla="*/ 0 h 551"/>
                  <a:gd name="T2" fmla="*/ 71 w 302"/>
                  <a:gd name="T3" fmla="*/ 0 h 551"/>
                  <a:gd name="T4" fmla="*/ 36 w 302"/>
                  <a:gd name="T5" fmla="*/ 30 h 551"/>
                  <a:gd name="T6" fmla="*/ 0 w 302"/>
                  <a:gd name="T7" fmla="*/ 216 h 551"/>
                  <a:gd name="T8" fmla="*/ 1 w 302"/>
                  <a:gd name="T9" fmla="*/ 221 h 551"/>
                  <a:gd name="T10" fmla="*/ 0 w 302"/>
                  <a:gd name="T11" fmla="*/ 226 h 551"/>
                  <a:gd name="T12" fmla="*/ 36 w 302"/>
                  <a:gd name="T13" fmla="*/ 261 h 551"/>
                  <a:gd name="T14" fmla="*/ 71 w 302"/>
                  <a:gd name="T15" fmla="*/ 232 h 551"/>
                  <a:gd name="T16" fmla="*/ 93 w 302"/>
                  <a:gd name="T17" fmla="*/ 94 h 551"/>
                  <a:gd name="T18" fmla="*/ 93 w 302"/>
                  <a:gd name="T19" fmla="*/ 535 h 551"/>
                  <a:gd name="T20" fmla="*/ 97 w 302"/>
                  <a:gd name="T21" fmla="*/ 551 h 551"/>
                  <a:gd name="T22" fmla="*/ 161 w 302"/>
                  <a:gd name="T23" fmla="*/ 550 h 551"/>
                  <a:gd name="T24" fmla="*/ 164 w 302"/>
                  <a:gd name="T25" fmla="*/ 535 h 551"/>
                  <a:gd name="T26" fmla="*/ 164 w 302"/>
                  <a:gd name="T27" fmla="*/ 317 h 551"/>
                  <a:gd name="T28" fmla="*/ 173 w 302"/>
                  <a:gd name="T29" fmla="*/ 317 h 551"/>
                  <a:gd name="T30" fmla="*/ 173 w 302"/>
                  <a:gd name="T31" fmla="*/ 535 h 551"/>
                  <a:gd name="T32" fmla="*/ 176 w 302"/>
                  <a:gd name="T33" fmla="*/ 550 h 551"/>
                  <a:gd name="T34" fmla="*/ 240 w 302"/>
                  <a:gd name="T35" fmla="*/ 551 h 551"/>
                  <a:gd name="T36" fmla="*/ 244 w 302"/>
                  <a:gd name="T37" fmla="*/ 535 h 551"/>
                  <a:gd name="T38" fmla="*/ 244 w 302"/>
                  <a:gd name="T39" fmla="*/ 94 h 551"/>
                  <a:gd name="T40" fmla="*/ 266 w 302"/>
                  <a:gd name="T41" fmla="*/ 228 h 551"/>
                  <a:gd name="T42" fmla="*/ 302 w 302"/>
                  <a:gd name="T43" fmla="*/ 33 h 551"/>
                  <a:gd name="T44" fmla="*/ 302 w 302"/>
                  <a:gd name="T45" fmla="*/ 30 h 551"/>
                  <a:gd name="T46" fmla="*/ 267 w 302"/>
                  <a:gd name="T47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2" h="551">
                    <a:moveTo>
                      <a:pt x="267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53" y="0"/>
                      <a:pt x="38" y="13"/>
                      <a:pt x="36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1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7" y="551"/>
                    </a:cubicBezTo>
                    <a:cubicBezTo>
                      <a:pt x="117" y="550"/>
                      <a:pt x="139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17"/>
                      <a:pt x="164" y="317"/>
                      <a:pt x="164" y="317"/>
                    </a:cubicBezTo>
                    <a:cubicBezTo>
                      <a:pt x="173" y="317"/>
                      <a:pt x="173" y="317"/>
                      <a:pt x="173" y="317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9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94"/>
                      <a:pt x="244" y="94"/>
                      <a:pt x="244" y="94"/>
                    </a:cubicBezTo>
                    <a:cubicBezTo>
                      <a:pt x="266" y="228"/>
                      <a:pt x="266" y="228"/>
                      <a:pt x="266" y="228"/>
                    </a:cubicBezTo>
                    <a:cubicBezTo>
                      <a:pt x="302" y="33"/>
                      <a:pt x="302" y="33"/>
                      <a:pt x="302" y="33"/>
                    </a:cubicBezTo>
                    <a:cubicBezTo>
                      <a:pt x="302" y="30"/>
                      <a:pt x="302" y="30"/>
                      <a:pt x="302" y="30"/>
                    </a:cubicBezTo>
                    <a:cubicBezTo>
                      <a:pt x="299" y="13"/>
                      <a:pt x="284" y="0"/>
                      <a:pt x="267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iSļïďe">
                <a:extLst>
                  <a:ext uri="{FF2B5EF4-FFF2-40B4-BE49-F238E27FC236}">
                    <a16:creationId xmlns:a16="http://schemas.microsoft.com/office/drawing/2014/main" xmlns="" id="{8156282E-C7B6-4B61-86A9-2FE389F7E28F}"/>
                  </a:ext>
                </a:extLst>
              </p:cNvPr>
              <p:cNvSpPr/>
              <p:nvPr/>
            </p:nvSpPr>
            <p:spPr bwMode="auto">
              <a:xfrm>
                <a:off x="8896234" y="3755093"/>
                <a:ext cx="547688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ïsļíḍê">
                <a:extLst>
                  <a:ext uri="{FF2B5EF4-FFF2-40B4-BE49-F238E27FC236}">
                    <a16:creationId xmlns:a16="http://schemas.microsoft.com/office/drawing/2014/main" xmlns="" id="{054B3AD8-BB21-40E2-8B69-B7952A281C10}"/>
                  </a:ext>
                </a:extLst>
              </p:cNvPr>
              <p:cNvSpPr/>
              <p:nvPr/>
            </p:nvSpPr>
            <p:spPr bwMode="auto">
              <a:xfrm>
                <a:off x="8567621" y="4369456"/>
                <a:ext cx="1204913" cy="2038350"/>
              </a:xfrm>
              <a:custGeom>
                <a:avLst/>
                <a:gdLst>
                  <a:gd name="T0" fmla="*/ 498 w 499"/>
                  <a:gd name="T1" fmla="*/ 326 h 845"/>
                  <a:gd name="T2" fmla="*/ 498 w 499"/>
                  <a:gd name="T3" fmla="*/ 320 h 845"/>
                  <a:gd name="T4" fmla="*/ 446 w 499"/>
                  <a:gd name="T5" fmla="*/ 44 h 845"/>
                  <a:gd name="T6" fmla="*/ 394 w 499"/>
                  <a:gd name="T7" fmla="*/ 0 h 845"/>
                  <a:gd name="T8" fmla="*/ 104 w 499"/>
                  <a:gd name="T9" fmla="*/ 0 h 845"/>
                  <a:gd name="T10" fmla="*/ 52 w 499"/>
                  <a:gd name="T11" fmla="*/ 44 h 845"/>
                  <a:gd name="T12" fmla="*/ 0 w 499"/>
                  <a:gd name="T13" fmla="*/ 320 h 845"/>
                  <a:gd name="T14" fmla="*/ 0 w 499"/>
                  <a:gd name="T15" fmla="*/ 326 h 845"/>
                  <a:gd name="T16" fmla="*/ 0 w 499"/>
                  <a:gd name="T17" fmla="*/ 333 h 845"/>
                  <a:gd name="T18" fmla="*/ 53 w 499"/>
                  <a:gd name="T19" fmla="*/ 386 h 845"/>
                  <a:gd name="T20" fmla="*/ 105 w 499"/>
                  <a:gd name="T21" fmla="*/ 343 h 845"/>
                  <a:gd name="T22" fmla="*/ 138 w 499"/>
                  <a:gd name="T23" fmla="*/ 138 h 845"/>
                  <a:gd name="T24" fmla="*/ 137 w 499"/>
                  <a:gd name="T25" fmla="*/ 792 h 845"/>
                  <a:gd name="T26" fmla="*/ 190 w 499"/>
                  <a:gd name="T27" fmla="*/ 845 h 845"/>
                  <a:gd name="T28" fmla="*/ 243 w 499"/>
                  <a:gd name="T29" fmla="*/ 792 h 845"/>
                  <a:gd name="T30" fmla="*/ 243 w 499"/>
                  <a:gd name="T31" fmla="*/ 468 h 845"/>
                  <a:gd name="T32" fmla="*/ 256 w 499"/>
                  <a:gd name="T33" fmla="*/ 468 h 845"/>
                  <a:gd name="T34" fmla="*/ 256 w 499"/>
                  <a:gd name="T35" fmla="*/ 792 h 845"/>
                  <a:gd name="T36" fmla="*/ 308 w 499"/>
                  <a:gd name="T37" fmla="*/ 845 h 845"/>
                  <a:gd name="T38" fmla="*/ 361 w 499"/>
                  <a:gd name="T39" fmla="*/ 792 h 845"/>
                  <a:gd name="T40" fmla="*/ 361 w 499"/>
                  <a:gd name="T41" fmla="*/ 138 h 845"/>
                  <a:gd name="T42" fmla="*/ 394 w 499"/>
                  <a:gd name="T43" fmla="*/ 343 h 845"/>
                  <a:gd name="T44" fmla="*/ 446 w 499"/>
                  <a:gd name="T45" fmla="*/ 386 h 845"/>
                  <a:gd name="T46" fmla="*/ 499 w 499"/>
                  <a:gd name="T47" fmla="*/ 333 h 845"/>
                  <a:gd name="T48" fmla="*/ 498 w 499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99" h="845">
                    <a:moveTo>
                      <a:pt x="498" y="326"/>
                    </a:moveTo>
                    <a:cubicBezTo>
                      <a:pt x="499" y="324"/>
                      <a:pt x="499" y="322"/>
                      <a:pt x="498" y="320"/>
                    </a:cubicBezTo>
                    <a:cubicBezTo>
                      <a:pt x="446" y="44"/>
                      <a:pt x="446" y="44"/>
                      <a:pt x="446" y="44"/>
                    </a:cubicBezTo>
                    <a:cubicBezTo>
                      <a:pt x="442" y="18"/>
                      <a:pt x="420" y="0"/>
                      <a:pt x="39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8" y="0"/>
                      <a:pt x="56" y="18"/>
                      <a:pt x="52" y="44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2"/>
                      <a:pt x="0" y="324"/>
                      <a:pt x="0" y="326"/>
                    </a:cubicBezTo>
                    <a:cubicBezTo>
                      <a:pt x="0" y="329"/>
                      <a:pt x="0" y="331"/>
                      <a:pt x="0" y="333"/>
                    </a:cubicBezTo>
                    <a:cubicBezTo>
                      <a:pt x="0" y="363"/>
                      <a:pt x="24" y="386"/>
                      <a:pt x="53" y="386"/>
                    </a:cubicBezTo>
                    <a:cubicBezTo>
                      <a:pt x="78" y="386"/>
                      <a:pt x="100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7" y="792"/>
                      <a:pt x="137" y="792"/>
                      <a:pt x="137" y="792"/>
                    </a:cubicBezTo>
                    <a:cubicBezTo>
                      <a:pt x="137" y="821"/>
                      <a:pt x="161" y="845"/>
                      <a:pt x="190" y="845"/>
                    </a:cubicBezTo>
                    <a:cubicBezTo>
                      <a:pt x="219" y="845"/>
                      <a:pt x="243" y="821"/>
                      <a:pt x="243" y="792"/>
                    </a:cubicBezTo>
                    <a:cubicBezTo>
                      <a:pt x="243" y="468"/>
                      <a:pt x="243" y="468"/>
                      <a:pt x="243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79" y="845"/>
                      <a:pt x="308" y="845"/>
                    </a:cubicBezTo>
                    <a:cubicBezTo>
                      <a:pt x="338" y="845"/>
                      <a:pt x="361" y="821"/>
                      <a:pt x="361" y="792"/>
                    </a:cubicBezTo>
                    <a:cubicBezTo>
                      <a:pt x="361" y="138"/>
                      <a:pt x="361" y="138"/>
                      <a:pt x="361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8" y="368"/>
                      <a:pt x="420" y="386"/>
                      <a:pt x="446" y="386"/>
                    </a:cubicBezTo>
                    <a:cubicBezTo>
                      <a:pt x="475" y="386"/>
                      <a:pt x="499" y="363"/>
                      <a:pt x="499" y="333"/>
                    </a:cubicBezTo>
                    <a:cubicBezTo>
                      <a:pt x="499" y="331"/>
                      <a:pt x="498" y="329"/>
                      <a:pt x="498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iŝ1iḍê">
                <a:extLst>
                  <a:ext uri="{FF2B5EF4-FFF2-40B4-BE49-F238E27FC236}">
                    <a16:creationId xmlns:a16="http://schemas.microsoft.com/office/drawing/2014/main" xmlns="" id="{E28FEB06-D5EE-4B69-BA73-0CCE381BF8CF}"/>
                  </a:ext>
                </a:extLst>
              </p:cNvPr>
              <p:cNvSpPr/>
              <p:nvPr/>
            </p:nvSpPr>
            <p:spPr bwMode="auto">
              <a:xfrm>
                <a:off x="6429259" y="3755093"/>
                <a:ext cx="544513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ïṣlíḋé">
                <a:extLst>
                  <a:ext uri="{FF2B5EF4-FFF2-40B4-BE49-F238E27FC236}">
                    <a16:creationId xmlns:a16="http://schemas.microsoft.com/office/drawing/2014/main" xmlns="" id="{134E2038-30D9-41A8-AB05-FBC38B6D0E07}"/>
                  </a:ext>
                </a:extLst>
              </p:cNvPr>
              <p:cNvSpPr/>
              <p:nvPr/>
            </p:nvSpPr>
            <p:spPr bwMode="auto">
              <a:xfrm>
                <a:off x="6097471" y="4369456"/>
                <a:ext cx="1206500" cy="2038350"/>
              </a:xfrm>
              <a:custGeom>
                <a:avLst/>
                <a:gdLst>
                  <a:gd name="T0" fmla="*/ 499 w 500"/>
                  <a:gd name="T1" fmla="*/ 326 h 845"/>
                  <a:gd name="T2" fmla="*/ 499 w 500"/>
                  <a:gd name="T3" fmla="*/ 320 h 845"/>
                  <a:gd name="T4" fmla="*/ 447 w 500"/>
                  <a:gd name="T5" fmla="*/ 44 h 845"/>
                  <a:gd name="T6" fmla="*/ 395 w 500"/>
                  <a:gd name="T7" fmla="*/ 0 h 845"/>
                  <a:gd name="T8" fmla="*/ 105 w 500"/>
                  <a:gd name="T9" fmla="*/ 0 h 845"/>
                  <a:gd name="T10" fmla="*/ 53 w 500"/>
                  <a:gd name="T11" fmla="*/ 44 h 845"/>
                  <a:gd name="T12" fmla="*/ 1 w 500"/>
                  <a:gd name="T13" fmla="*/ 320 h 845"/>
                  <a:gd name="T14" fmla="*/ 1 w 500"/>
                  <a:gd name="T15" fmla="*/ 326 h 845"/>
                  <a:gd name="T16" fmla="*/ 1 w 500"/>
                  <a:gd name="T17" fmla="*/ 333 h 845"/>
                  <a:gd name="T18" fmla="*/ 53 w 500"/>
                  <a:gd name="T19" fmla="*/ 386 h 845"/>
                  <a:gd name="T20" fmla="*/ 105 w 500"/>
                  <a:gd name="T21" fmla="*/ 343 h 845"/>
                  <a:gd name="T22" fmla="*/ 138 w 500"/>
                  <a:gd name="T23" fmla="*/ 138 h 845"/>
                  <a:gd name="T24" fmla="*/ 138 w 500"/>
                  <a:gd name="T25" fmla="*/ 792 h 845"/>
                  <a:gd name="T26" fmla="*/ 191 w 500"/>
                  <a:gd name="T27" fmla="*/ 845 h 845"/>
                  <a:gd name="T28" fmla="*/ 244 w 500"/>
                  <a:gd name="T29" fmla="*/ 792 h 845"/>
                  <a:gd name="T30" fmla="*/ 244 w 500"/>
                  <a:gd name="T31" fmla="*/ 468 h 845"/>
                  <a:gd name="T32" fmla="*/ 256 w 500"/>
                  <a:gd name="T33" fmla="*/ 468 h 845"/>
                  <a:gd name="T34" fmla="*/ 256 w 500"/>
                  <a:gd name="T35" fmla="*/ 792 h 845"/>
                  <a:gd name="T36" fmla="*/ 309 w 500"/>
                  <a:gd name="T37" fmla="*/ 845 h 845"/>
                  <a:gd name="T38" fmla="*/ 362 w 500"/>
                  <a:gd name="T39" fmla="*/ 792 h 845"/>
                  <a:gd name="T40" fmla="*/ 362 w 500"/>
                  <a:gd name="T41" fmla="*/ 138 h 845"/>
                  <a:gd name="T42" fmla="*/ 394 w 500"/>
                  <a:gd name="T43" fmla="*/ 343 h 845"/>
                  <a:gd name="T44" fmla="*/ 446 w 500"/>
                  <a:gd name="T45" fmla="*/ 386 h 845"/>
                  <a:gd name="T46" fmla="*/ 499 w 500"/>
                  <a:gd name="T47" fmla="*/ 333 h 845"/>
                  <a:gd name="T48" fmla="*/ 499 w 500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0" h="845">
                    <a:moveTo>
                      <a:pt x="499" y="326"/>
                    </a:moveTo>
                    <a:cubicBezTo>
                      <a:pt x="499" y="324"/>
                      <a:pt x="500" y="322"/>
                      <a:pt x="499" y="320"/>
                    </a:cubicBezTo>
                    <a:cubicBezTo>
                      <a:pt x="447" y="44"/>
                      <a:pt x="447" y="44"/>
                      <a:pt x="447" y="44"/>
                    </a:cubicBezTo>
                    <a:cubicBezTo>
                      <a:pt x="443" y="18"/>
                      <a:pt x="421" y="0"/>
                      <a:pt x="39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79" y="0"/>
                      <a:pt x="57" y="18"/>
                      <a:pt x="53" y="44"/>
                    </a:cubicBezTo>
                    <a:cubicBezTo>
                      <a:pt x="1" y="320"/>
                      <a:pt x="1" y="320"/>
                      <a:pt x="1" y="320"/>
                    </a:cubicBezTo>
                    <a:cubicBezTo>
                      <a:pt x="0" y="322"/>
                      <a:pt x="0" y="324"/>
                      <a:pt x="1" y="326"/>
                    </a:cubicBezTo>
                    <a:cubicBezTo>
                      <a:pt x="1" y="329"/>
                      <a:pt x="1" y="331"/>
                      <a:pt x="1" y="333"/>
                    </a:cubicBezTo>
                    <a:cubicBezTo>
                      <a:pt x="1" y="363"/>
                      <a:pt x="24" y="386"/>
                      <a:pt x="53" y="386"/>
                    </a:cubicBezTo>
                    <a:cubicBezTo>
                      <a:pt x="79" y="386"/>
                      <a:pt x="101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8" y="792"/>
                      <a:pt x="138" y="792"/>
                      <a:pt x="138" y="792"/>
                    </a:cubicBezTo>
                    <a:cubicBezTo>
                      <a:pt x="138" y="821"/>
                      <a:pt x="162" y="845"/>
                      <a:pt x="191" y="845"/>
                    </a:cubicBezTo>
                    <a:cubicBezTo>
                      <a:pt x="220" y="845"/>
                      <a:pt x="244" y="821"/>
                      <a:pt x="244" y="792"/>
                    </a:cubicBezTo>
                    <a:cubicBezTo>
                      <a:pt x="244" y="468"/>
                      <a:pt x="244" y="468"/>
                      <a:pt x="244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80" y="845"/>
                      <a:pt x="309" y="845"/>
                    </a:cubicBezTo>
                    <a:cubicBezTo>
                      <a:pt x="338" y="845"/>
                      <a:pt x="362" y="821"/>
                      <a:pt x="362" y="792"/>
                    </a:cubicBezTo>
                    <a:cubicBezTo>
                      <a:pt x="362" y="138"/>
                      <a:pt x="362" y="138"/>
                      <a:pt x="362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9" y="368"/>
                      <a:pt x="421" y="386"/>
                      <a:pt x="446" y="386"/>
                    </a:cubicBezTo>
                    <a:cubicBezTo>
                      <a:pt x="476" y="386"/>
                      <a:pt x="499" y="363"/>
                      <a:pt x="499" y="333"/>
                    </a:cubicBezTo>
                    <a:cubicBezTo>
                      <a:pt x="499" y="331"/>
                      <a:pt x="499" y="329"/>
                      <a:pt x="499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" name="ïṡḷîḓè">
                <a:extLst>
                  <a:ext uri="{FF2B5EF4-FFF2-40B4-BE49-F238E27FC236}">
                    <a16:creationId xmlns:a16="http://schemas.microsoft.com/office/drawing/2014/main" xmlns="" id="{ED568618-20E8-474D-89F6-009CFA96FC1F}"/>
                  </a:ext>
                </a:extLst>
              </p:cNvPr>
              <p:cNvGrpSpPr/>
              <p:nvPr/>
            </p:nvGrpSpPr>
            <p:grpSpPr>
              <a:xfrm>
                <a:off x="7116645" y="1803633"/>
                <a:ext cx="5087548" cy="4213653"/>
                <a:chOff x="5410480" y="859866"/>
                <a:chExt cx="5545138" cy="4592638"/>
              </a:xfrm>
            </p:grpSpPr>
            <p:sp>
              <p:nvSpPr>
                <p:cNvPr id="39" name="íṧļîḍé">
                  <a:extLst>
                    <a:ext uri="{FF2B5EF4-FFF2-40B4-BE49-F238E27FC236}">
                      <a16:creationId xmlns:a16="http://schemas.microsoft.com/office/drawing/2014/main" xmlns="" id="{86F977ED-78A9-4101-AE39-9B8C8334251A}"/>
                    </a:ext>
                  </a:extLst>
                </p:cNvPr>
                <p:cNvSpPr/>
                <p:nvPr/>
              </p:nvSpPr>
              <p:spPr bwMode="auto">
                <a:xfrm>
                  <a:off x="7915555" y="945591"/>
                  <a:ext cx="3040063" cy="958850"/>
                </a:xfrm>
                <a:custGeom>
                  <a:avLst/>
                  <a:gdLst>
                    <a:gd name="T0" fmla="*/ 1915 w 1915"/>
                    <a:gd name="T1" fmla="*/ 561 h 604"/>
                    <a:gd name="T2" fmla="*/ 1909 w 1915"/>
                    <a:gd name="T3" fmla="*/ 0 h 604"/>
                    <a:gd name="T4" fmla="*/ 0 w 1915"/>
                    <a:gd name="T5" fmla="*/ 43 h 604"/>
                    <a:gd name="T6" fmla="*/ 8 w 1915"/>
                    <a:gd name="T7" fmla="*/ 604 h 604"/>
                    <a:gd name="T8" fmla="*/ 1915 w 1915"/>
                    <a:gd name="T9" fmla="*/ 561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15" h="604">
                      <a:moveTo>
                        <a:pt x="1915" y="561"/>
                      </a:moveTo>
                      <a:lnTo>
                        <a:pt x="1909" y="0"/>
                      </a:lnTo>
                      <a:lnTo>
                        <a:pt x="0" y="43"/>
                      </a:lnTo>
                      <a:lnTo>
                        <a:pt x="8" y="604"/>
                      </a:lnTo>
                      <a:lnTo>
                        <a:pt x="1915" y="561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îŝ1iďé">
                  <a:extLst>
                    <a:ext uri="{FF2B5EF4-FFF2-40B4-BE49-F238E27FC236}">
                      <a16:creationId xmlns:a16="http://schemas.microsoft.com/office/drawing/2014/main" xmlns="" id="{34CE5DF9-42C8-476B-A573-93914FB7A137}"/>
                    </a:ext>
                  </a:extLst>
                </p:cNvPr>
                <p:cNvSpPr/>
                <p:nvPr/>
              </p:nvSpPr>
              <p:spPr bwMode="auto">
                <a:xfrm>
                  <a:off x="6234393" y="1274204"/>
                  <a:ext cx="323850" cy="906463"/>
                </a:xfrm>
                <a:custGeom>
                  <a:avLst/>
                  <a:gdLst>
                    <a:gd name="T0" fmla="*/ 50 w 134"/>
                    <a:gd name="T1" fmla="*/ 374 h 376"/>
                    <a:gd name="T2" fmla="*/ 50 w 134"/>
                    <a:gd name="T3" fmla="*/ 374 h 376"/>
                    <a:gd name="T4" fmla="*/ 2 w 134"/>
                    <a:gd name="T5" fmla="*/ 319 h 376"/>
                    <a:gd name="T6" fmla="*/ 29 w 134"/>
                    <a:gd name="T7" fmla="*/ 50 h 376"/>
                    <a:gd name="T8" fmla="*/ 84 w 134"/>
                    <a:gd name="T9" fmla="*/ 2 h 376"/>
                    <a:gd name="T10" fmla="*/ 132 w 134"/>
                    <a:gd name="T11" fmla="*/ 57 h 376"/>
                    <a:gd name="T12" fmla="*/ 105 w 134"/>
                    <a:gd name="T13" fmla="*/ 326 h 376"/>
                    <a:gd name="T14" fmla="*/ 50 w 134"/>
                    <a:gd name="T15" fmla="*/ 374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4" h="376">
                      <a:moveTo>
                        <a:pt x="50" y="374"/>
                      </a:moveTo>
                      <a:cubicBezTo>
                        <a:pt x="50" y="374"/>
                        <a:pt x="50" y="374"/>
                        <a:pt x="50" y="374"/>
                      </a:cubicBezTo>
                      <a:cubicBezTo>
                        <a:pt x="22" y="372"/>
                        <a:pt x="0" y="347"/>
                        <a:pt x="2" y="319"/>
                      </a:cubicBezTo>
                      <a:cubicBezTo>
                        <a:pt x="29" y="50"/>
                        <a:pt x="29" y="50"/>
                        <a:pt x="29" y="50"/>
                      </a:cubicBezTo>
                      <a:cubicBezTo>
                        <a:pt x="32" y="22"/>
                        <a:pt x="56" y="0"/>
                        <a:pt x="84" y="2"/>
                      </a:cubicBezTo>
                      <a:cubicBezTo>
                        <a:pt x="112" y="4"/>
                        <a:pt x="134" y="29"/>
                        <a:pt x="132" y="57"/>
                      </a:cubicBezTo>
                      <a:cubicBezTo>
                        <a:pt x="105" y="326"/>
                        <a:pt x="105" y="326"/>
                        <a:pt x="105" y="326"/>
                      </a:cubicBezTo>
                      <a:cubicBezTo>
                        <a:pt x="103" y="354"/>
                        <a:pt x="79" y="376"/>
                        <a:pt x="50" y="374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íśḷîḍe">
                  <a:extLst>
                    <a:ext uri="{FF2B5EF4-FFF2-40B4-BE49-F238E27FC236}">
                      <a16:creationId xmlns:a16="http://schemas.microsoft.com/office/drawing/2014/main" xmlns="" id="{DACE05BD-D0C2-4B4D-88D4-1195BD89B0F4}"/>
                    </a:ext>
                  </a:extLst>
                </p:cNvPr>
                <p:cNvSpPr/>
                <p:nvPr/>
              </p:nvSpPr>
              <p:spPr bwMode="auto">
                <a:xfrm>
                  <a:off x="6499505" y="1237691"/>
                  <a:ext cx="295275" cy="912813"/>
                </a:xfrm>
                <a:custGeom>
                  <a:avLst/>
                  <a:gdLst>
                    <a:gd name="T0" fmla="*/ 74 w 122"/>
                    <a:gd name="T1" fmla="*/ 375 h 378"/>
                    <a:gd name="T2" fmla="*/ 74 w 122"/>
                    <a:gd name="T3" fmla="*/ 375 h 378"/>
                    <a:gd name="T4" fmla="*/ 18 w 122"/>
                    <a:gd name="T5" fmla="*/ 329 h 378"/>
                    <a:gd name="T6" fmla="*/ 1 w 122"/>
                    <a:gd name="T7" fmla="*/ 59 h 378"/>
                    <a:gd name="T8" fmla="*/ 48 w 122"/>
                    <a:gd name="T9" fmla="*/ 3 h 378"/>
                    <a:gd name="T10" fmla="*/ 104 w 122"/>
                    <a:gd name="T11" fmla="*/ 49 h 378"/>
                    <a:gd name="T12" fmla="*/ 121 w 122"/>
                    <a:gd name="T13" fmla="*/ 319 h 378"/>
                    <a:gd name="T14" fmla="*/ 74 w 122"/>
                    <a:gd name="T15" fmla="*/ 375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378">
                      <a:moveTo>
                        <a:pt x="74" y="375"/>
                      </a:moveTo>
                      <a:cubicBezTo>
                        <a:pt x="74" y="375"/>
                        <a:pt x="74" y="375"/>
                        <a:pt x="74" y="375"/>
                      </a:cubicBezTo>
                      <a:cubicBezTo>
                        <a:pt x="46" y="378"/>
                        <a:pt x="20" y="357"/>
                        <a:pt x="18" y="329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0" y="31"/>
                        <a:pt x="20" y="5"/>
                        <a:pt x="48" y="3"/>
                      </a:cubicBezTo>
                      <a:cubicBezTo>
                        <a:pt x="76" y="0"/>
                        <a:pt x="101" y="21"/>
                        <a:pt x="104" y="49"/>
                      </a:cubicBezTo>
                      <a:cubicBezTo>
                        <a:pt x="121" y="319"/>
                        <a:pt x="121" y="319"/>
                        <a:pt x="121" y="319"/>
                      </a:cubicBezTo>
                      <a:cubicBezTo>
                        <a:pt x="122" y="348"/>
                        <a:pt x="102" y="373"/>
                        <a:pt x="74" y="375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íšļîḑê">
                  <a:extLst>
                    <a:ext uri="{FF2B5EF4-FFF2-40B4-BE49-F238E27FC236}">
                      <a16:creationId xmlns:a16="http://schemas.microsoft.com/office/drawing/2014/main" xmlns="" id="{EA054238-4005-433E-A10A-0FE4BB5DFC30}"/>
                    </a:ext>
                  </a:extLst>
                </p:cNvPr>
                <p:cNvSpPr/>
                <p:nvPr/>
              </p:nvSpPr>
              <p:spPr bwMode="auto">
                <a:xfrm>
                  <a:off x="6229630" y="1021791"/>
                  <a:ext cx="1193800" cy="896938"/>
                </a:xfrm>
                <a:custGeom>
                  <a:avLst/>
                  <a:gdLst>
                    <a:gd name="T0" fmla="*/ 752 w 752"/>
                    <a:gd name="T1" fmla="*/ 173 h 565"/>
                    <a:gd name="T2" fmla="*/ 275 w 752"/>
                    <a:gd name="T3" fmla="*/ 0 h 565"/>
                    <a:gd name="T4" fmla="*/ 0 w 752"/>
                    <a:gd name="T5" fmla="*/ 300 h 565"/>
                    <a:gd name="T6" fmla="*/ 9 w 752"/>
                    <a:gd name="T7" fmla="*/ 565 h 565"/>
                    <a:gd name="T8" fmla="*/ 652 w 752"/>
                    <a:gd name="T9" fmla="*/ 423 h 565"/>
                    <a:gd name="T10" fmla="*/ 752 w 752"/>
                    <a:gd name="T11" fmla="*/ 173 h 5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2" h="565">
                      <a:moveTo>
                        <a:pt x="752" y="173"/>
                      </a:moveTo>
                      <a:lnTo>
                        <a:pt x="275" y="0"/>
                      </a:lnTo>
                      <a:lnTo>
                        <a:pt x="0" y="300"/>
                      </a:lnTo>
                      <a:lnTo>
                        <a:pt x="9" y="565"/>
                      </a:lnTo>
                      <a:lnTo>
                        <a:pt x="652" y="423"/>
                      </a:lnTo>
                      <a:lnTo>
                        <a:pt x="752" y="173"/>
                      </a:ln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íṡḷíďé">
                  <a:extLst>
                    <a:ext uri="{FF2B5EF4-FFF2-40B4-BE49-F238E27FC236}">
                      <a16:creationId xmlns:a16="http://schemas.microsoft.com/office/drawing/2014/main" xmlns="" id="{3EA65286-0E15-4BC9-8DF2-7BFBE8501F95}"/>
                    </a:ext>
                  </a:extLst>
                </p:cNvPr>
                <p:cNvSpPr/>
                <p:nvPr/>
              </p:nvSpPr>
              <p:spPr bwMode="auto">
                <a:xfrm>
                  <a:off x="6553480" y="1166254"/>
                  <a:ext cx="493713" cy="896938"/>
                </a:xfrm>
                <a:custGeom>
                  <a:avLst/>
                  <a:gdLst>
                    <a:gd name="T0" fmla="*/ 166 w 205"/>
                    <a:gd name="T1" fmla="*/ 362 h 372"/>
                    <a:gd name="T2" fmla="*/ 166 w 205"/>
                    <a:gd name="T3" fmla="*/ 362 h 372"/>
                    <a:gd name="T4" fmla="*/ 99 w 205"/>
                    <a:gd name="T5" fmla="*/ 333 h 372"/>
                    <a:gd name="T6" fmla="*/ 10 w 205"/>
                    <a:gd name="T7" fmla="*/ 77 h 372"/>
                    <a:gd name="T8" fmla="*/ 39 w 205"/>
                    <a:gd name="T9" fmla="*/ 11 h 372"/>
                    <a:gd name="T10" fmla="*/ 106 w 205"/>
                    <a:gd name="T11" fmla="*/ 40 h 372"/>
                    <a:gd name="T12" fmla="*/ 195 w 205"/>
                    <a:gd name="T13" fmla="*/ 296 h 372"/>
                    <a:gd name="T14" fmla="*/ 166 w 205"/>
                    <a:gd name="T15" fmla="*/ 362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5" h="372">
                      <a:moveTo>
                        <a:pt x="166" y="362"/>
                      </a:moveTo>
                      <a:cubicBezTo>
                        <a:pt x="166" y="362"/>
                        <a:pt x="166" y="362"/>
                        <a:pt x="166" y="362"/>
                      </a:cubicBezTo>
                      <a:cubicBezTo>
                        <a:pt x="139" y="372"/>
                        <a:pt x="108" y="359"/>
                        <a:pt x="99" y="333"/>
                      </a:cubicBezTo>
                      <a:cubicBezTo>
                        <a:pt x="10" y="77"/>
                        <a:pt x="10" y="77"/>
                        <a:pt x="10" y="77"/>
                      </a:cubicBezTo>
                      <a:cubicBezTo>
                        <a:pt x="0" y="51"/>
                        <a:pt x="13" y="21"/>
                        <a:pt x="39" y="11"/>
                      </a:cubicBezTo>
                      <a:cubicBezTo>
                        <a:pt x="66" y="0"/>
                        <a:pt x="96" y="14"/>
                        <a:pt x="106" y="40"/>
                      </a:cubicBezTo>
                      <a:cubicBezTo>
                        <a:pt x="195" y="296"/>
                        <a:pt x="195" y="296"/>
                        <a:pt x="195" y="296"/>
                      </a:cubicBezTo>
                      <a:cubicBezTo>
                        <a:pt x="205" y="322"/>
                        <a:pt x="192" y="352"/>
                        <a:pt x="166" y="362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ïṧḷiḑe">
                  <a:extLst>
                    <a:ext uri="{FF2B5EF4-FFF2-40B4-BE49-F238E27FC236}">
                      <a16:creationId xmlns:a16="http://schemas.microsoft.com/office/drawing/2014/main" xmlns="" id="{E0B18158-03AD-47CA-A177-7A2CFBBD383E}"/>
                    </a:ext>
                  </a:extLst>
                </p:cNvPr>
                <p:cNvSpPr/>
                <p:nvPr/>
              </p:nvSpPr>
              <p:spPr bwMode="auto">
                <a:xfrm>
                  <a:off x="6524905" y="859866"/>
                  <a:ext cx="1041400" cy="588963"/>
                </a:xfrm>
                <a:custGeom>
                  <a:avLst/>
                  <a:gdLst>
                    <a:gd name="T0" fmla="*/ 428 w 432"/>
                    <a:gd name="T1" fmla="*/ 191 h 244"/>
                    <a:gd name="T2" fmla="*/ 428 w 432"/>
                    <a:gd name="T3" fmla="*/ 191 h 244"/>
                    <a:gd name="T4" fmla="*/ 368 w 432"/>
                    <a:gd name="T5" fmla="*/ 234 h 244"/>
                    <a:gd name="T6" fmla="*/ 47 w 432"/>
                    <a:gd name="T7" fmla="*/ 106 h 244"/>
                    <a:gd name="T8" fmla="*/ 5 w 432"/>
                    <a:gd name="T9" fmla="*/ 46 h 244"/>
                    <a:gd name="T10" fmla="*/ 64 w 432"/>
                    <a:gd name="T11" fmla="*/ 4 h 244"/>
                    <a:gd name="T12" fmla="*/ 385 w 432"/>
                    <a:gd name="T13" fmla="*/ 132 h 244"/>
                    <a:gd name="T14" fmla="*/ 428 w 432"/>
                    <a:gd name="T15" fmla="*/ 191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2" h="244">
                      <a:moveTo>
                        <a:pt x="428" y="191"/>
                      </a:moveTo>
                      <a:cubicBezTo>
                        <a:pt x="428" y="191"/>
                        <a:pt x="428" y="191"/>
                        <a:pt x="428" y="191"/>
                      </a:cubicBezTo>
                      <a:cubicBezTo>
                        <a:pt x="423" y="219"/>
                        <a:pt x="394" y="244"/>
                        <a:pt x="368" y="234"/>
                      </a:cubicBezTo>
                      <a:cubicBezTo>
                        <a:pt x="47" y="106"/>
                        <a:pt x="47" y="106"/>
                        <a:pt x="47" y="106"/>
                      </a:cubicBezTo>
                      <a:cubicBezTo>
                        <a:pt x="21" y="96"/>
                        <a:pt x="0" y="74"/>
                        <a:pt x="5" y="46"/>
                      </a:cubicBezTo>
                      <a:cubicBezTo>
                        <a:pt x="10" y="18"/>
                        <a:pt x="36" y="0"/>
                        <a:pt x="64" y="4"/>
                      </a:cubicBezTo>
                      <a:cubicBezTo>
                        <a:pt x="385" y="132"/>
                        <a:pt x="385" y="132"/>
                        <a:pt x="385" y="132"/>
                      </a:cubicBezTo>
                      <a:cubicBezTo>
                        <a:pt x="412" y="142"/>
                        <a:pt x="432" y="163"/>
                        <a:pt x="428" y="191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î$ḷiďé">
                  <a:extLst>
                    <a:ext uri="{FF2B5EF4-FFF2-40B4-BE49-F238E27FC236}">
                      <a16:creationId xmlns:a16="http://schemas.microsoft.com/office/drawing/2014/main" xmlns="" id="{B0154CAC-E695-4A5A-B583-5FAE39955BF8}"/>
                    </a:ext>
                  </a:extLst>
                </p:cNvPr>
                <p:cNvSpPr/>
                <p:nvPr/>
              </p:nvSpPr>
              <p:spPr bwMode="auto">
                <a:xfrm>
                  <a:off x="6118505" y="859866"/>
                  <a:ext cx="671513" cy="647700"/>
                </a:xfrm>
                <a:custGeom>
                  <a:avLst/>
                  <a:gdLst>
                    <a:gd name="T0" fmla="*/ 19 w 278"/>
                    <a:gd name="T1" fmla="*/ 244 h 269"/>
                    <a:gd name="T2" fmla="*/ 19 w 278"/>
                    <a:gd name="T3" fmla="*/ 244 h 269"/>
                    <a:gd name="T4" fmla="*/ 24 w 278"/>
                    <a:gd name="T5" fmla="*/ 172 h 269"/>
                    <a:gd name="T6" fmla="*/ 186 w 278"/>
                    <a:gd name="T7" fmla="*/ 20 h 269"/>
                    <a:gd name="T8" fmla="*/ 259 w 278"/>
                    <a:gd name="T9" fmla="*/ 25 h 269"/>
                    <a:gd name="T10" fmla="*/ 254 w 278"/>
                    <a:gd name="T11" fmla="*/ 97 h 269"/>
                    <a:gd name="T12" fmla="*/ 92 w 278"/>
                    <a:gd name="T13" fmla="*/ 249 h 269"/>
                    <a:gd name="T14" fmla="*/ 19 w 278"/>
                    <a:gd name="T15" fmla="*/ 244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8" h="269">
                      <a:moveTo>
                        <a:pt x="19" y="244"/>
                      </a:moveTo>
                      <a:cubicBezTo>
                        <a:pt x="19" y="244"/>
                        <a:pt x="19" y="244"/>
                        <a:pt x="19" y="244"/>
                      </a:cubicBezTo>
                      <a:cubicBezTo>
                        <a:pt x="0" y="223"/>
                        <a:pt x="3" y="191"/>
                        <a:pt x="24" y="172"/>
                      </a:cubicBezTo>
                      <a:cubicBezTo>
                        <a:pt x="186" y="20"/>
                        <a:pt x="186" y="20"/>
                        <a:pt x="186" y="20"/>
                      </a:cubicBezTo>
                      <a:cubicBezTo>
                        <a:pt x="207" y="0"/>
                        <a:pt x="241" y="3"/>
                        <a:pt x="259" y="25"/>
                      </a:cubicBezTo>
                      <a:cubicBezTo>
                        <a:pt x="278" y="46"/>
                        <a:pt x="276" y="79"/>
                        <a:pt x="254" y="97"/>
                      </a:cubicBezTo>
                      <a:cubicBezTo>
                        <a:pt x="92" y="249"/>
                        <a:pt x="92" y="249"/>
                        <a:pt x="92" y="249"/>
                      </a:cubicBezTo>
                      <a:cubicBezTo>
                        <a:pt x="71" y="269"/>
                        <a:pt x="38" y="266"/>
                        <a:pt x="19" y="244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îSḷíḓe">
                  <a:extLst>
                    <a:ext uri="{FF2B5EF4-FFF2-40B4-BE49-F238E27FC236}">
                      <a16:creationId xmlns:a16="http://schemas.microsoft.com/office/drawing/2014/main" xmlns="" id="{77669777-E37E-48EC-90B2-07FAD82BD667}"/>
                    </a:ext>
                  </a:extLst>
                </p:cNvPr>
                <p:cNvSpPr/>
                <p:nvPr/>
              </p:nvSpPr>
              <p:spPr bwMode="auto">
                <a:xfrm>
                  <a:off x="5977218" y="1251979"/>
                  <a:ext cx="401638" cy="908050"/>
                </a:xfrm>
                <a:custGeom>
                  <a:avLst/>
                  <a:gdLst>
                    <a:gd name="T0" fmla="*/ 47 w 167"/>
                    <a:gd name="T1" fmla="*/ 372 h 376"/>
                    <a:gd name="T2" fmla="*/ 47 w 167"/>
                    <a:gd name="T3" fmla="*/ 372 h 376"/>
                    <a:gd name="T4" fmla="*/ 6 w 167"/>
                    <a:gd name="T5" fmla="*/ 312 h 376"/>
                    <a:gd name="T6" fmla="*/ 61 w 167"/>
                    <a:gd name="T7" fmla="*/ 47 h 376"/>
                    <a:gd name="T8" fmla="*/ 121 w 167"/>
                    <a:gd name="T9" fmla="*/ 5 h 376"/>
                    <a:gd name="T10" fmla="*/ 163 w 167"/>
                    <a:gd name="T11" fmla="*/ 65 h 376"/>
                    <a:gd name="T12" fmla="*/ 107 w 167"/>
                    <a:gd name="T13" fmla="*/ 330 h 376"/>
                    <a:gd name="T14" fmla="*/ 47 w 167"/>
                    <a:gd name="T15" fmla="*/ 372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7" h="376">
                      <a:moveTo>
                        <a:pt x="47" y="372"/>
                      </a:moveTo>
                      <a:cubicBezTo>
                        <a:pt x="47" y="372"/>
                        <a:pt x="47" y="372"/>
                        <a:pt x="47" y="372"/>
                      </a:cubicBezTo>
                      <a:cubicBezTo>
                        <a:pt x="20" y="367"/>
                        <a:pt x="0" y="339"/>
                        <a:pt x="6" y="312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7" y="19"/>
                        <a:pt x="93" y="0"/>
                        <a:pt x="121" y="5"/>
                      </a:cubicBezTo>
                      <a:cubicBezTo>
                        <a:pt x="149" y="10"/>
                        <a:pt x="167" y="37"/>
                        <a:pt x="163" y="65"/>
                      </a:cubicBezTo>
                      <a:cubicBezTo>
                        <a:pt x="107" y="330"/>
                        <a:pt x="107" y="330"/>
                        <a:pt x="107" y="330"/>
                      </a:cubicBezTo>
                      <a:cubicBezTo>
                        <a:pt x="101" y="357"/>
                        <a:pt x="75" y="376"/>
                        <a:pt x="47" y="372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íslidè">
                  <a:extLst>
                    <a:ext uri="{FF2B5EF4-FFF2-40B4-BE49-F238E27FC236}">
                      <a16:creationId xmlns:a16="http://schemas.microsoft.com/office/drawing/2014/main" xmlns="" id="{67095323-29E4-434D-8C65-0575C9729E01}"/>
                    </a:ext>
                  </a:extLst>
                </p:cNvPr>
                <p:cNvSpPr/>
                <p:nvPr/>
              </p:nvSpPr>
              <p:spPr bwMode="auto">
                <a:xfrm>
                  <a:off x="6575705" y="944004"/>
                  <a:ext cx="906463" cy="906463"/>
                </a:xfrm>
                <a:custGeom>
                  <a:avLst/>
                  <a:gdLst>
                    <a:gd name="T0" fmla="*/ 0 w 376"/>
                    <a:gd name="T1" fmla="*/ 129 h 376"/>
                    <a:gd name="T2" fmla="*/ 156 w 376"/>
                    <a:gd name="T3" fmla="*/ 282 h 376"/>
                    <a:gd name="T4" fmla="*/ 376 w 376"/>
                    <a:gd name="T5" fmla="*/ 269 h 376"/>
                    <a:gd name="T6" fmla="*/ 282 w 376"/>
                    <a:gd name="T7" fmla="*/ 91 h 376"/>
                    <a:gd name="T8" fmla="*/ 0 w 376"/>
                    <a:gd name="T9" fmla="*/ 129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6" h="376">
                      <a:moveTo>
                        <a:pt x="0" y="129"/>
                      </a:moveTo>
                      <a:cubicBezTo>
                        <a:pt x="47" y="140"/>
                        <a:pt x="236" y="189"/>
                        <a:pt x="156" y="282"/>
                      </a:cubicBezTo>
                      <a:cubicBezTo>
                        <a:pt x="76" y="376"/>
                        <a:pt x="376" y="269"/>
                        <a:pt x="376" y="269"/>
                      </a:cubicBezTo>
                      <a:cubicBezTo>
                        <a:pt x="282" y="91"/>
                        <a:pt x="282" y="91"/>
                        <a:pt x="282" y="91"/>
                      </a:cubicBezTo>
                      <a:cubicBezTo>
                        <a:pt x="282" y="91"/>
                        <a:pt x="116" y="0"/>
                        <a:pt x="0" y="129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ïš1ïḋe">
                  <a:extLst>
                    <a:ext uri="{FF2B5EF4-FFF2-40B4-BE49-F238E27FC236}">
                      <a16:creationId xmlns:a16="http://schemas.microsoft.com/office/drawing/2014/main" xmlns="" id="{DAE7092D-FAC1-44D2-8F76-947912A04286}"/>
                    </a:ext>
                  </a:extLst>
                </p:cNvPr>
                <p:cNvSpPr/>
                <p:nvPr/>
              </p:nvSpPr>
              <p:spPr bwMode="auto">
                <a:xfrm>
                  <a:off x="7274205" y="1161491"/>
                  <a:ext cx="481013" cy="633413"/>
                </a:xfrm>
                <a:custGeom>
                  <a:avLst/>
                  <a:gdLst>
                    <a:gd name="T0" fmla="*/ 0 w 303"/>
                    <a:gd name="T1" fmla="*/ 3 h 399"/>
                    <a:gd name="T2" fmla="*/ 56 w 303"/>
                    <a:gd name="T3" fmla="*/ 398 h 399"/>
                    <a:gd name="T4" fmla="*/ 303 w 303"/>
                    <a:gd name="T5" fmla="*/ 399 h 399"/>
                    <a:gd name="T6" fmla="*/ 290 w 303"/>
                    <a:gd name="T7" fmla="*/ 0 h 399"/>
                    <a:gd name="T8" fmla="*/ 0 w 303"/>
                    <a:gd name="T9" fmla="*/ 3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3" h="399">
                      <a:moveTo>
                        <a:pt x="0" y="3"/>
                      </a:moveTo>
                      <a:lnTo>
                        <a:pt x="56" y="398"/>
                      </a:lnTo>
                      <a:lnTo>
                        <a:pt x="303" y="399"/>
                      </a:lnTo>
                      <a:lnTo>
                        <a:pt x="29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ïsḷíḋe">
                  <a:extLst>
                    <a:ext uri="{FF2B5EF4-FFF2-40B4-BE49-F238E27FC236}">
                      <a16:creationId xmlns:a16="http://schemas.microsoft.com/office/drawing/2014/main" xmlns="" id="{9F15F816-98C7-4B56-BBCF-62797FCFC3C6}"/>
                    </a:ext>
                  </a:extLst>
                </p:cNvPr>
                <p:cNvSpPr/>
                <p:nvPr/>
              </p:nvSpPr>
              <p:spPr bwMode="auto">
                <a:xfrm>
                  <a:off x="5858155" y="1829829"/>
                  <a:ext cx="746125" cy="74771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i$ḷîḋe">
                  <a:extLst>
                    <a:ext uri="{FF2B5EF4-FFF2-40B4-BE49-F238E27FC236}">
                      <a16:creationId xmlns:a16="http://schemas.microsoft.com/office/drawing/2014/main" xmlns="" id="{22A016F8-385E-48A4-A2C2-AAF79757933B}"/>
                    </a:ext>
                  </a:extLst>
                </p:cNvPr>
                <p:cNvSpPr/>
                <p:nvPr/>
              </p:nvSpPr>
              <p:spPr bwMode="auto">
                <a:xfrm>
                  <a:off x="5410480" y="2666441"/>
                  <a:ext cx="1644650" cy="2786063"/>
                </a:xfrm>
                <a:custGeom>
                  <a:avLst/>
                  <a:gdLst>
                    <a:gd name="T0" fmla="*/ 681 w 682"/>
                    <a:gd name="T1" fmla="*/ 446 h 1155"/>
                    <a:gd name="T2" fmla="*/ 681 w 682"/>
                    <a:gd name="T3" fmla="*/ 438 h 1155"/>
                    <a:gd name="T4" fmla="*/ 610 w 682"/>
                    <a:gd name="T5" fmla="*/ 61 h 1155"/>
                    <a:gd name="T6" fmla="*/ 539 w 682"/>
                    <a:gd name="T7" fmla="*/ 0 h 1155"/>
                    <a:gd name="T8" fmla="*/ 142 w 682"/>
                    <a:gd name="T9" fmla="*/ 0 h 1155"/>
                    <a:gd name="T10" fmla="*/ 71 w 682"/>
                    <a:gd name="T11" fmla="*/ 61 h 1155"/>
                    <a:gd name="T12" fmla="*/ 0 w 682"/>
                    <a:gd name="T13" fmla="*/ 438 h 1155"/>
                    <a:gd name="T14" fmla="*/ 1 w 682"/>
                    <a:gd name="T15" fmla="*/ 446 h 1155"/>
                    <a:gd name="T16" fmla="*/ 0 w 682"/>
                    <a:gd name="T17" fmla="*/ 457 h 1155"/>
                    <a:gd name="T18" fmla="*/ 72 w 682"/>
                    <a:gd name="T19" fmla="*/ 529 h 1155"/>
                    <a:gd name="T20" fmla="*/ 143 w 682"/>
                    <a:gd name="T21" fmla="*/ 469 h 1155"/>
                    <a:gd name="T22" fmla="*/ 188 w 682"/>
                    <a:gd name="T23" fmla="*/ 189 h 1155"/>
                    <a:gd name="T24" fmla="*/ 187 w 682"/>
                    <a:gd name="T25" fmla="*/ 1083 h 1155"/>
                    <a:gd name="T26" fmla="*/ 260 w 682"/>
                    <a:gd name="T27" fmla="*/ 1155 h 1155"/>
                    <a:gd name="T28" fmla="*/ 332 w 682"/>
                    <a:gd name="T29" fmla="*/ 1083 h 1155"/>
                    <a:gd name="T30" fmla="*/ 332 w 682"/>
                    <a:gd name="T31" fmla="*/ 640 h 1155"/>
                    <a:gd name="T32" fmla="*/ 349 w 682"/>
                    <a:gd name="T33" fmla="*/ 640 h 1155"/>
                    <a:gd name="T34" fmla="*/ 349 w 682"/>
                    <a:gd name="T35" fmla="*/ 1083 h 1155"/>
                    <a:gd name="T36" fmla="*/ 422 w 682"/>
                    <a:gd name="T37" fmla="*/ 1155 h 1155"/>
                    <a:gd name="T38" fmla="*/ 494 w 682"/>
                    <a:gd name="T39" fmla="*/ 1083 h 1155"/>
                    <a:gd name="T40" fmla="*/ 493 w 682"/>
                    <a:gd name="T41" fmla="*/ 189 h 1155"/>
                    <a:gd name="T42" fmla="*/ 538 w 682"/>
                    <a:gd name="T43" fmla="*/ 470 h 1155"/>
                    <a:gd name="T44" fmla="*/ 609 w 682"/>
                    <a:gd name="T45" fmla="*/ 529 h 1155"/>
                    <a:gd name="T46" fmla="*/ 682 w 682"/>
                    <a:gd name="T47" fmla="*/ 457 h 1155"/>
                    <a:gd name="T48" fmla="*/ 681 w 682"/>
                    <a:gd name="T49" fmla="*/ 446 h 1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2" h="1155">
                      <a:moveTo>
                        <a:pt x="681" y="446"/>
                      </a:moveTo>
                      <a:cubicBezTo>
                        <a:pt x="682" y="444"/>
                        <a:pt x="682" y="441"/>
                        <a:pt x="681" y="438"/>
                      </a:cubicBezTo>
                      <a:cubicBezTo>
                        <a:pt x="610" y="61"/>
                        <a:pt x="610" y="61"/>
                        <a:pt x="610" y="61"/>
                      </a:cubicBezTo>
                      <a:cubicBezTo>
                        <a:pt x="605" y="26"/>
                        <a:pt x="575" y="0"/>
                        <a:pt x="539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107" y="0"/>
                        <a:pt x="77" y="26"/>
                        <a:pt x="71" y="61"/>
                      </a:cubicBezTo>
                      <a:cubicBezTo>
                        <a:pt x="0" y="438"/>
                        <a:pt x="0" y="438"/>
                        <a:pt x="0" y="438"/>
                      </a:cubicBezTo>
                      <a:cubicBezTo>
                        <a:pt x="0" y="441"/>
                        <a:pt x="0" y="444"/>
                        <a:pt x="1" y="446"/>
                      </a:cubicBezTo>
                      <a:cubicBezTo>
                        <a:pt x="0" y="450"/>
                        <a:pt x="0" y="453"/>
                        <a:pt x="0" y="457"/>
                      </a:cubicBezTo>
                      <a:cubicBezTo>
                        <a:pt x="0" y="496"/>
                        <a:pt x="32" y="529"/>
                        <a:pt x="72" y="529"/>
                      </a:cubicBezTo>
                      <a:cubicBezTo>
                        <a:pt x="107" y="529"/>
                        <a:pt x="137" y="504"/>
                        <a:pt x="143" y="469"/>
                      </a:cubicBezTo>
                      <a:cubicBezTo>
                        <a:pt x="188" y="189"/>
                        <a:pt x="188" y="189"/>
                        <a:pt x="188" y="189"/>
                      </a:cubicBezTo>
                      <a:cubicBezTo>
                        <a:pt x="187" y="1083"/>
                        <a:pt x="187" y="1083"/>
                        <a:pt x="187" y="1083"/>
                      </a:cubicBezTo>
                      <a:cubicBezTo>
                        <a:pt x="187" y="1123"/>
                        <a:pt x="220" y="1155"/>
                        <a:pt x="260" y="1155"/>
                      </a:cubicBezTo>
                      <a:cubicBezTo>
                        <a:pt x="300" y="1155"/>
                        <a:pt x="332" y="1122"/>
                        <a:pt x="332" y="1083"/>
                      </a:cubicBezTo>
                      <a:cubicBezTo>
                        <a:pt x="332" y="640"/>
                        <a:pt x="332" y="640"/>
                        <a:pt x="332" y="640"/>
                      </a:cubicBezTo>
                      <a:cubicBezTo>
                        <a:pt x="349" y="640"/>
                        <a:pt x="349" y="640"/>
                        <a:pt x="349" y="640"/>
                      </a:cubicBezTo>
                      <a:cubicBezTo>
                        <a:pt x="349" y="1083"/>
                        <a:pt x="349" y="1083"/>
                        <a:pt x="349" y="1083"/>
                      </a:cubicBezTo>
                      <a:cubicBezTo>
                        <a:pt x="349" y="1123"/>
                        <a:pt x="382" y="1155"/>
                        <a:pt x="422" y="1155"/>
                      </a:cubicBezTo>
                      <a:cubicBezTo>
                        <a:pt x="462" y="1155"/>
                        <a:pt x="494" y="1122"/>
                        <a:pt x="494" y="1083"/>
                      </a:cubicBezTo>
                      <a:cubicBezTo>
                        <a:pt x="493" y="189"/>
                        <a:pt x="493" y="189"/>
                        <a:pt x="493" y="189"/>
                      </a:cubicBezTo>
                      <a:cubicBezTo>
                        <a:pt x="538" y="470"/>
                        <a:pt x="538" y="470"/>
                        <a:pt x="538" y="470"/>
                      </a:cubicBezTo>
                      <a:cubicBezTo>
                        <a:pt x="545" y="504"/>
                        <a:pt x="574" y="529"/>
                        <a:pt x="609" y="529"/>
                      </a:cubicBezTo>
                      <a:cubicBezTo>
                        <a:pt x="649" y="529"/>
                        <a:pt x="682" y="496"/>
                        <a:pt x="682" y="457"/>
                      </a:cubicBezTo>
                      <a:cubicBezTo>
                        <a:pt x="682" y="453"/>
                        <a:pt x="681" y="450"/>
                        <a:pt x="681" y="44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í$ḻïḓé">
                  <a:extLst>
                    <a:ext uri="{FF2B5EF4-FFF2-40B4-BE49-F238E27FC236}">
                      <a16:creationId xmlns:a16="http://schemas.microsoft.com/office/drawing/2014/main" xmlns="" id="{C13BAC16-6E00-4984-9593-C5BF5112083E}"/>
                    </a:ext>
                  </a:extLst>
                </p:cNvPr>
                <p:cNvSpPr/>
                <p:nvPr/>
              </p:nvSpPr>
              <p:spPr bwMode="auto">
                <a:xfrm>
                  <a:off x="6177243" y="1112279"/>
                  <a:ext cx="1668463" cy="996950"/>
                </a:xfrm>
                <a:custGeom>
                  <a:avLst/>
                  <a:gdLst>
                    <a:gd name="T0" fmla="*/ 436 w 692"/>
                    <a:gd name="T1" fmla="*/ 65 h 413"/>
                    <a:gd name="T2" fmla="*/ 676 w 692"/>
                    <a:gd name="T3" fmla="*/ 169 h 413"/>
                    <a:gd name="T4" fmla="*/ 517 w 692"/>
                    <a:gd name="T5" fmla="*/ 347 h 413"/>
                    <a:gd name="T6" fmla="*/ 284 w 692"/>
                    <a:gd name="T7" fmla="*/ 346 h 413"/>
                    <a:gd name="T8" fmla="*/ 90 w 692"/>
                    <a:gd name="T9" fmla="*/ 404 h 413"/>
                    <a:gd name="T10" fmla="*/ 12 w 692"/>
                    <a:gd name="T11" fmla="*/ 369 h 413"/>
                    <a:gd name="T12" fmla="*/ 47 w 692"/>
                    <a:gd name="T13" fmla="*/ 291 h 413"/>
                    <a:gd name="T14" fmla="*/ 329 w 692"/>
                    <a:gd name="T15" fmla="*/ 206 h 413"/>
                    <a:gd name="T16" fmla="*/ 436 w 692"/>
                    <a:gd name="T17" fmla="*/ 65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92" h="413">
                      <a:moveTo>
                        <a:pt x="436" y="65"/>
                      </a:moveTo>
                      <a:cubicBezTo>
                        <a:pt x="521" y="0"/>
                        <a:pt x="660" y="94"/>
                        <a:pt x="676" y="169"/>
                      </a:cubicBezTo>
                      <a:cubicBezTo>
                        <a:pt x="692" y="245"/>
                        <a:pt x="625" y="342"/>
                        <a:pt x="517" y="347"/>
                      </a:cubicBezTo>
                      <a:cubicBezTo>
                        <a:pt x="395" y="352"/>
                        <a:pt x="412" y="307"/>
                        <a:pt x="284" y="346"/>
                      </a:cubicBezTo>
                      <a:cubicBezTo>
                        <a:pt x="90" y="404"/>
                        <a:pt x="90" y="404"/>
                        <a:pt x="90" y="404"/>
                      </a:cubicBezTo>
                      <a:cubicBezTo>
                        <a:pt x="58" y="413"/>
                        <a:pt x="24" y="400"/>
                        <a:pt x="12" y="369"/>
                      </a:cubicBezTo>
                      <a:cubicBezTo>
                        <a:pt x="0" y="337"/>
                        <a:pt x="16" y="302"/>
                        <a:pt x="47" y="291"/>
                      </a:cubicBezTo>
                      <a:cubicBezTo>
                        <a:pt x="329" y="206"/>
                        <a:pt x="329" y="206"/>
                        <a:pt x="329" y="206"/>
                      </a:cubicBezTo>
                      <a:cubicBezTo>
                        <a:pt x="346" y="161"/>
                        <a:pt x="382" y="106"/>
                        <a:pt x="436" y="65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iSļîdé">
                  <a:extLst>
                    <a:ext uri="{FF2B5EF4-FFF2-40B4-BE49-F238E27FC236}">
                      <a16:creationId xmlns:a16="http://schemas.microsoft.com/office/drawing/2014/main" xmlns="" id="{024DE4AE-0D72-4131-865C-AB5C0FA81779}"/>
                    </a:ext>
                  </a:extLst>
                </p:cNvPr>
                <p:cNvSpPr/>
                <p:nvPr/>
              </p:nvSpPr>
              <p:spPr bwMode="auto">
                <a:xfrm>
                  <a:off x="7667905" y="1093229"/>
                  <a:ext cx="268288" cy="815975"/>
                </a:xfrm>
                <a:custGeom>
                  <a:avLst/>
                  <a:gdLst>
                    <a:gd name="T0" fmla="*/ 0 w 169"/>
                    <a:gd name="T1" fmla="*/ 5 h 514"/>
                    <a:gd name="T2" fmla="*/ 12 w 169"/>
                    <a:gd name="T3" fmla="*/ 514 h 514"/>
                    <a:gd name="T4" fmla="*/ 169 w 169"/>
                    <a:gd name="T5" fmla="*/ 509 h 514"/>
                    <a:gd name="T6" fmla="*/ 158 w 169"/>
                    <a:gd name="T7" fmla="*/ 0 h 514"/>
                    <a:gd name="T8" fmla="*/ 0 w 169"/>
                    <a:gd name="T9" fmla="*/ 5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" h="514">
                      <a:moveTo>
                        <a:pt x="0" y="5"/>
                      </a:moveTo>
                      <a:lnTo>
                        <a:pt x="12" y="514"/>
                      </a:lnTo>
                      <a:lnTo>
                        <a:pt x="169" y="509"/>
                      </a:lnTo>
                      <a:lnTo>
                        <a:pt x="158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îṣ1îḍè">
              <a:extLst>
                <a:ext uri="{FF2B5EF4-FFF2-40B4-BE49-F238E27FC236}">
                  <a16:creationId xmlns:a16="http://schemas.microsoft.com/office/drawing/2014/main" xmlns="" id="{02D591E4-9298-421B-A5E2-2DEBB63D7C55}"/>
                </a:ext>
              </a:extLst>
            </p:cNvPr>
            <p:cNvGrpSpPr/>
            <p:nvPr/>
          </p:nvGrpSpPr>
          <p:grpSpPr>
            <a:xfrm>
              <a:off x="673100" y="1305904"/>
              <a:ext cx="4084380" cy="963597"/>
              <a:chOff x="6525364" y="1305904"/>
              <a:chExt cx="4084380" cy="963597"/>
            </a:xfrm>
          </p:grpSpPr>
          <p:sp>
            <p:nvSpPr>
              <p:cNvPr id="23" name="íṥḷidé">
                <a:extLst>
                  <a:ext uri="{FF2B5EF4-FFF2-40B4-BE49-F238E27FC236}">
                    <a16:creationId xmlns:a16="http://schemas.microsoft.com/office/drawing/2014/main" xmlns="" id="{6D937A8C-4AC3-4E87-B3CA-304D66182CF8}"/>
                  </a:ext>
                </a:extLst>
              </p:cNvPr>
              <p:cNvSpPr/>
              <p:nvPr/>
            </p:nvSpPr>
            <p:spPr>
              <a:xfrm>
                <a:off x="6525364" y="142075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ŝḻîḋê">
                <a:extLst>
                  <a:ext uri="{FF2B5EF4-FFF2-40B4-BE49-F238E27FC236}">
                    <a16:creationId xmlns:a16="http://schemas.microsoft.com/office/drawing/2014/main" xmlns="" id="{77D34BEF-A6FB-4707-A55D-9E090B895D6A}"/>
                  </a:ext>
                </a:extLst>
              </p:cNvPr>
              <p:cNvSpPr/>
              <p:nvPr/>
            </p:nvSpPr>
            <p:spPr bwMode="auto">
              <a:xfrm>
                <a:off x="6763804" y="169746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5" name="ïśḻîḍé">
                <a:extLst>
                  <a:ext uri="{FF2B5EF4-FFF2-40B4-BE49-F238E27FC236}">
                    <a16:creationId xmlns:a16="http://schemas.microsoft.com/office/drawing/2014/main" xmlns="" id="{5882012D-36B7-4752-8DF3-5F001D81F3B7}"/>
                  </a:ext>
                </a:extLst>
              </p:cNvPr>
              <p:cNvSpPr txBox="1"/>
              <p:nvPr/>
            </p:nvSpPr>
            <p:spPr bwMode="auto">
              <a:xfrm>
                <a:off x="6763804" y="130590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8" name="ïś1ïḍe">
              <a:extLst>
                <a:ext uri="{FF2B5EF4-FFF2-40B4-BE49-F238E27FC236}">
                  <a16:creationId xmlns:a16="http://schemas.microsoft.com/office/drawing/2014/main" xmlns="" id="{FCA6D517-FA1A-4CAA-BB24-C02AD333071A}"/>
                </a:ext>
              </a:extLst>
            </p:cNvPr>
            <p:cNvGrpSpPr/>
            <p:nvPr/>
          </p:nvGrpSpPr>
          <p:grpSpPr>
            <a:xfrm>
              <a:off x="673100" y="2551219"/>
              <a:ext cx="4084380" cy="963597"/>
              <a:chOff x="6525364" y="2551219"/>
              <a:chExt cx="4084380" cy="963597"/>
            </a:xfrm>
          </p:grpSpPr>
          <p:sp>
            <p:nvSpPr>
              <p:cNvPr id="20" name="íŝḻïďê">
                <a:extLst>
                  <a:ext uri="{FF2B5EF4-FFF2-40B4-BE49-F238E27FC236}">
                    <a16:creationId xmlns:a16="http://schemas.microsoft.com/office/drawing/2014/main" xmlns="" id="{37A9E7C8-A0C9-42A5-84D4-6F8C4AAEC5E4}"/>
                  </a:ext>
                </a:extLst>
              </p:cNvPr>
              <p:cNvSpPr/>
              <p:nvPr/>
            </p:nvSpPr>
            <p:spPr>
              <a:xfrm>
                <a:off x="6525364" y="2666071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ş1îḓè">
                <a:extLst>
                  <a:ext uri="{FF2B5EF4-FFF2-40B4-BE49-F238E27FC236}">
                    <a16:creationId xmlns:a16="http://schemas.microsoft.com/office/drawing/2014/main" xmlns="" id="{29352569-B602-4479-AAE3-B0BF41EEC0D2}"/>
                  </a:ext>
                </a:extLst>
              </p:cNvPr>
              <p:cNvSpPr/>
              <p:nvPr/>
            </p:nvSpPr>
            <p:spPr bwMode="auto">
              <a:xfrm>
                <a:off x="6763804" y="2942778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2" name="î$ḻiďé">
                <a:extLst>
                  <a:ext uri="{FF2B5EF4-FFF2-40B4-BE49-F238E27FC236}">
                    <a16:creationId xmlns:a16="http://schemas.microsoft.com/office/drawing/2014/main" xmlns="" id="{8E686CDA-D244-47A5-97BA-96BBD1D141DF}"/>
                  </a:ext>
                </a:extLst>
              </p:cNvPr>
              <p:cNvSpPr txBox="1"/>
              <p:nvPr/>
            </p:nvSpPr>
            <p:spPr bwMode="auto">
              <a:xfrm>
                <a:off x="6763804" y="2551219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9" name="íṣḷiḋè">
              <a:extLst>
                <a:ext uri="{FF2B5EF4-FFF2-40B4-BE49-F238E27FC236}">
                  <a16:creationId xmlns:a16="http://schemas.microsoft.com/office/drawing/2014/main" xmlns="" id="{20287CFA-A58F-4484-A99C-48A78990F535}"/>
                </a:ext>
              </a:extLst>
            </p:cNvPr>
            <p:cNvGrpSpPr/>
            <p:nvPr/>
          </p:nvGrpSpPr>
          <p:grpSpPr>
            <a:xfrm>
              <a:off x="673100" y="3768884"/>
              <a:ext cx="4084380" cy="963597"/>
              <a:chOff x="6525364" y="3768884"/>
              <a:chExt cx="4084380" cy="963597"/>
            </a:xfrm>
          </p:grpSpPr>
          <p:sp>
            <p:nvSpPr>
              <p:cNvPr id="17" name="íṧ1iḑè">
                <a:extLst>
                  <a:ext uri="{FF2B5EF4-FFF2-40B4-BE49-F238E27FC236}">
                    <a16:creationId xmlns:a16="http://schemas.microsoft.com/office/drawing/2014/main" xmlns="" id="{836B405C-2322-4104-8624-89AF0F278FC5}"/>
                  </a:ext>
                </a:extLst>
              </p:cNvPr>
              <p:cNvSpPr/>
              <p:nvPr/>
            </p:nvSpPr>
            <p:spPr>
              <a:xfrm>
                <a:off x="6525364" y="388373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ŝ1idè">
                <a:extLst>
                  <a:ext uri="{FF2B5EF4-FFF2-40B4-BE49-F238E27FC236}">
                    <a16:creationId xmlns:a16="http://schemas.microsoft.com/office/drawing/2014/main" xmlns="" id="{FFB536F0-D273-46E4-8E22-7E2DF211CE4E}"/>
                  </a:ext>
                </a:extLst>
              </p:cNvPr>
              <p:cNvSpPr/>
              <p:nvPr/>
            </p:nvSpPr>
            <p:spPr bwMode="auto">
              <a:xfrm>
                <a:off x="6763804" y="416044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ïṡļïdè">
                <a:extLst>
                  <a:ext uri="{FF2B5EF4-FFF2-40B4-BE49-F238E27FC236}">
                    <a16:creationId xmlns:a16="http://schemas.microsoft.com/office/drawing/2014/main" xmlns="" id="{4F22A8D9-6218-4C6F-A9FE-30524D917510}"/>
                  </a:ext>
                </a:extLst>
              </p:cNvPr>
              <p:cNvSpPr txBox="1"/>
              <p:nvPr/>
            </p:nvSpPr>
            <p:spPr bwMode="auto">
              <a:xfrm>
                <a:off x="6763804" y="376888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grpSp>
          <p:nvGrpSpPr>
            <p:cNvPr id="10" name="iṥ1iḍé">
              <a:extLst>
                <a:ext uri="{FF2B5EF4-FFF2-40B4-BE49-F238E27FC236}">
                  <a16:creationId xmlns:a16="http://schemas.microsoft.com/office/drawing/2014/main" xmlns="" id="{2F2F4EE9-18D2-4075-B4C0-A049B2DDF259}"/>
                </a:ext>
              </a:extLst>
            </p:cNvPr>
            <p:cNvGrpSpPr/>
            <p:nvPr/>
          </p:nvGrpSpPr>
          <p:grpSpPr>
            <a:xfrm>
              <a:off x="673100" y="4985403"/>
              <a:ext cx="4084380" cy="963597"/>
              <a:chOff x="6525364" y="4985403"/>
              <a:chExt cx="4084380" cy="963597"/>
            </a:xfrm>
          </p:grpSpPr>
          <p:sp>
            <p:nvSpPr>
              <p:cNvPr id="14" name="ïṩḷiḓe">
                <a:extLst>
                  <a:ext uri="{FF2B5EF4-FFF2-40B4-BE49-F238E27FC236}">
                    <a16:creationId xmlns:a16="http://schemas.microsoft.com/office/drawing/2014/main" xmlns="" id="{244DD672-B4BB-4AAA-8E51-2B4C41B2D566}"/>
                  </a:ext>
                </a:extLst>
              </p:cNvPr>
              <p:cNvSpPr/>
              <p:nvPr/>
            </p:nvSpPr>
            <p:spPr>
              <a:xfrm>
                <a:off x="6525364" y="5100255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ṩ1îde">
                <a:extLst>
                  <a:ext uri="{FF2B5EF4-FFF2-40B4-BE49-F238E27FC236}">
                    <a16:creationId xmlns:a16="http://schemas.microsoft.com/office/drawing/2014/main" xmlns="" id="{3AB732EA-B8FE-4FC8-83A6-BEEA0CB49A57}"/>
                  </a:ext>
                </a:extLst>
              </p:cNvPr>
              <p:cNvSpPr/>
              <p:nvPr/>
            </p:nvSpPr>
            <p:spPr bwMode="auto">
              <a:xfrm>
                <a:off x="6763804" y="537696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6" name="ïŝľiḋé">
                <a:extLst>
                  <a:ext uri="{FF2B5EF4-FFF2-40B4-BE49-F238E27FC236}">
                    <a16:creationId xmlns:a16="http://schemas.microsoft.com/office/drawing/2014/main" xmlns="" id="{AC3A8387-2BD3-45CF-845F-F29C10CC0866}"/>
                  </a:ext>
                </a:extLst>
              </p:cNvPr>
              <p:cNvSpPr txBox="1"/>
              <p:nvPr/>
            </p:nvSpPr>
            <p:spPr bwMode="auto">
              <a:xfrm>
                <a:off x="6763804" y="498540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04.Text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7EA22A3-0526-49B3-8D8E-719A6D9091C1}"/>
                </a:ext>
              </a:extLst>
            </p:cNvPr>
            <p:cNvCxnSpPr/>
            <p:nvPr/>
          </p:nvCxnSpPr>
          <p:spPr>
            <a:xfrm>
              <a:off x="1022480" y="239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1801A7E-ADD9-45B1-A7B7-EDF75155374D}"/>
                </a:ext>
              </a:extLst>
            </p:cNvPr>
            <p:cNvCxnSpPr/>
            <p:nvPr/>
          </p:nvCxnSpPr>
          <p:spPr>
            <a:xfrm>
              <a:off x="1022480" y="3609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20DE2C8-E3D8-4F70-AE36-85398C6D3FFF}"/>
                </a:ext>
              </a:extLst>
            </p:cNvPr>
            <p:cNvCxnSpPr/>
            <p:nvPr/>
          </p:nvCxnSpPr>
          <p:spPr>
            <a:xfrm>
              <a:off x="1022480" y="482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3665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6789a51e-929f-4e8c-ae3c-62885f9454a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f738c60-f0de-49fa-98b5-0eaa980fdd6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9c0501-f6fa-4b99-848b-2358f929cee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1f41b4a-117a-43cd-a554-f923c269f72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94fd13-772e-4be3-afab-27d865416d7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9b1377-74b8-43b7-9029-41aa7878dff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99e02f-60d7-44d0-9441-d3b794ea5b5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b1d417-8c37-4dec-bfac-ec51499f426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fd53a06-bc9c-4e44-8af6-400417d81c7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402682c-468d-4696-8521-21f368aafe1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6ad3287-c09b-441b-b9a6-76dfc62c1ea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051ee-6fad-4406-a70f-63671b70faf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04eedb3-8c42-4950-a565-5ea0b562000b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3f4b00f-8b6a-48e9-b91c-9f1430da7b8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331fd9-2cd9-46b1-a5d1-0f2b7077720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376b766-22e7-4acb-8b19-0b0f67bdb94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b0ba41-4575-403c-98c6-a1c57c0cdf6f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006c49c-5773-4944-a8a2-c14985f8166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0fb80b-3e97-4bbd-a801-8e04a984424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a74f6a5-ccfa-4642-9d80-8ec805cf224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a2cb5b-bc90-43b7-baf9-6a28e96d340a"/>
</p:tagLst>
</file>

<file path=ppt/theme/theme1.xml><?xml version="1.0" encoding="utf-8"?>
<a:theme xmlns:a="http://schemas.openxmlformats.org/drawingml/2006/main" name="主题5">
  <a:themeElements>
    <a:clrScheme name="20171020-0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0000"/>
      </a:accent1>
      <a:accent2>
        <a:srgbClr val="747474"/>
      </a:accent2>
      <a:accent3>
        <a:srgbClr val="232323"/>
      </a:accent3>
      <a:accent4>
        <a:srgbClr val="B4B4B4"/>
      </a:accent4>
      <a:accent5>
        <a:srgbClr val="888888"/>
      </a:accent5>
      <a:accent6>
        <a:srgbClr val="4B4B4B"/>
      </a:accent6>
      <a:hlink>
        <a:srgbClr val="92278F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23</TotalTime>
  <Words>3477</Words>
  <Application>Microsoft Office PowerPoint</Application>
  <PresentationFormat>宽屏</PresentationFormat>
  <Paragraphs>552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灰色简约商务工作总结计划模板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3.2 Click to edit Master title style</vt:lpstr>
      <vt:lpstr>Click to edit MClick to edit Master title styleaster title style</vt:lpstr>
      <vt:lpstr>Click to edit Master title style</vt:lpstr>
      <vt:lpstr>1.3 Click to edit Master title style</vt:lpstr>
      <vt:lpstr>1.5 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4.4 Click to edit Master title style</vt:lpstr>
      <vt:lpstr>PowerPoint 演示文稿</vt:lpstr>
      <vt:lpstr>Click to edit Master title style</vt:lpstr>
      <vt:lpstr>Click to edit Master title style</vt:lpstr>
      <vt:lpstr>3.3 Click to edit Master title style</vt:lpstr>
      <vt:lpstr>Section Header Here</vt:lpstr>
      <vt:lpstr>1.6 Click to edit Master title style</vt:lpstr>
      <vt:lpstr>4.1 Click to edit Master title style</vt:lpstr>
      <vt:lpstr>2.4 Click to edit Master title style</vt:lpstr>
      <vt:lpstr>4.5 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9</cp:revision>
  <cp:lastPrinted>2017-12-11T16:00:00Z</cp:lastPrinted>
  <dcterms:created xsi:type="dcterms:W3CDTF">2017-12-11T16:00:00Z</dcterms:created>
  <dcterms:modified xsi:type="dcterms:W3CDTF">2018-08-07T13:12:12Z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