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heme/themeOverride3.xml" ContentType="application/vnd.openxmlformats-officedocument.themeOverride+xml"/>
  <Override PartName="/ppt/notesSlides/notesSlide1.xml" ContentType="application/vnd.openxmlformats-officedocument.presentationml.notesSlide+xml"/>
  <Override PartName="/ppt/tags/tag28.xml" ContentType="application/vnd.openxmlformats-officedocument.presentationml.tags+xml"/>
  <Override PartName="/ppt/notesSlides/notesSlide2.xml" ContentType="application/vnd.openxmlformats-officedocument.presentationml.notesSlide+xml"/>
  <Override PartName="/ppt/tags/tag29.xml" ContentType="application/vnd.openxmlformats-officedocument.presentationml.tags+xml"/>
  <Override PartName="/ppt/notesSlides/notesSlide3.xml" ContentType="application/vnd.openxmlformats-officedocument.presentationml.notesSlide+xml"/>
  <Override PartName="/ppt/tags/tag30.xml" ContentType="application/vnd.openxmlformats-officedocument.presentationml.tags+xml"/>
  <Override PartName="/ppt/notesSlides/notesSlide4.xml" ContentType="application/vnd.openxmlformats-officedocument.presentationml.notesSlide+xml"/>
  <Override PartName="/ppt/tags/tag31.xml" ContentType="application/vnd.openxmlformats-officedocument.presentationml.tags+xml"/>
  <Override PartName="/ppt/notesSlides/notesSlide5.xml" ContentType="application/vnd.openxmlformats-officedocument.presentationml.notesSlide+xml"/>
  <Override PartName="/ppt/tags/tag32.xml" ContentType="application/vnd.openxmlformats-officedocument.presentationml.tags+xml"/>
  <Override PartName="/ppt/notesSlides/notesSlide6.xml" ContentType="application/vnd.openxmlformats-officedocument.presentationml.notesSlide+xml"/>
  <Override PartName="/ppt/tags/tag33.xml" ContentType="application/vnd.openxmlformats-officedocument.presentationml.tags+xml"/>
  <Override PartName="/ppt/notesSlides/notesSlide7.xml" ContentType="application/vnd.openxmlformats-officedocument.presentationml.notesSlide+xml"/>
  <Override PartName="/ppt/tags/tag34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1736" r:id="rId3"/>
    <p:sldId id="258" r:id="rId4"/>
    <p:sldId id="1707" r:id="rId5"/>
    <p:sldId id="1708" r:id="rId6"/>
    <p:sldId id="1715" r:id="rId7"/>
    <p:sldId id="1729" r:id="rId8"/>
    <p:sldId id="1713" r:id="rId9"/>
    <p:sldId id="1719" r:id="rId10"/>
    <p:sldId id="1720" r:id="rId11"/>
    <p:sldId id="1714" r:id="rId12"/>
    <p:sldId id="1717" r:id="rId13"/>
    <p:sldId id="1709" r:id="rId14"/>
    <p:sldId id="1734" r:id="rId15"/>
    <p:sldId id="1718" r:id="rId16"/>
    <p:sldId id="1722" r:id="rId17"/>
    <p:sldId id="1723" r:id="rId18"/>
    <p:sldId id="1731" r:id="rId19"/>
    <p:sldId id="1733" r:id="rId20"/>
    <p:sldId id="1730" r:id="rId21"/>
    <p:sldId id="1712" r:id="rId22"/>
    <p:sldId id="1724" r:id="rId23"/>
    <p:sldId id="1727" r:id="rId24"/>
    <p:sldId id="1728" r:id="rId25"/>
    <p:sldId id="1732" r:id="rId26"/>
    <p:sldId id="1735" r:id="rId27"/>
    <p:sldId id="1710" r:id="rId28"/>
    <p:sldId id="1711" r:id="rId29"/>
    <p:sldId id="1721" r:id="rId30"/>
    <p:sldId id="1706" r:id="rId31"/>
    <p:sldId id="1737" r:id="rId32"/>
    <p:sldId id="261" r:id="rId33"/>
    <p:sldId id="306" r:id="rId34"/>
    <p:sldId id="259" r:id="rId35"/>
    <p:sldId id="260" r:id="rId36"/>
    <p:sldId id="1700" r:id="rId37"/>
    <p:sldId id="1701" r:id="rId38"/>
    <p:sldId id="1702" r:id="rId39"/>
    <p:sldId id="1703" r:id="rId40"/>
    <p:sldId id="1704" r:id="rId41"/>
    <p:sldId id="1738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B2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1" d="100"/>
          <a:sy n="81" d="100"/>
        </p:scale>
        <p:origin x="306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7F1DD2-9A69-4A30-A20B-8ED9F9F614F2}" type="datetimeFigureOut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E2EF1F-5AB9-4920-AF5B-E1DBE17087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09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434051" y="3222176"/>
            <a:ext cx="5086438" cy="558799"/>
          </a:xfrm>
        </p:spPr>
        <p:txBody>
          <a:bodyPr anchor="t">
            <a:normAutofit/>
          </a:bodyPr>
          <a:lstStyle>
            <a:lvl1pPr marL="0" marR="0" indent="0" algn="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>
            <p:ph type="ctrTitle" hasCustomPrompt="1"/>
          </p:nvPr>
        </p:nvSpPr>
        <p:spPr>
          <a:xfrm>
            <a:off x="6434051" y="1667466"/>
            <a:ext cx="5086437" cy="1554710"/>
          </a:xfrm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文本占位符 13">
            <a:extLst>
              <a:ext uri="{FF2B5EF4-FFF2-40B4-BE49-F238E27FC236}">
                <a16:creationId xmlns="" xmlns:a16="http://schemas.microsoft.com/office/drawing/2014/main" id="{89E4BC41-1711-4A51-A76C-C53781E48E6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03437" y="4964210"/>
            <a:ext cx="5017051" cy="371475"/>
          </a:xfrm>
        </p:spPr>
        <p:txBody>
          <a:bodyPr anchor="ctr">
            <a:normAutofit/>
          </a:bodyPr>
          <a:lstStyle>
            <a:lvl1pPr marL="0" indent="0" algn="r">
              <a:buNone/>
              <a:defRPr sz="1500" b="0">
                <a:solidFill>
                  <a:schemeClr val="bg1">
                    <a:lumMod val="95000"/>
                  </a:schemeClr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9" name="文本占位符 13">
            <a:extLst>
              <a:ext uri="{FF2B5EF4-FFF2-40B4-BE49-F238E27FC236}">
                <a16:creationId xmlns="" xmlns:a16="http://schemas.microsoft.com/office/drawing/2014/main" id="{F9135DB9-36A4-401A-B718-F06D2DCCAB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03437" y="5335685"/>
            <a:ext cx="5017051" cy="371475"/>
          </a:xfrm>
        </p:spPr>
        <p:txBody>
          <a:bodyPr anchor="ctr">
            <a:normAutofit/>
          </a:bodyPr>
          <a:lstStyle>
            <a:lvl1pPr marL="0" marR="0" indent="0" algn="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 b="0">
                <a:solidFill>
                  <a:schemeClr val="bg1">
                    <a:lumMod val="95000"/>
                  </a:schemeClr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marL="0" marR="0" lvl="0" indent="0" algn="r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669925" y="3953415"/>
            <a:ext cx="6806247" cy="656792"/>
          </a:xfrm>
        </p:spPr>
        <p:txBody>
          <a:bodyPr anchor="b">
            <a:norm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25" y="4739571"/>
            <a:ext cx="6806247" cy="1015623"/>
          </a:xfrm>
        </p:spPr>
        <p:txBody>
          <a:bodyPr anchor="t">
            <a:normAutofit/>
          </a:bodyPr>
          <a:lstStyle>
            <a:lvl1pPr marL="0" indent="0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4B8E45AA-1ED1-4A3D-8B6B-850B04DF772A}"/>
              </a:ext>
            </a:extLst>
          </p:cNvPr>
          <p:cNvCxnSpPr/>
          <p:nvPr userDrawn="1"/>
        </p:nvCxnSpPr>
        <p:spPr>
          <a:xfrm>
            <a:off x="669924" y="6240463"/>
            <a:ext cx="1085056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31F3C-1533-4ADE-ADA4-C66B5AA4B42B}" type="datetime1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669925" y="1968759"/>
            <a:ext cx="4163332" cy="1449766"/>
          </a:xfrm>
        </p:spPr>
        <p:txBody>
          <a:bodyPr anchor="b" anchorCtr="0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669925" y="3445986"/>
            <a:ext cx="416333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669925" y="3761620"/>
            <a:ext cx="416333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95323" y="1016000"/>
            <a:ext cx="10810876" cy="109538"/>
            <a:chOff x="628642" y="0"/>
            <a:chExt cx="27229910" cy="6858000"/>
          </a:xfrm>
        </p:grpSpPr>
        <p:sp>
          <p:nvSpPr>
            <p:cNvPr id="14" name="平行四边形 13"/>
            <p:cNvSpPr/>
            <p:nvPr/>
          </p:nvSpPr>
          <p:spPr>
            <a:xfrm flipH="1">
              <a:off x="628642" y="0"/>
              <a:ext cx="27229910" cy="6858000"/>
            </a:xfrm>
            <a:prstGeom prst="parallelogram">
              <a:avLst>
                <a:gd name="adj" fmla="val 423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5" name="平行四边形 14"/>
            <p:cNvSpPr/>
            <p:nvPr/>
          </p:nvSpPr>
          <p:spPr>
            <a:xfrm flipH="1">
              <a:off x="876300" y="0"/>
              <a:ext cx="7183962" cy="6858000"/>
            </a:xfrm>
            <a:prstGeom prst="parallelogram">
              <a:avLst>
                <a:gd name="adj" fmla="val 3876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6" name="平行四边形 13"/>
            <p:cNvSpPr/>
            <p:nvPr/>
          </p:nvSpPr>
          <p:spPr>
            <a:xfrm flipH="1">
              <a:off x="1507597" y="0"/>
              <a:ext cx="6240991" cy="6858000"/>
            </a:xfrm>
            <a:custGeom>
              <a:avLst/>
              <a:gdLst>
                <a:gd name="connsiteX0" fmla="*/ 0 w 6783916"/>
                <a:gd name="connsiteY0" fmla="*/ 6858000 h 6858000"/>
                <a:gd name="connsiteX1" fmla="*/ 2886624 w 6783916"/>
                <a:gd name="connsiteY1" fmla="*/ 0 h 6858000"/>
                <a:gd name="connsiteX2" fmla="*/ 6783916 w 6783916"/>
                <a:gd name="connsiteY2" fmla="*/ 0 h 6858000"/>
                <a:gd name="connsiteX3" fmla="*/ 3897292 w 6783916"/>
                <a:gd name="connsiteY3" fmla="*/ 6858000 h 6858000"/>
                <a:gd name="connsiteX4" fmla="*/ 0 w 6783916"/>
                <a:gd name="connsiteY4" fmla="*/ 6858000 h 6858000"/>
                <a:gd name="connsiteX0" fmla="*/ 0 w 6240991"/>
                <a:gd name="connsiteY0" fmla="*/ 6858000 h 6858000"/>
                <a:gd name="connsiteX1" fmla="*/ 2886624 w 6240991"/>
                <a:gd name="connsiteY1" fmla="*/ 0 h 6858000"/>
                <a:gd name="connsiteX2" fmla="*/ 6240991 w 6240991"/>
                <a:gd name="connsiteY2" fmla="*/ 9525 h 6858000"/>
                <a:gd name="connsiteX3" fmla="*/ 3897292 w 6240991"/>
                <a:gd name="connsiteY3" fmla="*/ 6858000 h 6858000"/>
                <a:gd name="connsiteX4" fmla="*/ 0 w 6240991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40991" h="6858000">
                  <a:moveTo>
                    <a:pt x="0" y="6858000"/>
                  </a:moveTo>
                  <a:lnTo>
                    <a:pt x="2886624" y="0"/>
                  </a:lnTo>
                  <a:lnTo>
                    <a:pt x="6240991" y="9525"/>
                  </a:lnTo>
                  <a:lnTo>
                    <a:pt x="389729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</p:grpSp>
      <p:sp>
        <p:nvSpPr>
          <p:cNvPr id="17" name="日期占位符 3">
            <a:extLst>
              <a:ext uri="{FF2B5EF4-FFF2-40B4-BE49-F238E27FC236}">
                <a16:creationId xmlns="" xmlns:a16="http://schemas.microsoft.com/office/drawing/2014/main" id="{B15FB670-1CB8-408A-866E-C402D6C615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5262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/>
                </a:solidFill>
              </a:defRPr>
            </a:lvl1pPr>
          </a:lstStyle>
          <a:p>
            <a:fld id="{93D31F3C-1533-4ADE-ADA4-C66B5AA4B42B}" type="datetime1">
              <a:rPr lang="zh-CN" altLang="en-US" smtClean="0"/>
              <a:t>2018/8/9</a:t>
            </a:fld>
            <a:endParaRPr lang="zh-CN" altLang="en-US"/>
          </a:p>
        </p:txBody>
      </p:sp>
      <p:sp>
        <p:nvSpPr>
          <p:cNvPr id="18" name="页脚占位符 4">
            <a:extLst>
              <a:ext uri="{FF2B5EF4-FFF2-40B4-BE49-F238E27FC236}">
                <a16:creationId xmlns="" xmlns:a16="http://schemas.microsoft.com/office/drawing/2014/main" id="{6B548A66-92E4-46DB-AED4-419A1AE918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5262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9" name="灯片编号占位符 5">
            <a:extLst>
              <a:ext uri="{FF2B5EF4-FFF2-40B4-BE49-F238E27FC236}">
                <a16:creationId xmlns="" xmlns:a16="http://schemas.microsoft.com/office/drawing/2014/main" id="{D280CA3A-9277-4146-B34B-1CE445EEE4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5262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Relationship Id="rId6" Type="http://schemas.openxmlformats.org/officeDocument/2006/relationships/image" Target="../media/image11.jpg"/><Relationship Id="rId5" Type="http://schemas.openxmlformats.org/officeDocument/2006/relationships/image" Target="../media/image9.jpg"/><Relationship Id="rId4" Type="http://schemas.openxmlformats.org/officeDocument/2006/relationships/image" Target="../media/image3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4.xml"/><Relationship Id="rId6" Type="http://schemas.openxmlformats.org/officeDocument/2006/relationships/image" Target="../media/image17.png"/><Relationship Id="rId5" Type="http://schemas.openxmlformats.org/officeDocument/2006/relationships/image" Target="../media/image16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副标题 3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standard template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3174699B-9979-488F-9451-9BF3DE2DE2B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6" name="文本占位符 5">
            <a:extLst>
              <a:ext uri="{FF2B5EF4-FFF2-40B4-BE49-F238E27FC236}">
                <a16:creationId xmlns="" xmlns:a16="http://schemas.microsoft.com/office/drawing/2014/main" id="{23B2872B-F186-4E69-BCD4-D47311DFBF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16E072D8-137F-4470-B06B-E3BDCD22D33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824" t="10200" b="42604"/>
          <a:stretch/>
        </p:blipFill>
        <p:spPr>
          <a:xfrm>
            <a:off x="-1" y="0"/>
            <a:ext cx="62976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6E2C78B-582C-4355-ADED-C6E644AF6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36C1100-7601-452A-A924-28BF6EEF6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A4012DD-623D-4297-A5C5-2A207D534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fef4cd65-c352-45a5-94f9-448379a1eca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8C15EB7-3365-4971-B661-143E050877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6000" y="1844824"/>
            <a:ext cx="10540053" cy="3684010"/>
            <a:chOff x="786000" y="1844824"/>
            <a:chExt cx="10540053" cy="3684010"/>
          </a:xfrm>
        </p:grpSpPr>
        <p:grpSp>
          <p:nvGrpSpPr>
            <p:cNvPr id="6" name="ïśḷïḓé">
              <a:extLst>
                <a:ext uri="{FF2B5EF4-FFF2-40B4-BE49-F238E27FC236}">
                  <a16:creationId xmlns="" xmlns:a16="http://schemas.microsoft.com/office/drawing/2014/main" id="{F771110C-6858-4D6C-93EA-4E3C4966367E}"/>
                </a:ext>
              </a:extLst>
            </p:cNvPr>
            <p:cNvGrpSpPr/>
            <p:nvPr/>
          </p:nvGrpSpPr>
          <p:grpSpPr>
            <a:xfrm>
              <a:off x="4247928" y="1844824"/>
              <a:ext cx="3614925" cy="3614942"/>
              <a:chOff x="4328186" y="1844824"/>
              <a:chExt cx="3614925" cy="3614942"/>
            </a:xfrm>
          </p:grpSpPr>
          <p:grpSp>
            <p:nvGrpSpPr>
              <p:cNvPr id="15" name="íṣľiďè">
                <a:extLst>
                  <a:ext uri="{FF2B5EF4-FFF2-40B4-BE49-F238E27FC236}">
                    <a16:creationId xmlns="" xmlns:a16="http://schemas.microsoft.com/office/drawing/2014/main" id="{8E026856-881C-430F-8CAC-42685059C3F5}"/>
                  </a:ext>
                </a:extLst>
              </p:cNvPr>
              <p:cNvGrpSpPr/>
              <p:nvPr/>
            </p:nvGrpSpPr>
            <p:grpSpPr>
              <a:xfrm>
                <a:off x="4921470" y="2438108"/>
                <a:ext cx="2425871" cy="2425873"/>
                <a:chOff x="0" y="103804"/>
                <a:chExt cx="4125494" cy="4125494"/>
              </a:xfrm>
            </p:grpSpPr>
            <p:sp>
              <p:nvSpPr>
                <p:cNvPr id="21" name="ïṥḷiḍè">
                  <a:extLst>
                    <a:ext uri="{FF2B5EF4-FFF2-40B4-BE49-F238E27FC236}">
                      <a16:creationId xmlns="" xmlns:a16="http://schemas.microsoft.com/office/drawing/2014/main" id="{0F858B1C-068E-4449-805E-4B30C0437FBF}"/>
                    </a:ext>
                  </a:extLst>
                </p:cNvPr>
                <p:cNvSpPr/>
                <p:nvPr/>
              </p:nvSpPr>
              <p:spPr>
                <a:xfrm>
                  <a:off x="0" y="103804"/>
                  <a:ext cx="4125494" cy="41254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ïšľíďe">
                  <a:extLst>
                    <a:ext uri="{FF2B5EF4-FFF2-40B4-BE49-F238E27FC236}">
                      <a16:creationId xmlns="" xmlns:a16="http://schemas.microsoft.com/office/drawing/2014/main" id="{5108D3FD-63A0-448B-8195-4A5651362E17}"/>
                    </a:ext>
                  </a:extLst>
                </p:cNvPr>
                <p:cNvSpPr/>
                <p:nvPr/>
              </p:nvSpPr>
              <p:spPr>
                <a:xfrm>
                  <a:off x="1804159" y="1711601"/>
                  <a:ext cx="475529" cy="9141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35" h="21600" extrusionOk="0">
                      <a:moveTo>
                        <a:pt x="13265" y="19105"/>
                      </a:moveTo>
                      <a:lnTo>
                        <a:pt x="13265" y="21214"/>
                      </a:lnTo>
                      <a:cubicBezTo>
                        <a:pt x="13265" y="21431"/>
                        <a:pt x="12941" y="21600"/>
                        <a:pt x="12525" y="21600"/>
                      </a:cubicBezTo>
                      <a:lnTo>
                        <a:pt x="9407" y="21600"/>
                      </a:lnTo>
                      <a:cubicBezTo>
                        <a:pt x="9014" y="21600"/>
                        <a:pt x="8667" y="21431"/>
                        <a:pt x="8667" y="21214"/>
                      </a:cubicBezTo>
                      <a:lnTo>
                        <a:pt x="8667" y="19105"/>
                      </a:lnTo>
                      <a:cubicBezTo>
                        <a:pt x="3262" y="18707"/>
                        <a:pt x="305" y="17020"/>
                        <a:pt x="189" y="16947"/>
                      </a:cubicBezTo>
                      <a:cubicBezTo>
                        <a:pt x="-42" y="16803"/>
                        <a:pt x="-65" y="16598"/>
                        <a:pt x="143" y="16453"/>
                      </a:cubicBezTo>
                      <a:lnTo>
                        <a:pt x="2522" y="14826"/>
                      </a:lnTo>
                      <a:cubicBezTo>
                        <a:pt x="2638" y="14742"/>
                        <a:pt x="2846" y="14693"/>
                        <a:pt x="3054" y="14681"/>
                      </a:cubicBezTo>
                      <a:cubicBezTo>
                        <a:pt x="3262" y="14669"/>
                        <a:pt x="3470" y="14705"/>
                        <a:pt x="3608" y="14790"/>
                      </a:cubicBezTo>
                      <a:cubicBezTo>
                        <a:pt x="3654" y="14802"/>
                        <a:pt x="6889" y="16417"/>
                        <a:pt x="10978" y="16417"/>
                      </a:cubicBezTo>
                      <a:cubicBezTo>
                        <a:pt x="13242" y="16417"/>
                        <a:pt x="15690" y="15790"/>
                        <a:pt x="15690" y="14428"/>
                      </a:cubicBezTo>
                      <a:cubicBezTo>
                        <a:pt x="15690" y="13271"/>
                        <a:pt x="12964" y="12704"/>
                        <a:pt x="9846" y="12054"/>
                      </a:cubicBezTo>
                      <a:cubicBezTo>
                        <a:pt x="5687" y="11198"/>
                        <a:pt x="513" y="10113"/>
                        <a:pt x="513" y="7087"/>
                      </a:cubicBezTo>
                      <a:cubicBezTo>
                        <a:pt x="513" y="4870"/>
                        <a:pt x="3839" y="3037"/>
                        <a:pt x="8667" y="2555"/>
                      </a:cubicBezTo>
                      <a:lnTo>
                        <a:pt x="8667" y="386"/>
                      </a:lnTo>
                      <a:cubicBezTo>
                        <a:pt x="8667" y="169"/>
                        <a:pt x="9014" y="0"/>
                        <a:pt x="9407" y="0"/>
                      </a:cubicBezTo>
                      <a:lnTo>
                        <a:pt x="12525" y="0"/>
                      </a:lnTo>
                      <a:cubicBezTo>
                        <a:pt x="12941" y="0"/>
                        <a:pt x="13265" y="169"/>
                        <a:pt x="13265" y="386"/>
                      </a:cubicBezTo>
                      <a:lnTo>
                        <a:pt x="13265" y="2507"/>
                      </a:lnTo>
                      <a:cubicBezTo>
                        <a:pt x="17954" y="2784"/>
                        <a:pt x="20449" y="4110"/>
                        <a:pt x="20542" y="4158"/>
                      </a:cubicBezTo>
                      <a:cubicBezTo>
                        <a:pt x="20773" y="4291"/>
                        <a:pt x="20819" y="4472"/>
                        <a:pt x="20657" y="4617"/>
                      </a:cubicBezTo>
                      <a:lnTo>
                        <a:pt x="18786" y="6376"/>
                      </a:lnTo>
                      <a:cubicBezTo>
                        <a:pt x="18670" y="6485"/>
                        <a:pt x="18486" y="6557"/>
                        <a:pt x="18255" y="6569"/>
                      </a:cubicBezTo>
                      <a:cubicBezTo>
                        <a:pt x="18024" y="6593"/>
                        <a:pt x="17816" y="6557"/>
                        <a:pt x="17631" y="6485"/>
                      </a:cubicBezTo>
                      <a:cubicBezTo>
                        <a:pt x="17608" y="6473"/>
                        <a:pt x="14812" y="5183"/>
                        <a:pt x="11347" y="5183"/>
                      </a:cubicBezTo>
                      <a:cubicBezTo>
                        <a:pt x="8413" y="5183"/>
                        <a:pt x="6380" y="5942"/>
                        <a:pt x="6380" y="7039"/>
                      </a:cubicBezTo>
                      <a:cubicBezTo>
                        <a:pt x="6380" y="8317"/>
                        <a:pt x="9199" y="8883"/>
                        <a:pt x="12479" y="9546"/>
                      </a:cubicBezTo>
                      <a:cubicBezTo>
                        <a:pt x="16730" y="10402"/>
                        <a:pt x="21535" y="11379"/>
                        <a:pt x="21535" y="14283"/>
                      </a:cubicBezTo>
                      <a:cubicBezTo>
                        <a:pt x="21535" y="16742"/>
                        <a:pt x="18162" y="18683"/>
                        <a:pt x="13265" y="1910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6" name="îṣlîḓê">
                <a:extLst>
                  <a:ext uri="{FF2B5EF4-FFF2-40B4-BE49-F238E27FC236}">
                    <a16:creationId xmlns="" xmlns:a16="http://schemas.microsoft.com/office/drawing/2014/main" id="{90F253F0-9C31-4DC2-8391-939FC71468CF}"/>
                  </a:ext>
                </a:extLst>
              </p:cNvPr>
              <p:cNvSpPr/>
              <p:nvPr/>
            </p:nvSpPr>
            <p:spPr>
              <a:xfrm>
                <a:off x="6136977" y="1844824"/>
                <a:ext cx="1806134" cy="18061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36" y="21567"/>
                    </a:moveTo>
                    <a:cubicBezTo>
                      <a:pt x="18436" y="21578"/>
                      <a:pt x="18435" y="21589"/>
                      <a:pt x="18435" y="21600"/>
                    </a:cubicBezTo>
                    <a:lnTo>
                      <a:pt x="21600" y="21600"/>
                    </a:lnTo>
                    <a:cubicBezTo>
                      <a:pt x="21600" y="17665"/>
                      <a:pt x="20548" y="13976"/>
                      <a:pt x="18709" y="10799"/>
                    </a:cubicBezTo>
                    <a:cubicBezTo>
                      <a:pt x="17761" y="9160"/>
                      <a:pt x="16603" y="7657"/>
                      <a:pt x="15274" y="6327"/>
                    </a:cubicBezTo>
                    <a:cubicBezTo>
                      <a:pt x="11364" y="2418"/>
                      <a:pt x="5965" y="0"/>
                      <a:pt x="0" y="0"/>
                    </a:cubicBezTo>
                    <a:lnTo>
                      <a:pt x="0" y="3064"/>
                    </a:lnTo>
                    <a:cubicBezTo>
                      <a:pt x="10188" y="3101"/>
                      <a:pt x="18436" y="11370"/>
                      <a:pt x="18436" y="2156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54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šḻîḋè">
                <a:extLst>
                  <a:ext uri="{FF2B5EF4-FFF2-40B4-BE49-F238E27FC236}">
                    <a16:creationId xmlns="" xmlns:a16="http://schemas.microsoft.com/office/drawing/2014/main" id="{EFED1936-B395-4904-BE98-9007C3E18104}"/>
                  </a:ext>
                </a:extLst>
              </p:cNvPr>
              <p:cNvSpPr/>
              <p:nvPr/>
            </p:nvSpPr>
            <p:spPr>
              <a:xfrm>
                <a:off x="6136977" y="3653617"/>
                <a:ext cx="1806134" cy="1806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35" y="0"/>
                    </a:moveTo>
                    <a:cubicBezTo>
                      <a:pt x="18417" y="10181"/>
                      <a:pt x="10177" y="18432"/>
                      <a:pt x="0" y="18469"/>
                    </a:cubicBezTo>
                    <a:lnTo>
                      <a:pt x="0" y="21600"/>
                    </a:lnTo>
                    <a:cubicBezTo>
                      <a:pt x="5965" y="21600"/>
                      <a:pt x="11364" y="19182"/>
                      <a:pt x="15274" y="15274"/>
                    </a:cubicBezTo>
                    <a:cubicBezTo>
                      <a:pt x="16603" y="13944"/>
                      <a:pt x="17761" y="12441"/>
                      <a:pt x="18709" y="10802"/>
                    </a:cubicBezTo>
                    <a:cubicBezTo>
                      <a:pt x="20548" y="7624"/>
                      <a:pt x="21600" y="3935"/>
                      <a:pt x="21600" y="0"/>
                    </a:cubicBezTo>
                    <a:cubicBezTo>
                      <a:pt x="21600" y="0"/>
                      <a:pt x="18435" y="0"/>
                      <a:pt x="1843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54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ṡlïḋe">
                <a:extLst>
                  <a:ext uri="{FF2B5EF4-FFF2-40B4-BE49-F238E27FC236}">
                    <a16:creationId xmlns="" xmlns:a16="http://schemas.microsoft.com/office/drawing/2014/main" id="{88D85333-6500-4B66-B07F-65FF635B47FD}"/>
                  </a:ext>
                </a:extLst>
              </p:cNvPr>
              <p:cNvSpPr/>
              <p:nvPr/>
            </p:nvSpPr>
            <p:spPr>
              <a:xfrm>
                <a:off x="4328186" y="3653617"/>
                <a:ext cx="1806149" cy="1806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32" y="18470"/>
                    </a:moveTo>
                    <a:cubicBezTo>
                      <a:pt x="11325" y="18470"/>
                      <a:pt x="3048" y="10204"/>
                      <a:pt x="3030" y="0"/>
                    </a:cubicBezTo>
                    <a:lnTo>
                      <a:pt x="0" y="0"/>
                    </a:lnTo>
                    <a:cubicBezTo>
                      <a:pt x="0" y="3935"/>
                      <a:pt x="1052" y="7624"/>
                      <a:pt x="2891" y="10802"/>
                    </a:cubicBezTo>
                    <a:cubicBezTo>
                      <a:pt x="3839" y="12441"/>
                      <a:pt x="4997" y="13944"/>
                      <a:pt x="6326" y="15274"/>
                    </a:cubicBezTo>
                    <a:cubicBezTo>
                      <a:pt x="10235" y="19182"/>
                      <a:pt x="15635" y="21600"/>
                      <a:pt x="21600" y="21600"/>
                    </a:cubicBezTo>
                    <a:lnTo>
                      <a:pt x="21600" y="18469"/>
                    </a:lnTo>
                    <a:cubicBezTo>
                      <a:pt x="21577" y="18469"/>
                      <a:pt x="21555" y="18470"/>
                      <a:pt x="21532" y="1847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54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ś1ïḍe">
                <a:extLst>
                  <a:ext uri="{FF2B5EF4-FFF2-40B4-BE49-F238E27FC236}">
                    <a16:creationId xmlns="" xmlns:a16="http://schemas.microsoft.com/office/drawing/2014/main" id="{B287479C-2368-4385-991B-574020AFF092}"/>
                  </a:ext>
                </a:extLst>
              </p:cNvPr>
              <p:cNvSpPr/>
              <p:nvPr/>
            </p:nvSpPr>
            <p:spPr>
              <a:xfrm>
                <a:off x="4328186" y="1844824"/>
                <a:ext cx="1806149" cy="18061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30" y="21567"/>
                    </a:moveTo>
                    <a:cubicBezTo>
                      <a:pt x="3030" y="11347"/>
                      <a:pt x="11313" y="3063"/>
                      <a:pt x="21532" y="3063"/>
                    </a:cubicBezTo>
                    <a:cubicBezTo>
                      <a:pt x="21555" y="3063"/>
                      <a:pt x="21577" y="3064"/>
                      <a:pt x="21600" y="3064"/>
                    </a:cubicBezTo>
                    <a:lnTo>
                      <a:pt x="21600" y="0"/>
                    </a:lnTo>
                    <a:cubicBezTo>
                      <a:pt x="15635" y="0"/>
                      <a:pt x="10235" y="2418"/>
                      <a:pt x="6326" y="6327"/>
                    </a:cubicBezTo>
                    <a:cubicBezTo>
                      <a:pt x="4997" y="7657"/>
                      <a:pt x="3839" y="9160"/>
                      <a:pt x="2891" y="10799"/>
                    </a:cubicBezTo>
                    <a:cubicBezTo>
                      <a:pt x="1052" y="13976"/>
                      <a:pt x="0" y="17665"/>
                      <a:pt x="0" y="21600"/>
                    </a:cubicBezTo>
                    <a:lnTo>
                      <a:pt x="3030" y="21600"/>
                    </a:lnTo>
                    <a:cubicBezTo>
                      <a:pt x="3030" y="21589"/>
                      <a:pt x="3030" y="21578"/>
                      <a:pt x="3030" y="21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ṥ1ïḓe">
                <a:extLst>
                  <a:ext uri="{FF2B5EF4-FFF2-40B4-BE49-F238E27FC236}">
                    <a16:creationId xmlns="" xmlns:a16="http://schemas.microsoft.com/office/drawing/2014/main" id="{D3558D6E-5A86-4332-BDDC-2864B6BEEFDE}"/>
                  </a:ext>
                </a:extLst>
              </p:cNvPr>
              <p:cNvSpPr/>
              <p:nvPr/>
            </p:nvSpPr>
            <p:spPr>
              <a:xfrm>
                <a:off x="4489157" y="2007046"/>
                <a:ext cx="3290497" cy="32904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926" y="19265"/>
                    </a:moveTo>
                    <a:lnTo>
                      <a:pt x="11926" y="14174"/>
                    </a:lnTo>
                    <a:lnTo>
                      <a:pt x="9676" y="14174"/>
                    </a:lnTo>
                    <a:lnTo>
                      <a:pt x="9676" y="19265"/>
                    </a:lnTo>
                    <a:cubicBezTo>
                      <a:pt x="5855" y="18763"/>
                      <a:pt x="2836" y="15745"/>
                      <a:pt x="2333" y="11924"/>
                    </a:cubicBezTo>
                    <a:lnTo>
                      <a:pt x="7426" y="11924"/>
                    </a:lnTo>
                    <a:lnTo>
                      <a:pt x="7426" y="9675"/>
                    </a:lnTo>
                    <a:lnTo>
                      <a:pt x="2333" y="9675"/>
                    </a:lnTo>
                    <a:cubicBezTo>
                      <a:pt x="2836" y="5854"/>
                      <a:pt x="5855" y="2836"/>
                      <a:pt x="9676" y="2334"/>
                    </a:cubicBezTo>
                    <a:lnTo>
                      <a:pt x="9676" y="7424"/>
                    </a:lnTo>
                    <a:lnTo>
                      <a:pt x="11926" y="7424"/>
                    </a:lnTo>
                    <a:lnTo>
                      <a:pt x="11926" y="2334"/>
                    </a:lnTo>
                    <a:cubicBezTo>
                      <a:pt x="15744" y="2837"/>
                      <a:pt x="18763" y="5855"/>
                      <a:pt x="19266" y="9675"/>
                    </a:cubicBezTo>
                    <a:lnTo>
                      <a:pt x="14175" y="9675"/>
                    </a:lnTo>
                    <a:lnTo>
                      <a:pt x="14175" y="11924"/>
                    </a:lnTo>
                    <a:lnTo>
                      <a:pt x="19266" y="11924"/>
                    </a:lnTo>
                    <a:cubicBezTo>
                      <a:pt x="18763" y="15742"/>
                      <a:pt x="15744" y="18762"/>
                      <a:pt x="11926" y="19265"/>
                    </a:cubicBezTo>
                    <a:close/>
                    <a:moveTo>
                      <a:pt x="10801" y="0"/>
                    </a:moveTo>
                    <a:cubicBezTo>
                      <a:pt x="4835" y="0"/>
                      <a:pt x="0" y="4835"/>
                      <a:pt x="0" y="10799"/>
                    </a:cubicBezTo>
                    <a:cubicBezTo>
                      <a:pt x="0" y="16765"/>
                      <a:pt x="4835" y="21600"/>
                      <a:pt x="10801" y="21600"/>
                    </a:cubicBezTo>
                    <a:cubicBezTo>
                      <a:pt x="16764" y="21600"/>
                      <a:pt x="21600" y="16765"/>
                      <a:pt x="21600" y="10799"/>
                    </a:cubicBezTo>
                    <a:cubicBezTo>
                      <a:pt x="21600" y="4835"/>
                      <a:pt x="16764" y="0"/>
                      <a:pt x="10801" y="0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sḻïde">
              <a:extLst>
                <a:ext uri="{FF2B5EF4-FFF2-40B4-BE49-F238E27FC236}">
                  <a16:creationId xmlns="" xmlns:a16="http://schemas.microsoft.com/office/drawing/2014/main" id="{569006D4-1520-4518-BC9D-08E9845010BF}"/>
                </a:ext>
              </a:extLst>
            </p:cNvPr>
            <p:cNvSpPr txBox="1"/>
            <p:nvPr/>
          </p:nvSpPr>
          <p:spPr>
            <a:xfrm>
              <a:off x="7862853" y="2235756"/>
              <a:ext cx="3463200" cy="36538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8" name="îšḷíďé">
              <a:extLst>
                <a:ext uri="{FF2B5EF4-FFF2-40B4-BE49-F238E27FC236}">
                  <a16:creationId xmlns="" xmlns:a16="http://schemas.microsoft.com/office/drawing/2014/main" id="{B2C2C637-52AD-4231-A8AE-71F85E11CFE4}"/>
                </a:ext>
              </a:extLst>
            </p:cNvPr>
            <p:cNvSpPr txBox="1"/>
            <p:nvPr/>
          </p:nvSpPr>
          <p:spPr>
            <a:xfrm>
              <a:off x="7862853" y="2601138"/>
              <a:ext cx="3463200" cy="87712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9" name="ïśľíḓe">
              <a:extLst>
                <a:ext uri="{FF2B5EF4-FFF2-40B4-BE49-F238E27FC236}">
                  <a16:creationId xmlns="" xmlns:a16="http://schemas.microsoft.com/office/drawing/2014/main" id="{6A694D2B-8CF7-46F5-AF15-AD09D7E76C9D}"/>
                </a:ext>
              </a:extLst>
            </p:cNvPr>
            <p:cNvSpPr txBox="1"/>
            <p:nvPr/>
          </p:nvSpPr>
          <p:spPr>
            <a:xfrm>
              <a:off x="7862853" y="4286324"/>
              <a:ext cx="3463200" cy="36538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0" name="isļiḓé">
              <a:extLst>
                <a:ext uri="{FF2B5EF4-FFF2-40B4-BE49-F238E27FC236}">
                  <a16:creationId xmlns="" xmlns:a16="http://schemas.microsoft.com/office/drawing/2014/main" id="{0DA39887-EE04-441E-8F25-164F195E0985}"/>
                </a:ext>
              </a:extLst>
            </p:cNvPr>
            <p:cNvSpPr txBox="1"/>
            <p:nvPr/>
          </p:nvSpPr>
          <p:spPr>
            <a:xfrm>
              <a:off x="7862853" y="4651706"/>
              <a:ext cx="3463200" cy="87712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1" name="iŝliďe">
              <a:extLst>
                <a:ext uri="{FF2B5EF4-FFF2-40B4-BE49-F238E27FC236}">
                  <a16:creationId xmlns="" xmlns:a16="http://schemas.microsoft.com/office/drawing/2014/main" id="{1B7B3AEE-B9F1-4316-83C0-807A8F6BC488}"/>
                </a:ext>
              </a:extLst>
            </p:cNvPr>
            <p:cNvSpPr txBox="1"/>
            <p:nvPr/>
          </p:nvSpPr>
          <p:spPr>
            <a:xfrm>
              <a:off x="786000" y="2235756"/>
              <a:ext cx="3461928" cy="36538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2" name="ïš1ïďe">
              <a:extLst>
                <a:ext uri="{FF2B5EF4-FFF2-40B4-BE49-F238E27FC236}">
                  <a16:creationId xmlns="" xmlns:a16="http://schemas.microsoft.com/office/drawing/2014/main" id="{EAB6B21D-E0FE-4D37-95D7-276DDD4F0BBD}"/>
                </a:ext>
              </a:extLst>
            </p:cNvPr>
            <p:cNvSpPr txBox="1"/>
            <p:nvPr/>
          </p:nvSpPr>
          <p:spPr>
            <a:xfrm>
              <a:off x="786000" y="2601138"/>
              <a:ext cx="3461928" cy="87712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3" name="íṥliḍè">
              <a:extLst>
                <a:ext uri="{FF2B5EF4-FFF2-40B4-BE49-F238E27FC236}">
                  <a16:creationId xmlns="" xmlns:a16="http://schemas.microsoft.com/office/drawing/2014/main" id="{F7E0F564-F149-497F-9DD6-602BF6DEBF1D}"/>
                </a:ext>
              </a:extLst>
            </p:cNvPr>
            <p:cNvSpPr txBox="1"/>
            <p:nvPr/>
          </p:nvSpPr>
          <p:spPr>
            <a:xfrm>
              <a:off x="786000" y="4286324"/>
              <a:ext cx="3461928" cy="36538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íṩľîďe">
              <a:extLst>
                <a:ext uri="{FF2B5EF4-FFF2-40B4-BE49-F238E27FC236}">
                  <a16:creationId xmlns="" xmlns:a16="http://schemas.microsoft.com/office/drawing/2014/main" id="{E195FB28-F86F-4177-A38C-1B40A78BEDFB}"/>
                </a:ext>
              </a:extLst>
            </p:cNvPr>
            <p:cNvSpPr txBox="1"/>
            <p:nvPr/>
          </p:nvSpPr>
          <p:spPr>
            <a:xfrm>
              <a:off x="786000" y="4651706"/>
              <a:ext cx="3461928" cy="87712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23363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76C37C3-EF17-4D85-A66E-FB4AB55FC3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2" t="5348" b="246"/>
          <a:stretch/>
        </p:blipFill>
        <p:spPr>
          <a:xfrm>
            <a:off x="8216503" y="-25532"/>
            <a:ext cx="3975497" cy="6883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/>
              <a:t>Section Header Here</a:t>
            </a:r>
            <a:endParaRPr lang="zh-CN" altLang="en-US" sz="4000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635F0F55-738D-409D-B3AF-DEBA130AB746}"/>
              </a:ext>
            </a:extLst>
          </p:cNvPr>
          <p:cNvCxnSpPr>
            <a:cxnSpLocks/>
          </p:cNvCxnSpPr>
          <p:nvPr/>
        </p:nvCxnSpPr>
        <p:spPr>
          <a:xfrm>
            <a:off x="770889" y="4644764"/>
            <a:ext cx="76764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形标注 7">
            <a:extLst>
              <a:ext uri="{FF2B5EF4-FFF2-40B4-BE49-F238E27FC236}">
                <a16:creationId xmlns="" xmlns:a16="http://schemas.microsoft.com/office/drawing/2014/main" id="{24CCBD78-4717-45D9-A268-4BDB98942172}"/>
              </a:ext>
            </a:extLst>
          </p:cNvPr>
          <p:cNvSpPr/>
          <p:nvPr/>
        </p:nvSpPr>
        <p:spPr>
          <a:xfrm flipH="1">
            <a:off x="6999328" y="2203516"/>
            <a:ext cx="1225484" cy="1225484"/>
          </a:xfrm>
          <a:prstGeom prst="wedgeEllipseCallout">
            <a:avLst>
              <a:gd name="adj1" fmla="val -70492"/>
              <a:gd name="adj2" fmla="val -37329"/>
            </a:avLst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4000" b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43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70BE226-0A5D-4DF3-BC3E-72C03D540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D8435AED-1F28-44F1-9D04-9C5ED1383B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AD2D3A7-02EC-44DF-A5AB-9409D88C5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5acc22ee-3b01-4480-93a6-5d3c214043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475066E-B2F2-4D3E-9416-D3FD2C0056D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1000" y="1269000"/>
            <a:ext cx="10170000" cy="4783139"/>
            <a:chOff x="1011000" y="1269000"/>
            <a:chExt cx="10170000" cy="4783139"/>
          </a:xfrm>
        </p:grpSpPr>
        <p:grpSp>
          <p:nvGrpSpPr>
            <p:cNvPr id="6" name="îṣḻídê">
              <a:extLst>
                <a:ext uri="{FF2B5EF4-FFF2-40B4-BE49-F238E27FC236}">
                  <a16:creationId xmlns="" xmlns:a16="http://schemas.microsoft.com/office/drawing/2014/main" id="{D531C963-9C5C-48CA-BC2D-D1F1A1FD1656}"/>
                </a:ext>
              </a:extLst>
            </p:cNvPr>
            <p:cNvGrpSpPr/>
            <p:nvPr/>
          </p:nvGrpSpPr>
          <p:grpSpPr>
            <a:xfrm>
              <a:off x="3663950" y="1269000"/>
              <a:ext cx="4864100" cy="4783139"/>
              <a:chOff x="3829051" y="1516062"/>
              <a:chExt cx="4864100" cy="4783139"/>
            </a:xfrm>
          </p:grpSpPr>
          <p:sp>
            <p:nvSpPr>
              <p:cNvPr id="23" name="îṥľiḓé">
                <a:extLst>
                  <a:ext uri="{FF2B5EF4-FFF2-40B4-BE49-F238E27FC236}">
                    <a16:creationId xmlns="" xmlns:a16="http://schemas.microsoft.com/office/drawing/2014/main" id="{45BFFC17-131A-43DA-9E8F-C14E420A0966}"/>
                  </a:ext>
                </a:extLst>
              </p:cNvPr>
              <p:cNvSpPr/>
              <p:nvPr/>
            </p:nvSpPr>
            <p:spPr bwMode="auto">
              <a:xfrm>
                <a:off x="5459413" y="2957513"/>
                <a:ext cx="1557338" cy="155892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ŝḻïḋe">
                <a:extLst>
                  <a:ext uri="{FF2B5EF4-FFF2-40B4-BE49-F238E27FC236}">
                    <a16:creationId xmlns="" xmlns:a16="http://schemas.microsoft.com/office/drawing/2014/main" id="{2F581AA0-BD99-4290-A864-E834FE65A51A}"/>
                  </a:ext>
                </a:extLst>
              </p:cNvPr>
              <p:cNvSpPr/>
              <p:nvPr/>
            </p:nvSpPr>
            <p:spPr bwMode="auto">
              <a:xfrm>
                <a:off x="4252913" y="1516062"/>
                <a:ext cx="1566863" cy="1728788"/>
              </a:xfrm>
              <a:custGeom>
                <a:avLst/>
                <a:gdLst>
                  <a:gd name="T0" fmla="*/ 500 w 500"/>
                  <a:gd name="T1" fmla="*/ 449 h 552"/>
                  <a:gd name="T2" fmla="*/ 321 w 500"/>
                  <a:gd name="T3" fmla="*/ 36 h 552"/>
                  <a:gd name="T4" fmla="*/ 9 w 500"/>
                  <a:gd name="T5" fmla="*/ 293 h 552"/>
                  <a:gd name="T6" fmla="*/ 387 w 500"/>
                  <a:gd name="T7" fmla="*/ 552 h 552"/>
                  <a:gd name="T8" fmla="*/ 500 w 500"/>
                  <a:gd name="T9" fmla="*/ 449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0" h="552">
                    <a:moveTo>
                      <a:pt x="500" y="449"/>
                    </a:moveTo>
                    <a:cubicBezTo>
                      <a:pt x="440" y="312"/>
                      <a:pt x="381" y="174"/>
                      <a:pt x="321" y="36"/>
                    </a:cubicBezTo>
                    <a:cubicBezTo>
                      <a:pt x="187" y="0"/>
                      <a:pt x="0" y="154"/>
                      <a:pt x="9" y="293"/>
                    </a:cubicBezTo>
                    <a:cubicBezTo>
                      <a:pt x="135" y="379"/>
                      <a:pt x="261" y="465"/>
                      <a:pt x="387" y="552"/>
                    </a:cubicBezTo>
                    <a:cubicBezTo>
                      <a:pt x="415" y="508"/>
                      <a:pt x="454" y="473"/>
                      <a:pt x="500" y="44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ṡlïḍe">
                <a:extLst>
                  <a:ext uri="{FF2B5EF4-FFF2-40B4-BE49-F238E27FC236}">
                    <a16:creationId xmlns="" xmlns:a16="http://schemas.microsoft.com/office/drawing/2014/main" id="{E6B21A1B-E0BA-46C6-A90D-0FF36C6EA5C7}"/>
                  </a:ext>
                </a:extLst>
              </p:cNvPr>
              <p:cNvSpPr/>
              <p:nvPr/>
            </p:nvSpPr>
            <p:spPr bwMode="auto">
              <a:xfrm>
                <a:off x="6675438" y="1547812"/>
                <a:ext cx="1557338" cy="1722438"/>
              </a:xfrm>
              <a:custGeom>
                <a:avLst/>
                <a:gdLst>
                  <a:gd name="T0" fmla="*/ 176 w 497"/>
                  <a:gd name="T1" fmla="*/ 36 h 550"/>
                  <a:gd name="T2" fmla="*/ 0 w 497"/>
                  <a:gd name="T3" fmla="*/ 443 h 550"/>
                  <a:gd name="T4" fmla="*/ 112 w 497"/>
                  <a:gd name="T5" fmla="*/ 550 h 550"/>
                  <a:gd name="T6" fmla="*/ 488 w 497"/>
                  <a:gd name="T7" fmla="*/ 293 h 550"/>
                  <a:gd name="T8" fmla="*/ 176 w 497"/>
                  <a:gd name="T9" fmla="*/ 36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7" h="550">
                    <a:moveTo>
                      <a:pt x="176" y="36"/>
                    </a:moveTo>
                    <a:cubicBezTo>
                      <a:pt x="117" y="171"/>
                      <a:pt x="59" y="307"/>
                      <a:pt x="0" y="443"/>
                    </a:cubicBezTo>
                    <a:cubicBezTo>
                      <a:pt x="46" y="468"/>
                      <a:pt x="85" y="505"/>
                      <a:pt x="112" y="550"/>
                    </a:cubicBezTo>
                    <a:cubicBezTo>
                      <a:pt x="237" y="464"/>
                      <a:pt x="362" y="379"/>
                      <a:pt x="488" y="293"/>
                    </a:cubicBezTo>
                    <a:cubicBezTo>
                      <a:pt x="497" y="154"/>
                      <a:pt x="310" y="0"/>
                      <a:pt x="176" y="3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ṡlïḓé">
                <a:extLst>
                  <a:ext uri="{FF2B5EF4-FFF2-40B4-BE49-F238E27FC236}">
                    <a16:creationId xmlns="" xmlns:a16="http://schemas.microsoft.com/office/drawing/2014/main" id="{D4372684-0298-48EE-A9C8-32F86DF4931D}"/>
                  </a:ext>
                </a:extLst>
              </p:cNvPr>
              <p:cNvSpPr/>
              <p:nvPr/>
            </p:nvSpPr>
            <p:spPr bwMode="auto">
              <a:xfrm>
                <a:off x="3829051" y="3959225"/>
                <a:ext cx="1798638" cy="1277938"/>
              </a:xfrm>
              <a:custGeom>
                <a:avLst/>
                <a:gdLst>
                  <a:gd name="T0" fmla="*/ 485 w 574"/>
                  <a:gd name="T1" fmla="*/ 0 h 408"/>
                  <a:gd name="T2" fmla="*/ 78 w 574"/>
                  <a:gd name="T3" fmla="*/ 29 h 408"/>
                  <a:gd name="T4" fmla="*/ 217 w 574"/>
                  <a:gd name="T5" fmla="*/ 408 h 408"/>
                  <a:gd name="T6" fmla="*/ 574 w 574"/>
                  <a:gd name="T7" fmla="*/ 147 h 408"/>
                  <a:gd name="T8" fmla="*/ 485 w 574"/>
                  <a:gd name="T9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4" h="408">
                    <a:moveTo>
                      <a:pt x="485" y="0"/>
                    </a:moveTo>
                    <a:cubicBezTo>
                      <a:pt x="349" y="10"/>
                      <a:pt x="214" y="19"/>
                      <a:pt x="78" y="29"/>
                    </a:cubicBezTo>
                    <a:cubicBezTo>
                      <a:pt x="0" y="144"/>
                      <a:pt x="84" y="371"/>
                      <a:pt x="217" y="408"/>
                    </a:cubicBezTo>
                    <a:cubicBezTo>
                      <a:pt x="336" y="321"/>
                      <a:pt x="455" y="234"/>
                      <a:pt x="574" y="147"/>
                    </a:cubicBezTo>
                    <a:cubicBezTo>
                      <a:pt x="531" y="108"/>
                      <a:pt x="499" y="57"/>
                      <a:pt x="48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ṣḷîďê">
                <a:extLst>
                  <a:ext uri="{FF2B5EF4-FFF2-40B4-BE49-F238E27FC236}">
                    <a16:creationId xmlns="" xmlns:a16="http://schemas.microsoft.com/office/drawing/2014/main" id="{9D946D88-114A-4243-9A40-426F82FD3444}"/>
                  </a:ext>
                </a:extLst>
              </p:cNvPr>
              <p:cNvSpPr/>
              <p:nvPr/>
            </p:nvSpPr>
            <p:spPr bwMode="auto">
              <a:xfrm>
                <a:off x="5605463" y="4618038"/>
                <a:ext cx="1266825" cy="1681163"/>
              </a:xfrm>
              <a:custGeom>
                <a:avLst/>
                <a:gdLst>
                  <a:gd name="T0" fmla="*/ 201 w 404"/>
                  <a:gd name="T1" fmla="*/ 11 h 537"/>
                  <a:gd name="T2" fmla="*/ 123 w 404"/>
                  <a:gd name="T3" fmla="*/ 0 h 537"/>
                  <a:gd name="T4" fmla="*/ 0 w 404"/>
                  <a:gd name="T5" fmla="*/ 424 h 537"/>
                  <a:gd name="T6" fmla="*/ 404 w 404"/>
                  <a:gd name="T7" fmla="*/ 424 h 537"/>
                  <a:gd name="T8" fmla="*/ 281 w 404"/>
                  <a:gd name="T9" fmla="*/ 0 h 537"/>
                  <a:gd name="T10" fmla="*/ 201 w 404"/>
                  <a:gd name="T11" fmla="*/ 11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4" h="537">
                    <a:moveTo>
                      <a:pt x="201" y="11"/>
                    </a:moveTo>
                    <a:cubicBezTo>
                      <a:pt x="174" y="11"/>
                      <a:pt x="148" y="7"/>
                      <a:pt x="123" y="0"/>
                    </a:cubicBezTo>
                    <a:cubicBezTo>
                      <a:pt x="82" y="142"/>
                      <a:pt x="41" y="283"/>
                      <a:pt x="0" y="424"/>
                    </a:cubicBezTo>
                    <a:cubicBezTo>
                      <a:pt x="81" y="537"/>
                      <a:pt x="323" y="537"/>
                      <a:pt x="404" y="424"/>
                    </a:cubicBezTo>
                    <a:cubicBezTo>
                      <a:pt x="363" y="283"/>
                      <a:pt x="322" y="141"/>
                      <a:pt x="281" y="0"/>
                    </a:cubicBezTo>
                    <a:cubicBezTo>
                      <a:pt x="256" y="7"/>
                      <a:pt x="229" y="11"/>
                      <a:pt x="201" y="1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śļîďè">
                <a:extLst>
                  <a:ext uri="{FF2B5EF4-FFF2-40B4-BE49-F238E27FC236}">
                    <a16:creationId xmlns="" xmlns:a16="http://schemas.microsoft.com/office/drawing/2014/main" id="{1E035B1A-A3F3-44AE-8089-F6153DA88AE9}"/>
                  </a:ext>
                </a:extLst>
              </p:cNvPr>
              <p:cNvSpPr/>
              <p:nvPr/>
            </p:nvSpPr>
            <p:spPr bwMode="auto">
              <a:xfrm>
                <a:off x="6884988" y="3930650"/>
                <a:ext cx="1808163" cy="1281113"/>
              </a:xfrm>
              <a:custGeom>
                <a:avLst/>
                <a:gdLst>
                  <a:gd name="T0" fmla="*/ 499 w 577"/>
                  <a:gd name="T1" fmla="*/ 30 h 409"/>
                  <a:gd name="T2" fmla="*/ 79 w 577"/>
                  <a:gd name="T3" fmla="*/ 0 h 409"/>
                  <a:gd name="T4" fmla="*/ 0 w 577"/>
                  <a:gd name="T5" fmla="*/ 145 h 409"/>
                  <a:gd name="T6" fmla="*/ 360 w 577"/>
                  <a:gd name="T7" fmla="*/ 409 h 409"/>
                  <a:gd name="T8" fmla="*/ 499 w 577"/>
                  <a:gd name="T9" fmla="*/ 3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7" h="409">
                    <a:moveTo>
                      <a:pt x="499" y="30"/>
                    </a:moveTo>
                    <a:cubicBezTo>
                      <a:pt x="359" y="20"/>
                      <a:pt x="219" y="10"/>
                      <a:pt x="79" y="0"/>
                    </a:cubicBezTo>
                    <a:cubicBezTo>
                      <a:pt x="67" y="56"/>
                      <a:pt x="39" y="106"/>
                      <a:pt x="0" y="145"/>
                    </a:cubicBezTo>
                    <a:cubicBezTo>
                      <a:pt x="120" y="233"/>
                      <a:pt x="240" y="321"/>
                      <a:pt x="360" y="409"/>
                    </a:cubicBezTo>
                    <a:cubicBezTo>
                      <a:pt x="494" y="372"/>
                      <a:pt x="577" y="145"/>
                      <a:pt x="499" y="3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śľídé">
                <a:extLst>
                  <a:ext uri="{FF2B5EF4-FFF2-40B4-BE49-F238E27FC236}">
                    <a16:creationId xmlns="" xmlns:a16="http://schemas.microsoft.com/office/drawing/2014/main" id="{89D674A1-B2D0-4032-87F5-0D45D41A1B34}"/>
                  </a:ext>
                </a:extLst>
              </p:cNvPr>
              <p:cNvSpPr/>
              <p:nvPr/>
            </p:nvSpPr>
            <p:spPr bwMode="auto">
              <a:xfrm>
                <a:off x="7467601" y="2922588"/>
                <a:ext cx="422275" cy="981075"/>
              </a:xfrm>
              <a:custGeom>
                <a:avLst/>
                <a:gdLst>
                  <a:gd name="T0" fmla="*/ 132 w 135"/>
                  <a:gd name="T1" fmla="*/ 313 h 313"/>
                  <a:gd name="T2" fmla="*/ 135 w 135"/>
                  <a:gd name="T3" fmla="*/ 260 h 313"/>
                  <a:gd name="T4" fmla="*/ 66 w 135"/>
                  <a:gd name="T5" fmla="*/ 0 h 313"/>
                  <a:gd name="T6" fmla="*/ 0 w 135"/>
                  <a:gd name="T7" fmla="*/ 46 h 313"/>
                  <a:gd name="T8" fmla="*/ 55 w 135"/>
                  <a:gd name="T9" fmla="*/ 260 h 313"/>
                  <a:gd name="T10" fmla="*/ 52 w 135"/>
                  <a:gd name="T11" fmla="*/ 307 h 313"/>
                  <a:gd name="T12" fmla="*/ 132 w 135"/>
                  <a:gd name="T13" fmla="*/ 31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13">
                    <a:moveTo>
                      <a:pt x="132" y="313"/>
                    </a:moveTo>
                    <a:cubicBezTo>
                      <a:pt x="134" y="296"/>
                      <a:pt x="135" y="278"/>
                      <a:pt x="135" y="260"/>
                    </a:cubicBezTo>
                    <a:cubicBezTo>
                      <a:pt x="135" y="166"/>
                      <a:pt x="110" y="77"/>
                      <a:pt x="66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35" y="109"/>
                      <a:pt x="55" y="183"/>
                      <a:pt x="55" y="260"/>
                    </a:cubicBezTo>
                    <a:cubicBezTo>
                      <a:pt x="55" y="276"/>
                      <a:pt x="54" y="292"/>
                      <a:pt x="52" y="307"/>
                    </a:cubicBezTo>
                    <a:lnTo>
                      <a:pt x="132" y="31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s1íḓe">
                <a:extLst>
                  <a:ext uri="{FF2B5EF4-FFF2-40B4-BE49-F238E27FC236}">
                    <a16:creationId xmlns="" xmlns:a16="http://schemas.microsoft.com/office/drawing/2014/main" id="{FFE0028A-39D3-4494-BDBF-6067B3A79DCE}"/>
                  </a:ext>
                </a:extLst>
              </p:cNvPr>
              <p:cNvSpPr/>
              <p:nvPr/>
            </p:nvSpPr>
            <p:spPr bwMode="auto">
              <a:xfrm>
                <a:off x="4584701" y="2897188"/>
                <a:ext cx="438150" cy="1033463"/>
              </a:xfrm>
              <a:custGeom>
                <a:avLst/>
                <a:gdLst>
                  <a:gd name="T0" fmla="*/ 80 w 140"/>
                  <a:gd name="T1" fmla="*/ 268 h 330"/>
                  <a:gd name="T2" fmla="*/ 140 w 140"/>
                  <a:gd name="T3" fmla="*/ 45 h 330"/>
                  <a:gd name="T4" fmla="*/ 73 w 140"/>
                  <a:gd name="T5" fmla="*/ 0 h 330"/>
                  <a:gd name="T6" fmla="*/ 0 w 140"/>
                  <a:gd name="T7" fmla="*/ 268 h 330"/>
                  <a:gd name="T8" fmla="*/ 3 w 140"/>
                  <a:gd name="T9" fmla="*/ 330 h 330"/>
                  <a:gd name="T10" fmla="*/ 83 w 140"/>
                  <a:gd name="T11" fmla="*/ 324 h 330"/>
                  <a:gd name="T12" fmla="*/ 80 w 140"/>
                  <a:gd name="T13" fmla="*/ 268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330">
                    <a:moveTo>
                      <a:pt x="80" y="268"/>
                    </a:moveTo>
                    <a:cubicBezTo>
                      <a:pt x="80" y="187"/>
                      <a:pt x="102" y="111"/>
                      <a:pt x="140" y="45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27" y="78"/>
                      <a:pt x="0" y="170"/>
                      <a:pt x="0" y="268"/>
                    </a:cubicBezTo>
                    <a:cubicBezTo>
                      <a:pt x="0" y="289"/>
                      <a:pt x="1" y="310"/>
                      <a:pt x="3" y="330"/>
                    </a:cubicBezTo>
                    <a:cubicBezTo>
                      <a:pt x="83" y="324"/>
                      <a:pt x="83" y="324"/>
                      <a:pt x="83" y="324"/>
                    </a:cubicBezTo>
                    <a:cubicBezTo>
                      <a:pt x="81" y="306"/>
                      <a:pt x="80" y="287"/>
                      <a:pt x="80" y="26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ṥlîďé">
                <a:extLst>
                  <a:ext uri="{FF2B5EF4-FFF2-40B4-BE49-F238E27FC236}">
                    <a16:creationId xmlns="" xmlns:a16="http://schemas.microsoft.com/office/drawing/2014/main" id="{6337BBC8-AF3E-44A5-A4F5-880D7D73D7E2}"/>
                  </a:ext>
                </a:extLst>
              </p:cNvPr>
              <p:cNvSpPr/>
              <p:nvPr/>
            </p:nvSpPr>
            <p:spPr bwMode="auto">
              <a:xfrm>
                <a:off x="5083176" y="4767263"/>
                <a:ext cx="695325" cy="536575"/>
              </a:xfrm>
              <a:custGeom>
                <a:avLst/>
                <a:gdLst>
                  <a:gd name="T0" fmla="*/ 222 w 222"/>
                  <a:gd name="T1" fmla="*/ 94 h 171"/>
                  <a:gd name="T2" fmla="*/ 65 w 222"/>
                  <a:gd name="T3" fmla="*/ 0 h 171"/>
                  <a:gd name="T4" fmla="*/ 0 w 222"/>
                  <a:gd name="T5" fmla="*/ 48 h 171"/>
                  <a:gd name="T6" fmla="*/ 199 w 222"/>
                  <a:gd name="T7" fmla="*/ 171 h 171"/>
                  <a:gd name="T8" fmla="*/ 222 w 222"/>
                  <a:gd name="T9" fmla="*/ 9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71">
                    <a:moveTo>
                      <a:pt x="222" y="94"/>
                    </a:moveTo>
                    <a:cubicBezTo>
                      <a:pt x="163" y="74"/>
                      <a:pt x="110" y="41"/>
                      <a:pt x="65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56" y="103"/>
                      <a:pt x="124" y="145"/>
                      <a:pt x="199" y="171"/>
                    </a:cubicBezTo>
                    <a:lnTo>
                      <a:pt x="222" y="9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şḷïḑe">
                <a:extLst>
                  <a:ext uri="{FF2B5EF4-FFF2-40B4-BE49-F238E27FC236}">
                    <a16:creationId xmlns="" xmlns:a16="http://schemas.microsoft.com/office/drawing/2014/main" id="{B7CE68D6-1F76-4E32-89B0-6B24418929F4}"/>
                  </a:ext>
                </a:extLst>
              </p:cNvPr>
              <p:cNvSpPr/>
              <p:nvPr/>
            </p:nvSpPr>
            <p:spPr bwMode="auto">
              <a:xfrm>
                <a:off x="6699251" y="4733925"/>
                <a:ext cx="727075" cy="566738"/>
              </a:xfrm>
              <a:custGeom>
                <a:avLst/>
                <a:gdLst>
                  <a:gd name="T0" fmla="*/ 167 w 232"/>
                  <a:gd name="T1" fmla="*/ 0 h 181"/>
                  <a:gd name="T2" fmla="*/ 0 w 232"/>
                  <a:gd name="T3" fmla="*/ 104 h 181"/>
                  <a:gd name="T4" fmla="*/ 23 w 232"/>
                  <a:gd name="T5" fmla="*/ 181 h 181"/>
                  <a:gd name="T6" fmla="*/ 232 w 232"/>
                  <a:gd name="T7" fmla="*/ 48 h 181"/>
                  <a:gd name="T8" fmla="*/ 167 w 232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181">
                    <a:moveTo>
                      <a:pt x="167" y="0"/>
                    </a:moveTo>
                    <a:cubicBezTo>
                      <a:pt x="120" y="46"/>
                      <a:pt x="63" y="82"/>
                      <a:pt x="0" y="104"/>
                    </a:cubicBezTo>
                    <a:cubicBezTo>
                      <a:pt x="23" y="181"/>
                      <a:pt x="23" y="181"/>
                      <a:pt x="23" y="181"/>
                    </a:cubicBezTo>
                    <a:cubicBezTo>
                      <a:pt x="103" y="154"/>
                      <a:pt x="174" y="108"/>
                      <a:pt x="232" y="48"/>
                    </a:cubicBezTo>
                    <a:lnTo>
                      <a:pt x="16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ṥḷïde">
                <a:extLst>
                  <a:ext uri="{FF2B5EF4-FFF2-40B4-BE49-F238E27FC236}">
                    <a16:creationId xmlns="" xmlns:a16="http://schemas.microsoft.com/office/drawing/2014/main" id="{9E66D371-8C76-4716-BE52-4039C659E2CE}"/>
                  </a:ext>
                </a:extLst>
              </p:cNvPr>
              <p:cNvSpPr/>
              <p:nvPr/>
            </p:nvSpPr>
            <p:spPr bwMode="auto">
              <a:xfrm>
                <a:off x="5600701" y="2085975"/>
                <a:ext cx="1293813" cy="366713"/>
              </a:xfrm>
              <a:custGeom>
                <a:avLst/>
                <a:gdLst>
                  <a:gd name="T0" fmla="*/ 32 w 413"/>
                  <a:gd name="T1" fmla="*/ 114 h 117"/>
                  <a:gd name="T2" fmla="*/ 203 w 413"/>
                  <a:gd name="T3" fmla="*/ 80 h 117"/>
                  <a:gd name="T4" fmla="*/ 381 w 413"/>
                  <a:gd name="T5" fmla="*/ 117 h 117"/>
                  <a:gd name="T6" fmla="*/ 413 w 413"/>
                  <a:gd name="T7" fmla="*/ 43 h 117"/>
                  <a:gd name="T8" fmla="*/ 203 w 413"/>
                  <a:gd name="T9" fmla="*/ 0 h 117"/>
                  <a:gd name="T10" fmla="*/ 0 w 413"/>
                  <a:gd name="T11" fmla="*/ 40 h 117"/>
                  <a:gd name="T12" fmla="*/ 32 w 413"/>
                  <a:gd name="T13" fmla="*/ 11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3" h="117">
                    <a:moveTo>
                      <a:pt x="32" y="114"/>
                    </a:moveTo>
                    <a:cubicBezTo>
                      <a:pt x="85" y="92"/>
                      <a:pt x="143" y="80"/>
                      <a:pt x="203" y="80"/>
                    </a:cubicBezTo>
                    <a:cubicBezTo>
                      <a:pt x="267" y="80"/>
                      <a:pt x="327" y="93"/>
                      <a:pt x="381" y="117"/>
                    </a:cubicBezTo>
                    <a:cubicBezTo>
                      <a:pt x="413" y="43"/>
                      <a:pt x="413" y="43"/>
                      <a:pt x="413" y="43"/>
                    </a:cubicBezTo>
                    <a:cubicBezTo>
                      <a:pt x="349" y="15"/>
                      <a:pt x="278" y="0"/>
                      <a:pt x="203" y="0"/>
                    </a:cubicBezTo>
                    <a:cubicBezTo>
                      <a:pt x="131" y="0"/>
                      <a:pt x="63" y="14"/>
                      <a:pt x="0" y="40"/>
                    </a:cubicBezTo>
                    <a:lnTo>
                      <a:pt x="32" y="1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4" name="ïsḻíḋê">
                <a:extLst>
                  <a:ext uri="{FF2B5EF4-FFF2-40B4-BE49-F238E27FC236}">
                    <a16:creationId xmlns="" xmlns:a16="http://schemas.microsoft.com/office/drawing/2014/main" id="{9F8941D1-1CEF-439D-BEA8-31BDC4A639A3}"/>
                  </a:ext>
                </a:extLst>
              </p:cNvPr>
              <p:cNvGrpSpPr/>
              <p:nvPr/>
            </p:nvGrpSpPr>
            <p:grpSpPr>
              <a:xfrm>
                <a:off x="5948843" y="3375818"/>
                <a:ext cx="593725" cy="722313"/>
                <a:chOff x="7361238" y="1260476"/>
                <a:chExt cx="593725" cy="722313"/>
              </a:xfrm>
              <a:solidFill>
                <a:schemeClr val="bg1"/>
              </a:solidFill>
            </p:grpSpPr>
            <p:sp>
              <p:nvSpPr>
                <p:cNvPr id="51" name="íSļïḓe">
                  <a:extLst>
                    <a:ext uri="{FF2B5EF4-FFF2-40B4-BE49-F238E27FC236}">
                      <a16:creationId xmlns="" xmlns:a16="http://schemas.microsoft.com/office/drawing/2014/main" id="{78DA61F3-12DA-43E7-8F35-74EE41F584DD}"/>
                    </a:ext>
                  </a:extLst>
                </p:cNvPr>
                <p:cNvSpPr/>
                <p:nvPr/>
              </p:nvSpPr>
              <p:spPr bwMode="auto">
                <a:xfrm>
                  <a:off x="7361238" y="1260476"/>
                  <a:ext cx="530225" cy="722313"/>
                </a:xfrm>
                <a:custGeom>
                  <a:avLst/>
                  <a:gdLst>
                    <a:gd name="T0" fmla="*/ 114 w 141"/>
                    <a:gd name="T1" fmla="*/ 178 h 192"/>
                    <a:gd name="T2" fmla="*/ 13 w 141"/>
                    <a:gd name="T3" fmla="*/ 178 h 192"/>
                    <a:gd name="T4" fmla="*/ 13 w 141"/>
                    <a:gd name="T5" fmla="*/ 51 h 192"/>
                    <a:gd name="T6" fmla="*/ 36 w 141"/>
                    <a:gd name="T7" fmla="*/ 51 h 192"/>
                    <a:gd name="T8" fmla="*/ 51 w 141"/>
                    <a:gd name="T9" fmla="*/ 36 h 192"/>
                    <a:gd name="T10" fmla="*/ 51 w 141"/>
                    <a:gd name="T11" fmla="*/ 13 h 192"/>
                    <a:gd name="T12" fmla="*/ 127 w 141"/>
                    <a:gd name="T13" fmla="*/ 13 h 192"/>
                    <a:gd name="T14" fmla="*/ 127 w 141"/>
                    <a:gd name="T15" fmla="*/ 126 h 192"/>
                    <a:gd name="T16" fmla="*/ 128 w 141"/>
                    <a:gd name="T17" fmla="*/ 126 h 192"/>
                    <a:gd name="T18" fmla="*/ 141 w 141"/>
                    <a:gd name="T19" fmla="*/ 140 h 192"/>
                    <a:gd name="T20" fmla="*/ 141 w 141"/>
                    <a:gd name="T21" fmla="*/ 9 h 192"/>
                    <a:gd name="T22" fmla="*/ 132 w 141"/>
                    <a:gd name="T23" fmla="*/ 0 h 192"/>
                    <a:gd name="T24" fmla="*/ 46 w 141"/>
                    <a:gd name="T25" fmla="*/ 0 h 192"/>
                    <a:gd name="T26" fmla="*/ 0 w 141"/>
                    <a:gd name="T27" fmla="*/ 46 h 192"/>
                    <a:gd name="T28" fmla="*/ 0 w 141"/>
                    <a:gd name="T29" fmla="*/ 50 h 192"/>
                    <a:gd name="T30" fmla="*/ 0 w 141"/>
                    <a:gd name="T31" fmla="*/ 51 h 192"/>
                    <a:gd name="T32" fmla="*/ 0 w 141"/>
                    <a:gd name="T33" fmla="*/ 51 h 192"/>
                    <a:gd name="T34" fmla="*/ 0 w 141"/>
                    <a:gd name="T35" fmla="*/ 183 h 192"/>
                    <a:gd name="T36" fmla="*/ 9 w 141"/>
                    <a:gd name="T37" fmla="*/ 192 h 192"/>
                    <a:gd name="T38" fmla="*/ 127 w 141"/>
                    <a:gd name="T39" fmla="*/ 192 h 192"/>
                    <a:gd name="T40" fmla="*/ 114 w 141"/>
                    <a:gd name="T41" fmla="*/ 178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1" h="192">
                      <a:moveTo>
                        <a:pt x="114" y="178"/>
                      </a:moveTo>
                      <a:cubicBezTo>
                        <a:pt x="13" y="178"/>
                        <a:pt x="13" y="178"/>
                        <a:pt x="13" y="178"/>
                      </a:cubicBezTo>
                      <a:cubicBezTo>
                        <a:pt x="13" y="51"/>
                        <a:pt x="13" y="51"/>
                        <a:pt x="13" y="51"/>
                      </a:cubicBezTo>
                      <a:cubicBezTo>
                        <a:pt x="36" y="51"/>
                        <a:pt x="36" y="51"/>
                        <a:pt x="36" y="51"/>
                      </a:cubicBezTo>
                      <a:cubicBezTo>
                        <a:pt x="44" y="51"/>
                        <a:pt x="51" y="44"/>
                        <a:pt x="51" y="36"/>
                      </a:cubicBezTo>
                      <a:cubicBezTo>
                        <a:pt x="51" y="13"/>
                        <a:pt x="51" y="13"/>
                        <a:pt x="51" y="13"/>
                      </a:cubicBezTo>
                      <a:cubicBezTo>
                        <a:pt x="127" y="13"/>
                        <a:pt x="127" y="13"/>
                        <a:pt x="127" y="13"/>
                      </a:cubicBezTo>
                      <a:cubicBezTo>
                        <a:pt x="127" y="126"/>
                        <a:pt x="127" y="126"/>
                        <a:pt x="127" y="126"/>
                      </a:cubicBezTo>
                      <a:cubicBezTo>
                        <a:pt x="128" y="126"/>
                        <a:pt x="128" y="126"/>
                        <a:pt x="128" y="126"/>
                      </a:cubicBezTo>
                      <a:cubicBezTo>
                        <a:pt x="141" y="140"/>
                        <a:pt x="141" y="140"/>
                        <a:pt x="141" y="140"/>
                      </a:cubicBezTo>
                      <a:cubicBezTo>
                        <a:pt x="141" y="9"/>
                        <a:pt x="141" y="9"/>
                        <a:pt x="141" y="9"/>
                      </a:cubicBezTo>
                      <a:cubicBezTo>
                        <a:pt x="141" y="4"/>
                        <a:pt x="137" y="0"/>
                        <a:pt x="132" y="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cubicBezTo>
                        <a:pt x="0" y="188"/>
                        <a:pt x="4" y="192"/>
                        <a:pt x="9" y="192"/>
                      </a:cubicBezTo>
                      <a:cubicBezTo>
                        <a:pt x="127" y="192"/>
                        <a:pt x="127" y="192"/>
                        <a:pt x="127" y="192"/>
                      </a:cubicBezTo>
                      <a:lnTo>
                        <a:pt x="114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îşlîďé">
                  <a:extLst>
                    <a:ext uri="{FF2B5EF4-FFF2-40B4-BE49-F238E27FC236}">
                      <a16:creationId xmlns="" xmlns:a16="http://schemas.microsoft.com/office/drawing/2014/main" id="{B5E9C9F3-E40B-4B49-B6DD-7FB9B1E2FE79}"/>
                    </a:ext>
                  </a:extLst>
                </p:cNvPr>
                <p:cNvSpPr/>
                <p:nvPr/>
              </p:nvSpPr>
              <p:spPr bwMode="auto">
                <a:xfrm>
                  <a:off x="7418388" y="1433513"/>
                  <a:ext cx="536575" cy="546100"/>
                </a:xfrm>
                <a:custGeom>
                  <a:avLst/>
                  <a:gdLst>
                    <a:gd name="T0" fmla="*/ 142 w 143"/>
                    <a:gd name="T1" fmla="*/ 128 h 145"/>
                    <a:gd name="T2" fmla="*/ 99 w 143"/>
                    <a:gd name="T3" fmla="*/ 81 h 145"/>
                    <a:gd name="T4" fmla="*/ 99 w 143"/>
                    <a:gd name="T5" fmla="*/ 80 h 145"/>
                    <a:gd name="T6" fmla="*/ 103 w 143"/>
                    <a:gd name="T7" fmla="*/ 41 h 145"/>
                    <a:gd name="T8" fmla="*/ 41 w 143"/>
                    <a:gd name="T9" fmla="*/ 8 h 145"/>
                    <a:gd name="T10" fmla="*/ 8 w 143"/>
                    <a:gd name="T11" fmla="*/ 71 h 145"/>
                    <a:gd name="T12" fmla="*/ 70 w 143"/>
                    <a:gd name="T13" fmla="*/ 103 h 145"/>
                    <a:gd name="T14" fmla="*/ 82 w 143"/>
                    <a:gd name="T15" fmla="*/ 98 h 145"/>
                    <a:gd name="T16" fmla="*/ 124 w 143"/>
                    <a:gd name="T17" fmla="*/ 144 h 145"/>
                    <a:gd name="T18" fmla="*/ 131 w 143"/>
                    <a:gd name="T19" fmla="*/ 143 h 145"/>
                    <a:gd name="T20" fmla="*/ 141 w 143"/>
                    <a:gd name="T21" fmla="*/ 134 h 145"/>
                    <a:gd name="T22" fmla="*/ 142 w 143"/>
                    <a:gd name="T23" fmla="*/ 128 h 145"/>
                    <a:gd name="T24" fmla="*/ 21 w 143"/>
                    <a:gd name="T25" fmla="*/ 67 h 145"/>
                    <a:gd name="T26" fmla="*/ 45 w 143"/>
                    <a:gd name="T27" fmla="*/ 21 h 145"/>
                    <a:gd name="T28" fmla="*/ 90 w 143"/>
                    <a:gd name="T29" fmla="*/ 45 h 145"/>
                    <a:gd name="T30" fmla="*/ 66 w 143"/>
                    <a:gd name="T31" fmla="*/ 90 h 145"/>
                    <a:gd name="T32" fmla="*/ 21 w 143"/>
                    <a:gd name="T33" fmla="*/ 67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3" h="145">
                      <a:moveTo>
                        <a:pt x="142" y="128"/>
                      </a:moveTo>
                      <a:cubicBezTo>
                        <a:pt x="99" y="81"/>
                        <a:pt x="99" y="81"/>
                        <a:pt x="99" y="81"/>
                      </a:cubicBezTo>
                      <a:cubicBezTo>
                        <a:pt x="99" y="81"/>
                        <a:pt x="99" y="81"/>
                        <a:pt x="99" y="80"/>
                      </a:cubicBezTo>
                      <a:cubicBezTo>
                        <a:pt x="105" y="69"/>
                        <a:pt x="107" y="55"/>
                        <a:pt x="103" y="41"/>
                      </a:cubicBezTo>
                      <a:cubicBezTo>
                        <a:pt x="95" y="14"/>
                        <a:pt x="67" y="0"/>
                        <a:pt x="41" y="8"/>
                      </a:cubicBezTo>
                      <a:cubicBezTo>
                        <a:pt x="14" y="16"/>
                        <a:pt x="0" y="44"/>
                        <a:pt x="8" y="71"/>
                      </a:cubicBezTo>
                      <a:cubicBezTo>
                        <a:pt x="16" y="97"/>
                        <a:pt x="44" y="112"/>
                        <a:pt x="70" y="103"/>
                      </a:cubicBezTo>
                      <a:cubicBezTo>
                        <a:pt x="75" y="102"/>
                        <a:pt x="78" y="100"/>
                        <a:pt x="82" y="98"/>
                      </a:cubicBezTo>
                      <a:cubicBezTo>
                        <a:pt x="124" y="144"/>
                        <a:pt x="124" y="144"/>
                        <a:pt x="124" y="144"/>
                      </a:cubicBezTo>
                      <a:cubicBezTo>
                        <a:pt x="126" y="145"/>
                        <a:pt x="128" y="145"/>
                        <a:pt x="131" y="143"/>
                      </a:cubicBezTo>
                      <a:cubicBezTo>
                        <a:pt x="141" y="134"/>
                        <a:pt x="141" y="134"/>
                        <a:pt x="141" y="134"/>
                      </a:cubicBezTo>
                      <a:cubicBezTo>
                        <a:pt x="143" y="132"/>
                        <a:pt x="143" y="129"/>
                        <a:pt x="142" y="128"/>
                      </a:cubicBezTo>
                      <a:close/>
                      <a:moveTo>
                        <a:pt x="21" y="67"/>
                      </a:moveTo>
                      <a:cubicBezTo>
                        <a:pt x="15" y="47"/>
                        <a:pt x="25" y="27"/>
                        <a:pt x="45" y="21"/>
                      </a:cubicBezTo>
                      <a:cubicBezTo>
                        <a:pt x="64" y="15"/>
                        <a:pt x="84" y="26"/>
                        <a:pt x="90" y="45"/>
                      </a:cubicBezTo>
                      <a:cubicBezTo>
                        <a:pt x="96" y="64"/>
                        <a:pt x="86" y="84"/>
                        <a:pt x="66" y="90"/>
                      </a:cubicBezTo>
                      <a:cubicBezTo>
                        <a:pt x="47" y="96"/>
                        <a:pt x="27" y="86"/>
                        <a:pt x="21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$ḻíḍè">
                  <a:extLst>
                    <a:ext uri="{FF2B5EF4-FFF2-40B4-BE49-F238E27FC236}">
                      <a16:creationId xmlns="" xmlns:a16="http://schemas.microsoft.com/office/drawing/2014/main" id="{A8E5CBD5-7B74-49DB-8AE6-FD5B26CB2CB0}"/>
                    </a:ext>
                  </a:extLst>
                </p:cNvPr>
                <p:cNvSpPr/>
                <p:nvPr/>
              </p:nvSpPr>
              <p:spPr bwMode="auto">
                <a:xfrm>
                  <a:off x="7515225" y="1512888"/>
                  <a:ext cx="233363" cy="173038"/>
                </a:xfrm>
                <a:custGeom>
                  <a:avLst/>
                  <a:gdLst>
                    <a:gd name="T0" fmla="*/ 12 w 62"/>
                    <a:gd name="T1" fmla="*/ 20 h 46"/>
                    <a:gd name="T2" fmla="*/ 59 w 62"/>
                    <a:gd name="T3" fmla="*/ 44 h 46"/>
                    <a:gd name="T4" fmla="*/ 59 w 62"/>
                    <a:gd name="T5" fmla="*/ 46 h 46"/>
                    <a:gd name="T6" fmla="*/ 60 w 62"/>
                    <a:gd name="T7" fmla="*/ 25 h 46"/>
                    <a:gd name="T8" fmla="*/ 21 w 62"/>
                    <a:gd name="T9" fmla="*/ 5 h 46"/>
                    <a:gd name="T10" fmla="*/ 0 w 62"/>
                    <a:gd name="T11" fmla="*/ 27 h 46"/>
                    <a:gd name="T12" fmla="*/ 12 w 62"/>
                    <a:gd name="T13" fmla="*/ 2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" h="46">
                      <a:moveTo>
                        <a:pt x="12" y="20"/>
                      </a:moveTo>
                      <a:cubicBezTo>
                        <a:pt x="32" y="14"/>
                        <a:pt x="52" y="25"/>
                        <a:pt x="59" y="44"/>
                      </a:cubicBezTo>
                      <a:cubicBezTo>
                        <a:pt x="59" y="45"/>
                        <a:pt x="59" y="45"/>
                        <a:pt x="59" y="46"/>
                      </a:cubicBezTo>
                      <a:cubicBezTo>
                        <a:pt x="61" y="40"/>
                        <a:pt x="62" y="32"/>
                        <a:pt x="60" y="25"/>
                      </a:cubicBezTo>
                      <a:cubicBezTo>
                        <a:pt x="55" y="9"/>
                        <a:pt x="37" y="0"/>
                        <a:pt x="21" y="5"/>
                      </a:cubicBezTo>
                      <a:cubicBezTo>
                        <a:pt x="10" y="8"/>
                        <a:pt x="3" y="17"/>
                        <a:pt x="0" y="27"/>
                      </a:cubicBezTo>
                      <a:cubicBezTo>
                        <a:pt x="3" y="24"/>
                        <a:pt x="7" y="21"/>
                        <a:pt x="12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5" name="íṡļïḋe">
                <a:extLst>
                  <a:ext uri="{FF2B5EF4-FFF2-40B4-BE49-F238E27FC236}">
                    <a16:creationId xmlns="" xmlns:a16="http://schemas.microsoft.com/office/drawing/2014/main" id="{7C16566B-72ED-40A2-AE9B-5870EA94EEE4}"/>
                  </a:ext>
                </a:extLst>
              </p:cNvPr>
              <p:cNvGrpSpPr/>
              <p:nvPr/>
            </p:nvGrpSpPr>
            <p:grpSpPr>
              <a:xfrm>
                <a:off x="4803776" y="2117439"/>
                <a:ext cx="400024" cy="400024"/>
                <a:chOff x="1637252" y="4342379"/>
                <a:chExt cx="400024" cy="400024"/>
              </a:xfrm>
              <a:solidFill>
                <a:schemeClr val="bg1"/>
              </a:solidFill>
            </p:grpSpPr>
            <p:sp>
              <p:nvSpPr>
                <p:cNvPr id="48" name="îsľïḍê">
                  <a:extLst>
                    <a:ext uri="{FF2B5EF4-FFF2-40B4-BE49-F238E27FC236}">
                      <a16:creationId xmlns="" xmlns:a16="http://schemas.microsoft.com/office/drawing/2014/main" id="{B5195DEE-7D86-4F0C-BC0F-3DD8A547CBE3}"/>
                    </a:ext>
                  </a:extLst>
                </p:cNvPr>
                <p:cNvSpPr/>
                <p:nvPr/>
              </p:nvSpPr>
              <p:spPr bwMode="auto">
                <a:xfrm>
                  <a:off x="1637252" y="4342379"/>
                  <a:ext cx="125420" cy="400024"/>
                </a:xfrm>
                <a:custGeom>
                  <a:avLst/>
                  <a:gdLst>
                    <a:gd name="T0" fmla="*/ 32 w 40"/>
                    <a:gd name="T1" fmla="*/ 24 h 128"/>
                    <a:gd name="T2" fmla="*/ 32 w 40"/>
                    <a:gd name="T3" fmla="*/ 12 h 128"/>
                    <a:gd name="T4" fmla="*/ 20 w 40"/>
                    <a:gd name="T5" fmla="*/ 0 h 128"/>
                    <a:gd name="T6" fmla="*/ 8 w 40"/>
                    <a:gd name="T7" fmla="*/ 12 h 128"/>
                    <a:gd name="T8" fmla="*/ 8 w 40"/>
                    <a:gd name="T9" fmla="*/ 24 h 128"/>
                    <a:gd name="T10" fmla="*/ 0 w 40"/>
                    <a:gd name="T11" fmla="*/ 40 h 128"/>
                    <a:gd name="T12" fmla="*/ 8 w 40"/>
                    <a:gd name="T13" fmla="*/ 56 h 128"/>
                    <a:gd name="T14" fmla="*/ 8 w 40"/>
                    <a:gd name="T15" fmla="*/ 116 h 128"/>
                    <a:gd name="T16" fmla="*/ 20 w 40"/>
                    <a:gd name="T17" fmla="*/ 128 h 128"/>
                    <a:gd name="T18" fmla="*/ 32 w 40"/>
                    <a:gd name="T19" fmla="*/ 116 h 128"/>
                    <a:gd name="T20" fmla="*/ 32 w 40"/>
                    <a:gd name="T21" fmla="*/ 56 h 128"/>
                    <a:gd name="T22" fmla="*/ 40 w 40"/>
                    <a:gd name="T23" fmla="*/ 40 h 128"/>
                    <a:gd name="T24" fmla="*/ 32 w 40"/>
                    <a:gd name="T25" fmla="*/ 24 h 128"/>
                    <a:gd name="T26" fmla="*/ 16 w 40"/>
                    <a:gd name="T27" fmla="*/ 12 h 128"/>
                    <a:gd name="T28" fmla="*/ 20 w 40"/>
                    <a:gd name="T29" fmla="*/ 8 h 128"/>
                    <a:gd name="T30" fmla="*/ 24 w 40"/>
                    <a:gd name="T31" fmla="*/ 12 h 128"/>
                    <a:gd name="T32" fmla="*/ 24 w 40"/>
                    <a:gd name="T33" fmla="*/ 20 h 128"/>
                    <a:gd name="T34" fmla="*/ 20 w 40"/>
                    <a:gd name="T35" fmla="*/ 20 h 128"/>
                    <a:gd name="T36" fmla="*/ 16 w 40"/>
                    <a:gd name="T37" fmla="*/ 20 h 128"/>
                    <a:gd name="T38" fmla="*/ 16 w 40"/>
                    <a:gd name="T39" fmla="*/ 12 h 128"/>
                    <a:gd name="T40" fmla="*/ 24 w 40"/>
                    <a:gd name="T41" fmla="*/ 116 h 128"/>
                    <a:gd name="T42" fmla="*/ 20 w 40"/>
                    <a:gd name="T43" fmla="*/ 120 h 128"/>
                    <a:gd name="T44" fmla="*/ 16 w 40"/>
                    <a:gd name="T45" fmla="*/ 116 h 128"/>
                    <a:gd name="T46" fmla="*/ 16 w 40"/>
                    <a:gd name="T47" fmla="*/ 60 h 128"/>
                    <a:gd name="T48" fmla="*/ 20 w 40"/>
                    <a:gd name="T49" fmla="*/ 60 h 128"/>
                    <a:gd name="T50" fmla="*/ 24 w 40"/>
                    <a:gd name="T51" fmla="*/ 60 h 128"/>
                    <a:gd name="T52" fmla="*/ 24 w 40"/>
                    <a:gd name="T53" fmla="*/ 116 h 128"/>
                    <a:gd name="T54" fmla="*/ 31 w 40"/>
                    <a:gd name="T55" fmla="*/ 43 h 128"/>
                    <a:gd name="T56" fmla="*/ 31 w 40"/>
                    <a:gd name="T57" fmla="*/ 44 h 128"/>
                    <a:gd name="T58" fmla="*/ 30 w 40"/>
                    <a:gd name="T59" fmla="*/ 47 h 128"/>
                    <a:gd name="T60" fmla="*/ 30 w 40"/>
                    <a:gd name="T61" fmla="*/ 47 h 128"/>
                    <a:gd name="T62" fmla="*/ 27 w 40"/>
                    <a:gd name="T63" fmla="*/ 50 h 128"/>
                    <a:gd name="T64" fmla="*/ 27 w 40"/>
                    <a:gd name="T65" fmla="*/ 50 h 128"/>
                    <a:gd name="T66" fmla="*/ 24 w 40"/>
                    <a:gd name="T67" fmla="*/ 51 h 128"/>
                    <a:gd name="T68" fmla="*/ 20 w 40"/>
                    <a:gd name="T69" fmla="*/ 52 h 128"/>
                    <a:gd name="T70" fmla="*/ 16 w 40"/>
                    <a:gd name="T71" fmla="*/ 51 h 128"/>
                    <a:gd name="T72" fmla="*/ 13 w 40"/>
                    <a:gd name="T73" fmla="*/ 50 h 128"/>
                    <a:gd name="T74" fmla="*/ 13 w 40"/>
                    <a:gd name="T75" fmla="*/ 50 h 128"/>
                    <a:gd name="T76" fmla="*/ 10 w 40"/>
                    <a:gd name="T77" fmla="*/ 47 h 128"/>
                    <a:gd name="T78" fmla="*/ 10 w 40"/>
                    <a:gd name="T79" fmla="*/ 47 h 128"/>
                    <a:gd name="T80" fmla="*/ 9 w 40"/>
                    <a:gd name="T81" fmla="*/ 44 h 128"/>
                    <a:gd name="T82" fmla="*/ 9 w 40"/>
                    <a:gd name="T83" fmla="*/ 43 h 128"/>
                    <a:gd name="T84" fmla="*/ 8 w 40"/>
                    <a:gd name="T85" fmla="*/ 40 h 128"/>
                    <a:gd name="T86" fmla="*/ 9 w 40"/>
                    <a:gd name="T87" fmla="*/ 37 h 128"/>
                    <a:gd name="T88" fmla="*/ 9 w 40"/>
                    <a:gd name="T89" fmla="*/ 36 h 128"/>
                    <a:gd name="T90" fmla="*/ 10 w 40"/>
                    <a:gd name="T91" fmla="*/ 33 h 128"/>
                    <a:gd name="T92" fmla="*/ 10 w 40"/>
                    <a:gd name="T93" fmla="*/ 33 h 128"/>
                    <a:gd name="T94" fmla="*/ 13 w 40"/>
                    <a:gd name="T95" fmla="*/ 30 h 128"/>
                    <a:gd name="T96" fmla="*/ 13 w 40"/>
                    <a:gd name="T97" fmla="*/ 30 h 128"/>
                    <a:gd name="T98" fmla="*/ 16 w 40"/>
                    <a:gd name="T99" fmla="*/ 29 h 128"/>
                    <a:gd name="T100" fmla="*/ 20 w 40"/>
                    <a:gd name="T101" fmla="*/ 28 h 128"/>
                    <a:gd name="T102" fmla="*/ 24 w 40"/>
                    <a:gd name="T103" fmla="*/ 29 h 128"/>
                    <a:gd name="T104" fmla="*/ 27 w 40"/>
                    <a:gd name="T105" fmla="*/ 30 h 128"/>
                    <a:gd name="T106" fmla="*/ 27 w 40"/>
                    <a:gd name="T107" fmla="*/ 30 h 128"/>
                    <a:gd name="T108" fmla="*/ 30 w 40"/>
                    <a:gd name="T109" fmla="*/ 33 h 128"/>
                    <a:gd name="T110" fmla="*/ 30 w 40"/>
                    <a:gd name="T111" fmla="*/ 33 h 128"/>
                    <a:gd name="T112" fmla="*/ 31 w 40"/>
                    <a:gd name="T113" fmla="*/ 36 h 128"/>
                    <a:gd name="T114" fmla="*/ 31 w 40"/>
                    <a:gd name="T115" fmla="*/ 37 h 128"/>
                    <a:gd name="T116" fmla="*/ 32 w 40"/>
                    <a:gd name="T117" fmla="*/ 40 h 128"/>
                    <a:gd name="T118" fmla="*/ 31 w 40"/>
                    <a:gd name="T119" fmla="*/ 43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0" h="128">
                      <a:moveTo>
                        <a:pt x="32" y="24"/>
                      </a:move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5"/>
                        <a:pt x="27" y="0"/>
                        <a:pt x="20" y="0"/>
                      </a:cubicBezTo>
                      <a:cubicBezTo>
                        <a:pt x="13" y="0"/>
                        <a:pt x="8" y="5"/>
                        <a:pt x="8" y="12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3" y="28"/>
                        <a:pt x="0" y="33"/>
                        <a:pt x="0" y="40"/>
                      </a:cubicBezTo>
                      <a:cubicBezTo>
                        <a:pt x="0" y="47"/>
                        <a:pt x="3" y="52"/>
                        <a:pt x="8" y="56"/>
                      </a:cubicBezTo>
                      <a:cubicBezTo>
                        <a:pt x="8" y="116"/>
                        <a:pt x="8" y="116"/>
                        <a:pt x="8" y="116"/>
                      </a:cubicBezTo>
                      <a:cubicBezTo>
                        <a:pt x="8" y="123"/>
                        <a:pt x="13" y="128"/>
                        <a:pt x="20" y="128"/>
                      </a:cubicBezTo>
                      <a:cubicBezTo>
                        <a:pt x="27" y="128"/>
                        <a:pt x="32" y="123"/>
                        <a:pt x="32" y="116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7" y="52"/>
                        <a:pt x="40" y="47"/>
                        <a:pt x="40" y="40"/>
                      </a:cubicBezTo>
                      <a:cubicBezTo>
                        <a:pt x="40" y="33"/>
                        <a:pt x="37" y="28"/>
                        <a:pt x="32" y="24"/>
                      </a:cubicBezTo>
                      <a:close/>
                      <a:moveTo>
                        <a:pt x="16" y="12"/>
                      </a:moveTo>
                      <a:cubicBezTo>
                        <a:pt x="16" y="10"/>
                        <a:pt x="18" y="8"/>
                        <a:pt x="20" y="8"/>
                      </a:cubicBezTo>
                      <a:cubicBezTo>
                        <a:pt x="22" y="8"/>
                        <a:pt x="24" y="10"/>
                        <a:pt x="24" y="12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0"/>
                        <a:pt x="21" y="20"/>
                        <a:pt x="20" y="20"/>
                      </a:cubicBezTo>
                      <a:cubicBezTo>
                        <a:pt x="19" y="20"/>
                        <a:pt x="17" y="20"/>
                        <a:pt x="16" y="20"/>
                      </a:cubicBezTo>
                      <a:lnTo>
                        <a:pt x="16" y="12"/>
                      </a:lnTo>
                      <a:close/>
                      <a:moveTo>
                        <a:pt x="24" y="116"/>
                      </a:moveTo>
                      <a:cubicBezTo>
                        <a:pt x="24" y="118"/>
                        <a:pt x="22" y="120"/>
                        <a:pt x="20" y="120"/>
                      </a:cubicBezTo>
                      <a:cubicBezTo>
                        <a:pt x="18" y="120"/>
                        <a:pt x="16" y="118"/>
                        <a:pt x="16" y="116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7" y="60"/>
                        <a:pt x="19" y="60"/>
                        <a:pt x="20" y="60"/>
                      </a:cubicBezTo>
                      <a:cubicBezTo>
                        <a:pt x="21" y="60"/>
                        <a:pt x="23" y="60"/>
                        <a:pt x="24" y="60"/>
                      </a:cubicBezTo>
                      <a:lnTo>
                        <a:pt x="24" y="116"/>
                      </a:lnTo>
                      <a:close/>
                      <a:moveTo>
                        <a:pt x="31" y="43"/>
                      </a:move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31" y="45"/>
                        <a:pt x="30" y="46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29" y="48"/>
                        <a:pt x="28" y="49"/>
                        <a:pt x="27" y="50"/>
                      </a:cubicBezTo>
                      <a:cubicBezTo>
                        <a:pt x="27" y="50"/>
                        <a:pt x="27" y="50"/>
                        <a:pt x="27" y="50"/>
                      </a:cubicBezTo>
                      <a:cubicBezTo>
                        <a:pt x="26" y="50"/>
                        <a:pt x="25" y="51"/>
                        <a:pt x="24" y="51"/>
                      </a:cubicBezTo>
                      <a:cubicBezTo>
                        <a:pt x="23" y="52"/>
                        <a:pt x="21" y="52"/>
                        <a:pt x="20" y="52"/>
                      </a:cubicBezTo>
                      <a:cubicBezTo>
                        <a:pt x="19" y="52"/>
                        <a:pt x="17" y="52"/>
                        <a:pt x="16" y="51"/>
                      </a:cubicBezTo>
                      <a:cubicBezTo>
                        <a:pt x="15" y="51"/>
                        <a:pt x="14" y="50"/>
                        <a:pt x="13" y="50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2" y="49"/>
                        <a:pt x="11" y="48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6"/>
                        <a:pt x="9" y="45"/>
                        <a:pt x="9" y="44"/>
                      </a:cubicBezTo>
                      <a:cubicBezTo>
                        <a:pt x="9" y="44"/>
                        <a:pt x="9" y="44"/>
                        <a:pt x="9" y="43"/>
                      </a:cubicBezTo>
                      <a:cubicBezTo>
                        <a:pt x="8" y="42"/>
                        <a:pt x="8" y="41"/>
                        <a:pt x="8" y="40"/>
                      </a:cubicBezTo>
                      <a:cubicBezTo>
                        <a:pt x="8" y="39"/>
                        <a:pt x="8" y="38"/>
                        <a:pt x="9" y="37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4"/>
                        <a:pt x="10" y="33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1" y="32"/>
                        <a:pt x="12" y="31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4" y="30"/>
                        <a:pt x="15" y="29"/>
                        <a:pt x="16" y="29"/>
                      </a:cubicBezTo>
                      <a:cubicBezTo>
                        <a:pt x="17" y="28"/>
                        <a:pt x="19" y="28"/>
                        <a:pt x="20" y="28"/>
                      </a:cubicBezTo>
                      <a:cubicBezTo>
                        <a:pt x="21" y="28"/>
                        <a:pt x="23" y="28"/>
                        <a:pt x="24" y="29"/>
                      </a:cubicBezTo>
                      <a:cubicBezTo>
                        <a:pt x="25" y="29"/>
                        <a:pt x="26" y="30"/>
                        <a:pt x="27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8" y="31"/>
                        <a:pt x="29" y="32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0" y="34"/>
                        <a:pt x="31" y="35"/>
                        <a:pt x="31" y="36"/>
                      </a:cubicBezTo>
                      <a:cubicBezTo>
                        <a:pt x="31" y="36"/>
                        <a:pt x="31" y="36"/>
                        <a:pt x="31" y="37"/>
                      </a:cubicBezTo>
                      <a:cubicBezTo>
                        <a:pt x="32" y="38"/>
                        <a:pt x="32" y="39"/>
                        <a:pt x="32" y="40"/>
                      </a:cubicBezTo>
                      <a:cubicBezTo>
                        <a:pt x="32" y="41"/>
                        <a:pt x="32" y="42"/>
                        <a:pt x="31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îṡḷíḍé">
                  <a:extLst>
                    <a:ext uri="{FF2B5EF4-FFF2-40B4-BE49-F238E27FC236}">
                      <a16:creationId xmlns="" xmlns:a16="http://schemas.microsoft.com/office/drawing/2014/main" id="{B044CA20-566A-4EB5-A612-9F30BE693092}"/>
                    </a:ext>
                  </a:extLst>
                </p:cNvPr>
                <p:cNvSpPr/>
                <p:nvPr/>
              </p:nvSpPr>
              <p:spPr bwMode="auto">
                <a:xfrm>
                  <a:off x="1911856" y="4342379"/>
                  <a:ext cx="125420" cy="400024"/>
                </a:xfrm>
                <a:custGeom>
                  <a:avLst/>
                  <a:gdLst>
                    <a:gd name="T0" fmla="*/ 32 w 40"/>
                    <a:gd name="T1" fmla="*/ 24 h 128"/>
                    <a:gd name="T2" fmla="*/ 32 w 40"/>
                    <a:gd name="T3" fmla="*/ 12 h 128"/>
                    <a:gd name="T4" fmla="*/ 20 w 40"/>
                    <a:gd name="T5" fmla="*/ 0 h 128"/>
                    <a:gd name="T6" fmla="*/ 8 w 40"/>
                    <a:gd name="T7" fmla="*/ 12 h 128"/>
                    <a:gd name="T8" fmla="*/ 8 w 40"/>
                    <a:gd name="T9" fmla="*/ 24 h 128"/>
                    <a:gd name="T10" fmla="*/ 0 w 40"/>
                    <a:gd name="T11" fmla="*/ 40 h 128"/>
                    <a:gd name="T12" fmla="*/ 8 w 40"/>
                    <a:gd name="T13" fmla="*/ 56 h 128"/>
                    <a:gd name="T14" fmla="*/ 8 w 40"/>
                    <a:gd name="T15" fmla="*/ 116 h 128"/>
                    <a:gd name="T16" fmla="*/ 20 w 40"/>
                    <a:gd name="T17" fmla="*/ 128 h 128"/>
                    <a:gd name="T18" fmla="*/ 32 w 40"/>
                    <a:gd name="T19" fmla="*/ 116 h 128"/>
                    <a:gd name="T20" fmla="*/ 32 w 40"/>
                    <a:gd name="T21" fmla="*/ 56 h 128"/>
                    <a:gd name="T22" fmla="*/ 40 w 40"/>
                    <a:gd name="T23" fmla="*/ 40 h 128"/>
                    <a:gd name="T24" fmla="*/ 32 w 40"/>
                    <a:gd name="T25" fmla="*/ 24 h 128"/>
                    <a:gd name="T26" fmla="*/ 16 w 40"/>
                    <a:gd name="T27" fmla="*/ 12 h 128"/>
                    <a:gd name="T28" fmla="*/ 20 w 40"/>
                    <a:gd name="T29" fmla="*/ 8 h 128"/>
                    <a:gd name="T30" fmla="*/ 24 w 40"/>
                    <a:gd name="T31" fmla="*/ 12 h 128"/>
                    <a:gd name="T32" fmla="*/ 24 w 40"/>
                    <a:gd name="T33" fmla="*/ 20 h 128"/>
                    <a:gd name="T34" fmla="*/ 20 w 40"/>
                    <a:gd name="T35" fmla="*/ 20 h 128"/>
                    <a:gd name="T36" fmla="*/ 16 w 40"/>
                    <a:gd name="T37" fmla="*/ 20 h 128"/>
                    <a:gd name="T38" fmla="*/ 16 w 40"/>
                    <a:gd name="T39" fmla="*/ 12 h 128"/>
                    <a:gd name="T40" fmla="*/ 24 w 40"/>
                    <a:gd name="T41" fmla="*/ 116 h 128"/>
                    <a:gd name="T42" fmla="*/ 20 w 40"/>
                    <a:gd name="T43" fmla="*/ 120 h 128"/>
                    <a:gd name="T44" fmla="*/ 16 w 40"/>
                    <a:gd name="T45" fmla="*/ 116 h 128"/>
                    <a:gd name="T46" fmla="*/ 16 w 40"/>
                    <a:gd name="T47" fmla="*/ 60 h 128"/>
                    <a:gd name="T48" fmla="*/ 20 w 40"/>
                    <a:gd name="T49" fmla="*/ 60 h 128"/>
                    <a:gd name="T50" fmla="*/ 24 w 40"/>
                    <a:gd name="T51" fmla="*/ 60 h 128"/>
                    <a:gd name="T52" fmla="*/ 24 w 40"/>
                    <a:gd name="T53" fmla="*/ 116 h 128"/>
                    <a:gd name="T54" fmla="*/ 31 w 40"/>
                    <a:gd name="T55" fmla="*/ 43 h 128"/>
                    <a:gd name="T56" fmla="*/ 31 w 40"/>
                    <a:gd name="T57" fmla="*/ 44 h 128"/>
                    <a:gd name="T58" fmla="*/ 30 w 40"/>
                    <a:gd name="T59" fmla="*/ 47 h 128"/>
                    <a:gd name="T60" fmla="*/ 30 w 40"/>
                    <a:gd name="T61" fmla="*/ 47 h 128"/>
                    <a:gd name="T62" fmla="*/ 27 w 40"/>
                    <a:gd name="T63" fmla="*/ 50 h 128"/>
                    <a:gd name="T64" fmla="*/ 27 w 40"/>
                    <a:gd name="T65" fmla="*/ 50 h 128"/>
                    <a:gd name="T66" fmla="*/ 24 w 40"/>
                    <a:gd name="T67" fmla="*/ 51 h 128"/>
                    <a:gd name="T68" fmla="*/ 20 w 40"/>
                    <a:gd name="T69" fmla="*/ 52 h 128"/>
                    <a:gd name="T70" fmla="*/ 16 w 40"/>
                    <a:gd name="T71" fmla="*/ 51 h 128"/>
                    <a:gd name="T72" fmla="*/ 13 w 40"/>
                    <a:gd name="T73" fmla="*/ 50 h 128"/>
                    <a:gd name="T74" fmla="*/ 13 w 40"/>
                    <a:gd name="T75" fmla="*/ 50 h 128"/>
                    <a:gd name="T76" fmla="*/ 10 w 40"/>
                    <a:gd name="T77" fmla="*/ 47 h 128"/>
                    <a:gd name="T78" fmla="*/ 10 w 40"/>
                    <a:gd name="T79" fmla="*/ 47 h 128"/>
                    <a:gd name="T80" fmla="*/ 9 w 40"/>
                    <a:gd name="T81" fmla="*/ 44 h 128"/>
                    <a:gd name="T82" fmla="*/ 9 w 40"/>
                    <a:gd name="T83" fmla="*/ 43 h 128"/>
                    <a:gd name="T84" fmla="*/ 8 w 40"/>
                    <a:gd name="T85" fmla="*/ 40 h 128"/>
                    <a:gd name="T86" fmla="*/ 9 w 40"/>
                    <a:gd name="T87" fmla="*/ 37 h 128"/>
                    <a:gd name="T88" fmla="*/ 9 w 40"/>
                    <a:gd name="T89" fmla="*/ 36 h 128"/>
                    <a:gd name="T90" fmla="*/ 10 w 40"/>
                    <a:gd name="T91" fmla="*/ 33 h 128"/>
                    <a:gd name="T92" fmla="*/ 10 w 40"/>
                    <a:gd name="T93" fmla="*/ 33 h 128"/>
                    <a:gd name="T94" fmla="*/ 13 w 40"/>
                    <a:gd name="T95" fmla="*/ 30 h 128"/>
                    <a:gd name="T96" fmla="*/ 13 w 40"/>
                    <a:gd name="T97" fmla="*/ 30 h 128"/>
                    <a:gd name="T98" fmla="*/ 16 w 40"/>
                    <a:gd name="T99" fmla="*/ 29 h 128"/>
                    <a:gd name="T100" fmla="*/ 20 w 40"/>
                    <a:gd name="T101" fmla="*/ 28 h 128"/>
                    <a:gd name="T102" fmla="*/ 24 w 40"/>
                    <a:gd name="T103" fmla="*/ 29 h 128"/>
                    <a:gd name="T104" fmla="*/ 27 w 40"/>
                    <a:gd name="T105" fmla="*/ 30 h 128"/>
                    <a:gd name="T106" fmla="*/ 27 w 40"/>
                    <a:gd name="T107" fmla="*/ 30 h 128"/>
                    <a:gd name="T108" fmla="*/ 30 w 40"/>
                    <a:gd name="T109" fmla="*/ 33 h 128"/>
                    <a:gd name="T110" fmla="*/ 30 w 40"/>
                    <a:gd name="T111" fmla="*/ 33 h 128"/>
                    <a:gd name="T112" fmla="*/ 31 w 40"/>
                    <a:gd name="T113" fmla="*/ 36 h 128"/>
                    <a:gd name="T114" fmla="*/ 31 w 40"/>
                    <a:gd name="T115" fmla="*/ 37 h 128"/>
                    <a:gd name="T116" fmla="*/ 32 w 40"/>
                    <a:gd name="T117" fmla="*/ 40 h 128"/>
                    <a:gd name="T118" fmla="*/ 31 w 40"/>
                    <a:gd name="T119" fmla="*/ 43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0" h="128">
                      <a:moveTo>
                        <a:pt x="32" y="24"/>
                      </a:move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5"/>
                        <a:pt x="27" y="0"/>
                        <a:pt x="20" y="0"/>
                      </a:cubicBezTo>
                      <a:cubicBezTo>
                        <a:pt x="13" y="0"/>
                        <a:pt x="8" y="5"/>
                        <a:pt x="8" y="12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3" y="28"/>
                        <a:pt x="0" y="33"/>
                        <a:pt x="0" y="40"/>
                      </a:cubicBezTo>
                      <a:cubicBezTo>
                        <a:pt x="0" y="47"/>
                        <a:pt x="3" y="52"/>
                        <a:pt x="8" y="56"/>
                      </a:cubicBezTo>
                      <a:cubicBezTo>
                        <a:pt x="8" y="116"/>
                        <a:pt x="8" y="116"/>
                        <a:pt x="8" y="116"/>
                      </a:cubicBezTo>
                      <a:cubicBezTo>
                        <a:pt x="8" y="123"/>
                        <a:pt x="13" y="128"/>
                        <a:pt x="20" y="128"/>
                      </a:cubicBezTo>
                      <a:cubicBezTo>
                        <a:pt x="27" y="128"/>
                        <a:pt x="32" y="123"/>
                        <a:pt x="32" y="116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7" y="52"/>
                        <a:pt x="40" y="47"/>
                        <a:pt x="40" y="40"/>
                      </a:cubicBezTo>
                      <a:cubicBezTo>
                        <a:pt x="40" y="33"/>
                        <a:pt x="37" y="28"/>
                        <a:pt x="32" y="24"/>
                      </a:cubicBezTo>
                      <a:close/>
                      <a:moveTo>
                        <a:pt x="16" y="12"/>
                      </a:moveTo>
                      <a:cubicBezTo>
                        <a:pt x="16" y="10"/>
                        <a:pt x="18" y="8"/>
                        <a:pt x="20" y="8"/>
                      </a:cubicBezTo>
                      <a:cubicBezTo>
                        <a:pt x="22" y="8"/>
                        <a:pt x="24" y="10"/>
                        <a:pt x="24" y="12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0"/>
                        <a:pt x="21" y="20"/>
                        <a:pt x="20" y="20"/>
                      </a:cubicBezTo>
                      <a:cubicBezTo>
                        <a:pt x="19" y="20"/>
                        <a:pt x="17" y="20"/>
                        <a:pt x="16" y="20"/>
                      </a:cubicBezTo>
                      <a:lnTo>
                        <a:pt x="16" y="12"/>
                      </a:lnTo>
                      <a:close/>
                      <a:moveTo>
                        <a:pt x="24" y="116"/>
                      </a:moveTo>
                      <a:cubicBezTo>
                        <a:pt x="24" y="118"/>
                        <a:pt x="22" y="120"/>
                        <a:pt x="20" y="120"/>
                      </a:cubicBezTo>
                      <a:cubicBezTo>
                        <a:pt x="18" y="120"/>
                        <a:pt x="16" y="118"/>
                        <a:pt x="16" y="116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7" y="60"/>
                        <a:pt x="19" y="60"/>
                        <a:pt x="20" y="60"/>
                      </a:cubicBezTo>
                      <a:cubicBezTo>
                        <a:pt x="21" y="60"/>
                        <a:pt x="23" y="60"/>
                        <a:pt x="24" y="60"/>
                      </a:cubicBezTo>
                      <a:lnTo>
                        <a:pt x="24" y="116"/>
                      </a:lnTo>
                      <a:close/>
                      <a:moveTo>
                        <a:pt x="31" y="43"/>
                      </a:move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31" y="45"/>
                        <a:pt x="30" y="46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29" y="48"/>
                        <a:pt x="28" y="49"/>
                        <a:pt x="27" y="50"/>
                      </a:cubicBezTo>
                      <a:cubicBezTo>
                        <a:pt x="27" y="50"/>
                        <a:pt x="27" y="50"/>
                        <a:pt x="27" y="50"/>
                      </a:cubicBezTo>
                      <a:cubicBezTo>
                        <a:pt x="26" y="50"/>
                        <a:pt x="25" y="51"/>
                        <a:pt x="24" y="51"/>
                      </a:cubicBezTo>
                      <a:cubicBezTo>
                        <a:pt x="23" y="52"/>
                        <a:pt x="21" y="52"/>
                        <a:pt x="20" y="52"/>
                      </a:cubicBezTo>
                      <a:cubicBezTo>
                        <a:pt x="19" y="52"/>
                        <a:pt x="17" y="52"/>
                        <a:pt x="16" y="51"/>
                      </a:cubicBezTo>
                      <a:cubicBezTo>
                        <a:pt x="15" y="51"/>
                        <a:pt x="14" y="50"/>
                        <a:pt x="13" y="50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2" y="49"/>
                        <a:pt x="11" y="48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6"/>
                        <a:pt x="9" y="45"/>
                        <a:pt x="9" y="44"/>
                      </a:cubicBezTo>
                      <a:cubicBezTo>
                        <a:pt x="9" y="44"/>
                        <a:pt x="9" y="44"/>
                        <a:pt x="9" y="43"/>
                      </a:cubicBezTo>
                      <a:cubicBezTo>
                        <a:pt x="8" y="42"/>
                        <a:pt x="8" y="41"/>
                        <a:pt x="8" y="40"/>
                      </a:cubicBezTo>
                      <a:cubicBezTo>
                        <a:pt x="8" y="39"/>
                        <a:pt x="8" y="38"/>
                        <a:pt x="9" y="37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4"/>
                        <a:pt x="10" y="33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1" y="32"/>
                        <a:pt x="12" y="31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4" y="30"/>
                        <a:pt x="15" y="29"/>
                        <a:pt x="16" y="29"/>
                      </a:cubicBezTo>
                      <a:cubicBezTo>
                        <a:pt x="17" y="28"/>
                        <a:pt x="19" y="28"/>
                        <a:pt x="20" y="28"/>
                      </a:cubicBezTo>
                      <a:cubicBezTo>
                        <a:pt x="21" y="28"/>
                        <a:pt x="23" y="28"/>
                        <a:pt x="24" y="29"/>
                      </a:cubicBezTo>
                      <a:cubicBezTo>
                        <a:pt x="25" y="29"/>
                        <a:pt x="26" y="30"/>
                        <a:pt x="27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8" y="31"/>
                        <a:pt x="29" y="32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0" y="34"/>
                        <a:pt x="31" y="35"/>
                        <a:pt x="31" y="36"/>
                      </a:cubicBezTo>
                      <a:cubicBezTo>
                        <a:pt x="31" y="36"/>
                        <a:pt x="31" y="36"/>
                        <a:pt x="31" y="37"/>
                      </a:cubicBezTo>
                      <a:cubicBezTo>
                        <a:pt x="32" y="38"/>
                        <a:pt x="32" y="39"/>
                        <a:pt x="32" y="40"/>
                      </a:cubicBezTo>
                      <a:cubicBezTo>
                        <a:pt x="32" y="41"/>
                        <a:pt x="32" y="42"/>
                        <a:pt x="31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ïšḻiďé">
                  <a:extLst>
                    <a:ext uri="{FF2B5EF4-FFF2-40B4-BE49-F238E27FC236}">
                      <a16:creationId xmlns="" xmlns:a16="http://schemas.microsoft.com/office/drawing/2014/main" id="{BEBE8E60-7ABF-4A10-A86F-1F4CC6CE53B0}"/>
                    </a:ext>
                  </a:extLst>
                </p:cNvPr>
                <p:cNvSpPr/>
                <p:nvPr/>
              </p:nvSpPr>
              <p:spPr bwMode="auto">
                <a:xfrm>
                  <a:off x="1774554" y="4342379"/>
                  <a:ext cx="125420" cy="400024"/>
                </a:xfrm>
                <a:custGeom>
                  <a:avLst/>
                  <a:gdLst>
                    <a:gd name="T0" fmla="*/ 32 w 40"/>
                    <a:gd name="T1" fmla="*/ 72 h 128"/>
                    <a:gd name="T2" fmla="*/ 32 w 40"/>
                    <a:gd name="T3" fmla="*/ 12 h 128"/>
                    <a:gd name="T4" fmla="*/ 20 w 40"/>
                    <a:gd name="T5" fmla="*/ 0 h 128"/>
                    <a:gd name="T6" fmla="*/ 8 w 40"/>
                    <a:gd name="T7" fmla="*/ 12 h 128"/>
                    <a:gd name="T8" fmla="*/ 8 w 40"/>
                    <a:gd name="T9" fmla="*/ 72 h 128"/>
                    <a:gd name="T10" fmla="*/ 0 w 40"/>
                    <a:gd name="T11" fmla="*/ 88 h 128"/>
                    <a:gd name="T12" fmla="*/ 8 w 40"/>
                    <a:gd name="T13" fmla="*/ 104 h 128"/>
                    <a:gd name="T14" fmla="*/ 8 w 40"/>
                    <a:gd name="T15" fmla="*/ 116 h 128"/>
                    <a:gd name="T16" fmla="*/ 20 w 40"/>
                    <a:gd name="T17" fmla="*/ 128 h 128"/>
                    <a:gd name="T18" fmla="*/ 32 w 40"/>
                    <a:gd name="T19" fmla="*/ 116 h 128"/>
                    <a:gd name="T20" fmla="*/ 32 w 40"/>
                    <a:gd name="T21" fmla="*/ 104 h 128"/>
                    <a:gd name="T22" fmla="*/ 40 w 40"/>
                    <a:gd name="T23" fmla="*/ 88 h 128"/>
                    <a:gd name="T24" fmla="*/ 32 w 40"/>
                    <a:gd name="T25" fmla="*/ 72 h 128"/>
                    <a:gd name="T26" fmla="*/ 16 w 40"/>
                    <a:gd name="T27" fmla="*/ 12 h 128"/>
                    <a:gd name="T28" fmla="*/ 20 w 40"/>
                    <a:gd name="T29" fmla="*/ 8 h 128"/>
                    <a:gd name="T30" fmla="*/ 24 w 40"/>
                    <a:gd name="T31" fmla="*/ 12 h 128"/>
                    <a:gd name="T32" fmla="*/ 24 w 40"/>
                    <a:gd name="T33" fmla="*/ 68 h 128"/>
                    <a:gd name="T34" fmla="*/ 20 w 40"/>
                    <a:gd name="T35" fmla="*/ 68 h 128"/>
                    <a:gd name="T36" fmla="*/ 16 w 40"/>
                    <a:gd name="T37" fmla="*/ 68 h 128"/>
                    <a:gd name="T38" fmla="*/ 16 w 40"/>
                    <a:gd name="T39" fmla="*/ 12 h 128"/>
                    <a:gd name="T40" fmla="*/ 24 w 40"/>
                    <a:gd name="T41" fmla="*/ 116 h 128"/>
                    <a:gd name="T42" fmla="*/ 20 w 40"/>
                    <a:gd name="T43" fmla="*/ 120 h 128"/>
                    <a:gd name="T44" fmla="*/ 16 w 40"/>
                    <a:gd name="T45" fmla="*/ 116 h 128"/>
                    <a:gd name="T46" fmla="*/ 16 w 40"/>
                    <a:gd name="T47" fmla="*/ 108 h 128"/>
                    <a:gd name="T48" fmla="*/ 20 w 40"/>
                    <a:gd name="T49" fmla="*/ 108 h 128"/>
                    <a:gd name="T50" fmla="*/ 24 w 40"/>
                    <a:gd name="T51" fmla="*/ 108 h 128"/>
                    <a:gd name="T52" fmla="*/ 24 w 40"/>
                    <a:gd name="T53" fmla="*/ 116 h 128"/>
                    <a:gd name="T54" fmla="*/ 31 w 40"/>
                    <a:gd name="T55" fmla="*/ 91 h 128"/>
                    <a:gd name="T56" fmla="*/ 31 w 40"/>
                    <a:gd name="T57" fmla="*/ 92 h 128"/>
                    <a:gd name="T58" fmla="*/ 30 w 40"/>
                    <a:gd name="T59" fmla="*/ 95 h 128"/>
                    <a:gd name="T60" fmla="*/ 30 w 40"/>
                    <a:gd name="T61" fmla="*/ 95 h 128"/>
                    <a:gd name="T62" fmla="*/ 27 w 40"/>
                    <a:gd name="T63" fmla="*/ 98 h 128"/>
                    <a:gd name="T64" fmla="*/ 27 w 40"/>
                    <a:gd name="T65" fmla="*/ 98 h 128"/>
                    <a:gd name="T66" fmla="*/ 24 w 40"/>
                    <a:gd name="T67" fmla="*/ 99 h 128"/>
                    <a:gd name="T68" fmla="*/ 20 w 40"/>
                    <a:gd name="T69" fmla="*/ 100 h 128"/>
                    <a:gd name="T70" fmla="*/ 16 w 40"/>
                    <a:gd name="T71" fmla="*/ 99 h 128"/>
                    <a:gd name="T72" fmla="*/ 13 w 40"/>
                    <a:gd name="T73" fmla="*/ 98 h 128"/>
                    <a:gd name="T74" fmla="*/ 13 w 40"/>
                    <a:gd name="T75" fmla="*/ 98 h 128"/>
                    <a:gd name="T76" fmla="*/ 10 w 40"/>
                    <a:gd name="T77" fmla="*/ 95 h 128"/>
                    <a:gd name="T78" fmla="*/ 10 w 40"/>
                    <a:gd name="T79" fmla="*/ 95 h 128"/>
                    <a:gd name="T80" fmla="*/ 9 w 40"/>
                    <a:gd name="T81" fmla="*/ 92 h 128"/>
                    <a:gd name="T82" fmla="*/ 9 w 40"/>
                    <a:gd name="T83" fmla="*/ 91 h 128"/>
                    <a:gd name="T84" fmla="*/ 8 w 40"/>
                    <a:gd name="T85" fmla="*/ 88 h 128"/>
                    <a:gd name="T86" fmla="*/ 9 w 40"/>
                    <a:gd name="T87" fmla="*/ 85 h 128"/>
                    <a:gd name="T88" fmla="*/ 9 w 40"/>
                    <a:gd name="T89" fmla="*/ 84 h 128"/>
                    <a:gd name="T90" fmla="*/ 10 w 40"/>
                    <a:gd name="T91" fmla="*/ 81 h 128"/>
                    <a:gd name="T92" fmla="*/ 10 w 40"/>
                    <a:gd name="T93" fmla="*/ 81 h 128"/>
                    <a:gd name="T94" fmla="*/ 13 w 40"/>
                    <a:gd name="T95" fmla="*/ 78 h 128"/>
                    <a:gd name="T96" fmla="*/ 13 w 40"/>
                    <a:gd name="T97" fmla="*/ 78 h 128"/>
                    <a:gd name="T98" fmla="*/ 16 w 40"/>
                    <a:gd name="T99" fmla="*/ 77 h 128"/>
                    <a:gd name="T100" fmla="*/ 20 w 40"/>
                    <a:gd name="T101" fmla="*/ 76 h 128"/>
                    <a:gd name="T102" fmla="*/ 24 w 40"/>
                    <a:gd name="T103" fmla="*/ 77 h 128"/>
                    <a:gd name="T104" fmla="*/ 27 w 40"/>
                    <a:gd name="T105" fmla="*/ 78 h 128"/>
                    <a:gd name="T106" fmla="*/ 27 w 40"/>
                    <a:gd name="T107" fmla="*/ 78 h 128"/>
                    <a:gd name="T108" fmla="*/ 30 w 40"/>
                    <a:gd name="T109" fmla="*/ 81 h 128"/>
                    <a:gd name="T110" fmla="*/ 30 w 40"/>
                    <a:gd name="T111" fmla="*/ 81 h 128"/>
                    <a:gd name="T112" fmla="*/ 31 w 40"/>
                    <a:gd name="T113" fmla="*/ 84 h 128"/>
                    <a:gd name="T114" fmla="*/ 31 w 40"/>
                    <a:gd name="T115" fmla="*/ 85 h 128"/>
                    <a:gd name="T116" fmla="*/ 32 w 40"/>
                    <a:gd name="T117" fmla="*/ 88 h 128"/>
                    <a:gd name="T118" fmla="*/ 31 w 40"/>
                    <a:gd name="T119" fmla="*/ 91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0" h="128">
                      <a:moveTo>
                        <a:pt x="32" y="72"/>
                      </a:move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5"/>
                        <a:pt x="27" y="0"/>
                        <a:pt x="20" y="0"/>
                      </a:cubicBezTo>
                      <a:cubicBezTo>
                        <a:pt x="13" y="0"/>
                        <a:pt x="8" y="5"/>
                        <a:pt x="8" y="12"/>
                      </a:cubicBezTo>
                      <a:cubicBezTo>
                        <a:pt x="8" y="72"/>
                        <a:pt x="8" y="72"/>
                        <a:pt x="8" y="72"/>
                      </a:cubicBezTo>
                      <a:cubicBezTo>
                        <a:pt x="3" y="76"/>
                        <a:pt x="0" y="81"/>
                        <a:pt x="0" y="88"/>
                      </a:cubicBezTo>
                      <a:cubicBezTo>
                        <a:pt x="0" y="95"/>
                        <a:pt x="3" y="100"/>
                        <a:pt x="8" y="104"/>
                      </a:cubicBezTo>
                      <a:cubicBezTo>
                        <a:pt x="8" y="116"/>
                        <a:pt x="8" y="116"/>
                        <a:pt x="8" y="116"/>
                      </a:cubicBezTo>
                      <a:cubicBezTo>
                        <a:pt x="8" y="123"/>
                        <a:pt x="13" y="128"/>
                        <a:pt x="20" y="128"/>
                      </a:cubicBezTo>
                      <a:cubicBezTo>
                        <a:pt x="27" y="128"/>
                        <a:pt x="32" y="123"/>
                        <a:pt x="32" y="116"/>
                      </a:cubicBezTo>
                      <a:cubicBezTo>
                        <a:pt x="32" y="104"/>
                        <a:pt x="32" y="104"/>
                        <a:pt x="32" y="104"/>
                      </a:cubicBezTo>
                      <a:cubicBezTo>
                        <a:pt x="37" y="100"/>
                        <a:pt x="40" y="95"/>
                        <a:pt x="40" y="88"/>
                      </a:cubicBezTo>
                      <a:cubicBezTo>
                        <a:pt x="40" y="81"/>
                        <a:pt x="37" y="76"/>
                        <a:pt x="32" y="72"/>
                      </a:cubicBezTo>
                      <a:close/>
                      <a:moveTo>
                        <a:pt x="16" y="12"/>
                      </a:moveTo>
                      <a:cubicBezTo>
                        <a:pt x="16" y="10"/>
                        <a:pt x="18" y="8"/>
                        <a:pt x="20" y="8"/>
                      </a:cubicBezTo>
                      <a:cubicBezTo>
                        <a:pt x="22" y="8"/>
                        <a:pt x="24" y="10"/>
                        <a:pt x="24" y="12"/>
                      </a:cubicBezTo>
                      <a:cubicBezTo>
                        <a:pt x="24" y="68"/>
                        <a:pt x="24" y="68"/>
                        <a:pt x="24" y="68"/>
                      </a:cubicBezTo>
                      <a:cubicBezTo>
                        <a:pt x="23" y="68"/>
                        <a:pt x="21" y="68"/>
                        <a:pt x="20" y="68"/>
                      </a:cubicBezTo>
                      <a:cubicBezTo>
                        <a:pt x="19" y="68"/>
                        <a:pt x="17" y="68"/>
                        <a:pt x="16" y="68"/>
                      </a:cubicBezTo>
                      <a:lnTo>
                        <a:pt x="16" y="12"/>
                      </a:lnTo>
                      <a:close/>
                      <a:moveTo>
                        <a:pt x="24" y="116"/>
                      </a:moveTo>
                      <a:cubicBezTo>
                        <a:pt x="24" y="118"/>
                        <a:pt x="22" y="120"/>
                        <a:pt x="20" y="120"/>
                      </a:cubicBezTo>
                      <a:cubicBezTo>
                        <a:pt x="18" y="120"/>
                        <a:pt x="16" y="118"/>
                        <a:pt x="16" y="116"/>
                      </a:cubicBezTo>
                      <a:cubicBezTo>
                        <a:pt x="16" y="108"/>
                        <a:pt x="16" y="108"/>
                        <a:pt x="16" y="108"/>
                      </a:cubicBezTo>
                      <a:cubicBezTo>
                        <a:pt x="17" y="108"/>
                        <a:pt x="19" y="108"/>
                        <a:pt x="20" y="108"/>
                      </a:cubicBezTo>
                      <a:cubicBezTo>
                        <a:pt x="21" y="108"/>
                        <a:pt x="23" y="108"/>
                        <a:pt x="24" y="108"/>
                      </a:cubicBezTo>
                      <a:lnTo>
                        <a:pt x="24" y="116"/>
                      </a:lnTo>
                      <a:close/>
                      <a:moveTo>
                        <a:pt x="31" y="91"/>
                      </a:moveTo>
                      <a:cubicBezTo>
                        <a:pt x="31" y="92"/>
                        <a:pt x="31" y="92"/>
                        <a:pt x="31" y="92"/>
                      </a:cubicBezTo>
                      <a:cubicBezTo>
                        <a:pt x="31" y="93"/>
                        <a:pt x="30" y="94"/>
                        <a:pt x="30" y="95"/>
                      </a:cubicBezTo>
                      <a:cubicBezTo>
                        <a:pt x="30" y="95"/>
                        <a:pt x="30" y="95"/>
                        <a:pt x="30" y="95"/>
                      </a:cubicBezTo>
                      <a:cubicBezTo>
                        <a:pt x="29" y="96"/>
                        <a:pt x="28" y="97"/>
                        <a:pt x="27" y="98"/>
                      </a:cubicBezTo>
                      <a:cubicBezTo>
                        <a:pt x="27" y="98"/>
                        <a:pt x="27" y="98"/>
                        <a:pt x="27" y="98"/>
                      </a:cubicBezTo>
                      <a:cubicBezTo>
                        <a:pt x="26" y="98"/>
                        <a:pt x="25" y="99"/>
                        <a:pt x="24" y="99"/>
                      </a:cubicBezTo>
                      <a:cubicBezTo>
                        <a:pt x="23" y="100"/>
                        <a:pt x="21" y="100"/>
                        <a:pt x="20" y="100"/>
                      </a:cubicBezTo>
                      <a:cubicBezTo>
                        <a:pt x="19" y="100"/>
                        <a:pt x="17" y="100"/>
                        <a:pt x="16" y="99"/>
                      </a:cubicBezTo>
                      <a:cubicBezTo>
                        <a:pt x="15" y="99"/>
                        <a:pt x="14" y="98"/>
                        <a:pt x="13" y="98"/>
                      </a:cubicBezTo>
                      <a:cubicBezTo>
                        <a:pt x="13" y="98"/>
                        <a:pt x="13" y="98"/>
                        <a:pt x="13" y="98"/>
                      </a:cubicBezTo>
                      <a:cubicBezTo>
                        <a:pt x="12" y="97"/>
                        <a:pt x="11" y="96"/>
                        <a:pt x="10" y="95"/>
                      </a:cubicBezTo>
                      <a:cubicBezTo>
                        <a:pt x="10" y="95"/>
                        <a:pt x="10" y="95"/>
                        <a:pt x="10" y="95"/>
                      </a:cubicBezTo>
                      <a:cubicBezTo>
                        <a:pt x="10" y="94"/>
                        <a:pt x="9" y="93"/>
                        <a:pt x="9" y="92"/>
                      </a:cubicBezTo>
                      <a:cubicBezTo>
                        <a:pt x="9" y="92"/>
                        <a:pt x="9" y="92"/>
                        <a:pt x="9" y="91"/>
                      </a:cubicBezTo>
                      <a:cubicBezTo>
                        <a:pt x="8" y="90"/>
                        <a:pt x="8" y="89"/>
                        <a:pt x="8" y="88"/>
                      </a:cubicBezTo>
                      <a:cubicBezTo>
                        <a:pt x="8" y="87"/>
                        <a:pt x="8" y="86"/>
                        <a:pt x="9" y="85"/>
                      </a:cubicBezTo>
                      <a:cubicBezTo>
                        <a:pt x="9" y="84"/>
                        <a:pt x="9" y="84"/>
                        <a:pt x="9" y="84"/>
                      </a:cubicBezTo>
                      <a:cubicBezTo>
                        <a:pt x="9" y="83"/>
                        <a:pt x="10" y="82"/>
                        <a:pt x="10" y="81"/>
                      </a:cubicBezTo>
                      <a:cubicBezTo>
                        <a:pt x="10" y="81"/>
                        <a:pt x="10" y="81"/>
                        <a:pt x="10" y="81"/>
                      </a:cubicBezTo>
                      <a:cubicBezTo>
                        <a:pt x="11" y="80"/>
                        <a:pt x="12" y="79"/>
                        <a:pt x="13" y="78"/>
                      </a:cubicBezTo>
                      <a:cubicBezTo>
                        <a:pt x="13" y="78"/>
                        <a:pt x="13" y="78"/>
                        <a:pt x="13" y="78"/>
                      </a:cubicBezTo>
                      <a:cubicBezTo>
                        <a:pt x="14" y="78"/>
                        <a:pt x="15" y="77"/>
                        <a:pt x="16" y="77"/>
                      </a:cubicBezTo>
                      <a:cubicBezTo>
                        <a:pt x="17" y="76"/>
                        <a:pt x="19" y="76"/>
                        <a:pt x="20" y="76"/>
                      </a:cubicBezTo>
                      <a:cubicBezTo>
                        <a:pt x="21" y="76"/>
                        <a:pt x="23" y="76"/>
                        <a:pt x="24" y="77"/>
                      </a:cubicBezTo>
                      <a:cubicBezTo>
                        <a:pt x="25" y="77"/>
                        <a:pt x="26" y="78"/>
                        <a:pt x="27" y="78"/>
                      </a:cubicBezTo>
                      <a:cubicBezTo>
                        <a:pt x="27" y="78"/>
                        <a:pt x="27" y="78"/>
                        <a:pt x="27" y="78"/>
                      </a:cubicBezTo>
                      <a:cubicBezTo>
                        <a:pt x="28" y="79"/>
                        <a:pt x="29" y="80"/>
                        <a:pt x="30" y="81"/>
                      </a:cubicBezTo>
                      <a:cubicBezTo>
                        <a:pt x="30" y="81"/>
                        <a:pt x="30" y="81"/>
                        <a:pt x="30" y="81"/>
                      </a:cubicBezTo>
                      <a:cubicBezTo>
                        <a:pt x="30" y="82"/>
                        <a:pt x="31" y="83"/>
                        <a:pt x="31" y="84"/>
                      </a:cubicBezTo>
                      <a:cubicBezTo>
                        <a:pt x="31" y="84"/>
                        <a:pt x="31" y="84"/>
                        <a:pt x="31" y="85"/>
                      </a:cubicBezTo>
                      <a:cubicBezTo>
                        <a:pt x="32" y="86"/>
                        <a:pt x="32" y="87"/>
                        <a:pt x="32" y="88"/>
                      </a:cubicBezTo>
                      <a:cubicBezTo>
                        <a:pt x="32" y="89"/>
                        <a:pt x="32" y="90"/>
                        <a:pt x="3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" name="iŝļídé">
                <a:extLst>
                  <a:ext uri="{FF2B5EF4-FFF2-40B4-BE49-F238E27FC236}">
                    <a16:creationId xmlns="" xmlns:a16="http://schemas.microsoft.com/office/drawing/2014/main" id="{C71BC3FE-A3CD-4DA6-A4AF-E5FE4B9F29D2}"/>
                  </a:ext>
                </a:extLst>
              </p:cNvPr>
              <p:cNvGrpSpPr/>
              <p:nvPr/>
            </p:nvGrpSpPr>
            <p:grpSpPr>
              <a:xfrm>
                <a:off x="7246322" y="2086938"/>
                <a:ext cx="482587" cy="480993"/>
                <a:chOff x="3237347" y="1144829"/>
                <a:chExt cx="400024" cy="398703"/>
              </a:xfrm>
              <a:solidFill>
                <a:schemeClr val="bg1"/>
              </a:solidFill>
            </p:grpSpPr>
            <p:sp>
              <p:nvSpPr>
                <p:cNvPr id="46" name="îśḻidê">
                  <a:extLst>
                    <a:ext uri="{FF2B5EF4-FFF2-40B4-BE49-F238E27FC236}">
                      <a16:creationId xmlns="" xmlns:a16="http://schemas.microsoft.com/office/drawing/2014/main" id="{4CE9F054-FF62-4A43-B933-4DCF823AD9F8}"/>
                    </a:ext>
                  </a:extLst>
                </p:cNvPr>
                <p:cNvSpPr/>
                <p:nvPr/>
              </p:nvSpPr>
              <p:spPr bwMode="auto">
                <a:xfrm>
                  <a:off x="3237347" y="1144829"/>
                  <a:ext cx="400024" cy="398703"/>
                </a:xfrm>
                <a:custGeom>
                  <a:avLst/>
                  <a:gdLst>
                    <a:gd name="T0" fmla="*/ 80 w 128"/>
                    <a:gd name="T1" fmla="*/ 0 h 128"/>
                    <a:gd name="T2" fmla="*/ 32 w 128"/>
                    <a:gd name="T3" fmla="*/ 48 h 128"/>
                    <a:gd name="T4" fmla="*/ 38 w 128"/>
                    <a:gd name="T5" fmla="*/ 70 h 128"/>
                    <a:gd name="T6" fmla="*/ 4 w 128"/>
                    <a:gd name="T7" fmla="*/ 104 h 128"/>
                    <a:gd name="T8" fmla="*/ 4 w 128"/>
                    <a:gd name="T9" fmla="*/ 104 h 128"/>
                    <a:gd name="T10" fmla="*/ 0 w 128"/>
                    <a:gd name="T11" fmla="*/ 114 h 128"/>
                    <a:gd name="T12" fmla="*/ 14 w 128"/>
                    <a:gd name="T13" fmla="*/ 128 h 128"/>
                    <a:gd name="T14" fmla="*/ 24 w 128"/>
                    <a:gd name="T15" fmla="*/ 124 h 128"/>
                    <a:gd name="T16" fmla="*/ 24 w 128"/>
                    <a:gd name="T17" fmla="*/ 124 h 128"/>
                    <a:gd name="T18" fmla="*/ 58 w 128"/>
                    <a:gd name="T19" fmla="*/ 90 h 128"/>
                    <a:gd name="T20" fmla="*/ 80 w 128"/>
                    <a:gd name="T21" fmla="*/ 96 h 128"/>
                    <a:gd name="T22" fmla="*/ 128 w 128"/>
                    <a:gd name="T23" fmla="*/ 48 h 128"/>
                    <a:gd name="T24" fmla="*/ 80 w 128"/>
                    <a:gd name="T25" fmla="*/ 0 h 128"/>
                    <a:gd name="T26" fmla="*/ 19 w 128"/>
                    <a:gd name="T27" fmla="*/ 119 h 128"/>
                    <a:gd name="T28" fmla="*/ 14 w 128"/>
                    <a:gd name="T29" fmla="*/ 121 h 128"/>
                    <a:gd name="T30" fmla="*/ 7 w 128"/>
                    <a:gd name="T31" fmla="*/ 114 h 128"/>
                    <a:gd name="T32" fmla="*/ 9 w 128"/>
                    <a:gd name="T33" fmla="*/ 109 h 128"/>
                    <a:gd name="T34" fmla="*/ 9 w 128"/>
                    <a:gd name="T35" fmla="*/ 109 h 128"/>
                    <a:gd name="T36" fmla="*/ 41 w 128"/>
                    <a:gd name="T37" fmla="*/ 77 h 128"/>
                    <a:gd name="T38" fmla="*/ 51 w 128"/>
                    <a:gd name="T39" fmla="*/ 87 h 128"/>
                    <a:gd name="T40" fmla="*/ 19 w 128"/>
                    <a:gd name="T41" fmla="*/ 119 h 128"/>
                    <a:gd name="T42" fmla="*/ 80 w 128"/>
                    <a:gd name="T43" fmla="*/ 88 h 128"/>
                    <a:gd name="T44" fmla="*/ 40 w 128"/>
                    <a:gd name="T45" fmla="*/ 48 h 128"/>
                    <a:gd name="T46" fmla="*/ 80 w 128"/>
                    <a:gd name="T47" fmla="*/ 8 h 128"/>
                    <a:gd name="T48" fmla="*/ 120 w 128"/>
                    <a:gd name="T49" fmla="*/ 48 h 128"/>
                    <a:gd name="T50" fmla="*/ 80 w 128"/>
                    <a:gd name="T51" fmla="*/ 8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8" h="128">
                      <a:moveTo>
                        <a:pt x="80" y="0"/>
                      </a:moveTo>
                      <a:cubicBezTo>
                        <a:pt x="53" y="0"/>
                        <a:pt x="32" y="21"/>
                        <a:pt x="32" y="48"/>
                      </a:cubicBezTo>
                      <a:cubicBezTo>
                        <a:pt x="32" y="56"/>
                        <a:pt x="34" y="64"/>
                        <a:pt x="38" y="70"/>
                      </a:cubicBezTo>
                      <a:cubicBezTo>
                        <a:pt x="4" y="104"/>
                        <a:pt x="4" y="104"/>
                        <a:pt x="4" y="104"/>
                      </a:cubicBezTo>
                      <a:cubicBezTo>
                        <a:pt x="4" y="104"/>
                        <a:pt x="4" y="104"/>
                        <a:pt x="4" y="104"/>
                      </a:cubicBezTo>
                      <a:cubicBezTo>
                        <a:pt x="2" y="106"/>
                        <a:pt x="0" y="110"/>
                        <a:pt x="0" y="114"/>
                      </a:cubicBezTo>
                      <a:cubicBezTo>
                        <a:pt x="0" y="122"/>
                        <a:pt x="6" y="128"/>
                        <a:pt x="14" y="128"/>
                      </a:cubicBezTo>
                      <a:cubicBezTo>
                        <a:pt x="18" y="128"/>
                        <a:pt x="22" y="126"/>
                        <a:pt x="24" y="124"/>
                      </a:cubicBezTo>
                      <a:cubicBezTo>
                        <a:pt x="24" y="124"/>
                        <a:pt x="24" y="124"/>
                        <a:pt x="24" y="124"/>
                      </a:cubicBezTo>
                      <a:cubicBezTo>
                        <a:pt x="58" y="90"/>
                        <a:pt x="58" y="90"/>
                        <a:pt x="58" y="90"/>
                      </a:cubicBezTo>
                      <a:cubicBezTo>
                        <a:pt x="64" y="94"/>
                        <a:pt x="72" y="96"/>
                        <a:pt x="80" y="96"/>
                      </a:cubicBezTo>
                      <a:cubicBezTo>
                        <a:pt x="107" y="96"/>
                        <a:pt x="128" y="75"/>
                        <a:pt x="128" y="48"/>
                      </a:cubicBezTo>
                      <a:cubicBezTo>
                        <a:pt x="128" y="21"/>
                        <a:pt x="107" y="0"/>
                        <a:pt x="80" y="0"/>
                      </a:cubicBezTo>
                      <a:close/>
                      <a:moveTo>
                        <a:pt x="19" y="119"/>
                      </a:moveTo>
                      <a:cubicBezTo>
                        <a:pt x="18" y="120"/>
                        <a:pt x="16" y="121"/>
                        <a:pt x="14" y="121"/>
                      </a:cubicBezTo>
                      <a:cubicBezTo>
                        <a:pt x="10" y="121"/>
                        <a:pt x="7" y="118"/>
                        <a:pt x="7" y="114"/>
                      </a:cubicBezTo>
                      <a:cubicBezTo>
                        <a:pt x="7" y="112"/>
                        <a:pt x="8" y="110"/>
                        <a:pt x="9" y="109"/>
                      </a:cubicBezTo>
                      <a:cubicBezTo>
                        <a:pt x="9" y="109"/>
                        <a:pt x="9" y="109"/>
                        <a:pt x="9" y="109"/>
                      </a:cubicBezTo>
                      <a:cubicBezTo>
                        <a:pt x="41" y="77"/>
                        <a:pt x="41" y="77"/>
                        <a:pt x="41" y="77"/>
                      </a:cubicBezTo>
                      <a:cubicBezTo>
                        <a:pt x="44" y="80"/>
                        <a:pt x="48" y="84"/>
                        <a:pt x="51" y="87"/>
                      </a:cubicBezTo>
                      <a:lnTo>
                        <a:pt x="19" y="119"/>
                      </a:lnTo>
                      <a:close/>
                      <a:moveTo>
                        <a:pt x="80" y="88"/>
                      </a:moveTo>
                      <a:cubicBezTo>
                        <a:pt x="58" y="88"/>
                        <a:pt x="40" y="70"/>
                        <a:pt x="40" y="48"/>
                      </a:cubicBezTo>
                      <a:cubicBezTo>
                        <a:pt x="40" y="26"/>
                        <a:pt x="58" y="8"/>
                        <a:pt x="80" y="8"/>
                      </a:cubicBezTo>
                      <a:cubicBezTo>
                        <a:pt x="102" y="8"/>
                        <a:pt x="120" y="26"/>
                        <a:pt x="120" y="48"/>
                      </a:cubicBezTo>
                      <a:cubicBezTo>
                        <a:pt x="120" y="70"/>
                        <a:pt x="102" y="88"/>
                        <a:pt x="80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ṥ1iḍè">
                  <a:extLst>
                    <a:ext uri="{FF2B5EF4-FFF2-40B4-BE49-F238E27FC236}">
                      <a16:creationId xmlns="" xmlns:a16="http://schemas.microsoft.com/office/drawing/2014/main" id="{1ABBFD8C-C02E-41A7-A319-4892C5490899}"/>
                    </a:ext>
                  </a:extLst>
                </p:cNvPr>
                <p:cNvSpPr/>
                <p:nvPr/>
              </p:nvSpPr>
              <p:spPr bwMode="auto">
                <a:xfrm>
                  <a:off x="3399733" y="1206880"/>
                  <a:ext cx="93735" cy="93735"/>
                </a:xfrm>
                <a:custGeom>
                  <a:avLst/>
                  <a:gdLst>
                    <a:gd name="T0" fmla="*/ 28 w 30"/>
                    <a:gd name="T1" fmla="*/ 0 h 30"/>
                    <a:gd name="T2" fmla="*/ 0 w 30"/>
                    <a:gd name="T3" fmla="*/ 28 h 30"/>
                    <a:gd name="T4" fmla="*/ 2 w 30"/>
                    <a:gd name="T5" fmla="*/ 30 h 30"/>
                    <a:gd name="T6" fmla="*/ 4 w 30"/>
                    <a:gd name="T7" fmla="*/ 28 h 30"/>
                    <a:gd name="T8" fmla="*/ 28 w 30"/>
                    <a:gd name="T9" fmla="*/ 4 h 30"/>
                    <a:gd name="T10" fmla="*/ 30 w 30"/>
                    <a:gd name="T11" fmla="*/ 2 h 30"/>
                    <a:gd name="T12" fmla="*/ 28 w 30"/>
                    <a:gd name="T1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30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3" y="30"/>
                        <a:pt x="4" y="29"/>
                        <a:pt x="4" y="28"/>
                      </a:cubicBezTo>
                      <a:cubicBezTo>
                        <a:pt x="4" y="15"/>
                        <a:pt x="15" y="4"/>
                        <a:pt x="28" y="4"/>
                      </a:cubicBezTo>
                      <a:cubicBezTo>
                        <a:pt x="29" y="4"/>
                        <a:pt x="30" y="3"/>
                        <a:pt x="30" y="2"/>
                      </a:cubicBezTo>
                      <a:cubicBezTo>
                        <a:pt x="30" y="1"/>
                        <a:pt x="29" y="0"/>
                        <a:pt x="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7" name="ïṥ1ídê">
                <a:extLst>
                  <a:ext uri="{FF2B5EF4-FFF2-40B4-BE49-F238E27FC236}">
                    <a16:creationId xmlns="" xmlns:a16="http://schemas.microsoft.com/office/drawing/2014/main" id="{CD3636FE-01DA-42E2-B2BD-597BD1C7C625}"/>
                  </a:ext>
                </a:extLst>
              </p:cNvPr>
              <p:cNvGrpSpPr/>
              <p:nvPr/>
            </p:nvGrpSpPr>
            <p:grpSpPr>
              <a:xfrm>
                <a:off x="7538209" y="4148119"/>
                <a:ext cx="545675" cy="540309"/>
                <a:chOff x="1634612" y="5142426"/>
                <a:chExt cx="402664" cy="398704"/>
              </a:xfrm>
              <a:solidFill>
                <a:schemeClr val="bg1"/>
              </a:solidFill>
            </p:grpSpPr>
            <p:sp>
              <p:nvSpPr>
                <p:cNvPr id="40" name="íṡ1íḍe">
                  <a:extLst>
                    <a:ext uri="{FF2B5EF4-FFF2-40B4-BE49-F238E27FC236}">
                      <a16:creationId xmlns="" xmlns:a16="http://schemas.microsoft.com/office/drawing/2014/main" id="{C64C6922-EDA0-40B0-B807-482504E1B7DF}"/>
                    </a:ext>
                  </a:extLst>
                </p:cNvPr>
                <p:cNvSpPr/>
                <p:nvPr/>
              </p:nvSpPr>
              <p:spPr bwMode="auto">
                <a:xfrm>
                  <a:off x="1634612" y="5179392"/>
                  <a:ext cx="368339" cy="361738"/>
                </a:xfrm>
                <a:custGeom>
                  <a:avLst/>
                  <a:gdLst>
                    <a:gd name="T0" fmla="*/ 84 w 118"/>
                    <a:gd name="T1" fmla="*/ 3 h 116"/>
                    <a:gd name="T2" fmla="*/ 77 w 118"/>
                    <a:gd name="T3" fmla="*/ 0 h 116"/>
                    <a:gd name="T4" fmla="*/ 70 w 118"/>
                    <a:gd name="T5" fmla="*/ 3 h 116"/>
                    <a:gd name="T6" fmla="*/ 64 w 118"/>
                    <a:gd name="T7" fmla="*/ 9 h 116"/>
                    <a:gd name="T8" fmla="*/ 61 w 118"/>
                    <a:gd name="T9" fmla="*/ 16 h 116"/>
                    <a:gd name="T10" fmla="*/ 62 w 118"/>
                    <a:gd name="T11" fmla="*/ 21 h 116"/>
                    <a:gd name="T12" fmla="*/ 8 w 118"/>
                    <a:gd name="T13" fmla="*/ 43 h 116"/>
                    <a:gd name="T14" fmla="*/ 1 w 118"/>
                    <a:gd name="T15" fmla="*/ 51 h 116"/>
                    <a:gd name="T16" fmla="*/ 5 w 118"/>
                    <a:gd name="T17" fmla="*/ 62 h 116"/>
                    <a:gd name="T18" fmla="*/ 55 w 118"/>
                    <a:gd name="T19" fmla="*/ 112 h 116"/>
                    <a:gd name="T20" fmla="*/ 64 w 118"/>
                    <a:gd name="T21" fmla="*/ 116 h 116"/>
                    <a:gd name="T22" fmla="*/ 64 w 118"/>
                    <a:gd name="T23" fmla="*/ 116 h 116"/>
                    <a:gd name="T24" fmla="*/ 66 w 118"/>
                    <a:gd name="T25" fmla="*/ 116 h 116"/>
                    <a:gd name="T26" fmla="*/ 75 w 118"/>
                    <a:gd name="T27" fmla="*/ 108 h 116"/>
                    <a:gd name="T28" fmla="*/ 96 w 118"/>
                    <a:gd name="T29" fmla="*/ 55 h 116"/>
                    <a:gd name="T30" fmla="*/ 102 w 118"/>
                    <a:gd name="T31" fmla="*/ 57 h 116"/>
                    <a:gd name="T32" fmla="*/ 109 w 118"/>
                    <a:gd name="T33" fmla="*/ 54 h 116"/>
                    <a:gd name="T34" fmla="*/ 115 w 118"/>
                    <a:gd name="T35" fmla="*/ 48 h 116"/>
                    <a:gd name="T36" fmla="*/ 118 w 118"/>
                    <a:gd name="T37" fmla="*/ 41 h 116"/>
                    <a:gd name="T38" fmla="*/ 115 w 118"/>
                    <a:gd name="T39" fmla="*/ 34 h 116"/>
                    <a:gd name="T40" fmla="*/ 84 w 118"/>
                    <a:gd name="T41" fmla="*/ 3 h 116"/>
                    <a:gd name="T42" fmla="*/ 68 w 118"/>
                    <a:gd name="T43" fmla="*/ 105 h 116"/>
                    <a:gd name="T44" fmla="*/ 65 w 118"/>
                    <a:gd name="T45" fmla="*/ 108 h 116"/>
                    <a:gd name="T46" fmla="*/ 64 w 118"/>
                    <a:gd name="T47" fmla="*/ 108 h 116"/>
                    <a:gd name="T48" fmla="*/ 61 w 118"/>
                    <a:gd name="T49" fmla="*/ 107 h 116"/>
                    <a:gd name="T50" fmla="*/ 10 w 118"/>
                    <a:gd name="T51" fmla="*/ 56 h 116"/>
                    <a:gd name="T52" fmla="*/ 9 w 118"/>
                    <a:gd name="T53" fmla="*/ 53 h 116"/>
                    <a:gd name="T54" fmla="*/ 11 w 118"/>
                    <a:gd name="T55" fmla="*/ 50 h 116"/>
                    <a:gd name="T56" fmla="*/ 36 w 118"/>
                    <a:gd name="T57" fmla="*/ 40 h 116"/>
                    <a:gd name="T58" fmla="*/ 87 w 118"/>
                    <a:gd name="T59" fmla="*/ 58 h 116"/>
                    <a:gd name="T60" fmla="*/ 68 w 118"/>
                    <a:gd name="T61" fmla="*/ 105 h 116"/>
                    <a:gd name="T62" fmla="*/ 109 w 118"/>
                    <a:gd name="T63" fmla="*/ 42 h 116"/>
                    <a:gd name="T64" fmla="*/ 103 w 118"/>
                    <a:gd name="T65" fmla="*/ 48 h 116"/>
                    <a:gd name="T66" fmla="*/ 100 w 118"/>
                    <a:gd name="T67" fmla="*/ 48 h 116"/>
                    <a:gd name="T68" fmla="*/ 93 w 118"/>
                    <a:gd name="T69" fmla="*/ 41 h 116"/>
                    <a:gd name="T70" fmla="*/ 88 w 118"/>
                    <a:gd name="T71" fmla="*/ 55 h 116"/>
                    <a:gd name="T72" fmla="*/ 88 w 118"/>
                    <a:gd name="T73" fmla="*/ 54 h 116"/>
                    <a:gd name="T74" fmla="*/ 53 w 118"/>
                    <a:gd name="T75" fmla="*/ 39 h 116"/>
                    <a:gd name="T76" fmla="*/ 42 w 118"/>
                    <a:gd name="T77" fmla="*/ 38 h 116"/>
                    <a:gd name="T78" fmla="*/ 76 w 118"/>
                    <a:gd name="T79" fmla="*/ 24 h 116"/>
                    <a:gd name="T80" fmla="*/ 70 w 118"/>
                    <a:gd name="T81" fmla="*/ 17 h 116"/>
                    <a:gd name="T82" fmla="*/ 70 w 118"/>
                    <a:gd name="T83" fmla="*/ 14 h 116"/>
                    <a:gd name="T84" fmla="*/ 75 w 118"/>
                    <a:gd name="T85" fmla="*/ 9 h 116"/>
                    <a:gd name="T86" fmla="*/ 78 w 118"/>
                    <a:gd name="T87" fmla="*/ 9 h 116"/>
                    <a:gd name="T88" fmla="*/ 109 w 118"/>
                    <a:gd name="T89" fmla="*/ 39 h 116"/>
                    <a:gd name="T90" fmla="*/ 109 w 118"/>
                    <a:gd name="T91" fmla="*/ 42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18" h="116">
                      <a:moveTo>
                        <a:pt x="84" y="3"/>
                      </a:moveTo>
                      <a:cubicBezTo>
                        <a:pt x="82" y="1"/>
                        <a:pt x="79" y="0"/>
                        <a:pt x="77" y="0"/>
                      </a:cubicBezTo>
                      <a:cubicBezTo>
                        <a:pt x="74" y="0"/>
                        <a:pt x="71" y="1"/>
                        <a:pt x="70" y="3"/>
                      </a:cubicBezTo>
                      <a:cubicBezTo>
                        <a:pt x="64" y="9"/>
                        <a:pt x="64" y="9"/>
                        <a:pt x="64" y="9"/>
                      </a:cubicBezTo>
                      <a:cubicBezTo>
                        <a:pt x="62" y="10"/>
                        <a:pt x="61" y="13"/>
                        <a:pt x="61" y="16"/>
                      </a:cubicBezTo>
                      <a:cubicBezTo>
                        <a:pt x="61" y="18"/>
                        <a:pt x="62" y="19"/>
                        <a:pt x="62" y="21"/>
                      </a:cubicBez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5" y="44"/>
                        <a:pt x="2" y="48"/>
                        <a:pt x="1" y="51"/>
                      </a:cubicBezTo>
                      <a:cubicBezTo>
                        <a:pt x="0" y="55"/>
                        <a:pt x="2" y="59"/>
                        <a:pt x="5" y="62"/>
                      </a:cubicBezTo>
                      <a:cubicBezTo>
                        <a:pt x="55" y="112"/>
                        <a:pt x="55" y="112"/>
                        <a:pt x="55" y="112"/>
                      </a:cubicBezTo>
                      <a:cubicBezTo>
                        <a:pt x="58" y="115"/>
                        <a:pt x="61" y="116"/>
                        <a:pt x="64" y="116"/>
                      </a:cubicBezTo>
                      <a:cubicBezTo>
                        <a:pt x="64" y="116"/>
                        <a:pt x="64" y="116"/>
                        <a:pt x="64" y="116"/>
                      </a:cubicBezTo>
                      <a:cubicBezTo>
                        <a:pt x="65" y="116"/>
                        <a:pt x="66" y="116"/>
                        <a:pt x="66" y="116"/>
                      </a:cubicBezTo>
                      <a:cubicBezTo>
                        <a:pt x="70" y="115"/>
                        <a:pt x="74" y="112"/>
                        <a:pt x="75" y="108"/>
                      </a:cubicBezTo>
                      <a:cubicBezTo>
                        <a:pt x="96" y="55"/>
                        <a:pt x="96" y="55"/>
                        <a:pt x="96" y="55"/>
                      </a:cubicBezTo>
                      <a:cubicBezTo>
                        <a:pt x="98" y="56"/>
                        <a:pt x="100" y="57"/>
                        <a:pt x="102" y="57"/>
                      </a:cubicBezTo>
                      <a:cubicBezTo>
                        <a:pt x="105" y="57"/>
                        <a:pt x="107" y="56"/>
                        <a:pt x="109" y="54"/>
                      </a:cubicBezTo>
                      <a:cubicBezTo>
                        <a:pt x="115" y="48"/>
                        <a:pt x="115" y="48"/>
                        <a:pt x="115" y="48"/>
                      </a:cubicBezTo>
                      <a:cubicBezTo>
                        <a:pt x="117" y="46"/>
                        <a:pt x="118" y="44"/>
                        <a:pt x="118" y="41"/>
                      </a:cubicBezTo>
                      <a:cubicBezTo>
                        <a:pt x="118" y="38"/>
                        <a:pt x="117" y="36"/>
                        <a:pt x="115" y="34"/>
                      </a:cubicBezTo>
                      <a:lnTo>
                        <a:pt x="84" y="3"/>
                      </a:lnTo>
                      <a:close/>
                      <a:moveTo>
                        <a:pt x="68" y="105"/>
                      </a:moveTo>
                      <a:cubicBezTo>
                        <a:pt x="67" y="107"/>
                        <a:pt x="66" y="108"/>
                        <a:pt x="65" y="108"/>
                      </a:cubicBezTo>
                      <a:cubicBezTo>
                        <a:pt x="64" y="108"/>
                        <a:pt x="64" y="108"/>
                        <a:pt x="64" y="108"/>
                      </a:cubicBezTo>
                      <a:cubicBezTo>
                        <a:pt x="63" y="108"/>
                        <a:pt x="62" y="108"/>
                        <a:pt x="61" y="107"/>
                      </a:cubicBezTo>
                      <a:cubicBezTo>
                        <a:pt x="10" y="56"/>
                        <a:pt x="10" y="56"/>
                        <a:pt x="10" y="56"/>
                      </a:cubicBezTo>
                      <a:cubicBezTo>
                        <a:pt x="9" y="56"/>
                        <a:pt x="9" y="54"/>
                        <a:pt x="9" y="53"/>
                      </a:cubicBezTo>
                      <a:cubicBezTo>
                        <a:pt x="9" y="52"/>
                        <a:pt x="10" y="51"/>
                        <a:pt x="11" y="50"/>
                      </a:cubicBezTo>
                      <a:cubicBezTo>
                        <a:pt x="36" y="40"/>
                        <a:pt x="36" y="40"/>
                        <a:pt x="36" y="40"/>
                      </a:cubicBezTo>
                      <a:cubicBezTo>
                        <a:pt x="53" y="46"/>
                        <a:pt x="70" y="40"/>
                        <a:pt x="87" y="58"/>
                      </a:cubicBezTo>
                      <a:lnTo>
                        <a:pt x="68" y="105"/>
                      </a:lnTo>
                      <a:close/>
                      <a:moveTo>
                        <a:pt x="109" y="42"/>
                      </a:moveTo>
                      <a:cubicBezTo>
                        <a:pt x="103" y="48"/>
                        <a:pt x="103" y="48"/>
                        <a:pt x="103" y="48"/>
                      </a:cubicBezTo>
                      <a:cubicBezTo>
                        <a:pt x="103" y="49"/>
                        <a:pt x="101" y="49"/>
                        <a:pt x="100" y="48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88" y="55"/>
                        <a:pt x="88" y="55"/>
                        <a:pt x="88" y="55"/>
                      </a:cubicBezTo>
                      <a:cubicBezTo>
                        <a:pt x="88" y="54"/>
                        <a:pt x="88" y="54"/>
                        <a:pt x="88" y="54"/>
                      </a:cubicBezTo>
                      <a:cubicBezTo>
                        <a:pt x="76" y="42"/>
                        <a:pt x="64" y="41"/>
                        <a:pt x="53" y="39"/>
                      </a:cubicBezTo>
                      <a:cubicBezTo>
                        <a:pt x="49" y="39"/>
                        <a:pt x="46" y="38"/>
                        <a:pt x="42" y="38"/>
                      </a:cubicBez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0" y="17"/>
                        <a:pt x="70" y="17"/>
                        <a:pt x="70" y="17"/>
                      </a:cubicBezTo>
                      <a:cubicBezTo>
                        <a:pt x="69" y="16"/>
                        <a:pt x="69" y="15"/>
                        <a:pt x="70" y="14"/>
                      </a:cubicBezTo>
                      <a:cubicBezTo>
                        <a:pt x="75" y="9"/>
                        <a:pt x="75" y="9"/>
                        <a:pt x="75" y="9"/>
                      </a:cubicBezTo>
                      <a:cubicBezTo>
                        <a:pt x="76" y="8"/>
                        <a:pt x="77" y="8"/>
                        <a:pt x="78" y="9"/>
                      </a:cubicBezTo>
                      <a:cubicBezTo>
                        <a:pt x="109" y="39"/>
                        <a:pt x="109" y="39"/>
                        <a:pt x="109" y="39"/>
                      </a:cubicBezTo>
                      <a:cubicBezTo>
                        <a:pt x="110" y="40"/>
                        <a:pt x="110" y="42"/>
                        <a:pt x="109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îṩļîḋè">
                  <a:extLst>
                    <a:ext uri="{FF2B5EF4-FFF2-40B4-BE49-F238E27FC236}">
                      <a16:creationId xmlns="" xmlns:a16="http://schemas.microsoft.com/office/drawing/2014/main" id="{238CF979-F33E-4B1B-84C8-6E501056383B}"/>
                    </a:ext>
                  </a:extLst>
                </p:cNvPr>
                <p:cNvSpPr/>
                <p:nvPr/>
              </p:nvSpPr>
              <p:spPr bwMode="auto">
                <a:xfrm>
                  <a:off x="1811520" y="5341778"/>
                  <a:ext cx="63370" cy="62050"/>
                </a:xfrm>
                <a:custGeom>
                  <a:avLst/>
                  <a:gdLst>
                    <a:gd name="T0" fmla="*/ 10 w 20"/>
                    <a:gd name="T1" fmla="*/ 20 h 20"/>
                    <a:gd name="T2" fmla="*/ 20 w 20"/>
                    <a:gd name="T3" fmla="*/ 10 h 20"/>
                    <a:gd name="T4" fmla="*/ 10 w 20"/>
                    <a:gd name="T5" fmla="*/ 0 h 20"/>
                    <a:gd name="T6" fmla="*/ 0 w 20"/>
                    <a:gd name="T7" fmla="*/ 10 h 20"/>
                    <a:gd name="T8" fmla="*/ 10 w 20"/>
                    <a:gd name="T9" fmla="*/ 20 h 20"/>
                    <a:gd name="T10" fmla="*/ 10 w 20"/>
                    <a:gd name="T11" fmla="*/ 4 h 20"/>
                    <a:gd name="T12" fmla="*/ 16 w 20"/>
                    <a:gd name="T13" fmla="*/ 10 h 20"/>
                    <a:gd name="T14" fmla="*/ 10 w 20"/>
                    <a:gd name="T15" fmla="*/ 16 h 20"/>
                    <a:gd name="T16" fmla="*/ 4 w 20"/>
                    <a:gd name="T17" fmla="*/ 10 h 20"/>
                    <a:gd name="T18" fmla="*/ 10 w 20"/>
                    <a:gd name="T19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0">
                      <a:moveTo>
                        <a:pt x="10" y="20"/>
                      </a:moveTo>
                      <a:cubicBezTo>
                        <a:pt x="16" y="20"/>
                        <a:pt x="20" y="16"/>
                        <a:pt x="20" y="10"/>
                      </a:cubicBezTo>
                      <a:cubicBezTo>
                        <a:pt x="20" y="4"/>
                        <a:pt x="16" y="0"/>
                        <a:pt x="10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6"/>
                        <a:pt x="4" y="20"/>
                        <a:pt x="10" y="20"/>
                      </a:cubicBezTo>
                      <a:close/>
                      <a:moveTo>
                        <a:pt x="10" y="4"/>
                      </a:moveTo>
                      <a:cubicBezTo>
                        <a:pt x="13" y="4"/>
                        <a:pt x="16" y="7"/>
                        <a:pt x="16" y="10"/>
                      </a:cubicBezTo>
                      <a:cubicBezTo>
                        <a:pt x="16" y="13"/>
                        <a:pt x="13" y="16"/>
                        <a:pt x="10" y="16"/>
                      </a:cubicBezTo>
                      <a:cubicBezTo>
                        <a:pt x="7" y="16"/>
                        <a:pt x="4" y="13"/>
                        <a:pt x="4" y="10"/>
                      </a:cubicBezTo>
                      <a:cubicBezTo>
                        <a:pt x="4" y="7"/>
                        <a:pt x="7" y="4"/>
                        <a:pt x="1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$ļîḓe">
                  <a:extLst>
                    <a:ext uri="{FF2B5EF4-FFF2-40B4-BE49-F238E27FC236}">
                      <a16:creationId xmlns="" xmlns:a16="http://schemas.microsoft.com/office/drawing/2014/main" id="{4A150E19-00E9-4614-8122-4D83CA553B54}"/>
                    </a:ext>
                  </a:extLst>
                </p:cNvPr>
                <p:cNvSpPr/>
                <p:nvPr/>
              </p:nvSpPr>
              <p:spPr bwMode="auto">
                <a:xfrm>
                  <a:off x="1975226" y="5142426"/>
                  <a:ext cx="62050" cy="62050"/>
                </a:xfrm>
                <a:custGeom>
                  <a:avLst/>
                  <a:gdLst>
                    <a:gd name="T0" fmla="*/ 10 w 20"/>
                    <a:gd name="T1" fmla="*/ 0 h 20"/>
                    <a:gd name="T2" fmla="*/ 0 w 20"/>
                    <a:gd name="T3" fmla="*/ 10 h 20"/>
                    <a:gd name="T4" fmla="*/ 10 w 20"/>
                    <a:gd name="T5" fmla="*/ 20 h 20"/>
                    <a:gd name="T6" fmla="*/ 20 w 20"/>
                    <a:gd name="T7" fmla="*/ 10 h 20"/>
                    <a:gd name="T8" fmla="*/ 10 w 20"/>
                    <a:gd name="T9" fmla="*/ 0 h 20"/>
                    <a:gd name="T10" fmla="*/ 10 w 20"/>
                    <a:gd name="T11" fmla="*/ 16 h 20"/>
                    <a:gd name="T12" fmla="*/ 4 w 20"/>
                    <a:gd name="T13" fmla="*/ 10 h 20"/>
                    <a:gd name="T14" fmla="*/ 10 w 20"/>
                    <a:gd name="T15" fmla="*/ 4 h 20"/>
                    <a:gd name="T16" fmla="*/ 16 w 20"/>
                    <a:gd name="T17" fmla="*/ 10 h 20"/>
                    <a:gd name="T18" fmla="*/ 10 w 20"/>
                    <a:gd name="T19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0">
                      <a:moveTo>
                        <a:pt x="10" y="0"/>
                      </a:move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6"/>
                        <a:pt x="4" y="20"/>
                        <a:pt x="10" y="20"/>
                      </a:cubicBezTo>
                      <a:cubicBezTo>
                        <a:pt x="16" y="20"/>
                        <a:pt x="20" y="16"/>
                        <a:pt x="20" y="10"/>
                      </a:cubicBezTo>
                      <a:cubicBezTo>
                        <a:pt x="20" y="4"/>
                        <a:pt x="16" y="0"/>
                        <a:pt x="10" y="0"/>
                      </a:cubicBezTo>
                      <a:close/>
                      <a:moveTo>
                        <a:pt x="10" y="16"/>
                      </a:moveTo>
                      <a:cubicBezTo>
                        <a:pt x="7" y="16"/>
                        <a:pt x="4" y="13"/>
                        <a:pt x="4" y="10"/>
                      </a:cubicBezTo>
                      <a:cubicBezTo>
                        <a:pt x="4" y="7"/>
                        <a:pt x="7" y="4"/>
                        <a:pt x="10" y="4"/>
                      </a:cubicBezTo>
                      <a:cubicBezTo>
                        <a:pt x="13" y="4"/>
                        <a:pt x="16" y="7"/>
                        <a:pt x="16" y="10"/>
                      </a:cubicBezTo>
                      <a:cubicBezTo>
                        <a:pt x="16" y="13"/>
                        <a:pt x="13" y="16"/>
                        <a:pt x="1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î$liḓe">
                  <a:extLst>
                    <a:ext uri="{FF2B5EF4-FFF2-40B4-BE49-F238E27FC236}">
                      <a16:creationId xmlns="" xmlns:a16="http://schemas.microsoft.com/office/drawing/2014/main" id="{BF1C68CB-CC29-4339-9E77-47CC6E6F5B93}"/>
                    </a:ext>
                  </a:extLst>
                </p:cNvPr>
                <p:cNvSpPr/>
                <p:nvPr/>
              </p:nvSpPr>
              <p:spPr bwMode="auto">
                <a:xfrm>
                  <a:off x="1737588" y="5329896"/>
                  <a:ext cx="48848" cy="48848"/>
                </a:xfrm>
                <a:custGeom>
                  <a:avLst/>
                  <a:gdLst>
                    <a:gd name="T0" fmla="*/ 0 w 16"/>
                    <a:gd name="T1" fmla="*/ 8 h 16"/>
                    <a:gd name="T2" fmla="*/ 8 w 16"/>
                    <a:gd name="T3" fmla="*/ 16 h 16"/>
                    <a:gd name="T4" fmla="*/ 16 w 16"/>
                    <a:gd name="T5" fmla="*/ 8 h 16"/>
                    <a:gd name="T6" fmla="*/ 8 w 16"/>
                    <a:gd name="T7" fmla="*/ 0 h 16"/>
                    <a:gd name="T8" fmla="*/ 0 w 16"/>
                    <a:gd name="T9" fmla="*/ 8 h 16"/>
                    <a:gd name="T10" fmla="*/ 8 w 16"/>
                    <a:gd name="T11" fmla="*/ 4 h 16"/>
                    <a:gd name="T12" fmla="*/ 12 w 16"/>
                    <a:gd name="T13" fmla="*/ 8 h 16"/>
                    <a:gd name="T14" fmla="*/ 8 w 16"/>
                    <a:gd name="T15" fmla="*/ 12 h 16"/>
                    <a:gd name="T16" fmla="*/ 4 w 16"/>
                    <a:gd name="T17" fmla="*/ 8 h 16"/>
                    <a:gd name="T18" fmla="*/ 8 w 16"/>
                    <a:gd name="T19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16">
                      <a:moveTo>
                        <a:pt x="0" y="8"/>
                      </a:moveTo>
                      <a:cubicBezTo>
                        <a:pt x="0" y="12"/>
                        <a:pt x="4" y="16"/>
                        <a:pt x="8" y="16"/>
                      </a:cubicBezTo>
                      <a:cubicBezTo>
                        <a:pt x="12" y="16"/>
                        <a:pt x="16" y="12"/>
                        <a:pt x="16" y="8"/>
                      </a:cubicBezTo>
                      <a:cubicBezTo>
                        <a:pt x="16" y="4"/>
                        <a:pt x="12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lose/>
                      <a:moveTo>
                        <a:pt x="8" y="4"/>
                      </a:moveTo>
                      <a:cubicBezTo>
                        <a:pt x="10" y="4"/>
                        <a:pt x="12" y="6"/>
                        <a:pt x="12" y="8"/>
                      </a:cubicBezTo>
                      <a:cubicBezTo>
                        <a:pt x="12" y="10"/>
                        <a:pt x="10" y="12"/>
                        <a:pt x="8" y="12"/>
                      </a:cubicBezTo>
                      <a:cubicBezTo>
                        <a:pt x="6" y="12"/>
                        <a:pt x="4" y="10"/>
                        <a:pt x="4" y="8"/>
                      </a:cubicBezTo>
                      <a:cubicBezTo>
                        <a:pt x="4" y="6"/>
                        <a:pt x="6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íṡḻíḑê">
                  <a:extLst>
                    <a:ext uri="{FF2B5EF4-FFF2-40B4-BE49-F238E27FC236}">
                      <a16:creationId xmlns="" xmlns:a16="http://schemas.microsoft.com/office/drawing/2014/main" id="{806FB4FE-9C19-47BE-8438-5082A93AA38F}"/>
                    </a:ext>
                  </a:extLst>
                </p:cNvPr>
                <p:cNvSpPr/>
                <p:nvPr/>
              </p:nvSpPr>
              <p:spPr bwMode="auto">
                <a:xfrm>
                  <a:off x="1786436" y="5417030"/>
                  <a:ext cx="25084" cy="2508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ṥḻídê">
                  <a:extLst>
                    <a:ext uri="{FF2B5EF4-FFF2-40B4-BE49-F238E27FC236}">
                      <a16:creationId xmlns="" xmlns:a16="http://schemas.microsoft.com/office/drawing/2014/main" id="{EBAD301F-C88F-447B-9489-12236F647AEB}"/>
                    </a:ext>
                  </a:extLst>
                </p:cNvPr>
                <p:cNvSpPr/>
                <p:nvPr/>
              </p:nvSpPr>
              <p:spPr bwMode="auto">
                <a:xfrm>
                  <a:off x="1987108" y="5229560"/>
                  <a:ext cx="25084" cy="2508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8" name="íṩľïḑè">
                <a:extLst>
                  <a:ext uri="{FF2B5EF4-FFF2-40B4-BE49-F238E27FC236}">
                    <a16:creationId xmlns="" xmlns:a16="http://schemas.microsoft.com/office/drawing/2014/main" id="{3EF87D03-FACD-4164-9991-F6BA7E57AFFB}"/>
                  </a:ext>
                </a:extLst>
              </p:cNvPr>
              <p:cNvSpPr/>
              <p:nvPr/>
            </p:nvSpPr>
            <p:spPr bwMode="auto">
              <a:xfrm>
                <a:off x="5990431" y="5247796"/>
                <a:ext cx="468314" cy="468314"/>
              </a:xfrm>
              <a:custGeom>
                <a:avLst/>
                <a:gdLst>
                  <a:gd name="T0" fmla="*/ 111 w 112"/>
                  <a:gd name="T1" fmla="*/ 45 h 112"/>
                  <a:gd name="T2" fmla="*/ 109 w 112"/>
                  <a:gd name="T3" fmla="*/ 38 h 112"/>
                  <a:gd name="T4" fmla="*/ 104 w 112"/>
                  <a:gd name="T5" fmla="*/ 35 h 112"/>
                  <a:gd name="T6" fmla="*/ 104 w 112"/>
                  <a:gd name="T7" fmla="*/ 35 h 112"/>
                  <a:gd name="T8" fmla="*/ 56 w 112"/>
                  <a:gd name="T9" fmla="*/ 4 h 112"/>
                  <a:gd name="T10" fmla="*/ 50 w 112"/>
                  <a:gd name="T11" fmla="*/ 4 h 112"/>
                  <a:gd name="T12" fmla="*/ 50 w 112"/>
                  <a:gd name="T13" fmla="*/ 3 h 112"/>
                  <a:gd name="T14" fmla="*/ 45 w 112"/>
                  <a:gd name="T15" fmla="*/ 1 h 112"/>
                  <a:gd name="T16" fmla="*/ 38 w 112"/>
                  <a:gd name="T17" fmla="*/ 3 h 112"/>
                  <a:gd name="T18" fmla="*/ 35 w 112"/>
                  <a:gd name="T19" fmla="*/ 8 h 112"/>
                  <a:gd name="T20" fmla="*/ 35 w 112"/>
                  <a:gd name="T21" fmla="*/ 8 h 112"/>
                  <a:gd name="T22" fmla="*/ 4 w 112"/>
                  <a:gd name="T23" fmla="*/ 56 h 112"/>
                  <a:gd name="T24" fmla="*/ 4 w 112"/>
                  <a:gd name="T25" fmla="*/ 62 h 112"/>
                  <a:gd name="T26" fmla="*/ 3 w 112"/>
                  <a:gd name="T27" fmla="*/ 62 h 112"/>
                  <a:gd name="T28" fmla="*/ 1 w 112"/>
                  <a:gd name="T29" fmla="*/ 67 h 112"/>
                  <a:gd name="T30" fmla="*/ 3 w 112"/>
                  <a:gd name="T31" fmla="*/ 74 h 112"/>
                  <a:gd name="T32" fmla="*/ 8 w 112"/>
                  <a:gd name="T33" fmla="*/ 77 h 112"/>
                  <a:gd name="T34" fmla="*/ 8 w 112"/>
                  <a:gd name="T35" fmla="*/ 77 h 112"/>
                  <a:gd name="T36" fmla="*/ 56 w 112"/>
                  <a:gd name="T37" fmla="*/ 108 h 112"/>
                  <a:gd name="T38" fmla="*/ 62 w 112"/>
                  <a:gd name="T39" fmla="*/ 108 h 112"/>
                  <a:gd name="T40" fmla="*/ 62 w 112"/>
                  <a:gd name="T41" fmla="*/ 109 h 112"/>
                  <a:gd name="T42" fmla="*/ 67 w 112"/>
                  <a:gd name="T43" fmla="*/ 111 h 112"/>
                  <a:gd name="T44" fmla="*/ 74 w 112"/>
                  <a:gd name="T45" fmla="*/ 109 h 112"/>
                  <a:gd name="T46" fmla="*/ 77 w 112"/>
                  <a:gd name="T47" fmla="*/ 104 h 112"/>
                  <a:gd name="T48" fmla="*/ 77 w 112"/>
                  <a:gd name="T49" fmla="*/ 104 h 112"/>
                  <a:gd name="T50" fmla="*/ 108 w 112"/>
                  <a:gd name="T51" fmla="*/ 56 h 112"/>
                  <a:gd name="T52" fmla="*/ 108 w 112"/>
                  <a:gd name="T53" fmla="*/ 50 h 112"/>
                  <a:gd name="T54" fmla="*/ 109 w 112"/>
                  <a:gd name="T55" fmla="*/ 50 h 112"/>
                  <a:gd name="T56" fmla="*/ 111 w 112"/>
                  <a:gd name="T57" fmla="*/ 45 h 112"/>
                  <a:gd name="T58" fmla="*/ 56 w 112"/>
                  <a:gd name="T59" fmla="*/ 12 h 112"/>
                  <a:gd name="T60" fmla="*/ 96 w 112"/>
                  <a:gd name="T61" fmla="*/ 37 h 112"/>
                  <a:gd name="T62" fmla="*/ 76 w 112"/>
                  <a:gd name="T63" fmla="*/ 42 h 112"/>
                  <a:gd name="T64" fmla="*/ 58 w 112"/>
                  <a:gd name="T65" fmla="*/ 32 h 112"/>
                  <a:gd name="T66" fmla="*/ 53 w 112"/>
                  <a:gd name="T67" fmla="*/ 12 h 112"/>
                  <a:gd name="T68" fmla="*/ 56 w 112"/>
                  <a:gd name="T69" fmla="*/ 12 h 112"/>
                  <a:gd name="T70" fmla="*/ 72 w 112"/>
                  <a:gd name="T71" fmla="*/ 56 h 112"/>
                  <a:gd name="T72" fmla="*/ 56 w 112"/>
                  <a:gd name="T73" fmla="*/ 72 h 112"/>
                  <a:gd name="T74" fmla="*/ 40 w 112"/>
                  <a:gd name="T75" fmla="*/ 56 h 112"/>
                  <a:gd name="T76" fmla="*/ 52 w 112"/>
                  <a:gd name="T77" fmla="*/ 40 h 112"/>
                  <a:gd name="T78" fmla="*/ 53 w 112"/>
                  <a:gd name="T79" fmla="*/ 40 h 112"/>
                  <a:gd name="T80" fmla="*/ 56 w 112"/>
                  <a:gd name="T81" fmla="*/ 40 h 112"/>
                  <a:gd name="T82" fmla="*/ 72 w 112"/>
                  <a:gd name="T83" fmla="*/ 53 h 112"/>
                  <a:gd name="T84" fmla="*/ 72 w 112"/>
                  <a:gd name="T85" fmla="*/ 53 h 112"/>
                  <a:gd name="T86" fmla="*/ 72 w 112"/>
                  <a:gd name="T87" fmla="*/ 56 h 112"/>
                  <a:gd name="T88" fmla="*/ 12 w 112"/>
                  <a:gd name="T89" fmla="*/ 56 h 112"/>
                  <a:gd name="T90" fmla="*/ 37 w 112"/>
                  <a:gd name="T91" fmla="*/ 16 h 112"/>
                  <a:gd name="T92" fmla="*/ 42 w 112"/>
                  <a:gd name="T93" fmla="*/ 36 h 112"/>
                  <a:gd name="T94" fmla="*/ 32 w 112"/>
                  <a:gd name="T95" fmla="*/ 54 h 112"/>
                  <a:gd name="T96" fmla="*/ 12 w 112"/>
                  <a:gd name="T97" fmla="*/ 60 h 112"/>
                  <a:gd name="T98" fmla="*/ 12 w 112"/>
                  <a:gd name="T99" fmla="*/ 56 h 112"/>
                  <a:gd name="T100" fmla="*/ 56 w 112"/>
                  <a:gd name="T101" fmla="*/ 100 h 112"/>
                  <a:gd name="T102" fmla="*/ 16 w 112"/>
                  <a:gd name="T103" fmla="*/ 75 h 112"/>
                  <a:gd name="T104" fmla="*/ 36 w 112"/>
                  <a:gd name="T105" fmla="*/ 70 h 112"/>
                  <a:gd name="T106" fmla="*/ 54 w 112"/>
                  <a:gd name="T107" fmla="*/ 80 h 112"/>
                  <a:gd name="T108" fmla="*/ 60 w 112"/>
                  <a:gd name="T109" fmla="*/ 100 h 112"/>
                  <a:gd name="T110" fmla="*/ 56 w 112"/>
                  <a:gd name="T111" fmla="*/ 100 h 112"/>
                  <a:gd name="T112" fmla="*/ 100 w 112"/>
                  <a:gd name="T113" fmla="*/ 56 h 112"/>
                  <a:gd name="T114" fmla="*/ 75 w 112"/>
                  <a:gd name="T115" fmla="*/ 96 h 112"/>
                  <a:gd name="T116" fmla="*/ 70 w 112"/>
                  <a:gd name="T117" fmla="*/ 76 h 112"/>
                  <a:gd name="T118" fmla="*/ 80 w 112"/>
                  <a:gd name="T119" fmla="*/ 58 h 112"/>
                  <a:gd name="T120" fmla="*/ 100 w 112"/>
                  <a:gd name="T121" fmla="*/ 53 h 112"/>
                  <a:gd name="T122" fmla="*/ 100 w 112"/>
                  <a:gd name="T123" fmla="*/ 5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2" h="112">
                    <a:moveTo>
                      <a:pt x="111" y="45"/>
                    </a:move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6"/>
                      <a:pt x="106" y="34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95" y="17"/>
                      <a:pt x="77" y="4"/>
                      <a:pt x="56" y="4"/>
                    </a:cubicBezTo>
                    <a:cubicBezTo>
                      <a:pt x="54" y="4"/>
                      <a:pt x="52" y="4"/>
                      <a:pt x="50" y="4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1"/>
                      <a:pt x="48" y="0"/>
                      <a:pt x="45" y="1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6" y="3"/>
                      <a:pt x="34" y="6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17" y="17"/>
                      <a:pt x="4" y="35"/>
                      <a:pt x="4" y="56"/>
                    </a:cubicBezTo>
                    <a:cubicBezTo>
                      <a:pt x="4" y="58"/>
                      <a:pt x="4" y="60"/>
                      <a:pt x="4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2"/>
                      <a:pt x="0" y="65"/>
                      <a:pt x="1" y="67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3" y="76"/>
                      <a:pt x="6" y="78"/>
                      <a:pt x="8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17" y="95"/>
                      <a:pt x="35" y="108"/>
                      <a:pt x="56" y="108"/>
                    </a:cubicBezTo>
                    <a:cubicBezTo>
                      <a:pt x="58" y="108"/>
                      <a:pt x="60" y="108"/>
                      <a:pt x="62" y="108"/>
                    </a:cubicBezTo>
                    <a:cubicBezTo>
                      <a:pt x="62" y="109"/>
                      <a:pt x="62" y="109"/>
                      <a:pt x="62" y="109"/>
                    </a:cubicBezTo>
                    <a:cubicBezTo>
                      <a:pt x="62" y="111"/>
                      <a:pt x="65" y="112"/>
                      <a:pt x="67" y="111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7" y="109"/>
                      <a:pt x="78" y="106"/>
                      <a:pt x="77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95" y="95"/>
                      <a:pt x="108" y="77"/>
                      <a:pt x="108" y="56"/>
                    </a:cubicBezTo>
                    <a:cubicBezTo>
                      <a:pt x="108" y="54"/>
                      <a:pt x="108" y="52"/>
                      <a:pt x="108" y="50"/>
                    </a:cubicBezTo>
                    <a:cubicBezTo>
                      <a:pt x="109" y="50"/>
                      <a:pt x="109" y="50"/>
                      <a:pt x="109" y="50"/>
                    </a:cubicBezTo>
                    <a:cubicBezTo>
                      <a:pt x="111" y="50"/>
                      <a:pt x="112" y="48"/>
                      <a:pt x="111" y="45"/>
                    </a:cubicBezTo>
                    <a:close/>
                    <a:moveTo>
                      <a:pt x="56" y="12"/>
                    </a:moveTo>
                    <a:cubicBezTo>
                      <a:pt x="74" y="12"/>
                      <a:pt x="89" y="22"/>
                      <a:pt x="96" y="37"/>
                    </a:cubicBezTo>
                    <a:cubicBezTo>
                      <a:pt x="76" y="42"/>
                      <a:pt x="76" y="42"/>
                      <a:pt x="76" y="42"/>
                    </a:cubicBezTo>
                    <a:cubicBezTo>
                      <a:pt x="72" y="37"/>
                      <a:pt x="65" y="33"/>
                      <a:pt x="58" y="3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4" y="12"/>
                      <a:pt x="55" y="12"/>
                      <a:pt x="56" y="12"/>
                    </a:cubicBezTo>
                    <a:close/>
                    <a:moveTo>
                      <a:pt x="72" y="56"/>
                    </a:moveTo>
                    <a:cubicBezTo>
                      <a:pt x="72" y="65"/>
                      <a:pt x="65" y="72"/>
                      <a:pt x="56" y="72"/>
                    </a:cubicBezTo>
                    <a:cubicBezTo>
                      <a:pt x="47" y="72"/>
                      <a:pt x="40" y="65"/>
                      <a:pt x="40" y="56"/>
                    </a:cubicBezTo>
                    <a:cubicBezTo>
                      <a:pt x="40" y="48"/>
                      <a:pt x="45" y="42"/>
                      <a:pt x="52" y="4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4" y="40"/>
                      <a:pt x="55" y="40"/>
                      <a:pt x="56" y="40"/>
                    </a:cubicBezTo>
                    <a:cubicBezTo>
                      <a:pt x="64" y="40"/>
                      <a:pt x="70" y="45"/>
                      <a:pt x="72" y="53"/>
                    </a:cubicBezTo>
                    <a:cubicBezTo>
                      <a:pt x="72" y="53"/>
                      <a:pt x="72" y="53"/>
                      <a:pt x="72" y="53"/>
                    </a:cubicBezTo>
                    <a:cubicBezTo>
                      <a:pt x="72" y="54"/>
                      <a:pt x="72" y="55"/>
                      <a:pt x="72" y="56"/>
                    </a:cubicBezTo>
                    <a:close/>
                    <a:moveTo>
                      <a:pt x="12" y="56"/>
                    </a:moveTo>
                    <a:cubicBezTo>
                      <a:pt x="12" y="38"/>
                      <a:pt x="22" y="23"/>
                      <a:pt x="37" y="1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37" y="40"/>
                      <a:pt x="33" y="47"/>
                      <a:pt x="32" y="54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2" y="58"/>
                      <a:pt x="12" y="57"/>
                      <a:pt x="12" y="56"/>
                    </a:cubicBezTo>
                    <a:close/>
                    <a:moveTo>
                      <a:pt x="56" y="100"/>
                    </a:moveTo>
                    <a:cubicBezTo>
                      <a:pt x="38" y="100"/>
                      <a:pt x="23" y="90"/>
                      <a:pt x="16" y="75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40" y="75"/>
                      <a:pt x="47" y="79"/>
                      <a:pt x="54" y="80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58" y="100"/>
                      <a:pt x="57" y="100"/>
                      <a:pt x="56" y="100"/>
                    </a:cubicBezTo>
                    <a:close/>
                    <a:moveTo>
                      <a:pt x="100" y="56"/>
                    </a:moveTo>
                    <a:cubicBezTo>
                      <a:pt x="100" y="74"/>
                      <a:pt x="90" y="89"/>
                      <a:pt x="75" y="9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5" y="72"/>
                      <a:pt x="79" y="65"/>
                      <a:pt x="80" y="58"/>
                    </a:cubicBezTo>
                    <a:cubicBezTo>
                      <a:pt x="100" y="53"/>
                      <a:pt x="100" y="53"/>
                      <a:pt x="100" y="53"/>
                    </a:cubicBezTo>
                    <a:cubicBezTo>
                      <a:pt x="100" y="54"/>
                      <a:pt x="100" y="55"/>
                      <a:pt x="100" y="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s1îḓê">
                <a:extLst>
                  <a:ext uri="{FF2B5EF4-FFF2-40B4-BE49-F238E27FC236}">
                    <a16:creationId xmlns="" xmlns:a16="http://schemas.microsoft.com/office/drawing/2014/main" id="{0A7F0793-8FA5-419D-8A93-998A37E83611}"/>
                  </a:ext>
                </a:extLst>
              </p:cNvPr>
              <p:cNvSpPr/>
              <p:nvPr/>
            </p:nvSpPr>
            <p:spPr bwMode="auto">
              <a:xfrm>
                <a:off x="4563435" y="4197557"/>
                <a:ext cx="467067" cy="482990"/>
              </a:xfrm>
              <a:custGeom>
                <a:avLst/>
                <a:gdLst>
                  <a:gd name="T0" fmla="*/ 186 w 186"/>
                  <a:gd name="T1" fmla="*/ 108 h 192"/>
                  <a:gd name="T2" fmla="*/ 170 w 186"/>
                  <a:gd name="T3" fmla="*/ 89 h 192"/>
                  <a:gd name="T4" fmla="*/ 171 w 186"/>
                  <a:gd name="T5" fmla="*/ 77 h 192"/>
                  <a:gd name="T6" fmla="*/ 94 w 186"/>
                  <a:gd name="T7" fmla="*/ 0 h 192"/>
                  <a:gd name="T8" fmla="*/ 17 w 186"/>
                  <a:gd name="T9" fmla="*/ 77 h 192"/>
                  <a:gd name="T10" fmla="*/ 18 w 186"/>
                  <a:gd name="T11" fmla="*/ 87 h 192"/>
                  <a:gd name="T12" fmla="*/ 0 w 186"/>
                  <a:gd name="T13" fmla="*/ 106 h 192"/>
                  <a:gd name="T14" fmla="*/ 19 w 186"/>
                  <a:gd name="T15" fmla="*/ 125 h 192"/>
                  <a:gd name="T16" fmla="*/ 22 w 186"/>
                  <a:gd name="T17" fmla="*/ 125 h 192"/>
                  <a:gd name="T18" fmla="*/ 22 w 186"/>
                  <a:gd name="T19" fmla="*/ 133 h 192"/>
                  <a:gd name="T20" fmla="*/ 30 w 186"/>
                  <a:gd name="T21" fmla="*/ 141 h 192"/>
                  <a:gd name="T22" fmla="*/ 43 w 186"/>
                  <a:gd name="T23" fmla="*/ 141 h 192"/>
                  <a:gd name="T24" fmla="*/ 51 w 186"/>
                  <a:gd name="T25" fmla="*/ 133 h 192"/>
                  <a:gd name="T26" fmla="*/ 51 w 186"/>
                  <a:gd name="T27" fmla="*/ 81 h 192"/>
                  <a:gd name="T28" fmla="*/ 43 w 186"/>
                  <a:gd name="T29" fmla="*/ 73 h 192"/>
                  <a:gd name="T30" fmla="*/ 30 w 186"/>
                  <a:gd name="T31" fmla="*/ 73 h 192"/>
                  <a:gd name="T32" fmla="*/ 26 w 186"/>
                  <a:gd name="T33" fmla="*/ 74 h 192"/>
                  <a:gd name="T34" fmla="*/ 94 w 186"/>
                  <a:gd name="T35" fmla="*/ 18 h 192"/>
                  <a:gd name="T36" fmla="*/ 162 w 186"/>
                  <a:gd name="T37" fmla="*/ 76 h 192"/>
                  <a:gd name="T38" fmla="*/ 156 w 186"/>
                  <a:gd name="T39" fmla="*/ 73 h 192"/>
                  <a:gd name="T40" fmla="*/ 143 w 186"/>
                  <a:gd name="T41" fmla="*/ 73 h 192"/>
                  <a:gd name="T42" fmla="*/ 135 w 186"/>
                  <a:gd name="T43" fmla="*/ 81 h 192"/>
                  <a:gd name="T44" fmla="*/ 135 w 186"/>
                  <a:gd name="T45" fmla="*/ 133 h 192"/>
                  <a:gd name="T46" fmla="*/ 143 w 186"/>
                  <a:gd name="T47" fmla="*/ 141 h 192"/>
                  <a:gd name="T48" fmla="*/ 156 w 186"/>
                  <a:gd name="T49" fmla="*/ 141 h 192"/>
                  <a:gd name="T50" fmla="*/ 159 w 186"/>
                  <a:gd name="T51" fmla="*/ 140 h 192"/>
                  <a:gd name="T52" fmla="*/ 122 w 186"/>
                  <a:gd name="T53" fmla="*/ 174 h 192"/>
                  <a:gd name="T54" fmla="*/ 106 w 186"/>
                  <a:gd name="T55" fmla="*/ 163 h 192"/>
                  <a:gd name="T56" fmla="*/ 89 w 186"/>
                  <a:gd name="T57" fmla="*/ 178 h 192"/>
                  <a:gd name="T58" fmla="*/ 106 w 186"/>
                  <a:gd name="T59" fmla="*/ 192 h 192"/>
                  <a:gd name="T60" fmla="*/ 122 w 186"/>
                  <a:gd name="T61" fmla="*/ 183 h 192"/>
                  <a:gd name="T62" fmla="*/ 171 w 186"/>
                  <a:gd name="T63" fmla="*/ 126 h 192"/>
                  <a:gd name="T64" fmla="*/ 186 w 186"/>
                  <a:gd name="T65" fmla="*/ 108 h 192"/>
                  <a:gd name="T66" fmla="*/ 164 w 186"/>
                  <a:gd name="T67" fmla="*/ 126 h 192"/>
                  <a:gd name="T68" fmla="*/ 164 w 186"/>
                  <a:gd name="T69" fmla="*/ 126 h 192"/>
                  <a:gd name="T70" fmla="*/ 164 w 186"/>
                  <a:gd name="T71" fmla="*/ 127 h 192"/>
                  <a:gd name="T72" fmla="*/ 164 w 186"/>
                  <a:gd name="T73" fmla="*/ 12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6" h="192">
                    <a:moveTo>
                      <a:pt x="186" y="108"/>
                    </a:moveTo>
                    <a:cubicBezTo>
                      <a:pt x="186" y="99"/>
                      <a:pt x="179" y="91"/>
                      <a:pt x="170" y="89"/>
                    </a:cubicBezTo>
                    <a:cubicBezTo>
                      <a:pt x="171" y="85"/>
                      <a:pt x="171" y="81"/>
                      <a:pt x="171" y="77"/>
                    </a:cubicBezTo>
                    <a:cubicBezTo>
                      <a:pt x="171" y="35"/>
                      <a:pt x="137" y="0"/>
                      <a:pt x="94" y="0"/>
                    </a:cubicBezTo>
                    <a:cubicBezTo>
                      <a:pt x="51" y="0"/>
                      <a:pt x="17" y="35"/>
                      <a:pt x="17" y="77"/>
                    </a:cubicBezTo>
                    <a:cubicBezTo>
                      <a:pt x="17" y="81"/>
                      <a:pt x="17" y="84"/>
                      <a:pt x="18" y="87"/>
                    </a:cubicBezTo>
                    <a:cubicBezTo>
                      <a:pt x="8" y="88"/>
                      <a:pt x="0" y="96"/>
                      <a:pt x="0" y="106"/>
                    </a:cubicBezTo>
                    <a:cubicBezTo>
                      <a:pt x="0" y="117"/>
                      <a:pt x="8" y="125"/>
                      <a:pt x="19" y="125"/>
                    </a:cubicBezTo>
                    <a:cubicBezTo>
                      <a:pt x="20" y="125"/>
                      <a:pt x="21" y="125"/>
                      <a:pt x="22" y="125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2" y="137"/>
                      <a:pt x="25" y="141"/>
                      <a:pt x="30" y="141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8" y="141"/>
                      <a:pt x="51" y="137"/>
                      <a:pt x="51" y="133"/>
                    </a:cubicBezTo>
                    <a:cubicBezTo>
                      <a:pt x="51" y="81"/>
                      <a:pt x="51" y="81"/>
                      <a:pt x="51" y="81"/>
                    </a:cubicBezTo>
                    <a:cubicBezTo>
                      <a:pt x="51" y="77"/>
                      <a:pt x="48" y="73"/>
                      <a:pt x="43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29" y="73"/>
                      <a:pt x="27" y="74"/>
                      <a:pt x="26" y="74"/>
                    </a:cubicBezTo>
                    <a:cubicBezTo>
                      <a:pt x="32" y="42"/>
                      <a:pt x="60" y="18"/>
                      <a:pt x="94" y="18"/>
                    </a:cubicBezTo>
                    <a:cubicBezTo>
                      <a:pt x="129" y="18"/>
                      <a:pt x="157" y="43"/>
                      <a:pt x="162" y="76"/>
                    </a:cubicBezTo>
                    <a:cubicBezTo>
                      <a:pt x="161" y="74"/>
                      <a:pt x="159" y="73"/>
                      <a:pt x="156" y="73"/>
                    </a:cubicBezTo>
                    <a:cubicBezTo>
                      <a:pt x="143" y="73"/>
                      <a:pt x="143" y="73"/>
                      <a:pt x="143" y="73"/>
                    </a:cubicBezTo>
                    <a:cubicBezTo>
                      <a:pt x="138" y="73"/>
                      <a:pt x="135" y="77"/>
                      <a:pt x="135" y="81"/>
                    </a:cubicBezTo>
                    <a:cubicBezTo>
                      <a:pt x="135" y="133"/>
                      <a:pt x="135" y="133"/>
                      <a:pt x="135" y="133"/>
                    </a:cubicBezTo>
                    <a:cubicBezTo>
                      <a:pt x="135" y="137"/>
                      <a:pt x="138" y="141"/>
                      <a:pt x="143" y="141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7" y="141"/>
                      <a:pt x="158" y="141"/>
                      <a:pt x="159" y="140"/>
                    </a:cubicBezTo>
                    <a:cubicBezTo>
                      <a:pt x="151" y="157"/>
                      <a:pt x="138" y="169"/>
                      <a:pt x="122" y="174"/>
                    </a:cubicBezTo>
                    <a:cubicBezTo>
                      <a:pt x="120" y="168"/>
                      <a:pt x="114" y="163"/>
                      <a:pt x="106" y="163"/>
                    </a:cubicBezTo>
                    <a:cubicBezTo>
                      <a:pt x="97" y="163"/>
                      <a:pt x="89" y="170"/>
                      <a:pt x="89" y="178"/>
                    </a:cubicBezTo>
                    <a:cubicBezTo>
                      <a:pt x="89" y="186"/>
                      <a:pt x="97" y="192"/>
                      <a:pt x="106" y="192"/>
                    </a:cubicBezTo>
                    <a:cubicBezTo>
                      <a:pt x="113" y="192"/>
                      <a:pt x="119" y="188"/>
                      <a:pt x="122" y="183"/>
                    </a:cubicBezTo>
                    <a:cubicBezTo>
                      <a:pt x="146" y="178"/>
                      <a:pt x="166" y="156"/>
                      <a:pt x="171" y="126"/>
                    </a:cubicBezTo>
                    <a:cubicBezTo>
                      <a:pt x="179" y="125"/>
                      <a:pt x="186" y="117"/>
                      <a:pt x="186" y="108"/>
                    </a:cubicBezTo>
                    <a:close/>
                    <a:moveTo>
                      <a:pt x="164" y="126"/>
                    </a:moveTo>
                    <a:cubicBezTo>
                      <a:pt x="164" y="126"/>
                      <a:pt x="164" y="126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lnTo>
                      <a:pt x="164" y="1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íṧḷïḍ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11000" y="2136396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isļiď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11000" y="1748798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isḻïḓ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11000" y="3575669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slîd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11000" y="3188071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îṧḷïd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011000" y="5014942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ïšļid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11000" y="4627344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97C2E1C6-3EE3-4DCC-A51D-3E9F6A25CF03}"/>
                </a:ext>
              </a:extLst>
            </p:cNvPr>
            <p:cNvCxnSpPr/>
            <p:nvPr/>
          </p:nvCxnSpPr>
          <p:spPr>
            <a:xfrm>
              <a:off x="1113595" y="2940933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61483C92-DDDF-4B6F-8017-73F893247FF8}"/>
                </a:ext>
              </a:extLst>
            </p:cNvPr>
            <p:cNvCxnSpPr/>
            <p:nvPr/>
          </p:nvCxnSpPr>
          <p:spPr>
            <a:xfrm>
              <a:off x="1113595" y="4380206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iş1îd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853868" y="2136396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íṡļíḓ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53868" y="1748798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îśľîḋ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853868" y="3575669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îšḷíḍ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53868" y="3188071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îṩ1ïḋ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853868" y="5014942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íS1iḓ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53868" y="4627344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FAC5CE33-5DA6-42E6-8224-75ED5CB2EB3B}"/>
                </a:ext>
              </a:extLst>
            </p:cNvPr>
            <p:cNvCxnSpPr/>
            <p:nvPr/>
          </p:nvCxnSpPr>
          <p:spPr>
            <a:xfrm>
              <a:off x="8956463" y="2940933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C0BBE8CB-0AF5-4BF7-BAC6-2A1EA1B363D5}"/>
                </a:ext>
              </a:extLst>
            </p:cNvPr>
            <p:cNvCxnSpPr/>
            <p:nvPr/>
          </p:nvCxnSpPr>
          <p:spPr>
            <a:xfrm>
              <a:off x="8956463" y="4380206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9220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2AEDBD0-B464-4F7B-8626-03C672F65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FE4FD20-7128-4802-BB50-00FDCDB0A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D579F26-21AA-4B3A-853D-E380CF4CC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83943533-02ec-424e-a2f7-e21ba11e06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9E21FC0-3C91-4920-BA46-107EA12874B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30300"/>
            <a:ext cx="10858501" cy="5003800"/>
            <a:chOff x="660399" y="1130300"/>
            <a:chExt cx="10858501" cy="5003800"/>
          </a:xfrm>
        </p:grpSpPr>
        <p:grpSp>
          <p:nvGrpSpPr>
            <p:cNvPr id="6" name="ïṥḷíďê">
              <a:extLst>
                <a:ext uri="{FF2B5EF4-FFF2-40B4-BE49-F238E27FC236}">
                  <a16:creationId xmlns="" xmlns:a16="http://schemas.microsoft.com/office/drawing/2014/main" id="{63DCCE8C-A3C9-4922-92DD-B951C46527A4}"/>
                </a:ext>
              </a:extLst>
            </p:cNvPr>
            <p:cNvGrpSpPr/>
            <p:nvPr/>
          </p:nvGrpSpPr>
          <p:grpSpPr>
            <a:xfrm>
              <a:off x="4036815" y="1549400"/>
              <a:ext cx="4118370" cy="4165600"/>
              <a:chOff x="3916000" y="1427200"/>
              <a:chExt cx="4360000" cy="4410000"/>
            </a:xfrm>
          </p:grpSpPr>
          <p:sp>
            <p:nvSpPr>
              <p:cNvPr id="30" name="îŝļíḍé">
                <a:extLst>
                  <a:ext uri="{FF2B5EF4-FFF2-40B4-BE49-F238E27FC236}">
                    <a16:creationId xmlns="" xmlns:a16="http://schemas.microsoft.com/office/drawing/2014/main" id="{FDD846E0-F367-4ED8-B761-DECBBE4E77A7}"/>
                  </a:ext>
                </a:extLst>
              </p:cNvPr>
              <p:cNvSpPr/>
              <p:nvPr/>
            </p:nvSpPr>
            <p:spPr bwMode="auto">
              <a:xfrm rot="4244657">
                <a:off x="4229195" y="1578341"/>
                <a:ext cx="3880032" cy="4213578"/>
              </a:xfrm>
              <a:custGeom>
                <a:avLst/>
                <a:gdLst>
                  <a:gd name="T0" fmla="*/ 661 w 1707"/>
                  <a:gd name="T1" fmla="*/ 275 h 1851"/>
                  <a:gd name="T2" fmla="*/ 1615 w 1707"/>
                  <a:gd name="T3" fmla="*/ 692 h 1851"/>
                  <a:gd name="T4" fmla="*/ 1635 w 1707"/>
                  <a:gd name="T5" fmla="*/ 870 h 1851"/>
                  <a:gd name="T6" fmla="*/ 1655 w 1707"/>
                  <a:gd name="T7" fmla="*/ 1048 h 1851"/>
                  <a:gd name="T8" fmla="*/ 817 w 1707"/>
                  <a:gd name="T9" fmla="*/ 1666 h 1851"/>
                  <a:gd name="T10" fmla="*/ 653 w 1707"/>
                  <a:gd name="T11" fmla="*/ 1594 h 1851"/>
                  <a:gd name="T12" fmla="*/ 489 w 1707"/>
                  <a:gd name="T13" fmla="*/ 1522 h 1851"/>
                  <a:gd name="T14" fmla="*/ 373 w 1707"/>
                  <a:gd name="T15" fmla="*/ 487 h 1851"/>
                  <a:gd name="T16" fmla="*/ 517 w 1707"/>
                  <a:gd name="T17" fmla="*/ 381 h 1851"/>
                  <a:gd name="T18" fmla="*/ 661 w 1707"/>
                  <a:gd name="T19" fmla="*/ 275 h 1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7" h="1851">
                    <a:moveTo>
                      <a:pt x="661" y="275"/>
                    </a:moveTo>
                    <a:cubicBezTo>
                      <a:pt x="1034" y="0"/>
                      <a:pt x="1564" y="232"/>
                      <a:pt x="1615" y="692"/>
                    </a:cubicBezTo>
                    <a:cubicBezTo>
                      <a:pt x="1635" y="870"/>
                      <a:pt x="1635" y="870"/>
                      <a:pt x="1635" y="870"/>
                    </a:cubicBezTo>
                    <a:cubicBezTo>
                      <a:pt x="1655" y="1048"/>
                      <a:pt x="1655" y="1048"/>
                      <a:pt x="1655" y="1048"/>
                    </a:cubicBezTo>
                    <a:cubicBezTo>
                      <a:pt x="1707" y="1508"/>
                      <a:pt x="1241" y="1851"/>
                      <a:pt x="817" y="1666"/>
                    </a:cubicBezTo>
                    <a:cubicBezTo>
                      <a:pt x="653" y="1594"/>
                      <a:pt x="653" y="1594"/>
                      <a:pt x="653" y="1594"/>
                    </a:cubicBezTo>
                    <a:cubicBezTo>
                      <a:pt x="489" y="1522"/>
                      <a:pt x="489" y="1522"/>
                      <a:pt x="489" y="1522"/>
                    </a:cubicBezTo>
                    <a:cubicBezTo>
                      <a:pt x="64" y="1337"/>
                      <a:pt x="0" y="762"/>
                      <a:pt x="373" y="487"/>
                    </a:cubicBezTo>
                    <a:cubicBezTo>
                      <a:pt x="517" y="381"/>
                      <a:pt x="517" y="381"/>
                      <a:pt x="517" y="381"/>
                    </a:cubicBezTo>
                    <a:lnTo>
                      <a:pt x="661" y="2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31" name="íšḻîḑê">
                <a:extLst>
                  <a:ext uri="{FF2B5EF4-FFF2-40B4-BE49-F238E27FC236}">
                    <a16:creationId xmlns="" xmlns:a16="http://schemas.microsoft.com/office/drawing/2014/main" id="{1C33E614-B4CA-4BC7-96F5-B520CA2EE91C}"/>
                  </a:ext>
                </a:extLst>
              </p:cNvPr>
              <p:cNvGrpSpPr/>
              <p:nvPr/>
            </p:nvGrpSpPr>
            <p:grpSpPr>
              <a:xfrm>
                <a:off x="3916000" y="1427200"/>
                <a:ext cx="4088947" cy="4410000"/>
                <a:chOff x="3916000" y="1427200"/>
                <a:chExt cx="4088947" cy="4410000"/>
              </a:xfrm>
            </p:grpSpPr>
            <p:sp>
              <p:nvSpPr>
                <p:cNvPr id="32" name="iŝḻïḑè">
                  <a:extLst>
                    <a:ext uri="{FF2B5EF4-FFF2-40B4-BE49-F238E27FC236}">
                      <a16:creationId xmlns="" xmlns:a16="http://schemas.microsoft.com/office/drawing/2014/main" id="{0BAC00A5-E63C-432B-877B-52BFCA65E6A8}"/>
                    </a:ext>
                  </a:extLst>
                </p:cNvPr>
                <p:cNvSpPr/>
                <p:nvPr/>
              </p:nvSpPr>
              <p:spPr bwMode="auto">
                <a:xfrm>
                  <a:off x="3916000" y="1427200"/>
                  <a:ext cx="4060904" cy="4410000"/>
                </a:xfrm>
                <a:custGeom>
                  <a:avLst/>
                  <a:gdLst>
                    <a:gd name="T0" fmla="*/ 661 w 1707"/>
                    <a:gd name="T1" fmla="*/ 275 h 1851"/>
                    <a:gd name="T2" fmla="*/ 1615 w 1707"/>
                    <a:gd name="T3" fmla="*/ 692 h 1851"/>
                    <a:gd name="T4" fmla="*/ 1635 w 1707"/>
                    <a:gd name="T5" fmla="*/ 870 h 1851"/>
                    <a:gd name="T6" fmla="*/ 1655 w 1707"/>
                    <a:gd name="T7" fmla="*/ 1048 h 1851"/>
                    <a:gd name="T8" fmla="*/ 817 w 1707"/>
                    <a:gd name="T9" fmla="*/ 1666 h 1851"/>
                    <a:gd name="T10" fmla="*/ 653 w 1707"/>
                    <a:gd name="T11" fmla="*/ 1594 h 1851"/>
                    <a:gd name="T12" fmla="*/ 489 w 1707"/>
                    <a:gd name="T13" fmla="*/ 1522 h 1851"/>
                    <a:gd name="T14" fmla="*/ 373 w 1707"/>
                    <a:gd name="T15" fmla="*/ 487 h 1851"/>
                    <a:gd name="T16" fmla="*/ 517 w 1707"/>
                    <a:gd name="T17" fmla="*/ 381 h 1851"/>
                    <a:gd name="T18" fmla="*/ 661 w 1707"/>
                    <a:gd name="T19" fmla="*/ 275 h 18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07" h="1851">
                      <a:moveTo>
                        <a:pt x="661" y="275"/>
                      </a:moveTo>
                      <a:cubicBezTo>
                        <a:pt x="1034" y="0"/>
                        <a:pt x="1564" y="232"/>
                        <a:pt x="1615" y="692"/>
                      </a:cubicBezTo>
                      <a:cubicBezTo>
                        <a:pt x="1635" y="870"/>
                        <a:pt x="1635" y="870"/>
                        <a:pt x="1635" y="870"/>
                      </a:cubicBezTo>
                      <a:cubicBezTo>
                        <a:pt x="1655" y="1048"/>
                        <a:pt x="1655" y="1048"/>
                        <a:pt x="1655" y="1048"/>
                      </a:cubicBezTo>
                      <a:cubicBezTo>
                        <a:pt x="1707" y="1508"/>
                        <a:pt x="1241" y="1851"/>
                        <a:pt x="817" y="1666"/>
                      </a:cubicBezTo>
                      <a:cubicBezTo>
                        <a:pt x="653" y="1594"/>
                        <a:pt x="653" y="1594"/>
                        <a:pt x="653" y="1594"/>
                      </a:cubicBezTo>
                      <a:cubicBezTo>
                        <a:pt x="489" y="1522"/>
                        <a:pt x="489" y="1522"/>
                        <a:pt x="489" y="1522"/>
                      </a:cubicBezTo>
                      <a:cubicBezTo>
                        <a:pt x="64" y="1337"/>
                        <a:pt x="0" y="762"/>
                        <a:pt x="373" y="487"/>
                      </a:cubicBezTo>
                      <a:cubicBezTo>
                        <a:pt x="517" y="381"/>
                        <a:pt x="517" y="381"/>
                        <a:pt x="517" y="381"/>
                      </a:cubicBezTo>
                      <a:lnTo>
                        <a:pt x="661" y="275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i$ḻiḍê">
                  <a:extLst>
                    <a:ext uri="{FF2B5EF4-FFF2-40B4-BE49-F238E27FC236}">
                      <a16:creationId xmlns="" xmlns:a16="http://schemas.microsoft.com/office/drawing/2014/main" id="{009644CE-C6E3-4EFD-AEA0-F380C7E6D6CE}"/>
                    </a:ext>
                  </a:extLst>
                </p:cNvPr>
                <p:cNvSpPr/>
                <p:nvPr/>
              </p:nvSpPr>
              <p:spPr bwMode="auto">
                <a:xfrm>
                  <a:off x="4208984" y="1617025"/>
                  <a:ext cx="3795963" cy="3626091"/>
                </a:xfrm>
                <a:custGeom>
                  <a:avLst/>
                  <a:gdLst>
                    <a:gd name="connsiteX0" fmla="*/ 1898462 w 3795963"/>
                    <a:gd name="connsiteY0" fmla="*/ 0 h 3626091"/>
                    <a:gd name="connsiteX1" fmla="*/ 2576443 w 3795963"/>
                    <a:gd name="connsiteY1" fmla="*/ 298451 h 3626091"/>
                    <a:gd name="connsiteX2" fmla="*/ 3749231 w 3795963"/>
                    <a:gd name="connsiteY2" fmla="*/ 2326246 h 3626091"/>
                    <a:gd name="connsiteX3" fmla="*/ 3751610 w 3795963"/>
                    <a:gd name="connsiteY3" fmla="*/ 2338160 h 3626091"/>
                    <a:gd name="connsiteX4" fmla="*/ 3140237 w 3795963"/>
                    <a:gd name="connsiteY4" fmla="*/ 3498603 h 3626091"/>
                    <a:gd name="connsiteX5" fmla="*/ 3137859 w 3795963"/>
                    <a:gd name="connsiteY5" fmla="*/ 3503368 h 3626091"/>
                    <a:gd name="connsiteX6" fmla="*/ 689991 w 3795963"/>
                    <a:gd name="connsiteY6" fmla="*/ 3512900 h 3626091"/>
                    <a:gd name="connsiteX7" fmla="*/ 687613 w 3795963"/>
                    <a:gd name="connsiteY7" fmla="*/ 3505751 h 3626091"/>
                    <a:gd name="connsiteX8" fmla="*/ 42936 w 3795963"/>
                    <a:gd name="connsiteY8" fmla="*/ 2338160 h 3626091"/>
                    <a:gd name="connsiteX9" fmla="*/ 1220481 w 3795963"/>
                    <a:gd name="connsiteY9" fmla="*/ 298451 h 3626091"/>
                    <a:gd name="connsiteX10" fmla="*/ 1898462 w 3795963"/>
                    <a:gd name="connsiteY10" fmla="*/ 0 h 3626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95963" h="3626091">
                      <a:moveTo>
                        <a:pt x="1898462" y="0"/>
                      </a:moveTo>
                      <a:cubicBezTo>
                        <a:pt x="2147650" y="0"/>
                        <a:pt x="2396837" y="99484"/>
                        <a:pt x="2576443" y="298451"/>
                      </a:cubicBezTo>
                      <a:cubicBezTo>
                        <a:pt x="3068871" y="820292"/>
                        <a:pt x="3523237" y="1642371"/>
                        <a:pt x="3749231" y="2326246"/>
                      </a:cubicBezTo>
                      <a:cubicBezTo>
                        <a:pt x="3749231" y="2331012"/>
                        <a:pt x="3751610" y="2335778"/>
                        <a:pt x="3751610" y="2338160"/>
                      </a:cubicBezTo>
                      <a:cubicBezTo>
                        <a:pt x="3910995" y="2826642"/>
                        <a:pt x="3625529" y="3355632"/>
                        <a:pt x="3140237" y="3498603"/>
                      </a:cubicBezTo>
                      <a:cubicBezTo>
                        <a:pt x="3137859" y="3503368"/>
                        <a:pt x="3137859" y="3503368"/>
                        <a:pt x="3137859" y="3503368"/>
                      </a:cubicBezTo>
                      <a:cubicBezTo>
                        <a:pt x="2436089" y="3672550"/>
                        <a:pt x="1398898" y="3658253"/>
                        <a:pt x="689991" y="3512900"/>
                      </a:cubicBezTo>
                      <a:cubicBezTo>
                        <a:pt x="687613" y="3505751"/>
                        <a:pt x="687613" y="3505751"/>
                        <a:pt x="687613" y="3505751"/>
                      </a:cubicBezTo>
                      <a:cubicBezTo>
                        <a:pt x="183290" y="3377078"/>
                        <a:pt x="-116449" y="2838556"/>
                        <a:pt x="42936" y="2338160"/>
                      </a:cubicBezTo>
                      <a:cubicBezTo>
                        <a:pt x="268930" y="1651903"/>
                        <a:pt x="725674" y="822675"/>
                        <a:pt x="1220481" y="298451"/>
                      </a:cubicBezTo>
                      <a:cubicBezTo>
                        <a:pt x="1400087" y="99484"/>
                        <a:pt x="1649274" y="0"/>
                        <a:pt x="1898462" y="0"/>
                      </a:cubicBezTo>
                      <a:close/>
                    </a:path>
                  </a:pathLst>
                </a:custGeom>
                <a:blipFill>
                  <a:blip r:embed="rId3"/>
                  <a:stretch>
                    <a:fillRect l="-21749" r="-21595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7" name="išḷïḋé">
              <a:extLst>
                <a:ext uri="{FF2B5EF4-FFF2-40B4-BE49-F238E27FC236}">
                  <a16:creationId xmlns="" xmlns:a16="http://schemas.microsoft.com/office/drawing/2014/main" id="{42B6D62F-530B-432C-BA4A-951C6B46303B}"/>
                </a:ext>
              </a:extLst>
            </p:cNvPr>
            <p:cNvSpPr txBox="1"/>
            <p:nvPr/>
          </p:nvSpPr>
          <p:spPr>
            <a:xfrm>
              <a:off x="660401" y="2566230"/>
              <a:ext cx="3548584" cy="9672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</a:t>
              </a:r>
            </a:p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reading more fluent.</a:t>
              </a:r>
            </a:p>
          </p:txBody>
        </p:sp>
        <p:sp>
          <p:nvSpPr>
            <p:cNvPr id="8" name="îṩ1îḑê">
              <a:extLst>
                <a:ext uri="{FF2B5EF4-FFF2-40B4-BE49-F238E27FC236}">
                  <a16:creationId xmlns="" xmlns:a16="http://schemas.microsoft.com/office/drawing/2014/main" id="{D7F6F568-5D7B-4661-A2D2-180788E2D940}"/>
                </a:ext>
              </a:extLst>
            </p:cNvPr>
            <p:cNvSpPr txBox="1"/>
            <p:nvPr/>
          </p:nvSpPr>
          <p:spPr>
            <a:xfrm>
              <a:off x="660399" y="3533486"/>
              <a:ext cx="3548585" cy="10019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  <p:grpSp>
          <p:nvGrpSpPr>
            <p:cNvPr id="9" name="î$1îḓè">
              <a:extLst>
                <a:ext uri="{FF2B5EF4-FFF2-40B4-BE49-F238E27FC236}">
                  <a16:creationId xmlns="" xmlns:a16="http://schemas.microsoft.com/office/drawing/2014/main" id="{43B91FC5-722F-4132-982A-5E187EB6C783}"/>
                </a:ext>
              </a:extLst>
            </p:cNvPr>
            <p:cNvGrpSpPr/>
            <p:nvPr/>
          </p:nvGrpSpPr>
          <p:grpSpPr>
            <a:xfrm>
              <a:off x="8084974" y="1130300"/>
              <a:ext cx="3433926" cy="1308761"/>
              <a:chOff x="8084974" y="1130300"/>
              <a:chExt cx="3433926" cy="1308761"/>
            </a:xfrm>
          </p:grpSpPr>
          <p:grpSp>
            <p:nvGrpSpPr>
              <p:cNvPr id="24" name="işḻîḍe">
                <a:extLst>
                  <a:ext uri="{FF2B5EF4-FFF2-40B4-BE49-F238E27FC236}">
                    <a16:creationId xmlns="" xmlns:a16="http://schemas.microsoft.com/office/drawing/2014/main" id="{1CD1A9D1-89FA-4CD8-B83D-82283B7005F4}"/>
                  </a:ext>
                </a:extLst>
              </p:cNvPr>
              <p:cNvGrpSpPr/>
              <p:nvPr/>
            </p:nvGrpSpPr>
            <p:grpSpPr>
              <a:xfrm>
                <a:off x="8084974" y="1266924"/>
                <a:ext cx="836894" cy="836894"/>
                <a:chOff x="7043444" y="1148015"/>
                <a:chExt cx="1297072" cy="1297072"/>
              </a:xfrm>
            </p:grpSpPr>
            <p:sp>
              <p:nvSpPr>
                <p:cNvPr id="28" name="íşḷïḋê">
                  <a:extLst>
                    <a:ext uri="{FF2B5EF4-FFF2-40B4-BE49-F238E27FC236}">
                      <a16:creationId xmlns="" xmlns:a16="http://schemas.microsoft.com/office/drawing/2014/main" id="{6D80AC30-FBE8-4A49-8F39-6086B661A627}"/>
                    </a:ext>
                  </a:extLst>
                </p:cNvPr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sx="110000" sy="110000" algn="ctr" rotWithShape="0">
                    <a:schemeClr val="tx2">
                      <a:alpha val="19000"/>
                    </a:schemeClr>
                  </a:outerShdw>
                </a:effec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ï$ļîde">
                  <a:extLst>
                    <a:ext uri="{FF2B5EF4-FFF2-40B4-BE49-F238E27FC236}">
                      <a16:creationId xmlns="" xmlns:a16="http://schemas.microsoft.com/office/drawing/2014/main" id="{F7D42B1D-14A6-43C3-8DC8-1588231A64DF}"/>
                    </a:ext>
                  </a:extLst>
                </p:cNvPr>
                <p:cNvSpPr/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5" name="ïṧľiḑe">
                <a:extLst>
                  <a:ext uri="{FF2B5EF4-FFF2-40B4-BE49-F238E27FC236}">
                    <a16:creationId xmlns="" xmlns:a16="http://schemas.microsoft.com/office/drawing/2014/main" id="{CEB14F2B-AD03-42A4-96BB-D03EFB3A91ED}"/>
                  </a:ext>
                </a:extLst>
              </p:cNvPr>
              <p:cNvGrpSpPr/>
              <p:nvPr/>
            </p:nvGrpSpPr>
            <p:grpSpPr>
              <a:xfrm>
                <a:off x="9131300" y="1130300"/>
                <a:ext cx="2387600" cy="1308761"/>
                <a:chOff x="673099" y="2252632"/>
                <a:chExt cx="3589337" cy="1308761"/>
              </a:xfrm>
            </p:grpSpPr>
            <p:sp>
              <p:nvSpPr>
                <p:cNvPr id="26" name="ïṩlîdê">
                  <a:extLst>
                    <a:ext uri="{FF2B5EF4-FFF2-40B4-BE49-F238E27FC236}">
                      <a16:creationId xmlns="" xmlns:a16="http://schemas.microsoft.com/office/drawing/2014/main" id="{13EDCC8F-B693-4AA8-9A68-2F6BBE20BF20}"/>
                    </a:ext>
                  </a:extLst>
                </p:cNvPr>
                <p:cNvSpPr txBox="1"/>
                <p:nvPr/>
              </p:nvSpPr>
              <p:spPr bwMode="auto">
                <a:xfrm>
                  <a:off x="673099" y="2252632"/>
                  <a:ext cx="3589337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27" name="íşļíḍe">
                  <a:extLst>
                    <a:ext uri="{FF2B5EF4-FFF2-40B4-BE49-F238E27FC236}">
                      <a16:creationId xmlns="" xmlns:a16="http://schemas.microsoft.com/office/drawing/2014/main" id="{15C392D2-A8BE-4A40-AE39-F4E1F3123D8D}"/>
                    </a:ext>
                  </a:extLst>
                </p:cNvPr>
                <p:cNvSpPr/>
                <p:nvPr/>
              </p:nvSpPr>
              <p:spPr bwMode="auto">
                <a:xfrm>
                  <a:off x="673099" y="2694438"/>
                  <a:ext cx="3589337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</p:grpSp>
        </p:grpSp>
        <p:grpSp>
          <p:nvGrpSpPr>
            <p:cNvPr id="10" name="îşḷîḑê">
              <a:extLst>
                <a:ext uri="{FF2B5EF4-FFF2-40B4-BE49-F238E27FC236}">
                  <a16:creationId xmlns="" xmlns:a16="http://schemas.microsoft.com/office/drawing/2014/main" id="{B8DB4BDD-0F64-4864-BB0E-7EAB3D13EC0B}"/>
                </a:ext>
              </a:extLst>
            </p:cNvPr>
            <p:cNvGrpSpPr/>
            <p:nvPr/>
          </p:nvGrpSpPr>
          <p:grpSpPr>
            <a:xfrm>
              <a:off x="8084974" y="2977820"/>
              <a:ext cx="3433926" cy="1308761"/>
              <a:chOff x="8084974" y="1130300"/>
              <a:chExt cx="3433926" cy="1308761"/>
            </a:xfrm>
          </p:grpSpPr>
          <p:grpSp>
            <p:nvGrpSpPr>
              <p:cNvPr id="18" name="ïSlîdé">
                <a:extLst>
                  <a:ext uri="{FF2B5EF4-FFF2-40B4-BE49-F238E27FC236}">
                    <a16:creationId xmlns="" xmlns:a16="http://schemas.microsoft.com/office/drawing/2014/main" id="{2224AA09-FE82-4E61-9449-7ED408F6E968}"/>
                  </a:ext>
                </a:extLst>
              </p:cNvPr>
              <p:cNvGrpSpPr/>
              <p:nvPr/>
            </p:nvGrpSpPr>
            <p:grpSpPr>
              <a:xfrm>
                <a:off x="8084974" y="1266924"/>
                <a:ext cx="836894" cy="836894"/>
                <a:chOff x="7043444" y="1148015"/>
                <a:chExt cx="1297072" cy="1297072"/>
              </a:xfrm>
            </p:grpSpPr>
            <p:sp>
              <p:nvSpPr>
                <p:cNvPr id="22" name="îṧľïḓê">
                  <a:extLst>
                    <a:ext uri="{FF2B5EF4-FFF2-40B4-BE49-F238E27FC236}">
                      <a16:creationId xmlns="" xmlns:a16="http://schemas.microsoft.com/office/drawing/2014/main" id="{1F401A7F-41B5-481B-9478-5DA5FC23A261}"/>
                    </a:ext>
                  </a:extLst>
                </p:cNvPr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sx="110000" sy="110000" algn="ctr" rotWithShape="0">
                    <a:schemeClr val="tx2">
                      <a:alpha val="19000"/>
                    </a:schemeClr>
                  </a:outerShdw>
                </a:effec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îṡ1iḍé">
                  <a:extLst>
                    <a:ext uri="{FF2B5EF4-FFF2-40B4-BE49-F238E27FC236}">
                      <a16:creationId xmlns="" xmlns:a16="http://schemas.microsoft.com/office/drawing/2014/main" id="{B796E32A-B218-4E61-9D2C-E32DDF789D81}"/>
                    </a:ext>
                  </a:extLst>
                </p:cNvPr>
                <p:cNvSpPr/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" name="îṧľídê">
                <a:extLst>
                  <a:ext uri="{FF2B5EF4-FFF2-40B4-BE49-F238E27FC236}">
                    <a16:creationId xmlns="" xmlns:a16="http://schemas.microsoft.com/office/drawing/2014/main" id="{B3C1EA76-CFFE-463D-B810-2A84A027CEA9}"/>
                  </a:ext>
                </a:extLst>
              </p:cNvPr>
              <p:cNvGrpSpPr/>
              <p:nvPr/>
            </p:nvGrpSpPr>
            <p:grpSpPr>
              <a:xfrm>
                <a:off x="9131300" y="1130300"/>
                <a:ext cx="2387600" cy="1308761"/>
                <a:chOff x="673099" y="2252632"/>
                <a:chExt cx="3589337" cy="1308761"/>
              </a:xfrm>
            </p:grpSpPr>
            <p:sp>
              <p:nvSpPr>
                <p:cNvPr id="20" name="îś1ïde">
                  <a:extLst>
                    <a:ext uri="{FF2B5EF4-FFF2-40B4-BE49-F238E27FC236}">
                      <a16:creationId xmlns="" xmlns:a16="http://schemas.microsoft.com/office/drawing/2014/main" id="{4B7F0F59-FC21-45BD-859E-CDF980E47D9D}"/>
                    </a:ext>
                  </a:extLst>
                </p:cNvPr>
                <p:cNvSpPr txBox="1"/>
                <p:nvPr/>
              </p:nvSpPr>
              <p:spPr bwMode="auto">
                <a:xfrm>
                  <a:off x="673099" y="2252632"/>
                  <a:ext cx="3589337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21" name="íṥḷîďê">
                  <a:extLst>
                    <a:ext uri="{FF2B5EF4-FFF2-40B4-BE49-F238E27FC236}">
                      <a16:creationId xmlns="" xmlns:a16="http://schemas.microsoft.com/office/drawing/2014/main" id="{ED504FF8-289E-4CAA-BD64-7F8B2D5ADC3A}"/>
                    </a:ext>
                  </a:extLst>
                </p:cNvPr>
                <p:cNvSpPr/>
                <p:nvPr/>
              </p:nvSpPr>
              <p:spPr bwMode="auto">
                <a:xfrm>
                  <a:off x="673099" y="2694438"/>
                  <a:ext cx="3589337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</p:grpSp>
        </p:grpSp>
        <p:grpSp>
          <p:nvGrpSpPr>
            <p:cNvPr id="11" name="ïṩḻïḍe">
              <a:extLst>
                <a:ext uri="{FF2B5EF4-FFF2-40B4-BE49-F238E27FC236}">
                  <a16:creationId xmlns="" xmlns:a16="http://schemas.microsoft.com/office/drawing/2014/main" id="{685CFDF7-51C7-4280-9AA4-1A2A048BF308}"/>
                </a:ext>
              </a:extLst>
            </p:cNvPr>
            <p:cNvGrpSpPr/>
            <p:nvPr/>
          </p:nvGrpSpPr>
          <p:grpSpPr>
            <a:xfrm>
              <a:off x="8084974" y="4825339"/>
              <a:ext cx="3433926" cy="1308761"/>
              <a:chOff x="8084974" y="1130300"/>
              <a:chExt cx="3433926" cy="1308761"/>
            </a:xfrm>
          </p:grpSpPr>
          <p:grpSp>
            <p:nvGrpSpPr>
              <p:cNvPr id="12" name="ï$1îḍe">
                <a:extLst>
                  <a:ext uri="{FF2B5EF4-FFF2-40B4-BE49-F238E27FC236}">
                    <a16:creationId xmlns="" xmlns:a16="http://schemas.microsoft.com/office/drawing/2014/main" id="{C4512FE6-3E65-4895-BB7E-7F0A192EE8C9}"/>
                  </a:ext>
                </a:extLst>
              </p:cNvPr>
              <p:cNvGrpSpPr/>
              <p:nvPr/>
            </p:nvGrpSpPr>
            <p:grpSpPr>
              <a:xfrm>
                <a:off x="8084974" y="1266924"/>
                <a:ext cx="836894" cy="836894"/>
                <a:chOff x="7043444" y="1148015"/>
                <a:chExt cx="1297072" cy="1297072"/>
              </a:xfrm>
            </p:grpSpPr>
            <p:sp>
              <p:nvSpPr>
                <p:cNvPr id="16" name="íṧľíḍé">
                  <a:extLst>
                    <a:ext uri="{FF2B5EF4-FFF2-40B4-BE49-F238E27FC236}">
                      <a16:creationId xmlns="" xmlns:a16="http://schemas.microsoft.com/office/drawing/2014/main" id="{1326E0EA-02A7-44CF-8577-6D95B7B88B5F}"/>
                    </a:ext>
                  </a:extLst>
                </p:cNvPr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sx="110000" sy="110000" algn="ctr" rotWithShape="0">
                    <a:schemeClr val="tx2">
                      <a:alpha val="19000"/>
                    </a:schemeClr>
                  </a:outerShdw>
                </a:effec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" name="ísļîḍè">
                  <a:extLst>
                    <a:ext uri="{FF2B5EF4-FFF2-40B4-BE49-F238E27FC236}">
                      <a16:creationId xmlns="" xmlns:a16="http://schemas.microsoft.com/office/drawing/2014/main" id="{C508F81D-C30F-4EBA-A0CB-DF873F661F57}"/>
                    </a:ext>
                  </a:extLst>
                </p:cNvPr>
                <p:cNvSpPr/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3" name="íṡlîďé">
                <a:extLst>
                  <a:ext uri="{FF2B5EF4-FFF2-40B4-BE49-F238E27FC236}">
                    <a16:creationId xmlns="" xmlns:a16="http://schemas.microsoft.com/office/drawing/2014/main" id="{35133F2F-283F-41CB-AF16-A9F0E33D130E}"/>
                  </a:ext>
                </a:extLst>
              </p:cNvPr>
              <p:cNvGrpSpPr/>
              <p:nvPr/>
            </p:nvGrpSpPr>
            <p:grpSpPr>
              <a:xfrm>
                <a:off x="9131300" y="1130300"/>
                <a:ext cx="2387600" cy="1308761"/>
                <a:chOff x="673099" y="2252632"/>
                <a:chExt cx="3589337" cy="1308761"/>
              </a:xfrm>
            </p:grpSpPr>
            <p:sp>
              <p:nvSpPr>
                <p:cNvPr id="14" name="íşľîdê">
                  <a:extLst>
                    <a:ext uri="{FF2B5EF4-FFF2-40B4-BE49-F238E27FC236}">
                      <a16:creationId xmlns="" xmlns:a16="http://schemas.microsoft.com/office/drawing/2014/main" id="{FDAC008B-8CB2-4FD5-ADBD-4C9899D74AE8}"/>
                    </a:ext>
                  </a:extLst>
                </p:cNvPr>
                <p:cNvSpPr txBox="1"/>
                <p:nvPr/>
              </p:nvSpPr>
              <p:spPr bwMode="auto">
                <a:xfrm>
                  <a:off x="673099" y="2252632"/>
                  <a:ext cx="3589337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</a:p>
              </p:txBody>
            </p:sp>
            <p:sp>
              <p:nvSpPr>
                <p:cNvPr id="15" name="ïŝ1ídê">
                  <a:extLst>
                    <a:ext uri="{FF2B5EF4-FFF2-40B4-BE49-F238E27FC236}">
                      <a16:creationId xmlns="" xmlns:a16="http://schemas.microsoft.com/office/drawing/2014/main" id="{8582CF46-50D1-4D1A-B7D5-EF071880DA01}"/>
                    </a:ext>
                  </a:extLst>
                </p:cNvPr>
                <p:cNvSpPr/>
                <p:nvPr/>
              </p:nvSpPr>
              <p:spPr bwMode="auto">
                <a:xfrm>
                  <a:off x="673099" y="2694438"/>
                  <a:ext cx="3589337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</a:t>
                  </a: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……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6311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39355CB-8CC7-49C1-87BC-96D2F6908D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6FD743E-A7C9-4D2E-8DED-38CCF8C42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9F2F89C-5536-4F56-AF71-BCB5C629F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c8bc16f1-9f1b-430a-85ce-f8fb6f5c71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F94495F-E1E7-4C5F-B2A2-1F6C93896D3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8" y="1202654"/>
            <a:ext cx="10834797" cy="4940971"/>
            <a:chOff x="687278" y="1202654"/>
            <a:chExt cx="10834797" cy="4940971"/>
          </a:xfrm>
        </p:grpSpPr>
        <p:grpSp>
          <p:nvGrpSpPr>
            <p:cNvPr id="6" name="iṡļîďê">
              <a:extLst>
                <a:ext uri="{FF2B5EF4-FFF2-40B4-BE49-F238E27FC236}">
                  <a16:creationId xmlns="" xmlns:a16="http://schemas.microsoft.com/office/drawing/2014/main" id="{6A7F4DA2-B3B8-453F-AD7F-8385DA8370F5}"/>
                </a:ext>
              </a:extLst>
            </p:cNvPr>
            <p:cNvGrpSpPr/>
            <p:nvPr/>
          </p:nvGrpSpPr>
          <p:grpSpPr>
            <a:xfrm>
              <a:off x="4428052" y="1962568"/>
              <a:ext cx="3335896" cy="3335897"/>
              <a:chOff x="2478354" y="1962568"/>
              <a:chExt cx="3335896" cy="3335897"/>
            </a:xfrm>
          </p:grpSpPr>
          <p:sp>
            <p:nvSpPr>
              <p:cNvPr id="18" name="íŝ1íďê">
                <a:extLst>
                  <a:ext uri="{FF2B5EF4-FFF2-40B4-BE49-F238E27FC236}">
                    <a16:creationId xmlns="" xmlns:a16="http://schemas.microsoft.com/office/drawing/2014/main" id="{A70B4BEB-0D35-4A50-AE98-B5FBC3B2825A}"/>
                  </a:ext>
                </a:extLst>
              </p:cNvPr>
              <p:cNvSpPr/>
              <p:nvPr/>
            </p:nvSpPr>
            <p:spPr>
              <a:xfrm>
                <a:off x="2478354" y="1962568"/>
                <a:ext cx="3335896" cy="3335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6D4D8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sḻïde">
                <a:extLst>
                  <a:ext uri="{FF2B5EF4-FFF2-40B4-BE49-F238E27FC236}">
                    <a16:creationId xmlns="" xmlns:a16="http://schemas.microsoft.com/office/drawing/2014/main" id="{7153CF80-7CD6-4223-BF4E-75071FF421B9}"/>
                  </a:ext>
                </a:extLst>
              </p:cNvPr>
              <p:cNvSpPr/>
              <p:nvPr/>
            </p:nvSpPr>
            <p:spPr>
              <a:xfrm>
                <a:off x="2676982" y="2161197"/>
                <a:ext cx="2938660" cy="29386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" name="îSḻîḓè">
                <a:extLst>
                  <a:ext uri="{FF2B5EF4-FFF2-40B4-BE49-F238E27FC236}">
                    <a16:creationId xmlns="" xmlns:a16="http://schemas.microsoft.com/office/drawing/2014/main" id="{0E1D7C8B-5703-4718-AD2C-3EC14B4F559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747626" y="2419694"/>
                <a:ext cx="2795748" cy="2368216"/>
                <a:chOff x="2884" y="1335"/>
                <a:chExt cx="1916" cy="1623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21" name="íṥḷíďe">
                  <a:extLst>
                    <a:ext uri="{FF2B5EF4-FFF2-40B4-BE49-F238E27FC236}">
                      <a16:creationId xmlns="" xmlns:a16="http://schemas.microsoft.com/office/drawing/2014/main" id="{B3C52549-9A3E-43E6-ACED-D7D6F9BB209B}"/>
                    </a:ext>
                  </a:extLst>
                </p:cNvPr>
                <p:cNvSpPr/>
                <p:nvPr/>
              </p:nvSpPr>
              <p:spPr bwMode="auto">
                <a:xfrm>
                  <a:off x="3818" y="1613"/>
                  <a:ext cx="982" cy="1345"/>
                </a:xfrm>
                <a:custGeom>
                  <a:avLst/>
                  <a:gdLst>
                    <a:gd name="T0" fmla="*/ 194 w 472"/>
                    <a:gd name="T1" fmla="*/ 274 h 647"/>
                    <a:gd name="T2" fmla="*/ 236 w 472"/>
                    <a:gd name="T3" fmla="*/ 252 h 647"/>
                    <a:gd name="T4" fmla="*/ 203 w 472"/>
                    <a:gd name="T5" fmla="*/ 228 h 647"/>
                    <a:gd name="T6" fmla="*/ 181 w 472"/>
                    <a:gd name="T7" fmla="*/ 238 h 647"/>
                    <a:gd name="T8" fmla="*/ 150 w 472"/>
                    <a:gd name="T9" fmla="*/ 192 h 647"/>
                    <a:gd name="T10" fmla="*/ 146 w 472"/>
                    <a:gd name="T11" fmla="*/ 211 h 647"/>
                    <a:gd name="T12" fmla="*/ 102 w 472"/>
                    <a:gd name="T13" fmla="*/ 197 h 647"/>
                    <a:gd name="T14" fmla="*/ 72 w 472"/>
                    <a:gd name="T15" fmla="*/ 225 h 647"/>
                    <a:gd name="T16" fmla="*/ 37 w 472"/>
                    <a:gd name="T17" fmla="*/ 204 h 647"/>
                    <a:gd name="T18" fmla="*/ 68 w 472"/>
                    <a:gd name="T19" fmla="*/ 173 h 647"/>
                    <a:gd name="T20" fmla="*/ 105 w 472"/>
                    <a:gd name="T21" fmla="*/ 134 h 647"/>
                    <a:gd name="T22" fmla="*/ 164 w 472"/>
                    <a:gd name="T23" fmla="*/ 125 h 647"/>
                    <a:gd name="T24" fmla="*/ 192 w 472"/>
                    <a:gd name="T25" fmla="*/ 89 h 647"/>
                    <a:gd name="T26" fmla="*/ 195 w 472"/>
                    <a:gd name="T27" fmla="*/ 84 h 647"/>
                    <a:gd name="T28" fmla="*/ 189 w 472"/>
                    <a:gd name="T29" fmla="*/ 42 h 647"/>
                    <a:gd name="T30" fmla="*/ 161 w 472"/>
                    <a:gd name="T31" fmla="*/ 81 h 647"/>
                    <a:gd name="T32" fmla="*/ 139 w 472"/>
                    <a:gd name="T33" fmla="*/ 104 h 647"/>
                    <a:gd name="T34" fmla="*/ 115 w 472"/>
                    <a:gd name="T35" fmla="*/ 63 h 647"/>
                    <a:gd name="T36" fmla="*/ 182 w 472"/>
                    <a:gd name="T37" fmla="*/ 6 h 647"/>
                    <a:gd name="T38" fmla="*/ 267 w 472"/>
                    <a:gd name="T39" fmla="*/ 25 h 647"/>
                    <a:gd name="T40" fmla="*/ 289 w 472"/>
                    <a:gd name="T41" fmla="*/ 20 h 647"/>
                    <a:gd name="T42" fmla="*/ 338 w 472"/>
                    <a:gd name="T43" fmla="*/ 19 h 647"/>
                    <a:gd name="T44" fmla="*/ 409 w 472"/>
                    <a:gd name="T45" fmla="*/ 37 h 647"/>
                    <a:gd name="T46" fmla="*/ 449 w 472"/>
                    <a:gd name="T47" fmla="*/ 364 h 647"/>
                    <a:gd name="T48" fmla="*/ 427 w 472"/>
                    <a:gd name="T49" fmla="*/ 394 h 647"/>
                    <a:gd name="T50" fmla="*/ 400 w 472"/>
                    <a:gd name="T51" fmla="*/ 335 h 647"/>
                    <a:gd name="T52" fmla="*/ 348 w 472"/>
                    <a:gd name="T53" fmla="*/ 323 h 647"/>
                    <a:gd name="T54" fmla="*/ 316 w 472"/>
                    <a:gd name="T55" fmla="*/ 374 h 647"/>
                    <a:gd name="T56" fmla="*/ 260 w 472"/>
                    <a:gd name="T57" fmla="*/ 329 h 647"/>
                    <a:gd name="T58" fmla="*/ 255 w 472"/>
                    <a:gd name="T59" fmla="*/ 359 h 647"/>
                    <a:gd name="T60" fmla="*/ 302 w 472"/>
                    <a:gd name="T61" fmla="*/ 389 h 647"/>
                    <a:gd name="T62" fmla="*/ 259 w 472"/>
                    <a:gd name="T63" fmla="*/ 492 h 647"/>
                    <a:gd name="T64" fmla="*/ 232 w 472"/>
                    <a:gd name="T65" fmla="*/ 583 h 647"/>
                    <a:gd name="T66" fmla="*/ 153 w 472"/>
                    <a:gd name="T67" fmla="*/ 641 h 647"/>
                    <a:gd name="T68" fmla="*/ 136 w 472"/>
                    <a:gd name="T69" fmla="*/ 532 h 647"/>
                    <a:gd name="T70" fmla="*/ 85 w 472"/>
                    <a:gd name="T71" fmla="*/ 417 h 647"/>
                    <a:gd name="T72" fmla="*/ 8 w 472"/>
                    <a:gd name="T73" fmla="*/ 383 h 647"/>
                    <a:gd name="T74" fmla="*/ 20 w 472"/>
                    <a:gd name="T75" fmla="*/ 298 h 647"/>
                    <a:gd name="T76" fmla="*/ 53 w 472"/>
                    <a:gd name="T77" fmla="*/ 245 h 647"/>
                    <a:gd name="T78" fmla="*/ 125 w 472"/>
                    <a:gd name="T79" fmla="*/ 243 h 647"/>
                    <a:gd name="T80" fmla="*/ 297 w 472"/>
                    <a:gd name="T81" fmla="*/ 190 h 647"/>
                    <a:gd name="T82" fmla="*/ 305 w 472"/>
                    <a:gd name="T83" fmla="*/ 232 h 647"/>
                    <a:gd name="T84" fmla="*/ 332 w 472"/>
                    <a:gd name="T85" fmla="*/ 234 h 647"/>
                    <a:gd name="T86" fmla="*/ 311 w 472"/>
                    <a:gd name="T87" fmla="*/ 182 h 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72" h="647">
                      <a:moveTo>
                        <a:pt x="166" y="279"/>
                      </a:moveTo>
                      <a:cubicBezTo>
                        <a:pt x="167" y="266"/>
                        <a:pt x="173" y="267"/>
                        <a:pt x="180" y="271"/>
                      </a:cubicBezTo>
                      <a:cubicBezTo>
                        <a:pt x="184" y="273"/>
                        <a:pt x="189" y="273"/>
                        <a:pt x="194" y="274"/>
                      </a:cubicBezTo>
                      <a:cubicBezTo>
                        <a:pt x="202" y="276"/>
                        <a:pt x="210" y="276"/>
                        <a:pt x="217" y="278"/>
                      </a:cubicBezTo>
                      <a:cubicBezTo>
                        <a:pt x="226" y="280"/>
                        <a:pt x="233" y="276"/>
                        <a:pt x="236" y="271"/>
                      </a:cubicBezTo>
                      <a:cubicBezTo>
                        <a:pt x="239" y="266"/>
                        <a:pt x="238" y="257"/>
                        <a:pt x="236" y="252"/>
                      </a:cubicBezTo>
                      <a:cubicBezTo>
                        <a:pt x="234" y="248"/>
                        <a:pt x="227" y="247"/>
                        <a:pt x="222" y="245"/>
                      </a:cubicBezTo>
                      <a:cubicBezTo>
                        <a:pt x="222" y="245"/>
                        <a:pt x="221" y="245"/>
                        <a:pt x="220" y="245"/>
                      </a:cubicBezTo>
                      <a:cubicBezTo>
                        <a:pt x="203" y="245"/>
                        <a:pt x="203" y="246"/>
                        <a:pt x="203" y="228"/>
                      </a:cubicBezTo>
                      <a:cubicBezTo>
                        <a:pt x="203" y="219"/>
                        <a:pt x="197" y="214"/>
                        <a:pt x="189" y="217"/>
                      </a:cubicBezTo>
                      <a:cubicBezTo>
                        <a:pt x="186" y="219"/>
                        <a:pt x="183" y="224"/>
                        <a:pt x="182" y="228"/>
                      </a:cubicBezTo>
                      <a:cubicBezTo>
                        <a:pt x="181" y="230"/>
                        <a:pt x="181" y="234"/>
                        <a:pt x="181" y="238"/>
                      </a:cubicBezTo>
                      <a:cubicBezTo>
                        <a:pt x="171" y="233"/>
                        <a:pt x="165" y="228"/>
                        <a:pt x="165" y="217"/>
                      </a:cubicBezTo>
                      <a:cubicBezTo>
                        <a:pt x="165" y="212"/>
                        <a:pt x="161" y="208"/>
                        <a:pt x="159" y="204"/>
                      </a:cubicBezTo>
                      <a:cubicBezTo>
                        <a:pt x="156" y="200"/>
                        <a:pt x="153" y="196"/>
                        <a:pt x="150" y="192"/>
                      </a:cubicBezTo>
                      <a:cubicBezTo>
                        <a:pt x="147" y="190"/>
                        <a:pt x="144" y="189"/>
                        <a:pt x="141" y="187"/>
                      </a:cubicBezTo>
                      <a:cubicBezTo>
                        <a:pt x="139" y="191"/>
                        <a:pt x="136" y="196"/>
                        <a:pt x="137" y="200"/>
                      </a:cubicBezTo>
                      <a:cubicBezTo>
                        <a:pt x="138" y="204"/>
                        <a:pt x="143" y="208"/>
                        <a:pt x="146" y="211"/>
                      </a:cubicBezTo>
                      <a:cubicBezTo>
                        <a:pt x="147" y="212"/>
                        <a:pt x="148" y="214"/>
                        <a:pt x="147" y="217"/>
                      </a:cubicBezTo>
                      <a:cubicBezTo>
                        <a:pt x="144" y="214"/>
                        <a:pt x="139" y="211"/>
                        <a:pt x="136" y="207"/>
                      </a:cubicBezTo>
                      <a:cubicBezTo>
                        <a:pt x="127" y="195"/>
                        <a:pt x="116" y="192"/>
                        <a:pt x="102" y="197"/>
                      </a:cubicBezTo>
                      <a:cubicBezTo>
                        <a:pt x="98" y="198"/>
                        <a:pt x="95" y="202"/>
                        <a:pt x="92" y="204"/>
                      </a:cubicBezTo>
                      <a:cubicBezTo>
                        <a:pt x="87" y="208"/>
                        <a:pt x="83" y="212"/>
                        <a:pt x="78" y="214"/>
                      </a:cubicBezTo>
                      <a:cubicBezTo>
                        <a:pt x="72" y="216"/>
                        <a:pt x="72" y="220"/>
                        <a:pt x="72" y="225"/>
                      </a:cubicBezTo>
                      <a:cubicBezTo>
                        <a:pt x="70" y="238"/>
                        <a:pt x="64" y="242"/>
                        <a:pt x="52" y="236"/>
                      </a:cubicBezTo>
                      <a:cubicBezTo>
                        <a:pt x="47" y="233"/>
                        <a:pt x="39" y="231"/>
                        <a:pt x="38" y="228"/>
                      </a:cubicBezTo>
                      <a:cubicBezTo>
                        <a:pt x="35" y="221"/>
                        <a:pt x="36" y="212"/>
                        <a:pt x="37" y="204"/>
                      </a:cubicBezTo>
                      <a:cubicBezTo>
                        <a:pt x="37" y="201"/>
                        <a:pt x="42" y="198"/>
                        <a:pt x="46" y="196"/>
                      </a:cubicBezTo>
                      <a:cubicBezTo>
                        <a:pt x="49" y="195"/>
                        <a:pt x="52" y="195"/>
                        <a:pt x="55" y="195"/>
                      </a:cubicBezTo>
                      <a:cubicBezTo>
                        <a:pt x="74" y="191"/>
                        <a:pt x="74" y="190"/>
                        <a:pt x="68" y="173"/>
                      </a:cubicBezTo>
                      <a:cubicBezTo>
                        <a:pt x="67" y="170"/>
                        <a:pt x="68" y="165"/>
                        <a:pt x="71" y="163"/>
                      </a:cubicBezTo>
                      <a:cubicBezTo>
                        <a:pt x="80" y="153"/>
                        <a:pt x="89" y="145"/>
                        <a:pt x="99" y="136"/>
                      </a:cubicBezTo>
                      <a:cubicBezTo>
                        <a:pt x="101" y="135"/>
                        <a:pt x="103" y="134"/>
                        <a:pt x="105" y="134"/>
                      </a:cubicBezTo>
                      <a:cubicBezTo>
                        <a:pt x="116" y="134"/>
                        <a:pt x="119" y="129"/>
                        <a:pt x="120" y="119"/>
                      </a:cubicBezTo>
                      <a:cubicBezTo>
                        <a:pt x="120" y="116"/>
                        <a:pt x="121" y="112"/>
                        <a:pt x="122" y="108"/>
                      </a:cubicBezTo>
                      <a:cubicBezTo>
                        <a:pt x="130" y="130"/>
                        <a:pt x="149" y="121"/>
                        <a:pt x="164" y="125"/>
                      </a:cubicBezTo>
                      <a:cubicBezTo>
                        <a:pt x="166" y="125"/>
                        <a:pt x="171" y="120"/>
                        <a:pt x="173" y="117"/>
                      </a:cubicBezTo>
                      <a:cubicBezTo>
                        <a:pt x="175" y="112"/>
                        <a:pt x="175" y="107"/>
                        <a:pt x="176" y="102"/>
                      </a:cubicBezTo>
                      <a:cubicBezTo>
                        <a:pt x="190" y="105"/>
                        <a:pt x="190" y="105"/>
                        <a:pt x="192" y="89"/>
                      </a:cubicBezTo>
                      <a:cubicBezTo>
                        <a:pt x="195" y="89"/>
                        <a:pt x="198" y="88"/>
                        <a:pt x="202" y="87"/>
                      </a:cubicBezTo>
                      <a:cubicBezTo>
                        <a:pt x="202" y="87"/>
                        <a:pt x="202" y="86"/>
                        <a:pt x="202" y="85"/>
                      </a:cubicBezTo>
                      <a:cubicBezTo>
                        <a:pt x="199" y="85"/>
                        <a:pt x="197" y="85"/>
                        <a:pt x="195" y="84"/>
                      </a:cubicBezTo>
                      <a:cubicBezTo>
                        <a:pt x="190" y="82"/>
                        <a:pt x="183" y="81"/>
                        <a:pt x="181" y="77"/>
                      </a:cubicBezTo>
                      <a:cubicBezTo>
                        <a:pt x="178" y="71"/>
                        <a:pt x="178" y="63"/>
                        <a:pt x="184" y="56"/>
                      </a:cubicBezTo>
                      <a:cubicBezTo>
                        <a:pt x="187" y="53"/>
                        <a:pt x="190" y="46"/>
                        <a:pt x="189" y="42"/>
                      </a:cubicBezTo>
                      <a:cubicBezTo>
                        <a:pt x="187" y="35"/>
                        <a:pt x="182" y="35"/>
                        <a:pt x="177" y="42"/>
                      </a:cubicBezTo>
                      <a:cubicBezTo>
                        <a:pt x="172" y="50"/>
                        <a:pt x="166" y="59"/>
                        <a:pt x="161" y="68"/>
                      </a:cubicBezTo>
                      <a:cubicBezTo>
                        <a:pt x="159" y="71"/>
                        <a:pt x="160" y="77"/>
                        <a:pt x="161" y="81"/>
                      </a:cubicBezTo>
                      <a:cubicBezTo>
                        <a:pt x="163" y="87"/>
                        <a:pt x="163" y="91"/>
                        <a:pt x="157" y="95"/>
                      </a:cubicBezTo>
                      <a:cubicBezTo>
                        <a:pt x="152" y="99"/>
                        <a:pt x="148" y="104"/>
                        <a:pt x="142" y="110"/>
                      </a:cubicBezTo>
                      <a:cubicBezTo>
                        <a:pt x="141" y="108"/>
                        <a:pt x="140" y="106"/>
                        <a:pt x="139" y="104"/>
                      </a:cubicBezTo>
                      <a:cubicBezTo>
                        <a:pt x="136" y="94"/>
                        <a:pt x="130" y="91"/>
                        <a:pt x="120" y="91"/>
                      </a:cubicBezTo>
                      <a:cubicBezTo>
                        <a:pt x="110" y="91"/>
                        <a:pt x="110" y="82"/>
                        <a:pt x="109" y="75"/>
                      </a:cubicBezTo>
                      <a:cubicBezTo>
                        <a:pt x="108" y="72"/>
                        <a:pt x="112" y="66"/>
                        <a:pt x="115" y="63"/>
                      </a:cubicBezTo>
                      <a:cubicBezTo>
                        <a:pt x="127" y="53"/>
                        <a:pt x="140" y="44"/>
                        <a:pt x="152" y="34"/>
                      </a:cubicBezTo>
                      <a:cubicBezTo>
                        <a:pt x="153" y="33"/>
                        <a:pt x="153" y="32"/>
                        <a:pt x="154" y="31"/>
                      </a:cubicBezTo>
                      <a:cubicBezTo>
                        <a:pt x="156" y="14"/>
                        <a:pt x="170" y="10"/>
                        <a:pt x="182" y="6"/>
                      </a:cubicBezTo>
                      <a:cubicBezTo>
                        <a:pt x="193" y="2"/>
                        <a:pt x="206" y="0"/>
                        <a:pt x="217" y="3"/>
                      </a:cubicBezTo>
                      <a:cubicBezTo>
                        <a:pt x="230" y="7"/>
                        <a:pt x="243" y="12"/>
                        <a:pt x="256" y="14"/>
                      </a:cubicBezTo>
                      <a:cubicBezTo>
                        <a:pt x="260" y="15"/>
                        <a:pt x="264" y="22"/>
                        <a:pt x="267" y="25"/>
                      </a:cubicBezTo>
                      <a:cubicBezTo>
                        <a:pt x="271" y="29"/>
                        <a:pt x="275" y="33"/>
                        <a:pt x="279" y="36"/>
                      </a:cubicBezTo>
                      <a:cubicBezTo>
                        <a:pt x="282" y="32"/>
                        <a:pt x="285" y="27"/>
                        <a:pt x="288" y="23"/>
                      </a:cubicBezTo>
                      <a:cubicBezTo>
                        <a:pt x="288" y="22"/>
                        <a:pt x="289" y="21"/>
                        <a:pt x="289" y="20"/>
                      </a:cubicBezTo>
                      <a:cubicBezTo>
                        <a:pt x="290" y="20"/>
                        <a:pt x="291" y="20"/>
                        <a:pt x="291" y="20"/>
                      </a:cubicBezTo>
                      <a:cubicBezTo>
                        <a:pt x="299" y="34"/>
                        <a:pt x="299" y="34"/>
                        <a:pt x="311" y="24"/>
                      </a:cubicBezTo>
                      <a:cubicBezTo>
                        <a:pt x="319" y="18"/>
                        <a:pt x="327" y="14"/>
                        <a:pt x="338" y="19"/>
                      </a:cubicBezTo>
                      <a:cubicBezTo>
                        <a:pt x="342" y="21"/>
                        <a:pt x="350" y="19"/>
                        <a:pt x="354" y="16"/>
                      </a:cubicBezTo>
                      <a:cubicBezTo>
                        <a:pt x="367" y="8"/>
                        <a:pt x="378" y="7"/>
                        <a:pt x="390" y="16"/>
                      </a:cubicBezTo>
                      <a:cubicBezTo>
                        <a:pt x="397" y="22"/>
                        <a:pt x="404" y="29"/>
                        <a:pt x="409" y="37"/>
                      </a:cubicBezTo>
                      <a:cubicBezTo>
                        <a:pt x="454" y="115"/>
                        <a:pt x="472" y="200"/>
                        <a:pt x="467" y="290"/>
                      </a:cubicBezTo>
                      <a:cubicBezTo>
                        <a:pt x="466" y="308"/>
                        <a:pt x="463" y="325"/>
                        <a:pt x="460" y="342"/>
                      </a:cubicBezTo>
                      <a:cubicBezTo>
                        <a:pt x="458" y="349"/>
                        <a:pt x="454" y="357"/>
                        <a:pt x="449" y="364"/>
                      </a:cubicBezTo>
                      <a:cubicBezTo>
                        <a:pt x="442" y="374"/>
                        <a:pt x="440" y="384"/>
                        <a:pt x="442" y="396"/>
                      </a:cubicBezTo>
                      <a:cubicBezTo>
                        <a:pt x="443" y="401"/>
                        <a:pt x="443" y="405"/>
                        <a:pt x="444" y="411"/>
                      </a:cubicBezTo>
                      <a:cubicBezTo>
                        <a:pt x="433" y="408"/>
                        <a:pt x="429" y="403"/>
                        <a:pt x="427" y="394"/>
                      </a:cubicBezTo>
                      <a:cubicBezTo>
                        <a:pt x="424" y="384"/>
                        <a:pt x="419" y="375"/>
                        <a:pt x="415" y="365"/>
                      </a:cubicBezTo>
                      <a:cubicBezTo>
                        <a:pt x="414" y="362"/>
                        <a:pt x="412" y="358"/>
                        <a:pt x="412" y="354"/>
                      </a:cubicBezTo>
                      <a:cubicBezTo>
                        <a:pt x="411" y="345"/>
                        <a:pt x="410" y="338"/>
                        <a:pt x="400" y="335"/>
                      </a:cubicBezTo>
                      <a:cubicBezTo>
                        <a:pt x="396" y="334"/>
                        <a:pt x="393" y="327"/>
                        <a:pt x="391" y="323"/>
                      </a:cubicBezTo>
                      <a:cubicBezTo>
                        <a:pt x="385" y="309"/>
                        <a:pt x="369" y="301"/>
                        <a:pt x="356" y="308"/>
                      </a:cubicBezTo>
                      <a:cubicBezTo>
                        <a:pt x="352" y="310"/>
                        <a:pt x="349" y="318"/>
                        <a:pt x="348" y="323"/>
                      </a:cubicBezTo>
                      <a:cubicBezTo>
                        <a:pt x="347" y="332"/>
                        <a:pt x="348" y="340"/>
                        <a:pt x="338" y="345"/>
                      </a:cubicBezTo>
                      <a:cubicBezTo>
                        <a:pt x="336" y="346"/>
                        <a:pt x="336" y="353"/>
                        <a:pt x="334" y="354"/>
                      </a:cubicBezTo>
                      <a:cubicBezTo>
                        <a:pt x="324" y="357"/>
                        <a:pt x="323" y="370"/>
                        <a:pt x="316" y="374"/>
                      </a:cubicBezTo>
                      <a:cubicBezTo>
                        <a:pt x="305" y="379"/>
                        <a:pt x="294" y="383"/>
                        <a:pt x="282" y="376"/>
                      </a:cubicBezTo>
                      <a:cubicBezTo>
                        <a:pt x="280" y="374"/>
                        <a:pt x="278" y="371"/>
                        <a:pt x="277" y="369"/>
                      </a:cubicBezTo>
                      <a:cubicBezTo>
                        <a:pt x="271" y="356"/>
                        <a:pt x="266" y="342"/>
                        <a:pt x="260" y="329"/>
                      </a:cubicBezTo>
                      <a:cubicBezTo>
                        <a:pt x="256" y="320"/>
                        <a:pt x="251" y="313"/>
                        <a:pt x="246" y="305"/>
                      </a:cubicBezTo>
                      <a:cubicBezTo>
                        <a:pt x="243" y="302"/>
                        <a:pt x="240" y="299"/>
                        <a:pt x="236" y="296"/>
                      </a:cubicBezTo>
                      <a:cubicBezTo>
                        <a:pt x="243" y="317"/>
                        <a:pt x="241" y="340"/>
                        <a:pt x="255" y="359"/>
                      </a:cubicBezTo>
                      <a:cubicBezTo>
                        <a:pt x="262" y="367"/>
                        <a:pt x="266" y="377"/>
                        <a:pt x="277" y="380"/>
                      </a:cubicBezTo>
                      <a:cubicBezTo>
                        <a:pt x="278" y="380"/>
                        <a:pt x="279" y="381"/>
                        <a:pt x="280" y="382"/>
                      </a:cubicBezTo>
                      <a:cubicBezTo>
                        <a:pt x="284" y="394"/>
                        <a:pt x="292" y="392"/>
                        <a:pt x="302" y="389"/>
                      </a:cubicBezTo>
                      <a:cubicBezTo>
                        <a:pt x="309" y="387"/>
                        <a:pt x="314" y="392"/>
                        <a:pt x="311" y="398"/>
                      </a:cubicBezTo>
                      <a:cubicBezTo>
                        <a:pt x="301" y="417"/>
                        <a:pt x="291" y="434"/>
                        <a:pt x="281" y="452"/>
                      </a:cubicBezTo>
                      <a:cubicBezTo>
                        <a:pt x="274" y="466"/>
                        <a:pt x="266" y="478"/>
                        <a:pt x="259" y="492"/>
                      </a:cubicBezTo>
                      <a:cubicBezTo>
                        <a:pt x="257" y="495"/>
                        <a:pt x="259" y="501"/>
                        <a:pt x="260" y="506"/>
                      </a:cubicBezTo>
                      <a:cubicBezTo>
                        <a:pt x="263" y="522"/>
                        <a:pt x="266" y="539"/>
                        <a:pt x="251" y="551"/>
                      </a:cubicBezTo>
                      <a:cubicBezTo>
                        <a:pt x="241" y="560"/>
                        <a:pt x="237" y="571"/>
                        <a:pt x="232" y="583"/>
                      </a:cubicBezTo>
                      <a:cubicBezTo>
                        <a:pt x="223" y="603"/>
                        <a:pt x="214" y="623"/>
                        <a:pt x="196" y="638"/>
                      </a:cubicBezTo>
                      <a:cubicBezTo>
                        <a:pt x="185" y="647"/>
                        <a:pt x="172" y="645"/>
                        <a:pt x="160" y="646"/>
                      </a:cubicBezTo>
                      <a:cubicBezTo>
                        <a:pt x="158" y="646"/>
                        <a:pt x="155" y="643"/>
                        <a:pt x="153" y="641"/>
                      </a:cubicBezTo>
                      <a:cubicBezTo>
                        <a:pt x="152" y="639"/>
                        <a:pt x="151" y="636"/>
                        <a:pt x="151" y="634"/>
                      </a:cubicBezTo>
                      <a:cubicBezTo>
                        <a:pt x="145" y="604"/>
                        <a:pt x="140" y="575"/>
                        <a:pt x="135" y="545"/>
                      </a:cubicBezTo>
                      <a:cubicBezTo>
                        <a:pt x="134" y="541"/>
                        <a:pt x="134" y="535"/>
                        <a:pt x="136" y="532"/>
                      </a:cubicBezTo>
                      <a:cubicBezTo>
                        <a:pt x="149" y="512"/>
                        <a:pt x="141" y="492"/>
                        <a:pt x="134" y="473"/>
                      </a:cubicBezTo>
                      <a:cubicBezTo>
                        <a:pt x="130" y="462"/>
                        <a:pt x="126" y="452"/>
                        <a:pt x="124" y="441"/>
                      </a:cubicBezTo>
                      <a:cubicBezTo>
                        <a:pt x="120" y="422"/>
                        <a:pt x="102" y="414"/>
                        <a:pt x="85" y="417"/>
                      </a:cubicBezTo>
                      <a:cubicBezTo>
                        <a:pt x="75" y="420"/>
                        <a:pt x="64" y="422"/>
                        <a:pt x="54" y="423"/>
                      </a:cubicBezTo>
                      <a:cubicBezTo>
                        <a:pt x="42" y="425"/>
                        <a:pt x="34" y="418"/>
                        <a:pt x="28" y="409"/>
                      </a:cubicBezTo>
                      <a:cubicBezTo>
                        <a:pt x="21" y="401"/>
                        <a:pt x="14" y="392"/>
                        <a:pt x="8" y="383"/>
                      </a:cubicBezTo>
                      <a:cubicBezTo>
                        <a:pt x="5" y="378"/>
                        <a:pt x="2" y="372"/>
                        <a:pt x="1" y="366"/>
                      </a:cubicBezTo>
                      <a:cubicBezTo>
                        <a:pt x="0" y="355"/>
                        <a:pt x="1" y="345"/>
                        <a:pt x="1" y="334"/>
                      </a:cubicBezTo>
                      <a:cubicBezTo>
                        <a:pt x="1" y="319"/>
                        <a:pt x="7" y="307"/>
                        <a:pt x="20" y="298"/>
                      </a:cubicBezTo>
                      <a:cubicBezTo>
                        <a:pt x="28" y="292"/>
                        <a:pt x="34" y="285"/>
                        <a:pt x="33" y="273"/>
                      </a:cubicBezTo>
                      <a:cubicBezTo>
                        <a:pt x="33" y="270"/>
                        <a:pt x="35" y="266"/>
                        <a:pt x="37" y="263"/>
                      </a:cubicBezTo>
                      <a:cubicBezTo>
                        <a:pt x="42" y="257"/>
                        <a:pt x="47" y="252"/>
                        <a:pt x="53" y="245"/>
                      </a:cubicBezTo>
                      <a:cubicBezTo>
                        <a:pt x="60" y="253"/>
                        <a:pt x="68" y="247"/>
                        <a:pt x="74" y="243"/>
                      </a:cubicBezTo>
                      <a:cubicBezTo>
                        <a:pt x="87" y="234"/>
                        <a:pt x="102" y="233"/>
                        <a:pt x="117" y="236"/>
                      </a:cubicBezTo>
                      <a:cubicBezTo>
                        <a:pt x="120" y="236"/>
                        <a:pt x="125" y="241"/>
                        <a:pt x="125" y="243"/>
                      </a:cubicBezTo>
                      <a:cubicBezTo>
                        <a:pt x="123" y="258"/>
                        <a:pt x="129" y="266"/>
                        <a:pt x="144" y="268"/>
                      </a:cubicBezTo>
                      <a:cubicBezTo>
                        <a:pt x="151" y="270"/>
                        <a:pt x="157" y="275"/>
                        <a:pt x="166" y="279"/>
                      </a:cubicBezTo>
                      <a:close/>
                      <a:moveTo>
                        <a:pt x="297" y="190"/>
                      </a:moveTo>
                      <a:cubicBezTo>
                        <a:pt x="294" y="188"/>
                        <a:pt x="291" y="186"/>
                        <a:pt x="287" y="184"/>
                      </a:cubicBezTo>
                      <a:cubicBezTo>
                        <a:pt x="289" y="190"/>
                        <a:pt x="289" y="193"/>
                        <a:pt x="291" y="196"/>
                      </a:cubicBezTo>
                      <a:cubicBezTo>
                        <a:pt x="297" y="208"/>
                        <a:pt x="304" y="218"/>
                        <a:pt x="305" y="232"/>
                      </a:cubicBezTo>
                      <a:cubicBezTo>
                        <a:pt x="306" y="239"/>
                        <a:pt x="313" y="242"/>
                        <a:pt x="320" y="241"/>
                      </a:cubicBezTo>
                      <a:cubicBezTo>
                        <a:pt x="328" y="241"/>
                        <a:pt x="335" y="240"/>
                        <a:pt x="345" y="239"/>
                      </a:cubicBezTo>
                      <a:cubicBezTo>
                        <a:pt x="340" y="237"/>
                        <a:pt x="337" y="235"/>
                        <a:pt x="332" y="234"/>
                      </a:cubicBezTo>
                      <a:cubicBezTo>
                        <a:pt x="326" y="232"/>
                        <a:pt x="321" y="230"/>
                        <a:pt x="320" y="222"/>
                      </a:cubicBezTo>
                      <a:cubicBezTo>
                        <a:pt x="318" y="212"/>
                        <a:pt x="316" y="202"/>
                        <a:pt x="314" y="191"/>
                      </a:cubicBezTo>
                      <a:cubicBezTo>
                        <a:pt x="314" y="188"/>
                        <a:pt x="312" y="185"/>
                        <a:pt x="311" y="182"/>
                      </a:cubicBezTo>
                      <a:cubicBezTo>
                        <a:pt x="308" y="183"/>
                        <a:pt x="305" y="184"/>
                        <a:pt x="301" y="185"/>
                      </a:cubicBezTo>
                      <a:cubicBezTo>
                        <a:pt x="300" y="186"/>
                        <a:pt x="299" y="188"/>
                        <a:pt x="297" y="19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ïṣ1íḓé">
                  <a:extLst>
                    <a:ext uri="{FF2B5EF4-FFF2-40B4-BE49-F238E27FC236}">
                      <a16:creationId xmlns="" xmlns:a16="http://schemas.microsoft.com/office/drawing/2014/main" id="{CB28794E-68D6-4F77-9129-7C254311F06B}"/>
                    </a:ext>
                  </a:extLst>
                </p:cNvPr>
                <p:cNvSpPr/>
                <p:nvPr/>
              </p:nvSpPr>
              <p:spPr bwMode="auto">
                <a:xfrm>
                  <a:off x="3054" y="2426"/>
                  <a:ext cx="467" cy="526"/>
                </a:xfrm>
                <a:custGeom>
                  <a:avLst/>
                  <a:gdLst>
                    <a:gd name="T0" fmla="*/ 9 w 224"/>
                    <a:gd name="T1" fmla="*/ 18 h 253"/>
                    <a:gd name="T2" fmla="*/ 40 w 224"/>
                    <a:gd name="T3" fmla="*/ 2 h 253"/>
                    <a:gd name="T4" fmla="*/ 63 w 224"/>
                    <a:gd name="T5" fmla="*/ 3 h 253"/>
                    <a:gd name="T6" fmla="*/ 88 w 224"/>
                    <a:gd name="T7" fmla="*/ 10 h 253"/>
                    <a:gd name="T8" fmla="*/ 109 w 224"/>
                    <a:gd name="T9" fmla="*/ 25 h 253"/>
                    <a:gd name="T10" fmla="*/ 120 w 224"/>
                    <a:gd name="T11" fmla="*/ 34 h 253"/>
                    <a:gd name="T12" fmla="*/ 146 w 224"/>
                    <a:gd name="T13" fmla="*/ 69 h 253"/>
                    <a:gd name="T14" fmla="*/ 147 w 224"/>
                    <a:gd name="T15" fmla="*/ 74 h 253"/>
                    <a:gd name="T16" fmla="*/ 150 w 224"/>
                    <a:gd name="T17" fmla="*/ 77 h 253"/>
                    <a:gd name="T18" fmla="*/ 174 w 224"/>
                    <a:gd name="T19" fmla="*/ 77 h 253"/>
                    <a:gd name="T20" fmla="*/ 202 w 224"/>
                    <a:gd name="T21" fmla="*/ 95 h 253"/>
                    <a:gd name="T22" fmla="*/ 209 w 224"/>
                    <a:gd name="T23" fmla="*/ 97 h 253"/>
                    <a:gd name="T24" fmla="*/ 220 w 224"/>
                    <a:gd name="T25" fmla="*/ 101 h 253"/>
                    <a:gd name="T26" fmla="*/ 217 w 224"/>
                    <a:gd name="T27" fmla="*/ 118 h 253"/>
                    <a:gd name="T28" fmla="*/ 206 w 224"/>
                    <a:gd name="T29" fmla="*/ 131 h 253"/>
                    <a:gd name="T30" fmla="*/ 184 w 224"/>
                    <a:gd name="T31" fmla="*/ 183 h 253"/>
                    <a:gd name="T32" fmla="*/ 174 w 224"/>
                    <a:gd name="T33" fmla="*/ 192 h 253"/>
                    <a:gd name="T34" fmla="*/ 142 w 224"/>
                    <a:gd name="T35" fmla="*/ 231 h 253"/>
                    <a:gd name="T36" fmla="*/ 140 w 224"/>
                    <a:gd name="T37" fmla="*/ 239 h 253"/>
                    <a:gd name="T38" fmla="*/ 120 w 224"/>
                    <a:gd name="T39" fmla="*/ 245 h 253"/>
                    <a:gd name="T40" fmla="*/ 54 w 224"/>
                    <a:gd name="T41" fmla="*/ 190 h 253"/>
                    <a:gd name="T42" fmla="*/ 47 w 224"/>
                    <a:gd name="T43" fmla="*/ 181 h 253"/>
                    <a:gd name="T44" fmla="*/ 15 w 224"/>
                    <a:gd name="T45" fmla="*/ 110 h 253"/>
                    <a:gd name="T46" fmla="*/ 13 w 224"/>
                    <a:gd name="T47" fmla="*/ 107 h 253"/>
                    <a:gd name="T48" fmla="*/ 5 w 224"/>
                    <a:gd name="T49" fmla="*/ 77 h 253"/>
                    <a:gd name="T50" fmla="*/ 8 w 224"/>
                    <a:gd name="T51" fmla="*/ 71 h 253"/>
                    <a:gd name="T52" fmla="*/ 9 w 224"/>
                    <a:gd name="T53" fmla="*/ 18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24" h="253">
                      <a:moveTo>
                        <a:pt x="9" y="18"/>
                      </a:moveTo>
                      <a:cubicBezTo>
                        <a:pt x="19" y="13"/>
                        <a:pt x="29" y="6"/>
                        <a:pt x="40" y="2"/>
                      </a:cubicBezTo>
                      <a:cubicBezTo>
                        <a:pt x="47" y="0"/>
                        <a:pt x="55" y="2"/>
                        <a:pt x="63" y="3"/>
                      </a:cubicBezTo>
                      <a:cubicBezTo>
                        <a:pt x="71" y="5"/>
                        <a:pt x="80" y="8"/>
                        <a:pt x="88" y="10"/>
                      </a:cubicBezTo>
                      <a:cubicBezTo>
                        <a:pt x="98" y="12"/>
                        <a:pt x="105" y="16"/>
                        <a:pt x="109" y="25"/>
                      </a:cubicBezTo>
                      <a:cubicBezTo>
                        <a:pt x="111" y="28"/>
                        <a:pt x="116" y="32"/>
                        <a:pt x="120" y="34"/>
                      </a:cubicBezTo>
                      <a:cubicBezTo>
                        <a:pt x="138" y="39"/>
                        <a:pt x="149" y="48"/>
                        <a:pt x="146" y="69"/>
                      </a:cubicBezTo>
                      <a:cubicBezTo>
                        <a:pt x="146" y="71"/>
                        <a:pt x="147" y="72"/>
                        <a:pt x="147" y="74"/>
                      </a:cubicBezTo>
                      <a:cubicBezTo>
                        <a:pt x="148" y="75"/>
                        <a:pt x="148" y="76"/>
                        <a:pt x="150" y="77"/>
                      </a:cubicBezTo>
                      <a:cubicBezTo>
                        <a:pt x="158" y="67"/>
                        <a:pt x="166" y="71"/>
                        <a:pt x="174" y="77"/>
                      </a:cubicBezTo>
                      <a:cubicBezTo>
                        <a:pt x="184" y="83"/>
                        <a:pt x="196" y="84"/>
                        <a:pt x="202" y="95"/>
                      </a:cubicBezTo>
                      <a:cubicBezTo>
                        <a:pt x="203" y="96"/>
                        <a:pt x="207" y="96"/>
                        <a:pt x="209" y="97"/>
                      </a:cubicBezTo>
                      <a:cubicBezTo>
                        <a:pt x="213" y="98"/>
                        <a:pt x="219" y="99"/>
                        <a:pt x="220" y="101"/>
                      </a:cubicBezTo>
                      <a:cubicBezTo>
                        <a:pt x="223" y="107"/>
                        <a:pt x="224" y="113"/>
                        <a:pt x="217" y="118"/>
                      </a:cubicBezTo>
                      <a:cubicBezTo>
                        <a:pt x="213" y="121"/>
                        <a:pt x="209" y="126"/>
                        <a:pt x="206" y="131"/>
                      </a:cubicBezTo>
                      <a:cubicBezTo>
                        <a:pt x="198" y="148"/>
                        <a:pt x="192" y="166"/>
                        <a:pt x="184" y="183"/>
                      </a:cubicBezTo>
                      <a:cubicBezTo>
                        <a:pt x="182" y="187"/>
                        <a:pt x="178" y="190"/>
                        <a:pt x="174" y="192"/>
                      </a:cubicBezTo>
                      <a:cubicBezTo>
                        <a:pt x="156" y="199"/>
                        <a:pt x="145" y="212"/>
                        <a:pt x="142" y="231"/>
                      </a:cubicBezTo>
                      <a:cubicBezTo>
                        <a:pt x="142" y="234"/>
                        <a:pt x="141" y="237"/>
                        <a:pt x="140" y="239"/>
                      </a:cubicBezTo>
                      <a:cubicBezTo>
                        <a:pt x="134" y="251"/>
                        <a:pt x="130" y="253"/>
                        <a:pt x="120" y="245"/>
                      </a:cubicBezTo>
                      <a:cubicBezTo>
                        <a:pt x="97" y="227"/>
                        <a:pt x="76" y="208"/>
                        <a:pt x="54" y="190"/>
                      </a:cubicBezTo>
                      <a:cubicBezTo>
                        <a:pt x="51" y="188"/>
                        <a:pt x="47" y="184"/>
                        <a:pt x="47" y="181"/>
                      </a:cubicBezTo>
                      <a:cubicBezTo>
                        <a:pt x="43" y="154"/>
                        <a:pt x="21" y="136"/>
                        <a:pt x="15" y="110"/>
                      </a:cubicBezTo>
                      <a:cubicBezTo>
                        <a:pt x="14" y="109"/>
                        <a:pt x="14" y="107"/>
                        <a:pt x="13" y="107"/>
                      </a:cubicBezTo>
                      <a:cubicBezTo>
                        <a:pt x="0" y="99"/>
                        <a:pt x="8" y="87"/>
                        <a:pt x="5" y="77"/>
                      </a:cubicBezTo>
                      <a:cubicBezTo>
                        <a:pt x="5" y="75"/>
                        <a:pt x="6" y="73"/>
                        <a:pt x="8" y="71"/>
                      </a:cubicBezTo>
                      <a:cubicBezTo>
                        <a:pt x="23" y="53"/>
                        <a:pt x="23" y="36"/>
                        <a:pt x="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sḻïḓê">
                  <a:extLst>
                    <a:ext uri="{FF2B5EF4-FFF2-40B4-BE49-F238E27FC236}">
                      <a16:creationId xmlns="" xmlns:a16="http://schemas.microsoft.com/office/drawing/2014/main" id="{3809C9FC-157A-444C-8E35-6019837AC2E0}"/>
                    </a:ext>
                  </a:extLst>
                </p:cNvPr>
                <p:cNvSpPr/>
                <p:nvPr/>
              </p:nvSpPr>
              <p:spPr bwMode="auto">
                <a:xfrm>
                  <a:off x="2884" y="1775"/>
                  <a:ext cx="443" cy="684"/>
                </a:xfrm>
                <a:custGeom>
                  <a:avLst/>
                  <a:gdLst>
                    <a:gd name="T0" fmla="*/ 168 w 213"/>
                    <a:gd name="T1" fmla="*/ 137 h 329"/>
                    <a:gd name="T2" fmla="*/ 165 w 213"/>
                    <a:gd name="T3" fmla="*/ 139 h 329"/>
                    <a:gd name="T4" fmla="*/ 153 w 213"/>
                    <a:gd name="T5" fmla="*/ 134 h 329"/>
                    <a:gd name="T6" fmla="*/ 137 w 213"/>
                    <a:gd name="T7" fmla="*/ 147 h 329"/>
                    <a:gd name="T8" fmla="*/ 125 w 213"/>
                    <a:gd name="T9" fmla="*/ 175 h 329"/>
                    <a:gd name="T10" fmla="*/ 121 w 213"/>
                    <a:gd name="T11" fmla="*/ 185 h 329"/>
                    <a:gd name="T12" fmla="*/ 109 w 213"/>
                    <a:gd name="T13" fmla="*/ 225 h 329"/>
                    <a:gd name="T14" fmla="*/ 109 w 213"/>
                    <a:gd name="T15" fmla="*/ 238 h 329"/>
                    <a:gd name="T16" fmla="*/ 94 w 213"/>
                    <a:gd name="T17" fmla="*/ 225 h 329"/>
                    <a:gd name="T18" fmla="*/ 71 w 213"/>
                    <a:gd name="T19" fmla="*/ 213 h 329"/>
                    <a:gd name="T20" fmla="*/ 53 w 213"/>
                    <a:gd name="T21" fmla="*/ 215 h 329"/>
                    <a:gd name="T22" fmla="*/ 31 w 213"/>
                    <a:gd name="T23" fmla="*/ 225 h 329"/>
                    <a:gd name="T24" fmla="*/ 32 w 213"/>
                    <a:gd name="T25" fmla="*/ 271 h 329"/>
                    <a:gd name="T26" fmla="*/ 49 w 213"/>
                    <a:gd name="T27" fmla="*/ 281 h 329"/>
                    <a:gd name="T28" fmla="*/ 59 w 213"/>
                    <a:gd name="T29" fmla="*/ 275 h 329"/>
                    <a:gd name="T30" fmla="*/ 73 w 213"/>
                    <a:gd name="T31" fmla="*/ 261 h 329"/>
                    <a:gd name="T32" fmla="*/ 77 w 213"/>
                    <a:gd name="T33" fmla="*/ 262 h 329"/>
                    <a:gd name="T34" fmla="*/ 83 w 213"/>
                    <a:gd name="T35" fmla="*/ 329 h 329"/>
                    <a:gd name="T36" fmla="*/ 63 w 213"/>
                    <a:gd name="T37" fmla="*/ 314 h 329"/>
                    <a:gd name="T38" fmla="*/ 57 w 213"/>
                    <a:gd name="T39" fmla="*/ 305 h 329"/>
                    <a:gd name="T40" fmla="*/ 19 w 213"/>
                    <a:gd name="T41" fmla="*/ 287 h 329"/>
                    <a:gd name="T42" fmla="*/ 14 w 213"/>
                    <a:gd name="T43" fmla="*/ 279 h 329"/>
                    <a:gd name="T44" fmla="*/ 7 w 213"/>
                    <a:gd name="T45" fmla="*/ 133 h 329"/>
                    <a:gd name="T46" fmla="*/ 28 w 213"/>
                    <a:gd name="T47" fmla="*/ 35 h 329"/>
                    <a:gd name="T48" fmla="*/ 34 w 213"/>
                    <a:gd name="T49" fmla="*/ 25 h 329"/>
                    <a:gd name="T50" fmla="*/ 43 w 213"/>
                    <a:gd name="T51" fmla="*/ 32 h 329"/>
                    <a:gd name="T52" fmla="*/ 45 w 213"/>
                    <a:gd name="T53" fmla="*/ 34 h 329"/>
                    <a:gd name="T54" fmla="*/ 79 w 213"/>
                    <a:gd name="T55" fmla="*/ 51 h 329"/>
                    <a:gd name="T56" fmla="*/ 93 w 213"/>
                    <a:gd name="T57" fmla="*/ 64 h 329"/>
                    <a:gd name="T58" fmla="*/ 97 w 213"/>
                    <a:gd name="T59" fmla="*/ 73 h 329"/>
                    <a:gd name="T60" fmla="*/ 106 w 213"/>
                    <a:gd name="T61" fmla="*/ 71 h 329"/>
                    <a:gd name="T62" fmla="*/ 116 w 213"/>
                    <a:gd name="T63" fmla="*/ 49 h 329"/>
                    <a:gd name="T64" fmla="*/ 114 w 213"/>
                    <a:gd name="T65" fmla="*/ 30 h 329"/>
                    <a:gd name="T66" fmla="*/ 117 w 213"/>
                    <a:gd name="T67" fmla="*/ 1 h 329"/>
                    <a:gd name="T68" fmla="*/ 122 w 213"/>
                    <a:gd name="T69" fmla="*/ 0 h 329"/>
                    <a:gd name="T70" fmla="*/ 141 w 213"/>
                    <a:gd name="T71" fmla="*/ 9 h 329"/>
                    <a:gd name="T72" fmla="*/ 151 w 213"/>
                    <a:gd name="T73" fmla="*/ 21 h 329"/>
                    <a:gd name="T74" fmla="*/ 164 w 213"/>
                    <a:gd name="T75" fmla="*/ 24 h 329"/>
                    <a:gd name="T76" fmla="*/ 180 w 213"/>
                    <a:gd name="T77" fmla="*/ 27 h 329"/>
                    <a:gd name="T78" fmla="*/ 193 w 213"/>
                    <a:gd name="T79" fmla="*/ 51 h 329"/>
                    <a:gd name="T80" fmla="*/ 205 w 213"/>
                    <a:gd name="T81" fmla="*/ 60 h 329"/>
                    <a:gd name="T82" fmla="*/ 210 w 213"/>
                    <a:gd name="T83" fmla="*/ 72 h 329"/>
                    <a:gd name="T84" fmla="*/ 190 w 213"/>
                    <a:gd name="T85" fmla="*/ 86 h 329"/>
                    <a:gd name="T86" fmla="*/ 165 w 213"/>
                    <a:gd name="T87" fmla="*/ 92 h 329"/>
                    <a:gd name="T88" fmla="*/ 162 w 213"/>
                    <a:gd name="T89" fmla="*/ 98 h 329"/>
                    <a:gd name="T90" fmla="*/ 166 w 213"/>
                    <a:gd name="T91" fmla="*/ 101 h 329"/>
                    <a:gd name="T92" fmla="*/ 194 w 213"/>
                    <a:gd name="T93" fmla="*/ 118 h 329"/>
                    <a:gd name="T94" fmla="*/ 165 w 213"/>
                    <a:gd name="T95" fmla="*/ 117 h 329"/>
                    <a:gd name="T96" fmla="*/ 165 w 213"/>
                    <a:gd name="T97" fmla="*/ 128 h 329"/>
                    <a:gd name="T98" fmla="*/ 168 w 213"/>
                    <a:gd name="T99" fmla="*/ 137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3" h="329">
                      <a:moveTo>
                        <a:pt x="168" y="137"/>
                      </a:moveTo>
                      <a:cubicBezTo>
                        <a:pt x="167" y="138"/>
                        <a:pt x="166" y="139"/>
                        <a:pt x="165" y="139"/>
                      </a:cubicBezTo>
                      <a:cubicBezTo>
                        <a:pt x="161" y="137"/>
                        <a:pt x="156" y="133"/>
                        <a:pt x="153" y="134"/>
                      </a:cubicBezTo>
                      <a:cubicBezTo>
                        <a:pt x="147" y="137"/>
                        <a:pt x="141" y="141"/>
                        <a:pt x="137" y="147"/>
                      </a:cubicBezTo>
                      <a:cubicBezTo>
                        <a:pt x="132" y="156"/>
                        <a:pt x="129" y="166"/>
                        <a:pt x="125" y="175"/>
                      </a:cubicBezTo>
                      <a:cubicBezTo>
                        <a:pt x="124" y="178"/>
                        <a:pt x="123" y="182"/>
                        <a:pt x="121" y="185"/>
                      </a:cubicBezTo>
                      <a:cubicBezTo>
                        <a:pt x="111" y="197"/>
                        <a:pt x="106" y="210"/>
                        <a:pt x="109" y="225"/>
                      </a:cubicBezTo>
                      <a:cubicBezTo>
                        <a:pt x="110" y="229"/>
                        <a:pt x="109" y="233"/>
                        <a:pt x="109" y="238"/>
                      </a:cubicBezTo>
                      <a:cubicBezTo>
                        <a:pt x="100" y="237"/>
                        <a:pt x="95" y="233"/>
                        <a:pt x="94" y="225"/>
                      </a:cubicBezTo>
                      <a:cubicBezTo>
                        <a:pt x="93" y="215"/>
                        <a:pt x="80" y="209"/>
                        <a:pt x="71" y="213"/>
                      </a:cubicBezTo>
                      <a:cubicBezTo>
                        <a:pt x="65" y="215"/>
                        <a:pt x="59" y="215"/>
                        <a:pt x="53" y="215"/>
                      </a:cubicBezTo>
                      <a:cubicBezTo>
                        <a:pt x="42" y="213"/>
                        <a:pt x="34" y="215"/>
                        <a:pt x="31" y="225"/>
                      </a:cubicBezTo>
                      <a:cubicBezTo>
                        <a:pt x="25" y="240"/>
                        <a:pt x="23" y="256"/>
                        <a:pt x="32" y="271"/>
                      </a:cubicBezTo>
                      <a:cubicBezTo>
                        <a:pt x="35" y="276"/>
                        <a:pt x="43" y="279"/>
                        <a:pt x="49" y="281"/>
                      </a:cubicBezTo>
                      <a:cubicBezTo>
                        <a:pt x="52" y="282"/>
                        <a:pt x="56" y="278"/>
                        <a:pt x="59" y="275"/>
                      </a:cubicBezTo>
                      <a:cubicBezTo>
                        <a:pt x="64" y="271"/>
                        <a:pt x="68" y="266"/>
                        <a:pt x="73" y="261"/>
                      </a:cubicBezTo>
                      <a:cubicBezTo>
                        <a:pt x="74" y="261"/>
                        <a:pt x="75" y="262"/>
                        <a:pt x="77" y="262"/>
                      </a:cubicBezTo>
                      <a:cubicBezTo>
                        <a:pt x="79" y="284"/>
                        <a:pt x="80" y="306"/>
                        <a:pt x="83" y="329"/>
                      </a:cubicBezTo>
                      <a:cubicBezTo>
                        <a:pt x="71" y="327"/>
                        <a:pt x="65" y="325"/>
                        <a:pt x="63" y="314"/>
                      </a:cubicBezTo>
                      <a:cubicBezTo>
                        <a:pt x="63" y="311"/>
                        <a:pt x="60" y="306"/>
                        <a:pt x="57" y="305"/>
                      </a:cubicBezTo>
                      <a:cubicBezTo>
                        <a:pt x="44" y="298"/>
                        <a:pt x="31" y="293"/>
                        <a:pt x="19" y="287"/>
                      </a:cubicBezTo>
                      <a:cubicBezTo>
                        <a:pt x="17" y="286"/>
                        <a:pt x="15" y="282"/>
                        <a:pt x="14" y="279"/>
                      </a:cubicBezTo>
                      <a:cubicBezTo>
                        <a:pt x="4" y="230"/>
                        <a:pt x="0" y="181"/>
                        <a:pt x="7" y="133"/>
                      </a:cubicBezTo>
                      <a:cubicBezTo>
                        <a:pt x="12" y="100"/>
                        <a:pt x="21" y="67"/>
                        <a:pt x="28" y="35"/>
                      </a:cubicBezTo>
                      <a:cubicBezTo>
                        <a:pt x="29" y="31"/>
                        <a:pt x="32" y="29"/>
                        <a:pt x="34" y="25"/>
                      </a:cubicBezTo>
                      <a:cubicBezTo>
                        <a:pt x="37" y="28"/>
                        <a:pt x="40" y="30"/>
                        <a:pt x="43" y="32"/>
                      </a:cubicBezTo>
                      <a:cubicBezTo>
                        <a:pt x="44" y="32"/>
                        <a:pt x="44" y="34"/>
                        <a:pt x="45" y="34"/>
                      </a:cubicBezTo>
                      <a:cubicBezTo>
                        <a:pt x="58" y="36"/>
                        <a:pt x="68" y="46"/>
                        <a:pt x="79" y="51"/>
                      </a:cubicBezTo>
                      <a:cubicBezTo>
                        <a:pt x="86" y="54"/>
                        <a:pt x="90" y="57"/>
                        <a:pt x="93" y="64"/>
                      </a:cubicBezTo>
                      <a:cubicBezTo>
                        <a:pt x="94" y="67"/>
                        <a:pt x="95" y="70"/>
                        <a:pt x="97" y="73"/>
                      </a:cubicBezTo>
                      <a:cubicBezTo>
                        <a:pt x="100" y="76"/>
                        <a:pt x="104" y="77"/>
                        <a:pt x="106" y="71"/>
                      </a:cubicBezTo>
                      <a:cubicBezTo>
                        <a:pt x="109" y="64"/>
                        <a:pt x="112" y="56"/>
                        <a:pt x="116" y="49"/>
                      </a:cubicBezTo>
                      <a:cubicBezTo>
                        <a:pt x="120" y="42"/>
                        <a:pt x="120" y="36"/>
                        <a:pt x="114" y="30"/>
                      </a:cubicBezTo>
                      <a:cubicBezTo>
                        <a:pt x="110" y="25"/>
                        <a:pt x="113" y="4"/>
                        <a:pt x="117" y="1"/>
                      </a:cubicBezTo>
                      <a:cubicBezTo>
                        <a:pt x="118" y="0"/>
                        <a:pt x="120" y="0"/>
                        <a:pt x="122" y="0"/>
                      </a:cubicBezTo>
                      <a:cubicBezTo>
                        <a:pt x="128" y="3"/>
                        <a:pt x="135" y="6"/>
                        <a:pt x="141" y="9"/>
                      </a:cubicBezTo>
                      <a:cubicBezTo>
                        <a:pt x="145" y="12"/>
                        <a:pt x="148" y="17"/>
                        <a:pt x="151" y="21"/>
                      </a:cubicBezTo>
                      <a:cubicBezTo>
                        <a:pt x="154" y="29"/>
                        <a:pt x="158" y="30"/>
                        <a:pt x="164" y="24"/>
                      </a:cubicBezTo>
                      <a:cubicBezTo>
                        <a:pt x="172" y="16"/>
                        <a:pt x="176" y="17"/>
                        <a:pt x="180" y="27"/>
                      </a:cubicBezTo>
                      <a:cubicBezTo>
                        <a:pt x="184" y="36"/>
                        <a:pt x="188" y="44"/>
                        <a:pt x="193" y="51"/>
                      </a:cubicBezTo>
                      <a:cubicBezTo>
                        <a:pt x="196" y="55"/>
                        <a:pt x="200" y="58"/>
                        <a:pt x="205" y="60"/>
                      </a:cubicBezTo>
                      <a:cubicBezTo>
                        <a:pt x="213" y="62"/>
                        <a:pt x="213" y="67"/>
                        <a:pt x="210" y="72"/>
                      </a:cubicBezTo>
                      <a:cubicBezTo>
                        <a:pt x="206" y="81"/>
                        <a:pt x="199" y="85"/>
                        <a:pt x="190" y="86"/>
                      </a:cubicBezTo>
                      <a:cubicBezTo>
                        <a:pt x="181" y="87"/>
                        <a:pt x="173" y="90"/>
                        <a:pt x="165" y="92"/>
                      </a:cubicBezTo>
                      <a:cubicBezTo>
                        <a:pt x="164" y="93"/>
                        <a:pt x="163" y="96"/>
                        <a:pt x="162" y="98"/>
                      </a:cubicBezTo>
                      <a:cubicBezTo>
                        <a:pt x="162" y="99"/>
                        <a:pt x="165" y="101"/>
                        <a:pt x="166" y="101"/>
                      </a:cubicBezTo>
                      <a:cubicBezTo>
                        <a:pt x="178" y="103"/>
                        <a:pt x="186" y="108"/>
                        <a:pt x="194" y="118"/>
                      </a:cubicBezTo>
                      <a:cubicBezTo>
                        <a:pt x="186" y="130"/>
                        <a:pt x="181" y="131"/>
                        <a:pt x="165" y="117"/>
                      </a:cubicBezTo>
                      <a:cubicBezTo>
                        <a:pt x="165" y="122"/>
                        <a:pt x="165" y="125"/>
                        <a:pt x="165" y="128"/>
                      </a:cubicBezTo>
                      <a:cubicBezTo>
                        <a:pt x="166" y="132"/>
                        <a:pt x="167" y="135"/>
                        <a:pt x="168" y="1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îsļíḓe">
                  <a:extLst>
                    <a:ext uri="{FF2B5EF4-FFF2-40B4-BE49-F238E27FC236}">
                      <a16:creationId xmlns="" xmlns:a16="http://schemas.microsoft.com/office/drawing/2014/main" id="{0A4BD70A-7350-43E1-A9F5-00E85BF7D8BD}"/>
                    </a:ext>
                  </a:extLst>
                </p:cNvPr>
                <p:cNvSpPr/>
                <p:nvPr/>
              </p:nvSpPr>
              <p:spPr bwMode="auto">
                <a:xfrm>
                  <a:off x="3335" y="1335"/>
                  <a:ext cx="560" cy="395"/>
                </a:xfrm>
                <a:custGeom>
                  <a:avLst/>
                  <a:gdLst>
                    <a:gd name="T0" fmla="*/ 221 w 269"/>
                    <a:gd name="T1" fmla="*/ 20 h 190"/>
                    <a:gd name="T2" fmla="*/ 238 w 269"/>
                    <a:gd name="T3" fmla="*/ 14 h 190"/>
                    <a:gd name="T4" fmla="*/ 261 w 269"/>
                    <a:gd name="T5" fmla="*/ 9 h 190"/>
                    <a:gd name="T6" fmla="*/ 269 w 269"/>
                    <a:gd name="T7" fmla="*/ 13 h 190"/>
                    <a:gd name="T8" fmla="*/ 263 w 269"/>
                    <a:gd name="T9" fmla="*/ 19 h 190"/>
                    <a:gd name="T10" fmla="*/ 240 w 269"/>
                    <a:gd name="T11" fmla="*/ 33 h 190"/>
                    <a:gd name="T12" fmla="*/ 235 w 269"/>
                    <a:gd name="T13" fmla="*/ 49 h 190"/>
                    <a:gd name="T14" fmla="*/ 237 w 269"/>
                    <a:gd name="T15" fmla="*/ 80 h 190"/>
                    <a:gd name="T16" fmla="*/ 229 w 269"/>
                    <a:gd name="T17" fmla="*/ 86 h 190"/>
                    <a:gd name="T18" fmla="*/ 214 w 269"/>
                    <a:gd name="T19" fmla="*/ 88 h 190"/>
                    <a:gd name="T20" fmla="*/ 220 w 269"/>
                    <a:gd name="T21" fmla="*/ 102 h 190"/>
                    <a:gd name="T22" fmla="*/ 220 w 269"/>
                    <a:gd name="T23" fmla="*/ 104 h 190"/>
                    <a:gd name="T24" fmla="*/ 216 w 269"/>
                    <a:gd name="T25" fmla="*/ 119 h 190"/>
                    <a:gd name="T26" fmla="*/ 209 w 269"/>
                    <a:gd name="T27" fmla="*/ 130 h 190"/>
                    <a:gd name="T28" fmla="*/ 185 w 269"/>
                    <a:gd name="T29" fmla="*/ 135 h 190"/>
                    <a:gd name="T30" fmla="*/ 149 w 269"/>
                    <a:gd name="T31" fmla="*/ 153 h 190"/>
                    <a:gd name="T32" fmla="*/ 131 w 269"/>
                    <a:gd name="T33" fmla="*/ 180 h 190"/>
                    <a:gd name="T34" fmla="*/ 120 w 269"/>
                    <a:gd name="T35" fmla="*/ 189 h 190"/>
                    <a:gd name="T36" fmla="*/ 102 w 269"/>
                    <a:gd name="T37" fmla="*/ 174 h 190"/>
                    <a:gd name="T38" fmla="*/ 89 w 269"/>
                    <a:gd name="T39" fmla="*/ 141 h 190"/>
                    <a:gd name="T40" fmla="*/ 88 w 269"/>
                    <a:gd name="T41" fmla="*/ 138 h 190"/>
                    <a:gd name="T42" fmla="*/ 88 w 269"/>
                    <a:gd name="T43" fmla="*/ 117 h 190"/>
                    <a:gd name="T44" fmla="*/ 55 w 269"/>
                    <a:gd name="T45" fmla="*/ 71 h 190"/>
                    <a:gd name="T46" fmla="*/ 26 w 269"/>
                    <a:gd name="T47" fmla="*/ 64 h 190"/>
                    <a:gd name="T48" fmla="*/ 16 w 269"/>
                    <a:gd name="T49" fmla="*/ 55 h 190"/>
                    <a:gd name="T50" fmla="*/ 4 w 269"/>
                    <a:gd name="T51" fmla="*/ 45 h 190"/>
                    <a:gd name="T52" fmla="*/ 1 w 269"/>
                    <a:gd name="T53" fmla="*/ 44 h 190"/>
                    <a:gd name="T54" fmla="*/ 0 w 269"/>
                    <a:gd name="T55" fmla="*/ 42 h 190"/>
                    <a:gd name="T56" fmla="*/ 13 w 269"/>
                    <a:gd name="T57" fmla="*/ 41 h 190"/>
                    <a:gd name="T58" fmla="*/ 24 w 269"/>
                    <a:gd name="T59" fmla="*/ 40 h 190"/>
                    <a:gd name="T60" fmla="*/ 33 w 269"/>
                    <a:gd name="T61" fmla="*/ 29 h 190"/>
                    <a:gd name="T62" fmla="*/ 21 w 269"/>
                    <a:gd name="T63" fmla="*/ 22 h 190"/>
                    <a:gd name="T64" fmla="*/ 31 w 269"/>
                    <a:gd name="T65" fmla="*/ 20 h 190"/>
                    <a:gd name="T66" fmla="*/ 58 w 269"/>
                    <a:gd name="T67" fmla="*/ 12 h 190"/>
                    <a:gd name="T68" fmla="*/ 79 w 269"/>
                    <a:gd name="T69" fmla="*/ 12 h 190"/>
                    <a:gd name="T70" fmla="*/ 101 w 269"/>
                    <a:gd name="T71" fmla="*/ 12 h 190"/>
                    <a:gd name="T72" fmla="*/ 159 w 269"/>
                    <a:gd name="T73" fmla="*/ 5 h 190"/>
                    <a:gd name="T74" fmla="*/ 176 w 269"/>
                    <a:gd name="T75" fmla="*/ 2 h 190"/>
                    <a:gd name="T76" fmla="*/ 216 w 269"/>
                    <a:gd name="T77" fmla="*/ 2 h 190"/>
                    <a:gd name="T78" fmla="*/ 221 w 269"/>
                    <a:gd name="T79" fmla="*/ 2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69" h="190">
                      <a:moveTo>
                        <a:pt x="221" y="20"/>
                      </a:moveTo>
                      <a:cubicBezTo>
                        <a:pt x="226" y="18"/>
                        <a:pt x="232" y="15"/>
                        <a:pt x="238" y="14"/>
                      </a:cubicBezTo>
                      <a:cubicBezTo>
                        <a:pt x="246" y="11"/>
                        <a:pt x="254" y="10"/>
                        <a:pt x="261" y="9"/>
                      </a:cubicBezTo>
                      <a:cubicBezTo>
                        <a:pt x="264" y="9"/>
                        <a:pt x="266" y="12"/>
                        <a:pt x="269" y="13"/>
                      </a:cubicBezTo>
                      <a:cubicBezTo>
                        <a:pt x="267" y="15"/>
                        <a:pt x="265" y="18"/>
                        <a:pt x="263" y="19"/>
                      </a:cubicBezTo>
                      <a:cubicBezTo>
                        <a:pt x="255" y="24"/>
                        <a:pt x="247" y="28"/>
                        <a:pt x="240" y="33"/>
                      </a:cubicBezTo>
                      <a:cubicBezTo>
                        <a:pt x="234" y="36"/>
                        <a:pt x="233" y="41"/>
                        <a:pt x="235" y="49"/>
                      </a:cubicBezTo>
                      <a:cubicBezTo>
                        <a:pt x="238" y="59"/>
                        <a:pt x="237" y="70"/>
                        <a:pt x="237" y="80"/>
                      </a:cubicBezTo>
                      <a:cubicBezTo>
                        <a:pt x="237" y="82"/>
                        <a:pt x="232" y="85"/>
                        <a:pt x="229" y="86"/>
                      </a:cubicBezTo>
                      <a:cubicBezTo>
                        <a:pt x="224" y="87"/>
                        <a:pt x="219" y="87"/>
                        <a:pt x="214" y="88"/>
                      </a:cubicBezTo>
                      <a:cubicBezTo>
                        <a:pt x="216" y="93"/>
                        <a:pt x="218" y="97"/>
                        <a:pt x="220" y="102"/>
                      </a:cubicBezTo>
                      <a:cubicBezTo>
                        <a:pt x="220" y="103"/>
                        <a:pt x="220" y="103"/>
                        <a:pt x="220" y="104"/>
                      </a:cubicBezTo>
                      <a:cubicBezTo>
                        <a:pt x="215" y="108"/>
                        <a:pt x="205" y="110"/>
                        <a:pt x="216" y="119"/>
                      </a:cubicBezTo>
                      <a:cubicBezTo>
                        <a:pt x="220" y="122"/>
                        <a:pt x="215" y="129"/>
                        <a:pt x="209" y="130"/>
                      </a:cubicBezTo>
                      <a:cubicBezTo>
                        <a:pt x="201" y="132"/>
                        <a:pt x="193" y="132"/>
                        <a:pt x="185" y="135"/>
                      </a:cubicBezTo>
                      <a:cubicBezTo>
                        <a:pt x="173" y="140"/>
                        <a:pt x="160" y="145"/>
                        <a:pt x="149" y="153"/>
                      </a:cubicBezTo>
                      <a:cubicBezTo>
                        <a:pt x="141" y="159"/>
                        <a:pt x="137" y="171"/>
                        <a:pt x="131" y="180"/>
                      </a:cubicBezTo>
                      <a:cubicBezTo>
                        <a:pt x="128" y="184"/>
                        <a:pt x="121" y="190"/>
                        <a:pt x="120" y="189"/>
                      </a:cubicBezTo>
                      <a:cubicBezTo>
                        <a:pt x="113" y="186"/>
                        <a:pt x="105" y="181"/>
                        <a:pt x="102" y="174"/>
                      </a:cubicBezTo>
                      <a:cubicBezTo>
                        <a:pt x="96" y="164"/>
                        <a:pt x="93" y="152"/>
                        <a:pt x="89" y="141"/>
                      </a:cubicBezTo>
                      <a:cubicBezTo>
                        <a:pt x="89" y="140"/>
                        <a:pt x="88" y="138"/>
                        <a:pt x="88" y="138"/>
                      </a:cubicBezTo>
                      <a:cubicBezTo>
                        <a:pt x="94" y="131"/>
                        <a:pt x="88" y="124"/>
                        <a:pt x="88" y="117"/>
                      </a:cubicBezTo>
                      <a:cubicBezTo>
                        <a:pt x="87" y="94"/>
                        <a:pt x="72" y="81"/>
                        <a:pt x="55" y="71"/>
                      </a:cubicBezTo>
                      <a:cubicBezTo>
                        <a:pt x="47" y="66"/>
                        <a:pt x="36" y="66"/>
                        <a:pt x="26" y="64"/>
                      </a:cubicBezTo>
                      <a:cubicBezTo>
                        <a:pt x="21" y="63"/>
                        <a:pt x="14" y="65"/>
                        <a:pt x="16" y="55"/>
                      </a:cubicBezTo>
                      <a:cubicBezTo>
                        <a:pt x="17" y="52"/>
                        <a:pt x="9" y="48"/>
                        <a:pt x="4" y="45"/>
                      </a:cubicBez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3"/>
                        <a:pt x="0" y="43"/>
                        <a:pt x="0" y="42"/>
                      </a:cubicBezTo>
                      <a:cubicBezTo>
                        <a:pt x="4" y="41"/>
                        <a:pt x="8" y="41"/>
                        <a:pt x="13" y="41"/>
                      </a:cubicBezTo>
                      <a:cubicBezTo>
                        <a:pt x="16" y="40"/>
                        <a:pt x="21" y="42"/>
                        <a:pt x="24" y="40"/>
                      </a:cubicBezTo>
                      <a:cubicBezTo>
                        <a:pt x="27" y="38"/>
                        <a:pt x="30" y="33"/>
                        <a:pt x="33" y="29"/>
                      </a:cubicBezTo>
                      <a:cubicBezTo>
                        <a:pt x="29" y="27"/>
                        <a:pt x="26" y="25"/>
                        <a:pt x="21" y="22"/>
                      </a:cubicBezTo>
                      <a:cubicBezTo>
                        <a:pt x="25" y="21"/>
                        <a:pt x="28" y="20"/>
                        <a:pt x="31" y="20"/>
                      </a:cubicBezTo>
                      <a:cubicBezTo>
                        <a:pt x="41" y="20"/>
                        <a:pt x="50" y="19"/>
                        <a:pt x="58" y="12"/>
                      </a:cubicBezTo>
                      <a:cubicBezTo>
                        <a:pt x="62" y="8"/>
                        <a:pt x="73" y="9"/>
                        <a:pt x="79" y="12"/>
                      </a:cubicBezTo>
                      <a:cubicBezTo>
                        <a:pt x="87" y="14"/>
                        <a:pt x="92" y="16"/>
                        <a:pt x="101" y="12"/>
                      </a:cubicBezTo>
                      <a:cubicBezTo>
                        <a:pt x="119" y="6"/>
                        <a:pt x="139" y="2"/>
                        <a:pt x="159" y="5"/>
                      </a:cubicBezTo>
                      <a:cubicBezTo>
                        <a:pt x="165" y="6"/>
                        <a:pt x="171" y="2"/>
                        <a:pt x="176" y="2"/>
                      </a:cubicBezTo>
                      <a:cubicBezTo>
                        <a:pt x="190" y="1"/>
                        <a:pt x="203" y="0"/>
                        <a:pt x="216" y="2"/>
                      </a:cubicBezTo>
                      <a:cubicBezTo>
                        <a:pt x="218" y="2"/>
                        <a:pt x="219" y="12"/>
                        <a:pt x="221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í$1iďé">
                  <a:extLst>
                    <a:ext uri="{FF2B5EF4-FFF2-40B4-BE49-F238E27FC236}">
                      <a16:creationId xmlns="" xmlns:a16="http://schemas.microsoft.com/office/drawing/2014/main" id="{88DD775C-0EC5-4438-BB41-30046C3BBD8A}"/>
                    </a:ext>
                  </a:extLst>
                </p:cNvPr>
                <p:cNvSpPr/>
                <p:nvPr/>
              </p:nvSpPr>
              <p:spPr bwMode="auto">
                <a:xfrm>
                  <a:off x="2977" y="1584"/>
                  <a:ext cx="302" cy="196"/>
                </a:xfrm>
                <a:custGeom>
                  <a:avLst/>
                  <a:gdLst>
                    <a:gd name="T0" fmla="*/ 0 w 145"/>
                    <a:gd name="T1" fmla="*/ 84 h 94"/>
                    <a:gd name="T2" fmla="*/ 24 w 145"/>
                    <a:gd name="T3" fmla="*/ 38 h 94"/>
                    <a:gd name="T4" fmla="*/ 44 w 145"/>
                    <a:gd name="T5" fmla="*/ 39 h 94"/>
                    <a:gd name="T6" fmla="*/ 37 w 145"/>
                    <a:gd name="T7" fmla="*/ 21 h 94"/>
                    <a:gd name="T8" fmla="*/ 52 w 145"/>
                    <a:gd name="T9" fmla="*/ 2 h 94"/>
                    <a:gd name="T10" fmla="*/ 55 w 145"/>
                    <a:gd name="T11" fmla="*/ 0 h 94"/>
                    <a:gd name="T12" fmla="*/ 85 w 145"/>
                    <a:gd name="T13" fmla="*/ 8 h 94"/>
                    <a:gd name="T14" fmla="*/ 106 w 145"/>
                    <a:gd name="T15" fmla="*/ 17 h 94"/>
                    <a:gd name="T16" fmla="*/ 118 w 145"/>
                    <a:gd name="T17" fmla="*/ 38 h 94"/>
                    <a:gd name="T18" fmla="*/ 123 w 145"/>
                    <a:gd name="T19" fmla="*/ 49 h 94"/>
                    <a:gd name="T20" fmla="*/ 145 w 145"/>
                    <a:gd name="T21" fmla="*/ 58 h 94"/>
                    <a:gd name="T22" fmla="*/ 132 w 145"/>
                    <a:gd name="T23" fmla="*/ 74 h 94"/>
                    <a:gd name="T24" fmla="*/ 120 w 145"/>
                    <a:gd name="T25" fmla="*/ 66 h 94"/>
                    <a:gd name="T26" fmla="*/ 118 w 145"/>
                    <a:gd name="T27" fmla="*/ 68 h 94"/>
                    <a:gd name="T28" fmla="*/ 124 w 145"/>
                    <a:gd name="T29" fmla="*/ 77 h 94"/>
                    <a:gd name="T30" fmla="*/ 122 w 145"/>
                    <a:gd name="T31" fmla="*/ 88 h 94"/>
                    <a:gd name="T32" fmla="*/ 110 w 145"/>
                    <a:gd name="T33" fmla="*/ 94 h 94"/>
                    <a:gd name="T34" fmla="*/ 79 w 145"/>
                    <a:gd name="T35" fmla="*/ 70 h 94"/>
                    <a:gd name="T36" fmla="*/ 92 w 145"/>
                    <a:gd name="T37" fmla="*/ 42 h 94"/>
                    <a:gd name="T38" fmla="*/ 86 w 145"/>
                    <a:gd name="T39" fmla="*/ 36 h 94"/>
                    <a:gd name="T40" fmla="*/ 66 w 145"/>
                    <a:gd name="T41" fmla="*/ 26 h 94"/>
                    <a:gd name="T42" fmla="*/ 52 w 145"/>
                    <a:gd name="T43" fmla="*/ 31 h 94"/>
                    <a:gd name="T44" fmla="*/ 58 w 145"/>
                    <a:gd name="T45" fmla="*/ 42 h 94"/>
                    <a:gd name="T46" fmla="*/ 40 w 145"/>
                    <a:gd name="T47" fmla="*/ 67 h 94"/>
                    <a:gd name="T48" fmla="*/ 55 w 145"/>
                    <a:gd name="T49" fmla="*/ 78 h 94"/>
                    <a:gd name="T50" fmla="*/ 28 w 145"/>
                    <a:gd name="T51" fmla="*/ 66 h 94"/>
                    <a:gd name="T52" fmla="*/ 2 w 145"/>
                    <a:gd name="T53" fmla="*/ 87 h 94"/>
                    <a:gd name="T54" fmla="*/ 0 w 145"/>
                    <a:gd name="T55" fmla="*/ 8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5" h="94">
                      <a:moveTo>
                        <a:pt x="0" y="84"/>
                      </a:moveTo>
                      <a:cubicBezTo>
                        <a:pt x="8" y="69"/>
                        <a:pt x="16" y="54"/>
                        <a:pt x="24" y="38"/>
                      </a:cubicBezTo>
                      <a:cubicBezTo>
                        <a:pt x="32" y="41"/>
                        <a:pt x="37" y="48"/>
                        <a:pt x="44" y="39"/>
                      </a:cubicBezTo>
                      <a:cubicBezTo>
                        <a:pt x="51" y="29"/>
                        <a:pt x="39" y="27"/>
                        <a:pt x="37" y="21"/>
                      </a:cubicBezTo>
                      <a:cubicBezTo>
                        <a:pt x="42" y="15"/>
                        <a:pt x="47" y="8"/>
                        <a:pt x="52" y="2"/>
                      </a:cubicBezTo>
                      <a:cubicBezTo>
                        <a:pt x="53" y="1"/>
                        <a:pt x="54" y="0"/>
                        <a:pt x="55" y="0"/>
                      </a:cubicBezTo>
                      <a:cubicBezTo>
                        <a:pt x="65" y="2"/>
                        <a:pt x="75" y="5"/>
                        <a:pt x="85" y="8"/>
                      </a:cubicBezTo>
                      <a:cubicBezTo>
                        <a:pt x="92" y="10"/>
                        <a:pt x="99" y="15"/>
                        <a:pt x="106" y="17"/>
                      </a:cubicBezTo>
                      <a:cubicBezTo>
                        <a:pt x="117" y="20"/>
                        <a:pt x="122" y="27"/>
                        <a:pt x="118" y="38"/>
                      </a:cubicBezTo>
                      <a:cubicBezTo>
                        <a:pt x="115" y="44"/>
                        <a:pt x="117" y="47"/>
                        <a:pt x="123" y="49"/>
                      </a:cubicBezTo>
                      <a:cubicBezTo>
                        <a:pt x="130" y="51"/>
                        <a:pt x="137" y="55"/>
                        <a:pt x="145" y="58"/>
                      </a:cubicBezTo>
                      <a:cubicBezTo>
                        <a:pt x="141" y="64"/>
                        <a:pt x="137" y="69"/>
                        <a:pt x="132" y="74"/>
                      </a:cubicBezTo>
                      <a:cubicBezTo>
                        <a:pt x="128" y="71"/>
                        <a:pt x="124" y="69"/>
                        <a:pt x="120" y="66"/>
                      </a:cubicBezTo>
                      <a:cubicBezTo>
                        <a:pt x="119" y="67"/>
                        <a:pt x="119" y="67"/>
                        <a:pt x="118" y="68"/>
                      </a:cubicBezTo>
                      <a:cubicBezTo>
                        <a:pt x="120" y="71"/>
                        <a:pt x="122" y="74"/>
                        <a:pt x="124" y="77"/>
                      </a:cubicBezTo>
                      <a:cubicBezTo>
                        <a:pt x="128" y="82"/>
                        <a:pt x="128" y="85"/>
                        <a:pt x="122" y="88"/>
                      </a:cubicBezTo>
                      <a:cubicBezTo>
                        <a:pt x="117" y="89"/>
                        <a:pt x="114" y="92"/>
                        <a:pt x="110" y="94"/>
                      </a:cubicBezTo>
                      <a:cubicBezTo>
                        <a:pt x="99" y="86"/>
                        <a:pt x="89" y="77"/>
                        <a:pt x="79" y="70"/>
                      </a:cubicBezTo>
                      <a:cubicBezTo>
                        <a:pt x="86" y="67"/>
                        <a:pt x="94" y="51"/>
                        <a:pt x="92" y="42"/>
                      </a:cubicBezTo>
                      <a:cubicBezTo>
                        <a:pt x="91" y="40"/>
                        <a:pt x="88" y="37"/>
                        <a:pt x="86" y="36"/>
                      </a:cubicBezTo>
                      <a:cubicBezTo>
                        <a:pt x="80" y="32"/>
                        <a:pt x="73" y="29"/>
                        <a:pt x="66" y="26"/>
                      </a:cubicBezTo>
                      <a:cubicBezTo>
                        <a:pt x="61" y="24"/>
                        <a:pt x="55" y="24"/>
                        <a:pt x="52" y="31"/>
                      </a:cubicBezTo>
                      <a:cubicBezTo>
                        <a:pt x="52" y="33"/>
                        <a:pt x="56" y="37"/>
                        <a:pt x="58" y="42"/>
                      </a:cubicBezTo>
                      <a:cubicBezTo>
                        <a:pt x="53" y="49"/>
                        <a:pt x="47" y="57"/>
                        <a:pt x="40" y="67"/>
                      </a:cubicBezTo>
                      <a:cubicBezTo>
                        <a:pt x="44" y="70"/>
                        <a:pt x="49" y="74"/>
                        <a:pt x="55" y="78"/>
                      </a:cubicBezTo>
                      <a:cubicBezTo>
                        <a:pt x="41" y="85"/>
                        <a:pt x="34" y="82"/>
                        <a:pt x="28" y="66"/>
                      </a:cubicBezTo>
                      <a:cubicBezTo>
                        <a:pt x="19" y="73"/>
                        <a:pt x="11" y="80"/>
                        <a:pt x="2" y="87"/>
                      </a:cubicBezTo>
                      <a:cubicBezTo>
                        <a:pt x="2" y="86"/>
                        <a:pt x="1" y="85"/>
                        <a:pt x="0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îSḻídé">
                  <a:extLst>
                    <a:ext uri="{FF2B5EF4-FFF2-40B4-BE49-F238E27FC236}">
                      <a16:creationId xmlns="" xmlns:a16="http://schemas.microsoft.com/office/drawing/2014/main" id="{A38DAFF9-C57A-41B0-B5F8-542543752008}"/>
                    </a:ext>
                  </a:extLst>
                </p:cNvPr>
                <p:cNvSpPr/>
                <p:nvPr/>
              </p:nvSpPr>
              <p:spPr bwMode="auto">
                <a:xfrm>
                  <a:off x="3891" y="1817"/>
                  <a:ext cx="91" cy="100"/>
                </a:xfrm>
                <a:custGeom>
                  <a:avLst/>
                  <a:gdLst>
                    <a:gd name="T0" fmla="*/ 19 w 44"/>
                    <a:gd name="T1" fmla="*/ 0 h 48"/>
                    <a:gd name="T2" fmla="*/ 42 w 44"/>
                    <a:gd name="T3" fmla="*/ 31 h 48"/>
                    <a:gd name="T4" fmla="*/ 44 w 44"/>
                    <a:gd name="T5" fmla="*/ 48 h 48"/>
                    <a:gd name="T6" fmla="*/ 19 w 44"/>
                    <a:gd name="T7" fmla="*/ 48 h 48"/>
                    <a:gd name="T8" fmla="*/ 19 w 44"/>
                    <a:gd name="T9" fmla="*/ 42 h 48"/>
                    <a:gd name="T10" fmla="*/ 22 w 44"/>
                    <a:gd name="T11" fmla="*/ 33 h 48"/>
                    <a:gd name="T12" fmla="*/ 20 w 44"/>
                    <a:gd name="T13" fmla="*/ 25 h 48"/>
                    <a:gd name="T14" fmla="*/ 14 w 44"/>
                    <a:gd name="T15" fmla="*/ 31 h 48"/>
                    <a:gd name="T16" fmla="*/ 13 w 44"/>
                    <a:gd name="T17" fmla="*/ 37 h 48"/>
                    <a:gd name="T18" fmla="*/ 3 w 44"/>
                    <a:gd name="T19" fmla="*/ 43 h 48"/>
                    <a:gd name="T20" fmla="*/ 1 w 44"/>
                    <a:gd name="T21" fmla="*/ 33 h 48"/>
                    <a:gd name="T22" fmla="*/ 15 w 44"/>
                    <a:gd name="T23" fmla="*/ 16 h 48"/>
                    <a:gd name="T24" fmla="*/ 18 w 44"/>
                    <a:gd name="T25" fmla="*/ 9 h 48"/>
                    <a:gd name="T26" fmla="*/ 19 w 44"/>
                    <a:gd name="T2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48">
                      <a:moveTo>
                        <a:pt x="19" y="0"/>
                      </a:moveTo>
                      <a:cubicBezTo>
                        <a:pt x="27" y="10"/>
                        <a:pt x="35" y="20"/>
                        <a:pt x="42" y="31"/>
                      </a:cubicBezTo>
                      <a:cubicBezTo>
                        <a:pt x="44" y="36"/>
                        <a:pt x="43" y="43"/>
                        <a:pt x="44" y="48"/>
                      </a:cubicBezTo>
                      <a:cubicBezTo>
                        <a:pt x="36" y="48"/>
                        <a:pt x="27" y="48"/>
                        <a:pt x="19" y="48"/>
                      </a:cubicBezTo>
                      <a:cubicBezTo>
                        <a:pt x="19" y="48"/>
                        <a:pt x="18" y="44"/>
                        <a:pt x="19" y="42"/>
                      </a:cubicBezTo>
                      <a:cubicBezTo>
                        <a:pt x="20" y="39"/>
                        <a:pt x="22" y="36"/>
                        <a:pt x="22" y="33"/>
                      </a:cubicBezTo>
                      <a:cubicBezTo>
                        <a:pt x="23" y="30"/>
                        <a:pt x="21" y="28"/>
                        <a:pt x="20" y="25"/>
                      </a:cubicBezTo>
                      <a:cubicBezTo>
                        <a:pt x="18" y="27"/>
                        <a:pt x="15" y="29"/>
                        <a:pt x="14" y="31"/>
                      </a:cubicBezTo>
                      <a:cubicBezTo>
                        <a:pt x="13" y="33"/>
                        <a:pt x="14" y="36"/>
                        <a:pt x="13" y="37"/>
                      </a:cubicBezTo>
                      <a:cubicBezTo>
                        <a:pt x="10" y="39"/>
                        <a:pt x="6" y="41"/>
                        <a:pt x="3" y="43"/>
                      </a:cubicBezTo>
                      <a:cubicBezTo>
                        <a:pt x="2" y="39"/>
                        <a:pt x="0" y="34"/>
                        <a:pt x="1" y="33"/>
                      </a:cubicBezTo>
                      <a:cubicBezTo>
                        <a:pt x="6" y="28"/>
                        <a:pt x="5" y="18"/>
                        <a:pt x="15" y="16"/>
                      </a:cubicBezTo>
                      <a:cubicBezTo>
                        <a:pt x="17" y="16"/>
                        <a:pt x="18" y="12"/>
                        <a:pt x="18" y="9"/>
                      </a:cubicBezTo>
                      <a:cubicBezTo>
                        <a:pt x="19" y="6"/>
                        <a:pt x="19" y="3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ṧļide">
                  <a:extLst>
                    <a:ext uri="{FF2B5EF4-FFF2-40B4-BE49-F238E27FC236}">
                      <a16:creationId xmlns="" xmlns:a16="http://schemas.microsoft.com/office/drawing/2014/main" id="{065F57FD-87D5-459C-8F40-0F9DB43DA0C3}"/>
                    </a:ext>
                  </a:extLst>
                </p:cNvPr>
                <p:cNvSpPr/>
                <p:nvPr/>
              </p:nvSpPr>
              <p:spPr bwMode="auto">
                <a:xfrm>
                  <a:off x="4382" y="2713"/>
                  <a:ext cx="79" cy="122"/>
                </a:xfrm>
                <a:custGeom>
                  <a:avLst/>
                  <a:gdLst>
                    <a:gd name="T0" fmla="*/ 33 w 38"/>
                    <a:gd name="T1" fmla="*/ 0 h 59"/>
                    <a:gd name="T2" fmla="*/ 32 w 38"/>
                    <a:gd name="T3" fmla="*/ 27 h 59"/>
                    <a:gd name="T4" fmla="*/ 24 w 38"/>
                    <a:gd name="T5" fmla="*/ 43 h 59"/>
                    <a:gd name="T6" fmla="*/ 9 w 38"/>
                    <a:gd name="T7" fmla="*/ 59 h 59"/>
                    <a:gd name="T8" fmla="*/ 33 w 38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9">
                      <a:moveTo>
                        <a:pt x="33" y="0"/>
                      </a:moveTo>
                      <a:cubicBezTo>
                        <a:pt x="38" y="8"/>
                        <a:pt x="38" y="19"/>
                        <a:pt x="32" y="27"/>
                      </a:cubicBezTo>
                      <a:cubicBezTo>
                        <a:pt x="29" y="32"/>
                        <a:pt x="26" y="38"/>
                        <a:pt x="24" y="43"/>
                      </a:cubicBezTo>
                      <a:cubicBezTo>
                        <a:pt x="21" y="51"/>
                        <a:pt x="17" y="57"/>
                        <a:pt x="9" y="59"/>
                      </a:cubicBezTo>
                      <a:cubicBezTo>
                        <a:pt x="0" y="45"/>
                        <a:pt x="12" y="16"/>
                        <a:pt x="3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ïşḻîḑé">
                  <a:extLst>
                    <a:ext uri="{FF2B5EF4-FFF2-40B4-BE49-F238E27FC236}">
                      <a16:creationId xmlns="" xmlns:a16="http://schemas.microsoft.com/office/drawing/2014/main" id="{15BA631C-789A-4ECE-BC98-1729B9307AA6}"/>
                    </a:ext>
                  </a:extLst>
                </p:cNvPr>
                <p:cNvSpPr/>
                <p:nvPr/>
              </p:nvSpPr>
              <p:spPr bwMode="auto">
                <a:xfrm>
                  <a:off x="3768" y="1688"/>
                  <a:ext cx="88" cy="38"/>
                </a:xfrm>
                <a:custGeom>
                  <a:avLst/>
                  <a:gdLst>
                    <a:gd name="T0" fmla="*/ 0 w 42"/>
                    <a:gd name="T1" fmla="*/ 2 h 18"/>
                    <a:gd name="T2" fmla="*/ 35 w 42"/>
                    <a:gd name="T3" fmla="*/ 0 h 18"/>
                    <a:gd name="T4" fmla="*/ 42 w 42"/>
                    <a:gd name="T5" fmla="*/ 4 h 18"/>
                    <a:gd name="T6" fmla="*/ 34 w 42"/>
                    <a:gd name="T7" fmla="*/ 13 h 18"/>
                    <a:gd name="T8" fmla="*/ 17 w 42"/>
                    <a:gd name="T9" fmla="*/ 16 h 18"/>
                    <a:gd name="T10" fmla="*/ 0 w 42"/>
                    <a:gd name="T11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8">
                      <a:moveTo>
                        <a:pt x="0" y="2"/>
                      </a:moveTo>
                      <a:cubicBezTo>
                        <a:pt x="11" y="1"/>
                        <a:pt x="23" y="0"/>
                        <a:pt x="35" y="0"/>
                      </a:cubicBezTo>
                      <a:cubicBezTo>
                        <a:pt x="37" y="0"/>
                        <a:pt x="39" y="3"/>
                        <a:pt x="42" y="4"/>
                      </a:cubicBezTo>
                      <a:cubicBezTo>
                        <a:pt x="39" y="7"/>
                        <a:pt x="37" y="12"/>
                        <a:pt x="34" y="13"/>
                      </a:cubicBezTo>
                      <a:cubicBezTo>
                        <a:pt x="29" y="15"/>
                        <a:pt x="23" y="15"/>
                        <a:pt x="17" y="16"/>
                      </a:cubicBezTo>
                      <a:cubicBezTo>
                        <a:pt x="10" y="18"/>
                        <a:pt x="2" y="1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iṥľiḍê">
                  <a:extLst>
                    <a:ext uri="{FF2B5EF4-FFF2-40B4-BE49-F238E27FC236}">
                      <a16:creationId xmlns="" xmlns:a16="http://schemas.microsoft.com/office/drawing/2014/main" id="{E6ED725C-7CEF-453A-A707-989343974AE1}"/>
                    </a:ext>
                  </a:extLst>
                </p:cNvPr>
                <p:cNvSpPr/>
                <p:nvPr/>
              </p:nvSpPr>
              <p:spPr bwMode="auto">
                <a:xfrm>
                  <a:off x="4101" y="1447"/>
                  <a:ext cx="65" cy="58"/>
                </a:xfrm>
                <a:custGeom>
                  <a:avLst/>
                  <a:gdLst>
                    <a:gd name="T0" fmla="*/ 24 w 31"/>
                    <a:gd name="T1" fmla="*/ 28 h 28"/>
                    <a:gd name="T2" fmla="*/ 0 w 31"/>
                    <a:gd name="T3" fmla="*/ 7 h 28"/>
                    <a:gd name="T4" fmla="*/ 28 w 31"/>
                    <a:gd name="T5" fmla="*/ 4 h 28"/>
                    <a:gd name="T6" fmla="*/ 31 w 31"/>
                    <a:gd name="T7" fmla="*/ 15 h 28"/>
                    <a:gd name="T8" fmla="*/ 24 w 31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8">
                      <a:moveTo>
                        <a:pt x="24" y="28"/>
                      </a:moveTo>
                      <a:cubicBezTo>
                        <a:pt x="15" y="20"/>
                        <a:pt x="8" y="14"/>
                        <a:pt x="0" y="7"/>
                      </a:cubicBezTo>
                      <a:cubicBezTo>
                        <a:pt x="5" y="3"/>
                        <a:pt x="23" y="0"/>
                        <a:pt x="28" y="4"/>
                      </a:cubicBezTo>
                      <a:cubicBezTo>
                        <a:pt x="30" y="6"/>
                        <a:pt x="31" y="11"/>
                        <a:pt x="31" y="15"/>
                      </a:cubicBezTo>
                      <a:cubicBezTo>
                        <a:pt x="30" y="19"/>
                        <a:pt x="27" y="24"/>
                        <a:pt x="24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îsḷîdé">
                  <a:extLst>
                    <a:ext uri="{FF2B5EF4-FFF2-40B4-BE49-F238E27FC236}">
                      <a16:creationId xmlns="" xmlns:a16="http://schemas.microsoft.com/office/drawing/2014/main" id="{EBEFA897-4C87-45F7-98DE-C0B731A01865}"/>
                    </a:ext>
                  </a:extLst>
                </p:cNvPr>
                <p:cNvSpPr/>
                <p:nvPr/>
              </p:nvSpPr>
              <p:spPr bwMode="auto">
                <a:xfrm>
                  <a:off x="3196" y="1401"/>
                  <a:ext cx="89" cy="63"/>
                </a:xfrm>
                <a:custGeom>
                  <a:avLst/>
                  <a:gdLst>
                    <a:gd name="T0" fmla="*/ 42 w 43"/>
                    <a:gd name="T1" fmla="*/ 11 h 30"/>
                    <a:gd name="T2" fmla="*/ 2 w 43"/>
                    <a:gd name="T3" fmla="*/ 30 h 30"/>
                    <a:gd name="T4" fmla="*/ 0 w 43"/>
                    <a:gd name="T5" fmla="*/ 28 h 30"/>
                    <a:gd name="T6" fmla="*/ 33 w 43"/>
                    <a:gd name="T7" fmla="*/ 1 h 30"/>
                    <a:gd name="T8" fmla="*/ 43 w 43"/>
                    <a:gd name="T9" fmla="*/ 6 h 30"/>
                    <a:gd name="T10" fmla="*/ 42 w 43"/>
                    <a:gd name="T11" fmla="*/ 1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30">
                      <a:moveTo>
                        <a:pt x="42" y="11"/>
                      </a:moveTo>
                      <a:cubicBezTo>
                        <a:pt x="28" y="17"/>
                        <a:pt x="15" y="24"/>
                        <a:pt x="2" y="30"/>
                      </a:cubicBezTo>
                      <a:cubicBezTo>
                        <a:pt x="1" y="29"/>
                        <a:pt x="1" y="28"/>
                        <a:pt x="0" y="28"/>
                      </a:cubicBezTo>
                      <a:cubicBezTo>
                        <a:pt x="11" y="19"/>
                        <a:pt x="22" y="9"/>
                        <a:pt x="33" y="1"/>
                      </a:cubicBezTo>
                      <a:cubicBezTo>
                        <a:pt x="35" y="0"/>
                        <a:pt x="40" y="5"/>
                        <a:pt x="43" y="6"/>
                      </a:cubicBezTo>
                      <a:cubicBezTo>
                        <a:pt x="43" y="8"/>
                        <a:pt x="42" y="9"/>
                        <a:pt x="42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iŝļíḓé">
                  <a:extLst>
                    <a:ext uri="{FF2B5EF4-FFF2-40B4-BE49-F238E27FC236}">
                      <a16:creationId xmlns="" xmlns:a16="http://schemas.microsoft.com/office/drawing/2014/main" id="{19021180-2140-4AE3-A22A-7B42B21C356C}"/>
                    </a:ext>
                  </a:extLst>
                </p:cNvPr>
                <p:cNvSpPr/>
                <p:nvPr/>
              </p:nvSpPr>
              <p:spPr bwMode="auto">
                <a:xfrm>
                  <a:off x="4492" y="1528"/>
                  <a:ext cx="69" cy="85"/>
                </a:xfrm>
                <a:custGeom>
                  <a:avLst/>
                  <a:gdLst>
                    <a:gd name="T0" fmla="*/ 0 w 33"/>
                    <a:gd name="T1" fmla="*/ 34 h 41"/>
                    <a:gd name="T2" fmla="*/ 16 w 33"/>
                    <a:gd name="T3" fmla="*/ 9 h 41"/>
                    <a:gd name="T4" fmla="*/ 28 w 33"/>
                    <a:gd name="T5" fmla="*/ 0 h 41"/>
                    <a:gd name="T6" fmla="*/ 32 w 33"/>
                    <a:gd name="T7" fmla="*/ 5 h 41"/>
                    <a:gd name="T8" fmla="*/ 23 w 33"/>
                    <a:gd name="T9" fmla="*/ 16 h 41"/>
                    <a:gd name="T10" fmla="*/ 10 w 33"/>
                    <a:gd name="T11" fmla="*/ 33 h 41"/>
                    <a:gd name="T12" fmla="*/ 0 w 33"/>
                    <a:gd name="T13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1">
                      <a:moveTo>
                        <a:pt x="0" y="34"/>
                      </a:moveTo>
                      <a:cubicBezTo>
                        <a:pt x="6" y="25"/>
                        <a:pt x="10" y="17"/>
                        <a:pt x="16" y="9"/>
                      </a:cubicBezTo>
                      <a:cubicBezTo>
                        <a:pt x="19" y="5"/>
                        <a:pt x="24" y="3"/>
                        <a:pt x="28" y="0"/>
                      </a:cubicBezTo>
                      <a:cubicBezTo>
                        <a:pt x="28" y="0"/>
                        <a:pt x="33" y="4"/>
                        <a:pt x="32" y="5"/>
                      </a:cubicBezTo>
                      <a:cubicBezTo>
                        <a:pt x="30" y="9"/>
                        <a:pt x="27" y="14"/>
                        <a:pt x="23" y="16"/>
                      </a:cubicBezTo>
                      <a:cubicBezTo>
                        <a:pt x="16" y="20"/>
                        <a:pt x="10" y="24"/>
                        <a:pt x="10" y="33"/>
                      </a:cubicBezTo>
                      <a:cubicBezTo>
                        <a:pt x="9" y="41"/>
                        <a:pt x="4" y="38"/>
                        <a:pt x="0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îṥ1íďê">
                  <a:extLst>
                    <a:ext uri="{FF2B5EF4-FFF2-40B4-BE49-F238E27FC236}">
                      <a16:creationId xmlns="" xmlns:a16="http://schemas.microsoft.com/office/drawing/2014/main" id="{544B9E67-39B2-4D45-B26E-31246D27C91B}"/>
                    </a:ext>
                  </a:extLst>
                </p:cNvPr>
                <p:cNvSpPr/>
                <p:nvPr/>
              </p:nvSpPr>
              <p:spPr bwMode="auto">
                <a:xfrm>
                  <a:off x="3104" y="2299"/>
                  <a:ext cx="44" cy="36"/>
                </a:xfrm>
                <a:custGeom>
                  <a:avLst/>
                  <a:gdLst>
                    <a:gd name="T0" fmla="*/ 21 w 21"/>
                    <a:gd name="T1" fmla="*/ 16 h 17"/>
                    <a:gd name="T2" fmla="*/ 0 w 21"/>
                    <a:gd name="T3" fmla="*/ 1 h 17"/>
                    <a:gd name="T4" fmla="*/ 21 w 21"/>
                    <a:gd name="T5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7">
                      <a:moveTo>
                        <a:pt x="21" y="16"/>
                      </a:moveTo>
                      <a:cubicBezTo>
                        <a:pt x="9" y="17"/>
                        <a:pt x="6" y="7"/>
                        <a:pt x="0" y="1"/>
                      </a:cubicBezTo>
                      <a:cubicBezTo>
                        <a:pt x="11" y="0"/>
                        <a:pt x="12" y="13"/>
                        <a:pt x="21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íṥ1íḍê">
                  <a:extLst>
                    <a:ext uri="{FF2B5EF4-FFF2-40B4-BE49-F238E27FC236}">
                      <a16:creationId xmlns="" xmlns:a16="http://schemas.microsoft.com/office/drawing/2014/main" id="{DCEA440D-F422-4F98-8D6E-E86693C19C4B}"/>
                    </a:ext>
                  </a:extLst>
                </p:cNvPr>
                <p:cNvSpPr/>
                <p:nvPr/>
              </p:nvSpPr>
              <p:spPr bwMode="auto">
                <a:xfrm>
                  <a:off x="3177" y="2349"/>
                  <a:ext cx="29" cy="17"/>
                </a:xfrm>
                <a:custGeom>
                  <a:avLst/>
                  <a:gdLst>
                    <a:gd name="T0" fmla="*/ 0 w 14"/>
                    <a:gd name="T1" fmla="*/ 2 h 8"/>
                    <a:gd name="T2" fmla="*/ 12 w 14"/>
                    <a:gd name="T3" fmla="*/ 0 h 8"/>
                    <a:gd name="T4" fmla="*/ 14 w 14"/>
                    <a:gd name="T5" fmla="*/ 5 h 8"/>
                    <a:gd name="T6" fmla="*/ 2 w 14"/>
                    <a:gd name="T7" fmla="*/ 8 h 8"/>
                    <a:gd name="T8" fmla="*/ 0 w 14"/>
                    <a:gd name="T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8">
                      <a:moveTo>
                        <a:pt x="0" y="2"/>
                      </a:moveTo>
                      <a:cubicBezTo>
                        <a:pt x="4" y="1"/>
                        <a:pt x="8" y="0"/>
                        <a:pt x="12" y="0"/>
                      </a:cubicBezTo>
                      <a:cubicBezTo>
                        <a:pt x="13" y="0"/>
                        <a:pt x="13" y="3"/>
                        <a:pt x="14" y="5"/>
                      </a:cubicBezTo>
                      <a:cubicBezTo>
                        <a:pt x="10" y="6"/>
                        <a:pt x="6" y="7"/>
                        <a:pt x="2" y="8"/>
                      </a:cubicBezTo>
                      <a:cubicBezTo>
                        <a:pt x="1" y="6"/>
                        <a:pt x="1" y="4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ïšḷïdè">
              <a:extLst>
                <a:ext uri="{FF2B5EF4-FFF2-40B4-BE49-F238E27FC236}">
                  <a16:creationId xmlns="" xmlns:a16="http://schemas.microsoft.com/office/drawing/2014/main" id="{0D25254D-4AF3-4EB9-A6D2-1708CD232A3A}"/>
                </a:ext>
              </a:extLst>
            </p:cNvPr>
            <p:cNvGrpSpPr/>
            <p:nvPr/>
          </p:nvGrpSpPr>
          <p:grpSpPr>
            <a:xfrm>
              <a:off x="687278" y="2545838"/>
              <a:ext cx="4377087" cy="1899399"/>
              <a:chOff x="687278" y="2398652"/>
              <a:chExt cx="3524773" cy="1899399"/>
            </a:xfrm>
          </p:grpSpPr>
          <p:sp>
            <p:nvSpPr>
              <p:cNvPr id="16" name="íṧḷídè">
                <a:extLst>
                  <a:ext uri="{FF2B5EF4-FFF2-40B4-BE49-F238E27FC236}">
                    <a16:creationId xmlns="" xmlns:a16="http://schemas.microsoft.com/office/drawing/2014/main" id="{9E9A2684-8FFE-4709-90ED-8131EF38AC9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íṥļïḑê">
                <a:extLst>
                  <a:ext uri="{FF2B5EF4-FFF2-40B4-BE49-F238E27FC236}">
                    <a16:creationId xmlns="" xmlns:a16="http://schemas.microsoft.com/office/drawing/2014/main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ïṩḷïďè">
              <a:extLst>
                <a:ext uri="{FF2B5EF4-FFF2-40B4-BE49-F238E27FC236}">
                  <a16:creationId xmlns="" xmlns:a16="http://schemas.microsoft.com/office/drawing/2014/main" id="{0784DB79-0382-47A3-8E8F-DB8FB94EF1CF}"/>
                </a:ext>
              </a:extLst>
            </p:cNvPr>
            <p:cNvSpPr/>
            <p:nvPr/>
          </p:nvSpPr>
          <p:spPr bwMode="auto">
            <a:xfrm>
              <a:off x="7899285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9" name="íṩ1iďe">
              <a:extLst>
                <a:ext uri="{FF2B5EF4-FFF2-40B4-BE49-F238E27FC236}">
                  <a16:creationId xmlns="" xmlns:a16="http://schemas.microsoft.com/office/drawing/2014/main" id="{6E842F8B-6549-48C1-90BF-3A75181E2533}"/>
                </a:ext>
              </a:extLst>
            </p:cNvPr>
            <p:cNvSpPr txBox="1"/>
            <p:nvPr/>
          </p:nvSpPr>
          <p:spPr bwMode="auto">
            <a:xfrm>
              <a:off x="7899285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0" name="îṧļíḓê">
              <a:extLst>
                <a:ext uri="{FF2B5EF4-FFF2-40B4-BE49-F238E27FC236}">
                  <a16:creationId xmlns="" xmlns:a16="http://schemas.microsoft.com/office/drawing/2014/main" id="{47942AB9-C65C-4032-B509-00E8915CBD71}"/>
                </a:ext>
              </a:extLst>
            </p:cNvPr>
            <p:cNvSpPr/>
            <p:nvPr/>
          </p:nvSpPr>
          <p:spPr bwMode="auto">
            <a:xfrm>
              <a:off x="7899285" y="3394883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ïsḷïḋe">
              <a:extLst>
                <a:ext uri="{FF2B5EF4-FFF2-40B4-BE49-F238E27FC236}">
                  <a16:creationId xmlns="" xmlns:a16="http://schemas.microsoft.com/office/drawing/2014/main" id="{E5CBD748-5D65-4DBE-9132-B37A7E4F7675}"/>
                </a:ext>
              </a:extLst>
            </p:cNvPr>
            <p:cNvSpPr txBox="1"/>
            <p:nvPr/>
          </p:nvSpPr>
          <p:spPr bwMode="auto">
            <a:xfrm>
              <a:off x="7899285" y="2982003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sp>
          <p:nvSpPr>
            <p:cNvPr id="12" name="ïŝļidè">
              <a:extLst>
                <a:ext uri="{FF2B5EF4-FFF2-40B4-BE49-F238E27FC236}">
                  <a16:creationId xmlns="" xmlns:a16="http://schemas.microsoft.com/office/drawing/2014/main" id="{A788134E-38EC-4DDB-9570-6495F5C58736}"/>
                </a:ext>
              </a:extLst>
            </p:cNvPr>
            <p:cNvSpPr/>
            <p:nvPr/>
          </p:nvSpPr>
          <p:spPr bwMode="auto">
            <a:xfrm>
              <a:off x="7899285" y="5174232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iṧḻiḍé">
              <a:extLst>
                <a:ext uri="{FF2B5EF4-FFF2-40B4-BE49-F238E27FC236}">
                  <a16:creationId xmlns="" xmlns:a16="http://schemas.microsoft.com/office/drawing/2014/main" id="{83DFF30B-B596-4C9F-861B-6BDEB9C44E43}"/>
                </a:ext>
              </a:extLst>
            </p:cNvPr>
            <p:cNvSpPr txBox="1"/>
            <p:nvPr/>
          </p:nvSpPr>
          <p:spPr bwMode="auto">
            <a:xfrm>
              <a:off x="7899285" y="4761352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03.Text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B8CD330F-938E-46A0-B61D-9F606FDE82A2}"/>
                </a:ext>
              </a:extLst>
            </p:cNvPr>
            <p:cNvCxnSpPr/>
            <p:nvPr/>
          </p:nvCxnSpPr>
          <p:spPr>
            <a:xfrm>
              <a:off x="8076000" y="2663987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A8558A7D-2BCD-4D1B-8614-CDECF5B1A130}"/>
                </a:ext>
              </a:extLst>
            </p:cNvPr>
            <p:cNvCxnSpPr/>
            <p:nvPr/>
          </p:nvCxnSpPr>
          <p:spPr>
            <a:xfrm>
              <a:off x="8076000" y="4411306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4493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8E914AF-E661-4770-BAEB-4E54FD6BB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E83C504-5FAF-4198-9BFA-2EC5824EE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1CD8890-0EBD-45C3-B814-FC493719D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3b5280f3-9dd9-4e74-bf0a-af0a2b7e2d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FBD35D2-DAB0-42CE-9053-0E43AA3ACD0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1000" y="1201056"/>
            <a:ext cx="9450000" cy="4811568"/>
            <a:chOff x="1101000" y="1201056"/>
            <a:chExt cx="9450000" cy="4811568"/>
          </a:xfrm>
        </p:grpSpPr>
        <p:sp>
          <p:nvSpPr>
            <p:cNvPr id="6" name="íṡļîďé">
              <a:extLst>
                <a:ext uri="{FF2B5EF4-FFF2-40B4-BE49-F238E27FC236}">
                  <a16:creationId xmlns="" xmlns:a16="http://schemas.microsoft.com/office/drawing/2014/main" id="{63CCE0BB-0CD2-4361-B9B9-EFF5E4D29356}"/>
                </a:ext>
              </a:extLst>
            </p:cNvPr>
            <p:cNvSpPr/>
            <p:nvPr/>
          </p:nvSpPr>
          <p:spPr>
            <a:xfrm>
              <a:off x="6340879" y="1201056"/>
              <a:ext cx="4210121" cy="4811568"/>
            </a:xfrm>
            <a:custGeom>
              <a:avLst/>
              <a:gdLst>
                <a:gd name="connsiteX0" fmla="*/ 2323145 w 9034462"/>
                <a:gd name="connsiteY0" fmla="*/ 9034461 h 10325100"/>
                <a:gd name="connsiteX1" fmla="*/ 2323145 w 9034462"/>
                <a:gd name="connsiteY1" fmla="*/ 9163525 h 10325100"/>
                <a:gd name="connsiteX2" fmla="*/ 2968465 w 9034462"/>
                <a:gd name="connsiteY2" fmla="*/ 9550719 h 10325100"/>
                <a:gd name="connsiteX3" fmla="*/ 2968465 w 9034462"/>
                <a:gd name="connsiteY3" fmla="*/ 9421655 h 10325100"/>
                <a:gd name="connsiteX4" fmla="*/ 6453186 w 9034462"/>
                <a:gd name="connsiteY4" fmla="*/ 6195061 h 10325100"/>
                <a:gd name="connsiteX5" fmla="*/ 5936930 w 9034462"/>
                <a:gd name="connsiteY5" fmla="*/ 6840378 h 10325100"/>
                <a:gd name="connsiteX6" fmla="*/ 6065994 w 9034462"/>
                <a:gd name="connsiteY6" fmla="*/ 6840378 h 10325100"/>
                <a:gd name="connsiteX7" fmla="*/ 6582250 w 9034462"/>
                <a:gd name="connsiteY7" fmla="*/ 6195061 h 10325100"/>
                <a:gd name="connsiteX8" fmla="*/ 387192 w 9034462"/>
                <a:gd name="connsiteY8" fmla="*/ 5807870 h 10325100"/>
                <a:gd name="connsiteX9" fmla="*/ 387192 w 9034462"/>
                <a:gd name="connsiteY9" fmla="*/ 6840378 h 10325100"/>
                <a:gd name="connsiteX10" fmla="*/ 516253 w 9034462"/>
                <a:gd name="connsiteY10" fmla="*/ 6840378 h 10325100"/>
                <a:gd name="connsiteX11" fmla="*/ 516253 w 9034462"/>
                <a:gd name="connsiteY11" fmla="*/ 5807870 h 10325100"/>
                <a:gd name="connsiteX12" fmla="*/ 8001954 w 9034462"/>
                <a:gd name="connsiteY12" fmla="*/ 5291614 h 10325100"/>
                <a:gd name="connsiteX13" fmla="*/ 7872890 w 9034462"/>
                <a:gd name="connsiteY13" fmla="*/ 5678806 h 10325100"/>
                <a:gd name="connsiteX14" fmla="*/ 7872890 w 9034462"/>
                <a:gd name="connsiteY14" fmla="*/ 5936933 h 10325100"/>
                <a:gd name="connsiteX15" fmla="*/ 8001954 w 9034462"/>
                <a:gd name="connsiteY15" fmla="*/ 5936933 h 10325100"/>
                <a:gd name="connsiteX16" fmla="*/ 8131014 w 9034462"/>
                <a:gd name="connsiteY16" fmla="*/ 5420678 h 10325100"/>
                <a:gd name="connsiteX17" fmla="*/ 8131014 w 9034462"/>
                <a:gd name="connsiteY17" fmla="*/ 5291614 h 10325100"/>
                <a:gd name="connsiteX18" fmla="*/ 7098506 w 9034462"/>
                <a:gd name="connsiteY18" fmla="*/ 4775359 h 10325100"/>
                <a:gd name="connsiteX19" fmla="*/ 6582250 w 9034462"/>
                <a:gd name="connsiteY19" fmla="*/ 6065997 h 10325100"/>
                <a:gd name="connsiteX20" fmla="*/ 6969442 w 9034462"/>
                <a:gd name="connsiteY20" fmla="*/ 6065997 h 10325100"/>
                <a:gd name="connsiteX21" fmla="*/ 7356634 w 9034462"/>
                <a:gd name="connsiteY21" fmla="*/ 5162550 h 10325100"/>
                <a:gd name="connsiteX22" fmla="*/ 7227570 w 9034462"/>
                <a:gd name="connsiteY22" fmla="*/ 4775359 h 10325100"/>
                <a:gd name="connsiteX23" fmla="*/ 2065018 w 9034462"/>
                <a:gd name="connsiteY23" fmla="*/ 4000977 h 10325100"/>
                <a:gd name="connsiteX24" fmla="*/ 1677828 w 9034462"/>
                <a:gd name="connsiteY24" fmla="*/ 4775359 h 10325100"/>
                <a:gd name="connsiteX25" fmla="*/ 1806892 w 9034462"/>
                <a:gd name="connsiteY25" fmla="*/ 4775359 h 10325100"/>
                <a:gd name="connsiteX26" fmla="*/ 2194081 w 9034462"/>
                <a:gd name="connsiteY26" fmla="*/ 4000977 h 10325100"/>
                <a:gd name="connsiteX27" fmla="*/ 8647270 w 9034462"/>
                <a:gd name="connsiteY27" fmla="*/ 2581275 h 10325100"/>
                <a:gd name="connsiteX28" fmla="*/ 8905398 w 9034462"/>
                <a:gd name="connsiteY28" fmla="*/ 2581275 h 10325100"/>
                <a:gd name="connsiteX29" fmla="*/ 8905398 w 9034462"/>
                <a:gd name="connsiteY29" fmla="*/ 3226594 h 10325100"/>
                <a:gd name="connsiteX30" fmla="*/ 8647270 w 9034462"/>
                <a:gd name="connsiteY30" fmla="*/ 3226594 h 10325100"/>
                <a:gd name="connsiteX31" fmla="*/ 5420674 w 9034462"/>
                <a:gd name="connsiteY31" fmla="*/ 1935956 h 10325100"/>
                <a:gd name="connsiteX32" fmla="*/ 4904422 w 9034462"/>
                <a:gd name="connsiteY32" fmla="*/ 2194084 h 10325100"/>
                <a:gd name="connsiteX33" fmla="*/ 4775358 w 9034462"/>
                <a:gd name="connsiteY33" fmla="*/ 2065020 h 10325100"/>
                <a:gd name="connsiteX34" fmla="*/ 4775358 w 9034462"/>
                <a:gd name="connsiteY34" fmla="*/ 2194084 h 10325100"/>
                <a:gd name="connsiteX35" fmla="*/ 4904422 w 9034462"/>
                <a:gd name="connsiteY35" fmla="*/ 2323148 h 10325100"/>
                <a:gd name="connsiteX36" fmla="*/ 4000974 w 9034462"/>
                <a:gd name="connsiteY36" fmla="*/ 3097531 h 10325100"/>
                <a:gd name="connsiteX37" fmla="*/ 1935954 w 9034462"/>
                <a:gd name="connsiteY37" fmla="*/ 6711314 h 10325100"/>
                <a:gd name="connsiteX38" fmla="*/ 3097529 w 9034462"/>
                <a:gd name="connsiteY38" fmla="*/ 8518208 h 10325100"/>
                <a:gd name="connsiteX39" fmla="*/ 3226593 w 9034462"/>
                <a:gd name="connsiteY39" fmla="*/ 8518208 h 10325100"/>
                <a:gd name="connsiteX40" fmla="*/ 6453186 w 9034462"/>
                <a:gd name="connsiteY40" fmla="*/ 5549742 h 10325100"/>
                <a:gd name="connsiteX41" fmla="*/ 7098506 w 9034462"/>
                <a:gd name="connsiteY41" fmla="*/ 3484724 h 10325100"/>
                <a:gd name="connsiteX42" fmla="*/ 7098506 w 9034462"/>
                <a:gd name="connsiteY42" fmla="*/ 2452211 h 10325100"/>
                <a:gd name="connsiteX43" fmla="*/ 5807866 w 9034462"/>
                <a:gd name="connsiteY43" fmla="*/ 1935956 h 10325100"/>
                <a:gd name="connsiteX44" fmla="*/ 5678802 w 9034462"/>
                <a:gd name="connsiteY44" fmla="*/ 1935956 h 10325100"/>
                <a:gd name="connsiteX45" fmla="*/ 5549738 w 9034462"/>
                <a:gd name="connsiteY45" fmla="*/ 2065020 h 10325100"/>
                <a:gd name="connsiteX46" fmla="*/ 5420674 w 9034462"/>
                <a:gd name="connsiteY46" fmla="*/ 2065020 h 10325100"/>
                <a:gd name="connsiteX47" fmla="*/ 5549738 w 9034462"/>
                <a:gd name="connsiteY47" fmla="*/ 0 h 10325100"/>
                <a:gd name="connsiteX48" fmla="*/ 8389142 w 9034462"/>
                <a:gd name="connsiteY48" fmla="*/ 903445 h 10325100"/>
                <a:gd name="connsiteX49" fmla="*/ 8260078 w 9034462"/>
                <a:gd name="connsiteY49" fmla="*/ 1032509 h 10325100"/>
                <a:gd name="connsiteX50" fmla="*/ 8260078 w 9034462"/>
                <a:gd name="connsiteY50" fmla="*/ 1161573 h 10325100"/>
                <a:gd name="connsiteX51" fmla="*/ 8776334 w 9034462"/>
                <a:gd name="connsiteY51" fmla="*/ 1935956 h 10325100"/>
                <a:gd name="connsiteX52" fmla="*/ 8518206 w 9034462"/>
                <a:gd name="connsiteY52" fmla="*/ 1935956 h 10325100"/>
                <a:gd name="connsiteX53" fmla="*/ 8389142 w 9034462"/>
                <a:gd name="connsiteY53" fmla="*/ 1806894 h 10325100"/>
                <a:gd name="connsiteX54" fmla="*/ 8260078 w 9034462"/>
                <a:gd name="connsiteY54" fmla="*/ 1806894 h 10325100"/>
                <a:gd name="connsiteX55" fmla="*/ 8647270 w 9034462"/>
                <a:gd name="connsiteY55" fmla="*/ 4646295 h 10325100"/>
                <a:gd name="connsiteX56" fmla="*/ 8776334 w 9034462"/>
                <a:gd name="connsiteY56" fmla="*/ 4646295 h 10325100"/>
                <a:gd name="connsiteX57" fmla="*/ 9034462 w 9034462"/>
                <a:gd name="connsiteY57" fmla="*/ 4000977 h 10325100"/>
                <a:gd name="connsiteX58" fmla="*/ 9034462 w 9034462"/>
                <a:gd name="connsiteY58" fmla="*/ 4517231 h 10325100"/>
                <a:gd name="connsiteX59" fmla="*/ 7743826 w 9034462"/>
                <a:gd name="connsiteY59" fmla="*/ 7872889 h 10325100"/>
                <a:gd name="connsiteX60" fmla="*/ 7872890 w 9034462"/>
                <a:gd name="connsiteY60" fmla="*/ 7872889 h 10325100"/>
                <a:gd name="connsiteX61" fmla="*/ 5162550 w 9034462"/>
                <a:gd name="connsiteY61" fmla="*/ 10196036 h 10325100"/>
                <a:gd name="connsiteX62" fmla="*/ 4517230 w 9034462"/>
                <a:gd name="connsiteY62" fmla="*/ 10325100 h 10325100"/>
                <a:gd name="connsiteX63" fmla="*/ 4388166 w 9034462"/>
                <a:gd name="connsiteY63" fmla="*/ 10325100 h 10325100"/>
                <a:gd name="connsiteX64" fmla="*/ 516253 w 9034462"/>
                <a:gd name="connsiteY64" fmla="*/ 7872889 h 10325100"/>
                <a:gd name="connsiteX65" fmla="*/ 0 w 9034462"/>
                <a:gd name="connsiteY65" fmla="*/ 7098506 h 10325100"/>
                <a:gd name="connsiteX66" fmla="*/ 129064 w 9034462"/>
                <a:gd name="connsiteY66" fmla="*/ 6969442 h 10325100"/>
                <a:gd name="connsiteX67" fmla="*/ 0 w 9034462"/>
                <a:gd name="connsiteY67" fmla="*/ 6065997 h 10325100"/>
                <a:gd name="connsiteX68" fmla="*/ 0 w 9034462"/>
                <a:gd name="connsiteY68" fmla="*/ 5807870 h 10325100"/>
                <a:gd name="connsiteX69" fmla="*/ 2065018 w 9034462"/>
                <a:gd name="connsiteY69" fmla="*/ 2065020 h 10325100"/>
                <a:gd name="connsiteX70" fmla="*/ 2065018 w 9034462"/>
                <a:gd name="connsiteY70" fmla="*/ 2194084 h 10325100"/>
                <a:gd name="connsiteX71" fmla="*/ 516253 w 9034462"/>
                <a:gd name="connsiteY71" fmla="*/ 5033486 h 10325100"/>
                <a:gd name="connsiteX72" fmla="*/ 516253 w 9034462"/>
                <a:gd name="connsiteY72" fmla="*/ 5162550 h 10325100"/>
                <a:gd name="connsiteX73" fmla="*/ 645317 w 9034462"/>
                <a:gd name="connsiteY73" fmla="*/ 5162550 h 10325100"/>
                <a:gd name="connsiteX74" fmla="*/ 4130038 w 9034462"/>
                <a:gd name="connsiteY74" fmla="*/ 387192 h 10325100"/>
                <a:gd name="connsiteX75" fmla="*/ 3226593 w 9034462"/>
                <a:gd name="connsiteY75" fmla="*/ 903445 h 10325100"/>
                <a:gd name="connsiteX76" fmla="*/ 3097529 w 9034462"/>
                <a:gd name="connsiteY76" fmla="*/ 903445 h 10325100"/>
                <a:gd name="connsiteX77" fmla="*/ 5549738 w 9034462"/>
                <a:gd name="connsiteY77" fmla="*/ 0 h 1032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9034462" h="10325100">
                  <a:moveTo>
                    <a:pt x="2323145" y="9034461"/>
                  </a:moveTo>
                  <a:lnTo>
                    <a:pt x="2323145" y="9163525"/>
                  </a:lnTo>
                  <a:lnTo>
                    <a:pt x="2968465" y="9550719"/>
                  </a:lnTo>
                  <a:lnTo>
                    <a:pt x="2968465" y="9421655"/>
                  </a:lnTo>
                  <a:close/>
                  <a:moveTo>
                    <a:pt x="6453186" y="6195061"/>
                  </a:moveTo>
                  <a:lnTo>
                    <a:pt x="5936930" y="6840378"/>
                  </a:lnTo>
                  <a:lnTo>
                    <a:pt x="6065994" y="6840378"/>
                  </a:lnTo>
                  <a:lnTo>
                    <a:pt x="6582250" y="6195061"/>
                  </a:lnTo>
                  <a:close/>
                  <a:moveTo>
                    <a:pt x="387192" y="5807870"/>
                  </a:moveTo>
                  <a:lnTo>
                    <a:pt x="387192" y="6840378"/>
                  </a:lnTo>
                  <a:lnTo>
                    <a:pt x="516253" y="6840378"/>
                  </a:lnTo>
                  <a:lnTo>
                    <a:pt x="516253" y="5807870"/>
                  </a:lnTo>
                  <a:close/>
                  <a:moveTo>
                    <a:pt x="8001954" y="5291614"/>
                  </a:moveTo>
                  <a:lnTo>
                    <a:pt x="7872890" y="5678806"/>
                  </a:lnTo>
                  <a:lnTo>
                    <a:pt x="7872890" y="5936933"/>
                  </a:lnTo>
                  <a:lnTo>
                    <a:pt x="8001954" y="5936933"/>
                  </a:lnTo>
                  <a:lnTo>
                    <a:pt x="8131014" y="5420678"/>
                  </a:lnTo>
                  <a:lnTo>
                    <a:pt x="8131014" y="5291614"/>
                  </a:lnTo>
                  <a:close/>
                  <a:moveTo>
                    <a:pt x="7098506" y="4775359"/>
                  </a:moveTo>
                  <a:lnTo>
                    <a:pt x="6582250" y="6065997"/>
                  </a:lnTo>
                  <a:lnTo>
                    <a:pt x="6969442" y="6065997"/>
                  </a:lnTo>
                  <a:lnTo>
                    <a:pt x="7356634" y="5162550"/>
                  </a:lnTo>
                  <a:lnTo>
                    <a:pt x="7227570" y="4775359"/>
                  </a:lnTo>
                  <a:close/>
                  <a:moveTo>
                    <a:pt x="2065018" y="4000977"/>
                  </a:moveTo>
                  <a:lnTo>
                    <a:pt x="1677828" y="4775359"/>
                  </a:lnTo>
                  <a:lnTo>
                    <a:pt x="1806892" y="4775359"/>
                  </a:lnTo>
                  <a:lnTo>
                    <a:pt x="2194081" y="4000977"/>
                  </a:lnTo>
                  <a:close/>
                  <a:moveTo>
                    <a:pt x="8647270" y="2581275"/>
                  </a:moveTo>
                  <a:lnTo>
                    <a:pt x="8905398" y="2581275"/>
                  </a:lnTo>
                  <a:lnTo>
                    <a:pt x="8905398" y="3226594"/>
                  </a:lnTo>
                  <a:lnTo>
                    <a:pt x="8647270" y="3226594"/>
                  </a:lnTo>
                  <a:close/>
                  <a:moveTo>
                    <a:pt x="5420674" y="1935956"/>
                  </a:moveTo>
                  <a:lnTo>
                    <a:pt x="4904422" y="2194084"/>
                  </a:lnTo>
                  <a:lnTo>
                    <a:pt x="4775358" y="2065020"/>
                  </a:lnTo>
                  <a:lnTo>
                    <a:pt x="4775358" y="2194084"/>
                  </a:lnTo>
                  <a:lnTo>
                    <a:pt x="4904422" y="2323148"/>
                  </a:lnTo>
                  <a:lnTo>
                    <a:pt x="4000974" y="3097531"/>
                  </a:lnTo>
                  <a:cubicBezTo>
                    <a:pt x="3287329" y="3097531"/>
                    <a:pt x="2598989" y="4302127"/>
                    <a:pt x="1935954" y="6711314"/>
                  </a:cubicBezTo>
                  <a:cubicBezTo>
                    <a:pt x="1935954" y="7399654"/>
                    <a:pt x="2323145" y="8001952"/>
                    <a:pt x="3097529" y="8518208"/>
                  </a:cubicBezTo>
                  <a:lnTo>
                    <a:pt x="3226593" y="8518208"/>
                  </a:lnTo>
                  <a:cubicBezTo>
                    <a:pt x="4167998" y="8518208"/>
                    <a:pt x="5243530" y="7528718"/>
                    <a:pt x="6453186" y="5549742"/>
                  </a:cubicBezTo>
                  <a:cubicBezTo>
                    <a:pt x="6883398" y="4608336"/>
                    <a:pt x="7098506" y="3919995"/>
                    <a:pt x="7098506" y="3484724"/>
                  </a:cubicBezTo>
                  <a:lnTo>
                    <a:pt x="7098506" y="2452211"/>
                  </a:lnTo>
                  <a:cubicBezTo>
                    <a:pt x="7098506" y="2214329"/>
                    <a:pt x="6668290" y="2042244"/>
                    <a:pt x="5807866" y="1935956"/>
                  </a:cubicBezTo>
                  <a:lnTo>
                    <a:pt x="5678802" y="1935956"/>
                  </a:lnTo>
                  <a:lnTo>
                    <a:pt x="5549738" y="2065020"/>
                  </a:lnTo>
                  <a:lnTo>
                    <a:pt x="5420674" y="2065020"/>
                  </a:lnTo>
                  <a:close/>
                  <a:moveTo>
                    <a:pt x="5549738" y="0"/>
                  </a:moveTo>
                  <a:cubicBezTo>
                    <a:pt x="6562002" y="0"/>
                    <a:pt x="7508474" y="301149"/>
                    <a:pt x="8389142" y="903445"/>
                  </a:cubicBezTo>
                  <a:lnTo>
                    <a:pt x="8260078" y="1032509"/>
                  </a:lnTo>
                  <a:lnTo>
                    <a:pt x="8260078" y="1161573"/>
                  </a:lnTo>
                  <a:lnTo>
                    <a:pt x="8776334" y="1935956"/>
                  </a:lnTo>
                  <a:lnTo>
                    <a:pt x="8518206" y="1935956"/>
                  </a:lnTo>
                  <a:lnTo>
                    <a:pt x="8389142" y="1806894"/>
                  </a:lnTo>
                  <a:lnTo>
                    <a:pt x="8260078" y="1806894"/>
                  </a:lnTo>
                  <a:lnTo>
                    <a:pt x="8647270" y="4646295"/>
                  </a:lnTo>
                  <a:lnTo>
                    <a:pt x="8776334" y="4646295"/>
                  </a:lnTo>
                  <a:cubicBezTo>
                    <a:pt x="8776334" y="4216082"/>
                    <a:pt x="8862378" y="4000977"/>
                    <a:pt x="9034462" y="4000977"/>
                  </a:cubicBezTo>
                  <a:lnTo>
                    <a:pt x="9034462" y="4517231"/>
                  </a:lnTo>
                  <a:cubicBezTo>
                    <a:pt x="9034462" y="5003118"/>
                    <a:pt x="8604250" y="6121671"/>
                    <a:pt x="7743826" y="7872889"/>
                  </a:cubicBezTo>
                  <a:lnTo>
                    <a:pt x="7872890" y="7872889"/>
                  </a:lnTo>
                  <a:cubicBezTo>
                    <a:pt x="7265530" y="8708007"/>
                    <a:pt x="6362082" y="9482390"/>
                    <a:pt x="5162550" y="10196036"/>
                  </a:cubicBezTo>
                  <a:lnTo>
                    <a:pt x="4517230" y="10325100"/>
                  </a:lnTo>
                  <a:lnTo>
                    <a:pt x="4388166" y="10325100"/>
                  </a:lnTo>
                  <a:cubicBezTo>
                    <a:pt x="2343391" y="10325100"/>
                    <a:pt x="1052754" y="9507696"/>
                    <a:pt x="516253" y="7872889"/>
                  </a:cubicBezTo>
                  <a:lnTo>
                    <a:pt x="0" y="7098506"/>
                  </a:lnTo>
                  <a:lnTo>
                    <a:pt x="129064" y="6969442"/>
                  </a:lnTo>
                  <a:lnTo>
                    <a:pt x="0" y="6065997"/>
                  </a:lnTo>
                  <a:lnTo>
                    <a:pt x="0" y="5807870"/>
                  </a:lnTo>
                  <a:cubicBezTo>
                    <a:pt x="0" y="5094223"/>
                    <a:pt x="688341" y="3846608"/>
                    <a:pt x="2065018" y="2065020"/>
                  </a:cubicBezTo>
                  <a:lnTo>
                    <a:pt x="2065018" y="2194084"/>
                  </a:lnTo>
                  <a:cubicBezTo>
                    <a:pt x="1432353" y="3044386"/>
                    <a:pt x="916098" y="3990855"/>
                    <a:pt x="516253" y="5033486"/>
                  </a:cubicBezTo>
                  <a:lnTo>
                    <a:pt x="516253" y="5162550"/>
                  </a:lnTo>
                  <a:lnTo>
                    <a:pt x="645317" y="5162550"/>
                  </a:lnTo>
                  <a:cubicBezTo>
                    <a:pt x="959119" y="3902282"/>
                    <a:pt x="2120694" y="2310495"/>
                    <a:pt x="4130038" y="387192"/>
                  </a:cubicBezTo>
                  <a:lnTo>
                    <a:pt x="3226593" y="903445"/>
                  </a:lnTo>
                  <a:lnTo>
                    <a:pt x="3097529" y="903445"/>
                  </a:lnTo>
                  <a:cubicBezTo>
                    <a:pt x="3097529" y="508663"/>
                    <a:pt x="3914934" y="207514"/>
                    <a:pt x="5549738" y="0"/>
                  </a:cubicBezTo>
                  <a:close/>
                </a:path>
              </a:pathLst>
            </a:custGeom>
            <a:blipFill>
              <a:blip r:embed="rId3"/>
              <a:stretch>
                <a:fillRect t="-15693" b="-15608"/>
              </a:stretch>
            </a:blipFill>
            <a:ln w="38100" cap="flat" cmpd="sng" algn="ctr">
              <a:noFill/>
              <a:prstDash val="solid"/>
              <a:miter lim="800000"/>
            </a:ln>
            <a:effectLst>
              <a:outerShdw dist="38100" dir="8100000" sx="101000" sy="101000" algn="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ṩḷïḑe">
              <a:extLst>
                <a:ext uri="{FF2B5EF4-FFF2-40B4-BE49-F238E27FC236}">
                  <a16:creationId xmlns="" xmlns:a16="http://schemas.microsoft.com/office/drawing/2014/main" id="{48D9846A-64B8-4124-8136-9CCD6596C3A7}"/>
                </a:ext>
              </a:extLst>
            </p:cNvPr>
            <p:cNvSpPr txBox="1"/>
            <p:nvPr/>
          </p:nvSpPr>
          <p:spPr>
            <a:xfrm>
              <a:off x="1101000" y="2616840"/>
              <a:ext cx="4680000" cy="198000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46562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1D443C8-F211-4B76-8CD1-F95C7C382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E4DAADE-4AFA-4788-8A0B-F7003F7E1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F2142BC-D9FA-4535-ABFD-2128FB09BE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eb6ce8d4-d194-4584-80cd-48ea3741a5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D2F1734-1C79-43B9-9DB1-B49E10DE6F8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268402"/>
            <a:ext cx="10850563" cy="3178855"/>
            <a:chOff x="669925" y="2268402"/>
            <a:chExt cx="10850563" cy="3178855"/>
          </a:xfrm>
        </p:grpSpPr>
        <p:sp>
          <p:nvSpPr>
            <p:cNvPr id="6" name="ísḻîḋè">
              <a:extLst>
                <a:ext uri="{FF2B5EF4-FFF2-40B4-BE49-F238E27FC236}">
                  <a16:creationId xmlns="" xmlns:a16="http://schemas.microsoft.com/office/drawing/2014/main" id="{3E85C4E2-969F-4A8A-BAE7-456252BF3712}"/>
                </a:ext>
              </a:extLst>
            </p:cNvPr>
            <p:cNvSpPr/>
            <p:nvPr/>
          </p:nvSpPr>
          <p:spPr bwMode="auto">
            <a:xfrm>
              <a:off x="669925" y="2268402"/>
              <a:ext cx="10850563" cy="1009956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 w="19050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iŝļïḍè">
              <a:extLst>
                <a:ext uri="{FF2B5EF4-FFF2-40B4-BE49-F238E27FC236}">
                  <a16:creationId xmlns="" xmlns:a16="http://schemas.microsoft.com/office/drawing/2014/main" id="{AFD356DC-817B-464B-9FF8-973B3161EE87}"/>
                </a:ext>
              </a:extLst>
            </p:cNvPr>
            <p:cNvGrpSpPr/>
            <p:nvPr/>
          </p:nvGrpSpPr>
          <p:grpSpPr>
            <a:xfrm>
              <a:off x="1540209" y="2602588"/>
              <a:ext cx="949536" cy="949536"/>
              <a:chOff x="3181757" y="2258239"/>
              <a:chExt cx="475436" cy="475436"/>
            </a:xfrm>
            <a:effectLst/>
          </p:grpSpPr>
          <p:sp>
            <p:nvSpPr>
              <p:cNvPr id="54" name="íSḷïḓê">
                <a:extLst>
                  <a:ext uri="{FF2B5EF4-FFF2-40B4-BE49-F238E27FC236}">
                    <a16:creationId xmlns="" xmlns:a16="http://schemas.microsoft.com/office/drawing/2014/main" id="{7E8FBED1-E3B4-43EF-A223-64C33CCE0B6F}"/>
                  </a:ext>
                </a:extLst>
              </p:cNvPr>
              <p:cNvSpPr/>
              <p:nvPr/>
            </p:nvSpPr>
            <p:spPr bwMode="auto">
              <a:xfrm>
                <a:off x="3181757" y="2258239"/>
                <a:ext cx="475436" cy="47543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5" name="ïṧḻiďê">
                <a:extLst>
                  <a:ext uri="{FF2B5EF4-FFF2-40B4-BE49-F238E27FC236}">
                    <a16:creationId xmlns="" xmlns:a16="http://schemas.microsoft.com/office/drawing/2014/main" id="{C2A55FEC-9B83-4B18-A33F-CA3A7273D466}"/>
                  </a:ext>
                </a:extLst>
              </p:cNvPr>
              <p:cNvGrpSpPr/>
              <p:nvPr/>
            </p:nvGrpSpPr>
            <p:grpSpPr>
              <a:xfrm>
                <a:off x="3276095" y="2324131"/>
                <a:ext cx="286761" cy="343619"/>
                <a:chOff x="3735388" y="3473450"/>
                <a:chExt cx="184150" cy="220663"/>
              </a:xfrm>
              <a:solidFill>
                <a:schemeClr val="bg1"/>
              </a:solidFill>
            </p:grpSpPr>
            <p:sp>
              <p:nvSpPr>
                <p:cNvPr id="56" name="í$ḻïḓê">
                  <a:extLst>
                    <a:ext uri="{FF2B5EF4-FFF2-40B4-BE49-F238E27FC236}">
                      <a16:creationId xmlns="" xmlns:a16="http://schemas.microsoft.com/office/drawing/2014/main" id="{978BDCEB-8F30-491A-9C54-A50237C9EDBF}"/>
                    </a:ext>
                  </a:extLst>
                </p:cNvPr>
                <p:cNvSpPr/>
                <p:nvPr/>
              </p:nvSpPr>
              <p:spPr bwMode="auto">
                <a:xfrm>
                  <a:off x="3773488" y="3473450"/>
                  <a:ext cx="104775" cy="104775"/>
                </a:xfrm>
                <a:custGeom>
                  <a:avLst/>
                  <a:gdLst/>
                  <a:ahLst/>
                  <a:cxnLst>
                    <a:cxn ang="0">
                      <a:pos x="21" y="41"/>
                    </a:cxn>
                    <a:cxn ang="0">
                      <a:pos x="41" y="21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1"/>
                    </a:cxn>
                    <a:cxn ang="0">
                      <a:pos x="21" y="6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6" y="21"/>
                    </a:cxn>
                    <a:cxn ang="0">
                      <a:pos x="21" y="6"/>
                    </a:cxn>
                  </a:cxnLst>
                  <a:rect l="0" t="0" r="r" b="b"/>
                  <a:pathLst>
                    <a:path w="41" h="41">
                      <a:moveTo>
                        <a:pt x="21" y="41"/>
                      </a:moveTo>
                      <a:cubicBezTo>
                        <a:pt x="32" y="41"/>
                        <a:pt x="41" y="32"/>
                        <a:pt x="41" y="21"/>
                      </a:cubicBezTo>
                      <a:cubicBezTo>
                        <a:pt x="41" y="9"/>
                        <a:pt x="32" y="0"/>
                        <a:pt x="21" y="0"/>
                      </a:cubicBezTo>
                      <a:cubicBezTo>
                        <a:pt x="10" y="0"/>
                        <a:pt x="0" y="9"/>
                        <a:pt x="0" y="21"/>
                      </a:cubicBezTo>
                      <a:cubicBezTo>
                        <a:pt x="0" y="32"/>
                        <a:pt x="10" y="41"/>
                        <a:pt x="21" y="41"/>
                      </a:cubicBezTo>
                      <a:close/>
                      <a:moveTo>
                        <a:pt x="21" y="6"/>
                      </a:moveTo>
                      <a:cubicBezTo>
                        <a:pt x="29" y="6"/>
                        <a:pt x="36" y="12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2" y="36"/>
                        <a:pt x="6" y="29"/>
                        <a:pt x="6" y="21"/>
                      </a:cubicBezTo>
                      <a:cubicBezTo>
                        <a:pt x="6" y="12"/>
                        <a:pt x="12" y="6"/>
                        <a:pt x="21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$liḑè">
                  <a:extLst>
                    <a:ext uri="{FF2B5EF4-FFF2-40B4-BE49-F238E27FC236}">
                      <a16:creationId xmlns="" xmlns:a16="http://schemas.microsoft.com/office/drawing/2014/main" id="{3DA3EDD1-97DB-4441-8B2C-F70E23A5CD22}"/>
                    </a:ext>
                  </a:extLst>
                </p:cNvPr>
                <p:cNvSpPr/>
                <p:nvPr/>
              </p:nvSpPr>
              <p:spPr bwMode="auto">
                <a:xfrm>
                  <a:off x="3735388" y="3586163"/>
                  <a:ext cx="184150" cy="107950"/>
                </a:xfrm>
                <a:custGeom>
                  <a:avLst/>
                  <a:gdLst/>
                  <a:ahLst/>
                  <a:cxnLst>
                    <a:cxn ang="0">
                      <a:pos x="71" y="19"/>
                    </a:cxn>
                    <a:cxn ang="0">
                      <a:pos x="48" y="0"/>
                    </a:cxn>
                    <a:cxn ang="0">
                      <a:pos x="45" y="1"/>
                    </a:cxn>
                    <a:cxn ang="0">
                      <a:pos x="36" y="12"/>
                    </a:cxn>
                    <a:cxn ang="0">
                      <a:pos x="27" y="1"/>
                    </a:cxn>
                    <a:cxn ang="0">
                      <a:pos x="24" y="0"/>
                    </a:cxn>
                    <a:cxn ang="0">
                      <a:pos x="0" y="19"/>
                    </a:cxn>
                    <a:cxn ang="0">
                      <a:pos x="0" y="21"/>
                    </a:cxn>
                    <a:cxn ang="0">
                      <a:pos x="36" y="42"/>
                    </a:cxn>
                    <a:cxn ang="0">
                      <a:pos x="71" y="21"/>
                    </a:cxn>
                    <a:cxn ang="0">
                      <a:pos x="71" y="19"/>
                    </a:cxn>
                    <a:cxn ang="0">
                      <a:pos x="49" y="6"/>
                    </a:cxn>
                    <a:cxn ang="0">
                      <a:pos x="53" y="8"/>
                    </a:cxn>
                    <a:cxn ang="0">
                      <a:pos x="44" y="20"/>
                    </a:cxn>
                    <a:cxn ang="0">
                      <a:pos x="42" y="18"/>
                    </a:cxn>
                    <a:cxn ang="0">
                      <a:pos x="39" y="16"/>
                    </a:cxn>
                    <a:cxn ang="0">
                      <a:pos x="49" y="6"/>
                    </a:cxn>
                    <a:cxn ang="0">
                      <a:pos x="32" y="16"/>
                    </a:cxn>
                    <a:cxn ang="0">
                      <a:pos x="29" y="18"/>
                    </a:cxn>
                    <a:cxn ang="0">
                      <a:pos x="28" y="20"/>
                    </a:cxn>
                    <a:cxn ang="0">
                      <a:pos x="19" y="8"/>
                    </a:cxn>
                    <a:cxn ang="0">
                      <a:pos x="23" y="6"/>
                    </a:cxn>
                    <a:cxn ang="0">
                      <a:pos x="32" y="16"/>
                    </a:cxn>
                    <a:cxn ang="0">
                      <a:pos x="38" y="36"/>
                    </a:cxn>
                    <a:cxn ang="0">
                      <a:pos x="38" y="24"/>
                    </a:cxn>
                    <a:cxn ang="0">
                      <a:pos x="36" y="23"/>
                    </a:cxn>
                    <a:cxn ang="0">
                      <a:pos x="34" y="24"/>
                    </a:cxn>
                    <a:cxn ang="0">
                      <a:pos x="34" y="36"/>
                    </a:cxn>
                    <a:cxn ang="0">
                      <a:pos x="6" y="20"/>
                    </a:cxn>
                    <a:cxn ang="0">
                      <a:pos x="16" y="10"/>
                    </a:cxn>
                    <a:cxn ang="0">
                      <a:pos x="27" y="23"/>
                    </a:cxn>
                    <a:cxn ang="0">
                      <a:pos x="29" y="23"/>
                    </a:cxn>
                    <a:cxn ang="0">
                      <a:pos x="32" y="21"/>
                    </a:cxn>
                    <a:cxn ang="0">
                      <a:pos x="36" y="18"/>
                    </a:cxn>
                    <a:cxn ang="0">
                      <a:pos x="40" y="21"/>
                    </a:cxn>
                    <a:cxn ang="0">
                      <a:pos x="43" y="23"/>
                    </a:cxn>
                    <a:cxn ang="0">
                      <a:pos x="44" y="24"/>
                    </a:cxn>
                    <a:cxn ang="0">
                      <a:pos x="45" y="23"/>
                    </a:cxn>
                    <a:cxn ang="0">
                      <a:pos x="56" y="10"/>
                    </a:cxn>
                    <a:cxn ang="0">
                      <a:pos x="66" y="20"/>
                    </a:cxn>
                    <a:cxn ang="0">
                      <a:pos x="38" y="36"/>
                    </a:cxn>
                  </a:cxnLst>
                  <a:rect l="0" t="0" r="r" b="b"/>
                  <a:pathLst>
                    <a:path w="72" h="42">
                      <a:moveTo>
                        <a:pt x="71" y="19"/>
                      </a:moveTo>
                      <a:cubicBezTo>
                        <a:pt x="66" y="10"/>
                        <a:pt x="58" y="3"/>
                        <a:pt x="48" y="0"/>
                      </a:cubicBezTo>
                      <a:cubicBezTo>
                        <a:pt x="47" y="0"/>
                        <a:pt x="46" y="0"/>
                        <a:pt x="45" y="1"/>
                      </a:cubicBezTo>
                      <a:cubicBezTo>
                        <a:pt x="43" y="6"/>
                        <a:pt x="40" y="9"/>
                        <a:pt x="36" y="12"/>
                      </a:cubicBezTo>
                      <a:cubicBezTo>
                        <a:pt x="32" y="9"/>
                        <a:pt x="29" y="6"/>
                        <a:pt x="27" y="1"/>
                      </a:cubicBezTo>
                      <a:cubicBezTo>
                        <a:pt x="26" y="0"/>
                        <a:pt x="25" y="0"/>
                        <a:pt x="24" y="0"/>
                      </a:cubicBezTo>
                      <a:cubicBezTo>
                        <a:pt x="14" y="3"/>
                        <a:pt x="6" y="10"/>
                        <a:pt x="0" y="19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8" y="34"/>
                        <a:pt x="21" y="42"/>
                        <a:pt x="36" y="42"/>
                      </a:cubicBezTo>
                      <a:cubicBezTo>
                        <a:pt x="50" y="42"/>
                        <a:pt x="64" y="34"/>
                        <a:pt x="71" y="21"/>
                      </a:cubicBezTo>
                      <a:cubicBezTo>
                        <a:pt x="72" y="20"/>
                        <a:pt x="72" y="19"/>
                        <a:pt x="71" y="19"/>
                      </a:cubicBezTo>
                      <a:close/>
                      <a:moveTo>
                        <a:pt x="49" y="6"/>
                      </a:moveTo>
                      <a:cubicBezTo>
                        <a:pt x="50" y="6"/>
                        <a:pt x="52" y="7"/>
                        <a:pt x="53" y="8"/>
                      </a:cubicBezTo>
                      <a:cubicBezTo>
                        <a:pt x="51" y="12"/>
                        <a:pt x="48" y="16"/>
                        <a:pt x="44" y="20"/>
                      </a:cubicBezTo>
                      <a:cubicBezTo>
                        <a:pt x="43" y="19"/>
                        <a:pt x="43" y="19"/>
                        <a:pt x="42" y="18"/>
                      </a:cubicBezTo>
                      <a:cubicBezTo>
                        <a:pt x="41" y="18"/>
                        <a:pt x="40" y="17"/>
                        <a:pt x="39" y="16"/>
                      </a:cubicBezTo>
                      <a:cubicBezTo>
                        <a:pt x="43" y="13"/>
                        <a:pt x="46" y="10"/>
                        <a:pt x="49" y="6"/>
                      </a:cubicBezTo>
                      <a:close/>
                      <a:moveTo>
                        <a:pt x="32" y="16"/>
                      </a:moveTo>
                      <a:cubicBezTo>
                        <a:pt x="31" y="17"/>
                        <a:pt x="30" y="18"/>
                        <a:pt x="29" y="18"/>
                      </a:cubicBezTo>
                      <a:cubicBezTo>
                        <a:pt x="29" y="19"/>
                        <a:pt x="28" y="19"/>
                        <a:pt x="28" y="20"/>
                      </a:cubicBezTo>
                      <a:cubicBezTo>
                        <a:pt x="24" y="16"/>
                        <a:pt x="21" y="12"/>
                        <a:pt x="19" y="8"/>
                      </a:cubicBezTo>
                      <a:cubicBezTo>
                        <a:pt x="20" y="7"/>
                        <a:pt x="22" y="6"/>
                        <a:pt x="23" y="6"/>
                      </a:cubicBezTo>
                      <a:cubicBezTo>
                        <a:pt x="25" y="10"/>
                        <a:pt x="29" y="13"/>
                        <a:pt x="32" y="16"/>
                      </a:cubicBezTo>
                      <a:close/>
                      <a:moveTo>
                        <a:pt x="38" y="36"/>
                      </a:move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8" y="23"/>
                        <a:pt x="37" y="23"/>
                        <a:pt x="36" y="23"/>
                      </a:cubicBezTo>
                      <a:cubicBezTo>
                        <a:pt x="35" y="23"/>
                        <a:pt x="34" y="23"/>
                        <a:pt x="34" y="24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23" y="36"/>
                        <a:pt x="12" y="30"/>
                        <a:pt x="6" y="20"/>
                      </a:cubicBezTo>
                      <a:cubicBezTo>
                        <a:pt x="8" y="16"/>
                        <a:pt x="12" y="12"/>
                        <a:pt x="16" y="10"/>
                      </a:cubicBezTo>
                      <a:cubicBezTo>
                        <a:pt x="18" y="14"/>
                        <a:pt x="22" y="19"/>
                        <a:pt x="27" y="23"/>
                      </a:cubicBezTo>
                      <a:cubicBezTo>
                        <a:pt x="27" y="24"/>
                        <a:pt x="28" y="24"/>
                        <a:pt x="29" y="23"/>
                      </a:cubicBezTo>
                      <a:cubicBezTo>
                        <a:pt x="30" y="23"/>
                        <a:pt x="31" y="22"/>
                        <a:pt x="32" y="21"/>
                      </a:cubicBezTo>
                      <a:cubicBezTo>
                        <a:pt x="33" y="20"/>
                        <a:pt x="34" y="19"/>
                        <a:pt x="36" y="18"/>
                      </a:cubicBezTo>
                      <a:cubicBezTo>
                        <a:pt x="37" y="19"/>
                        <a:pt x="39" y="20"/>
                        <a:pt x="40" y="21"/>
                      </a:cubicBezTo>
                      <a:cubicBezTo>
                        <a:pt x="41" y="22"/>
                        <a:pt x="42" y="23"/>
                        <a:pt x="43" y="23"/>
                      </a:cubicBezTo>
                      <a:cubicBezTo>
                        <a:pt x="43" y="24"/>
                        <a:pt x="43" y="24"/>
                        <a:pt x="44" y="24"/>
                      </a:cubicBezTo>
                      <a:cubicBezTo>
                        <a:pt x="44" y="24"/>
                        <a:pt x="45" y="24"/>
                        <a:pt x="45" y="23"/>
                      </a:cubicBezTo>
                      <a:cubicBezTo>
                        <a:pt x="50" y="19"/>
                        <a:pt x="53" y="14"/>
                        <a:pt x="56" y="10"/>
                      </a:cubicBezTo>
                      <a:cubicBezTo>
                        <a:pt x="60" y="12"/>
                        <a:pt x="63" y="16"/>
                        <a:pt x="66" y="20"/>
                      </a:cubicBezTo>
                      <a:cubicBezTo>
                        <a:pt x="60" y="30"/>
                        <a:pt x="49" y="36"/>
                        <a:pt x="38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íṧlíde">
              <a:extLst>
                <a:ext uri="{FF2B5EF4-FFF2-40B4-BE49-F238E27FC236}">
                  <a16:creationId xmlns="" xmlns:a16="http://schemas.microsoft.com/office/drawing/2014/main" id="{72C5DF3E-013B-4D2B-8E79-4EA865A5B629}"/>
                </a:ext>
              </a:extLst>
            </p:cNvPr>
            <p:cNvGrpSpPr/>
            <p:nvPr/>
          </p:nvGrpSpPr>
          <p:grpSpPr>
            <a:xfrm>
              <a:off x="3472566" y="2602588"/>
              <a:ext cx="949536" cy="949536"/>
              <a:chOff x="4581932" y="2258239"/>
              <a:chExt cx="475436" cy="475436"/>
            </a:xfrm>
            <a:effectLst/>
          </p:grpSpPr>
          <p:sp>
            <p:nvSpPr>
              <p:cNvPr id="47" name="işḻîde">
                <a:extLst>
                  <a:ext uri="{FF2B5EF4-FFF2-40B4-BE49-F238E27FC236}">
                    <a16:creationId xmlns="" xmlns:a16="http://schemas.microsoft.com/office/drawing/2014/main" id="{A52580D7-DD91-4E3C-B19D-251E8AA351A4}"/>
                  </a:ext>
                </a:extLst>
              </p:cNvPr>
              <p:cNvSpPr/>
              <p:nvPr/>
            </p:nvSpPr>
            <p:spPr bwMode="auto">
              <a:xfrm>
                <a:off x="4581932" y="2258239"/>
                <a:ext cx="475436" cy="475436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8" name="iṣľîḓè">
                <a:extLst>
                  <a:ext uri="{FF2B5EF4-FFF2-40B4-BE49-F238E27FC236}">
                    <a16:creationId xmlns="" xmlns:a16="http://schemas.microsoft.com/office/drawing/2014/main" id="{DE368AB5-B2C7-45A6-8B58-66E47B3B16CB}"/>
                  </a:ext>
                </a:extLst>
              </p:cNvPr>
              <p:cNvGrpSpPr/>
              <p:nvPr/>
            </p:nvGrpSpPr>
            <p:grpSpPr>
              <a:xfrm>
                <a:off x="4705933" y="2383968"/>
                <a:ext cx="227685" cy="223978"/>
                <a:chOff x="4797425" y="4017963"/>
                <a:chExt cx="195263" cy="192088"/>
              </a:xfrm>
              <a:solidFill>
                <a:schemeClr val="bg1"/>
              </a:solidFill>
            </p:grpSpPr>
            <p:sp>
              <p:nvSpPr>
                <p:cNvPr id="49" name="îṡḻíḍé">
                  <a:extLst>
                    <a:ext uri="{FF2B5EF4-FFF2-40B4-BE49-F238E27FC236}">
                      <a16:creationId xmlns="" xmlns:a16="http://schemas.microsoft.com/office/drawing/2014/main" id="{9D30F93F-A112-42F9-BBC5-0F88A47C34AC}"/>
                    </a:ext>
                  </a:extLst>
                </p:cNvPr>
                <p:cNvSpPr/>
                <p:nvPr/>
              </p:nvSpPr>
              <p:spPr bwMode="auto">
                <a:xfrm>
                  <a:off x="4833938" y="4017963"/>
                  <a:ext cx="7938" cy="95250"/>
                </a:xfrm>
                <a:custGeom>
                  <a:avLst/>
                  <a:gdLst/>
                  <a:ahLst/>
                  <a:cxnLst>
                    <a:cxn ang="0">
                      <a:pos x="1" y="37"/>
                    </a:cxn>
                    <a:cxn ang="0">
                      <a:pos x="3" y="35"/>
                    </a:cxn>
                    <a:cxn ang="0">
                      <a:pos x="3" y="1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35"/>
                    </a:cxn>
                    <a:cxn ang="0">
                      <a:pos x="1" y="37"/>
                    </a:cxn>
                  </a:cxnLst>
                  <a:rect l="0" t="0" r="r" b="b"/>
                  <a:pathLst>
                    <a:path w="3" h="37">
                      <a:moveTo>
                        <a:pt x="1" y="37"/>
                      </a:moveTo>
                      <a:cubicBezTo>
                        <a:pt x="2" y="37"/>
                        <a:pt x="3" y="36"/>
                        <a:pt x="3" y="35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6"/>
                        <a:pt x="0" y="37"/>
                        <a:pt x="1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ïşľiḑe">
                  <a:extLst>
                    <a:ext uri="{FF2B5EF4-FFF2-40B4-BE49-F238E27FC236}">
                      <a16:creationId xmlns="" xmlns:a16="http://schemas.microsoft.com/office/drawing/2014/main" id="{71BA0BBE-8E80-4537-9D20-5174B9C3DE1F}"/>
                    </a:ext>
                  </a:extLst>
                </p:cNvPr>
                <p:cNvSpPr/>
                <p:nvPr/>
              </p:nvSpPr>
              <p:spPr bwMode="auto">
                <a:xfrm>
                  <a:off x="4860925" y="4017963"/>
                  <a:ext cx="11113" cy="58738"/>
                </a:xfrm>
                <a:custGeom>
                  <a:avLst/>
                  <a:gdLst/>
                  <a:ahLst/>
                  <a:cxnLst>
                    <a:cxn ang="0">
                      <a:pos x="2" y="23"/>
                    </a:cxn>
                    <a:cxn ang="0">
                      <a:pos x="4" y="21"/>
                    </a:cxn>
                    <a:cxn ang="0">
                      <a:pos x="4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1"/>
                    </a:cxn>
                    <a:cxn ang="0">
                      <a:pos x="2" y="23"/>
                    </a:cxn>
                  </a:cxnLst>
                  <a:rect l="0" t="0" r="r" b="b"/>
                  <a:pathLst>
                    <a:path w="4" h="23">
                      <a:moveTo>
                        <a:pt x="2" y="23"/>
                      </a:moveTo>
                      <a:cubicBezTo>
                        <a:pt x="3" y="23"/>
                        <a:pt x="4" y="22"/>
                        <a:pt x="4" y="2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1" y="23"/>
                        <a:pt x="2" y="2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isľïďe">
                  <a:extLst>
                    <a:ext uri="{FF2B5EF4-FFF2-40B4-BE49-F238E27FC236}">
                      <a16:creationId xmlns="" xmlns:a16="http://schemas.microsoft.com/office/drawing/2014/main" id="{B0CDE93D-27F7-48D4-BAFD-23E6D211FE13}"/>
                    </a:ext>
                  </a:extLst>
                </p:cNvPr>
                <p:cNvSpPr/>
                <p:nvPr/>
              </p:nvSpPr>
              <p:spPr bwMode="auto">
                <a:xfrm>
                  <a:off x="4892675" y="4017963"/>
                  <a:ext cx="7938" cy="76200"/>
                </a:xfrm>
                <a:custGeom>
                  <a:avLst/>
                  <a:gdLst/>
                  <a:ahLst/>
                  <a:cxnLst>
                    <a:cxn ang="0">
                      <a:pos x="2" y="30"/>
                    </a:cxn>
                    <a:cxn ang="0">
                      <a:pos x="3" y="28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8"/>
                    </a:cxn>
                    <a:cxn ang="0">
                      <a:pos x="2" y="30"/>
                    </a:cxn>
                  </a:cxnLst>
                  <a:rect l="0" t="0" r="r" b="b"/>
                  <a:pathLst>
                    <a:path w="3" h="30">
                      <a:moveTo>
                        <a:pt x="2" y="30"/>
                      </a:moveTo>
                      <a:cubicBezTo>
                        <a:pt x="3" y="30"/>
                        <a:pt x="3" y="29"/>
                        <a:pt x="3" y="28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iṡļîḍe">
                  <a:extLst>
                    <a:ext uri="{FF2B5EF4-FFF2-40B4-BE49-F238E27FC236}">
                      <a16:creationId xmlns="" xmlns:a16="http://schemas.microsoft.com/office/drawing/2014/main" id="{2DDE54D8-AB19-4BFB-A01F-73D41A7DD97C}"/>
                    </a:ext>
                  </a:extLst>
                </p:cNvPr>
                <p:cNvSpPr/>
                <p:nvPr/>
              </p:nvSpPr>
              <p:spPr bwMode="auto">
                <a:xfrm>
                  <a:off x="4922838" y="4017963"/>
                  <a:ext cx="7938" cy="38100"/>
                </a:xfrm>
                <a:custGeom>
                  <a:avLst/>
                  <a:gdLst/>
                  <a:ahLst/>
                  <a:cxnLst>
                    <a:cxn ang="0">
                      <a:pos x="2" y="15"/>
                    </a:cxn>
                    <a:cxn ang="0">
                      <a:pos x="3" y="14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14"/>
                    </a:cxn>
                    <a:cxn ang="0">
                      <a:pos x="2" y="15"/>
                    </a:cxn>
                  </a:cxnLst>
                  <a:rect l="0" t="0" r="r" b="b"/>
                  <a:pathLst>
                    <a:path w="3" h="15">
                      <a:moveTo>
                        <a:pt x="2" y="15"/>
                      </a:move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5"/>
                        <a:pt x="2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sľîḓe">
                  <a:extLst>
                    <a:ext uri="{FF2B5EF4-FFF2-40B4-BE49-F238E27FC236}">
                      <a16:creationId xmlns="" xmlns:a16="http://schemas.microsoft.com/office/drawing/2014/main" id="{B606E87A-2875-42A1-B18B-8C432726C988}"/>
                    </a:ext>
                  </a:extLst>
                </p:cNvPr>
                <p:cNvSpPr/>
                <p:nvPr/>
              </p:nvSpPr>
              <p:spPr bwMode="auto">
                <a:xfrm>
                  <a:off x="4797425" y="4017963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73" y="23"/>
                    </a:cxn>
                    <a:cxn ang="0">
                      <a:pos x="64" y="70"/>
                    </a:cxn>
                    <a:cxn ang="0">
                      <a:pos x="62" y="32"/>
                    </a:cxn>
                    <a:cxn ang="0">
                      <a:pos x="61" y="70"/>
                    </a:cxn>
                    <a:cxn ang="0">
                      <a:pos x="52" y="51"/>
                    </a:cxn>
                    <a:cxn ang="0">
                      <a:pos x="49" y="51"/>
                    </a:cxn>
                    <a:cxn ang="0">
                      <a:pos x="40" y="70"/>
                    </a:cxn>
                    <a:cxn ang="0">
                      <a:pos x="39" y="57"/>
                    </a:cxn>
                    <a:cxn ang="0">
                      <a:pos x="37" y="70"/>
                    </a:cxn>
                    <a:cxn ang="0">
                      <a:pos x="29" y="56"/>
                    </a:cxn>
                    <a:cxn ang="0">
                      <a:pos x="25" y="56"/>
                    </a:cxn>
                    <a:cxn ang="0">
                      <a:pos x="17" y="70"/>
                    </a:cxn>
                    <a:cxn ang="0">
                      <a:pos x="15" y="67"/>
                    </a:cxn>
                    <a:cxn ang="0">
                      <a:pos x="14" y="70"/>
                    </a:cxn>
                    <a:cxn ang="0">
                      <a:pos x="28" y="39"/>
                    </a:cxn>
                    <a:cxn ang="0">
                      <a:pos x="43" y="46"/>
                    </a:cxn>
                    <a:cxn ang="0">
                      <a:pos x="71" y="14"/>
                    </a:cxn>
                    <a:cxn ang="0">
                      <a:pos x="74" y="16"/>
                    </a:cxn>
                    <a:cxn ang="0">
                      <a:pos x="73" y="2"/>
                    </a:cxn>
                    <a:cxn ang="0">
                      <a:pos x="71" y="0"/>
                    </a:cxn>
                    <a:cxn ang="0">
                      <a:pos x="58" y="5"/>
                    </a:cxn>
                    <a:cxn ang="0">
                      <a:pos x="66" y="6"/>
                    </a:cxn>
                    <a:cxn ang="0">
                      <a:pos x="28" y="34"/>
                    </a:cxn>
                    <a:cxn ang="0">
                      <a:pos x="5" y="65"/>
                    </a:cxn>
                    <a:cxn ang="0">
                      <a:pos x="2" y="0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0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5"/>
                    </a:cxn>
                    <a:cxn ang="0">
                      <a:pos x="2" y="75"/>
                    </a:cxn>
                    <a:cxn ang="0">
                      <a:pos x="2" y="75"/>
                    </a:cxn>
                    <a:cxn ang="0">
                      <a:pos x="73" y="75"/>
                    </a:cxn>
                    <a:cxn ang="0">
                      <a:pos x="76" y="72"/>
                    </a:cxn>
                    <a:cxn ang="0">
                      <a:pos x="74" y="22"/>
                    </a:cxn>
                  </a:cxnLst>
                  <a:rect l="0" t="0" r="r" b="b"/>
                  <a:pathLst>
                    <a:path w="76" h="75">
                      <a:moveTo>
                        <a:pt x="74" y="22"/>
                      </a:moveTo>
                      <a:cubicBezTo>
                        <a:pt x="73" y="22"/>
                        <a:pt x="73" y="22"/>
                        <a:pt x="73" y="23"/>
                      </a:cubicBezTo>
                      <a:cubicBezTo>
                        <a:pt x="73" y="70"/>
                        <a:pt x="73" y="70"/>
                        <a:pt x="73" y="70"/>
                      </a:cubicBezTo>
                      <a:cubicBezTo>
                        <a:pt x="64" y="70"/>
                        <a:pt x="64" y="70"/>
                        <a:pt x="64" y="70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4" y="33"/>
                        <a:pt x="63" y="32"/>
                        <a:pt x="62" y="32"/>
                      </a:cubicBezTo>
                      <a:cubicBezTo>
                        <a:pt x="62" y="32"/>
                        <a:pt x="61" y="33"/>
                        <a:pt x="61" y="34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52" y="70"/>
                        <a:pt x="52" y="70"/>
                        <a:pt x="52" y="70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2" y="50"/>
                        <a:pt x="51" y="49"/>
                        <a:pt x="51" y="49"/>
                      </a:cubicBezTo>
                      <a:cubicBezTo>
                        <a:pt x="50" y="49"/>
                        <a:pt x="49" y="50"/>
                        <a:pt x="49" y="51"/>
                      </a:cubicBezTo>
                      <a:cubicBezTo>
                        <a:pt x="49" y="70"/>
                        <a:pt x="49" y="70"/>
                        <a:pt x="49" y="70"/>
                      </a:cubicBez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40" y="58"/>
                        <a:pt x="40" y="58"/>
                        <a:pt x="40" y="58"/>
                      </a:cubicBezTo>
                      <a:cubicBezTo>
                        <a:pt x="40" y="57"/>
                        <a:pt x="40" y="57"/>
                        <a:pt x="39" y="57"/>
                      </a:cubicBezTo>
                      <a:cubicBezTo>
                        <a:pt x="38" y="57"/>
                        <a:pt x="37" y="57"/>
                        <a:pt x="37" y="58"/>
                      </a:cubicBezTo>
                      <a:cubicBezTo>
                        <a:pt x="37" y="70"/>
                        <a:pt x="37" y="70"/>
                        <a:pt x="37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4"/>
                        <a:pt x="27" y="54"/>
                      </a:cubicBezTo>
                      <a:cubicBezTo>
                        <a:pt x="26" y="54"/>
                        <a:pt x="25" y="55"/>
                        <a:pt x="25" y="56"/>
                      </a:cubicBezTo>
                      <a:cubicBezTo>
                        <a:pt x="25" y="70"/>
                        <a:pt x="25" y="70"/>
                        <a:pt x="25" y="70"/>
                      </a:cubicBezTo>
                      <a:cubicBezTo>
                        <a:pt x="17" y="70"/>
                        <a:pt x="17" y="70"/>
                        <a:pt x="17" y="70"/>
                      </a:cubicBezTo>
                      <a:cubicBezTo>
                        <a:pt x="17" y="68"/>
                        <a:pt x="17" y="68"/>
                        <a:pt x="17" y="68"/>
                      </a:cubicBezTo>
                      <a:cubicBezTo>
                        <a:pt x="17" y="68"/>
                        <a:pt x="16" y="67"/>
                        <a:pt x="15" y="67"/>
                      </a:cubicBezTo>
                      <a:cubicBezTo>
                        <a:pt x="14" y="67"/>
                        <a:pt x="14" y="68"/>
                        <a:pt x="14" y="68"/>
                      </a:cubicBezTo>
                      <a:cubicBezTo>
                        <a:pt x="14" y="70"/>
                        <a:pt x="14" y="70"/>
                        <a:pt x="14" y="70"/>
                      </a:cubicBezTo>
                      <a:cubicBezTo>
                        <a:pt x="7" y="70"/>
                        <a:pt x="7" y="70"/>
                        <a:pt x="7" y="70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40" y="47"/>
                        <a:pt x="40" y="47"/>
                        <a:pt x="40" y="47"/>
                      </a:cubicBezTo>
                      <a:cubicBezTo>
                        <a:pt x="41" y="47"/>
                        <a:pt x="43" y="47"/>
                        <a:pt x="43" y="46"/>
                      </a:cubicBezTo>
                      <a:cubicBezTo>
                        <a:pt x="70" y="8"/>
                        <a:pt x="70" y="8"/>
                        <a:pt x="70" y="8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71" y="15"/>
                        <a:pt x="72" y="16"/>
                        <a:pt x="73" y="16"/>
                      </a:cubicBezTo>
                      <a:cubicBezTo>
                        <a:pt x="73" y="16"/>
                        <a:pt x="73" y="16"/>
                        <a:pt x="74" y="16"/>
                      </a:cubicBezTo>
                      <a:cubicBezTo>
                        <a:pt x="75" y="15"/>
                        <a:pt x="76" y="14"/>
                        <a:pt x="76" y="13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3" y="1"/>
                        <a:pt x="73" y="1"/>
                        <a:pt x="72" y="1"/>
                      </a:cubicBezTo>
                      <a:cubicBezTo>
                        <a:pt x="72" y="0"/>
                        <a:pt x="71" y="0"/>
                        <a:pt x="71" y="0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8" y="2"/>
                        <a:pt x="58" y="4"/>
                        <a:pt x="58" y="5"/>
                      </a:cubicBezTo>
                      <a:cubicBezTo>
                        <a:pt x="58" y="6"/>
                        <a:pt x="59" y="7"/>
                        <a:pt x="61" y="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7" y="33"/>
                        <a:pt x="26" y="34"/>
                        <a:pt x="25" y="35"/>
                      </a:cubicBezTo>
                      <a:cubicBezTo>
                        <a:pt x="5" y="65"/>
                        <a:pt x="5" y="65"/>
                        <a:pt x="5" y="65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5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5"/>
                        <a:pt x="75" y="74"/>
                        <a:pt x="75" y="74"/>
                      </a:cubicBezTo>
                      <a:cubicBezTo>
                        <a:pt x="76" y="73"/>
                        <a:pt x="76" y="73"/>
                        <a:pt x="76" y="72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6" y="22"/>
                        <a:pt x="75" y="22"/>
                        <a:pt x="74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ïṥľïḋé">
              <a:extLst>
                <a:ext uri="{FF2B5EF4-FFF2-40B4-BE49-F238E27FC236}">
                  <a16:creationId xmlns="" xmlns:a16="http://schemas.microsoft.com/office/drawing/2014/main" id="{1B5DE94F-CBDF-44BB-86DB-EF0209781C03}"/>
                </a:ext>
              </a:extLst>
            </p:cNvPr>
            <p:cNvGrpSpPr/>
            <p:nvPr/>
          </p:nvGrpSpPr>
          <p:grpSpPr>
            <a:xfrm>
              <a:off x="5404923" y="2602588"/>
              <a:ext cx="949536" cy="949536"/>
              <a:chOff x="5972582" y="2258239"/>
              <a:chExt cx="475436" cy="475436"/>
            </a:xfrm>
            <a:effectLst/>
          </p:grpSpPr>
          <p:sp>
            <p:nvSpPr>
              <p:cNvPr id="43" name="íŝḻîḋè">
                <a:extLst>
                  <a:ext uri="{FF2B5EF4-FFF2-40B4-BE49-F238E27FC236}">
                    <a16:creationId xmlns="" xmlns:a16="http://schemas.microsoft.com/office/drawing/2014/main" id="{6C94C2C7-37F8-484F-BC30-6B0E7209E89D}"/>
                  </a:ext>
                </a:extLst>
              </p:cNvPr>
              <p:cNvSpPr/>
              <p:nvPr/>
            </p:nvSpPr>
            <p:spPr bwMode="auto">
              <a:xfrm>
                <a:off x="5972582" y="2258239"/>
                <a:ext cx="475436" cy="475436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4" name="íṧ1ïḑe">
                <a:extLst>
                  <a:ext uri="{FF2B5EF4-FFF2-40B4-BE49-F238E27FC236}">
                    <a16:creationId xmlns="" xmlns:a16="http://schemas.microsoft.com/office/drawing/2014/main" id="{D48B5A18-F1FF-48E8-B470-96A6EA6374C0}"/>
                  </a:ext>
                </a:extLst>
              </p:cNvPr>
              <p:cNvGrpSpPr/>
              <p:nvPr/>
            </p:nvGrpSpPr>
            <p:grpSpPr>
              <a:xfrm>
                <a:off x="6115816" y="2349936"/>
                <a:ext cx="188968" cy="292042"/>
                <a:chOff x="5403850" y="3486150"/>
                <a:chExt cx="139700" cy="215900"/>
              </a:xfrm>
              <a:solidFill>
                <a:schemeClr val="bg1"/>
              </a:solidFill>
            </p:grpSpPr>
            <p:sp>
              <p:nvSpPr>
                <p:cNvPr id="45" name="işḷídê">
                  <a:extLst>
                    <a:ext uri="{FF2B5EF4-FFF2-40B4-BE49-F238E27FC236}">
                      <a16:creationId xmlns="" xmlns:a16="http://schemas.microsoft.com/office/drawing/2014/main" id="{E6461529-C1A4-4075-A7EF-559844DBDA64}"/>
                    </a:ext>
                  </a:extLst>
                </p:cNvPr>
                <p:cNvSpPr/>
                <p:nvPr/>
              </p:nvSpPr>
              <p:spPr bwMode="auto">
                <a:xfrm>
                  <a:off x="5438775" y="3522663"/>
                  <a:ext cx="69850" cy="155575"/>
                </a:xfrm>
                <a:custGeom>
                  <a:avLst/>
                  <a:gdLst/>
                  <a:ahLst/>
                  <a:cxnLst>
                    <a:cxn ang="0">
                      <a:pos x="17" y="44"/>
                    </a:cxn>
                    <a:cxn ang="0">
                      <a:pos x="16" y="47"/>
                    </a:cxn>
                    <a:cxn ang="0">
                      <a:pos x="22" y="57"/>
                    </a:cxn>
                    <a:cxn ang="0">
                      <a:pos x="5" y="57"/>
                    </a:cxn>
                    <a:cxn ang="0">
                      <a:pos x="15" y="40"/>
                    </a:cxn>
                    <a:cxn ang="0">
                      <a:pos x="15" y="39"/>
                    </a:cxn>
                    <a:cxn ang="0">
                      <a:pos x="15" y="39"/>
                    </a:cxn>
                    <a:cxn ang="0">
                      <a:pos x="15" y="16"/>
                    </a:cxn>
                    <a:cxn ang="0">
                      <a:pos x="24" y="2"/>
                    </a:cxn>
                    <a:cxn ang="0">
                      <a:pos x="24" y="1"/>
                    </a:cxn>
                    <a:cxn ang="0">
                      <a:pos x="22" y="0"/>
                    </a:cxn>
                    <a:cxn ang="0">
                      <a:pos x="5" y="0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8" y="10"/>
                    </a:cxn>
                    <a:cxn ang="0">
                      <a:pos x="11" y="11"/>
                    </a:cxn>
                    <a:cxn ang="0">
                      <a:pos x="11" y="9"/>
                    </a:cxn>
                    <a:cxn ang="0">
                      <a:pos x="8" y="3"/>
                    </a:cxn>
                    <a:cxn ang="0">
                      <a:pos x="19" y="3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39"/>
                    </a:cxn>
                    <a:cxn ang="0">
                      <a:pos x="12" y="39"/>
                    </a:cxn>
                    <a:cxn ang="0">
                      <a:pos x="1" y="58"/>
                    </a:cxn>
                    <a:cxn ang="0">
                      <a:pos x="1" y="60"/>
                    </a:cxn>
                    <a:cxn ang="0">
                      <a:pos x="2" y="61"/>
                    </a:cxn>
                    <a:cxn ang="0">
                      <a:pos x="25" y="61"/>
                    </a:cxn>
                    <a:cxn ang="0">
                      <a:pos x="27" y="60"/>
                    </a:cxn>
                    <a:cxn ang="0">
                      <a:pos x="27" y="58"/>
                    </a:cxn>
                    <a:cxn ang="0">
                      <a:pos x="19" y="45"/>
                    </a:cxn>
                    <a:cxn ang="0">
                      <a:pos x="17" y="44"/>
                    </a:cxn>
                  </a:cxnLst>
                  <a:rect l="0" t="0" r="r" b="b"/>
                  <a:pathLst>
                    <a:path w="27" h="61">
                      <a:moveTo>
                        <a:pt x="17" y="44"/>
                      </a:moveTo>
                      <a:cubicBezTo>
                        <a:pt x="16" y="45"/>
                        <a:pt x="16" y="46"/>
                        <a:pt x="16" y="47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15" y="40"/>
                        <a:pt x="15" y="40"/>
                        <a:pt x="15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2"/>
                        <a:pt x="24" y="1"/>
                        <a:pt x="24" y="1"/>
                      </a:cubicBez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3" y="1"/>
                        <a:pt x="3" y="2"/>
                        <a:pt x="4" y="2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1"/>
                        <a:pt x="10" y="12"/>
                        <a:pt x="11" y="11"/>
                      </a:cubicBezTo>
                      <a:cubicBezTo>
                        <a:pt x="12" y="11"/>
                        <a:pt x="12" y="9"/>
                        <a:pt x="11" y="9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" y="58"/>
                        <a:pt x="1" y="58"/>
                        <a:pt x="1" y="58"/>
                      </a:cubicBezTo>
                      <a:cubicBezTo>
                        <a:pt x="0" y="59"/>
                        <a:pt x="0" y="60"/>
                        <a:pt x="1" y="60"/>
                      </a:cubicBezTo>
                      <a:cubicBezTo>
                        <a:pt x="1" y="61"/>
                        <a:pt x="1" y="61"/>
                        <a:pt x="2" y="61"/>
                      </a:cubicBezTo>
                      <a:cubicBezTo>
                        <a:pt x="25" y="61"/>
                        <a:pt x="25" y="61"/>
                        <a:pt x="25" y="61"/>
                      </a:cubicBezTo>
                      <a:cubicBezTo>
                        <a:pt x="26" y="61"/>
                        <a:pt x="26" y="61"/>
                        <a:pt x="27" y="60"/>
                      </a:cubicBezTo>
                      <a:cubicBezTo>
                        <a:pt x="27" y="60"/>
                        <a:pt x="27" y="59"/>
                        <a:pt x="27" y="58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4"/>
                        <a:pt x="18" y="44"/>
                        <a:pt x="17" y="4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íŝļidé">
                  <a:extLst>
                    <a:ext uri="{FF2B5EF4-FFF2-40B4-BE49-F238E27FC236}">
                      <a16:creationId xmlns="" xmlns:a16="http://schemas.microsoft.com/office/drawing/2014/main" id="{9E00BFB0-C8E3-4CBB-99D4-71568B44C9F6}"/>
                    </a:ext>
                  </a:extLst>
                </p:cNvPr>
                <p:cNvSpPr/>
                <p:nvPr/>
              </p:nvSpPr>
              <p:spPr bwMode="auto">
                <a:xfrm>
                  <a:off x="5403850" y="3486150"/>
                  <a:ext cx="139700" cy="215900"/>
                </a:xfrm>
                <a:custGeom>
                  <a:avLst/>
                  <a:gdLst/>
                  <a:ahLst/>
                  <a:cxnLst>
                    <a:cxn ang="0">
                      <a:pos x="43" y="58"/>
                    </a:cxn>
                    <a:cxn ang="0">
                      <a:pos x="38" y="49"/>
                    </a:cxn>
                    <a:cxn ang="0">
                      <a:pos x="38" y="35"/>
                    </a:cxn>
                    <a:cxn ang="0">
                      <a:pos x="43" y="26"/>
                    </a:cxn>
                    <a:cxn ang="0">
                      <a:pos x="54" y="8"/>
                    </a:cxn>
                    <a:cxn ang="0">
                      <a:pos x="55" y="5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39" y="0"/>
                    </a:cxn>
                    <a:cxn ang="0">
                      <a:pos x="28" y="0"/>
                    </a:cxn>
                    <a:cxn ang="0">
                      <a:pos x="6" y="0"/>
                    </a:cxn>
                    <a:cxn ang="0">
                      <a:pos x="1" y="2"/>
                    </a:cxn>
                    <a:cxn ang="0">
                      <a:pos x="1" y="8"/>
                    </a:cxn>
                    <a:cxn ang="0">
                      <a:pos x="12" y="26"/>
                    </a:cxn>
                    <a:cxn ang="0">
                      <a:pos x="17" y="35"/>
                    </a:cxn>
                    <a:cxn ang="0">
                      <a:pos x="17" y="49"/>
                    </a:cxn>
                    <a:cxn ang="0">
                      <a:pos x="12" y="58"/>
                    </a:cxn>
                    <a:cxn ang="0">
                      <a:pos x="1" y="76"/>
                    </a:cxn>
                    <a:cxn ang="0">
                      <a:pos x="1" y="82"/>
                    </a:cxn>
                    <a:cxn ang="0">
                      <a:pos x="6" y="84"/>
                    </a:cxn>
                    <a:cxn ang="0">
                      <a:pos x="16" y="84"/>
                    </a:cxn>
                    <a:cxn ang="0">
                      <a:pos x="28" y="84"/>
                    </a:cxn>
                    <a:cxn ang="0">
                      <a:pos x="49" y="84"/>
                    </a:cxn>
                    <a:cxn ang="0">
                      <a:pos x="54" y="82"/>
                    </a:cxn>
                    <a:cxn ang="0">
                      <a:pos x="54" y="76"/>
                    </a:cxn>
                    <a:cxn ang="0">
                      <a:pos x="43" y="58"/>
                    </a:cxn>
                    <a:cxn ang="0">
                      <a:pos x="28" y="79"/>
                    </a:cxn>
                    <a:cxn ang="0">
                      <a:pos x="16" y="79"/>
                    </a:cxn>
                    <a:cxn ang="0">
                      <a:pos x="6" y="79"/>
                    </a:cxn>
                    <a:cxn ang="0">
                      <a:pos x="17" y="61"/>
                    </a:cxn>
                    <a:cxn ang="0">
                      <a:pos x="23" y="50"/>
                    </a:cxn>
                    <a:cxn ang="0">
                      <a:pos x="23" y="34"/>
                    </a:cxn>
                    <a:cxn ang="0">
                      <a:pos x="17" y="24"/>
                    </a:cxn>
                    <a:cxn ang="0">
                      <a:pos x="6" y="5"/>
                    </a:cxn>
                    <a:cxn ang="0">
                      <a:pos x="28" y="5"/>
                    </a:cxn>
                    <a:cxn ang="0">
                      <a:pos x="39" y="5"/>
                    </a:cxn>
                    <a:cxn ang="0">
                      <a:pos x="49" y="5"/>
                    </a:cxn>
                    <a:cxn ang="0">
                      <a:pos x="38" y="24"/>
                    </a:cxn>
                    <a:cxn ang="0">
                      <a:pos x="33" y="34"/>
                    </a:cxn>
                    <a:cxn ang="0">
                      <a:pos x="33" y="50"/>
                    </a:cxn>
                    <a:cxn ang="0">
                      <a:pos x="38" y="61"/>
                    </a:cxn>
                    <a:cxn ang="0">
                      <a:pos x="49" y="79"/>
                    </a:cxn>
                    <a:cxn ang="0">
                      <a:pos x="28" y="79"/>
                    </a:cxn>
                  </a:cxnLst>
                  <a:rect l="0" t="0" r="r" b="b"/>
                  <a:pathLst>
                    <a:path w="55" h="84">
                      <a:moveTo>
                        <a:pt x="43" y="58"/>
                      </a:moveTo>
                      <a:cubicBezTo>
                        <a:pt x="38" y="49"/>
                        <a:pt x="38" y="49"/>
                        <a:pt x="38" y="49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4" y="7"/>
                        <a:pt x="55" y="6"/>
                        <a:pt x="55" y="5"/>
                      </a:cubicBezTo>
                      <a:cubicBezTo>
                        <a:pt x="55" y="2"/>
                        <a:pt x="52" y="0"/>
                        <a:pt x="49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0"/>
                        <a:pt x="2" y="1"/>
                        <a:pt x="1" y="2"/>
                      </a:cubicBezTo>
                      <a:cubicBezTo>
                        <a:pt x="0" y="4"/>
                        <a:pt x="0" y="6"/>
                        <a:pt x="1" y="8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" y="76"/>
                        <a:pt x="1" y="76"/>
                        <a:pt x="1" y="76"/>
                      </a:cubicBezTo>
                      <a:cubicBezTo>
                        <a:pt x="0" y="78"/>
                        <a:pt x="0" y="80"/>
                        <a:pt x="1" y="82"/>
                      </a:cubicBezTo>
                      <a:cubicBezTo>
                        <a:pt x="2" y="83"/>
                        <a:pt x="4" y="84"/>
                        <a:pt x="6" y="84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28" y="84"/>
                        <a:pt x="28" y="84"/>
                        <a:pt x="28" y="84"/>
                      </a:cubicBezTo>
                      <a:cubicBezTo>
                        <a:pt x="49" y="84"/>
                        <a:pt x="49" y="84"/>
                        <a:pt x="49" y="84"/>
                      </a:cubicBezTo>
                      <a:cubicBezTo>
                        <a:pt x="51" y="84"/>
                        <a:pt x="53" y="83"/>
                        <a:pt x="54" y="82"/>
                      </a:cubicBezTo>
                      <a:cubicBezTo>
                        <a:pt x="55" y="80"/>
                        <a:pt x="55" y="78"/>
                        <a:pt x="54" y="76"/>
                      </a:cubicBezTo>
                      <a:lnTo>
                        <a:pt x="43" y="58"/>
                      </a:lnTo>
                      <a:close/>
                      <a:moveTo>
                        <a:pt x="28" y="79"/>
                      </a:move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6" y="79"/>
                        <a:pt x="6" y="79"/>
                        <a:pt x="6" y="79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23" y="50"/>
                        <a:pt x="23" y="50"/>
                        <a:pt x="23" y="50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49" y="79"/>
                        <a:pt x="49" y="79"/>
                        <a:pt x="49" y="79"/>
                      </a:cubicBezTo>
                      <a:lnTo>
                        <a:pt x="28" y="7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" name="îSḻiḍé">
              <a:extLst>
                <a:ext uri="{FF2B5EF4-FFF2-40B4-BE49-F238E27FC236}">
                  <a16:creationId xmlns="" xmlns:a16="http://schemas.microsoft.com/office/drawing/2014/main" id="{52B9EA22-B5DB-444C-AFA5-719474CC3F24}"/>
                </a:ext>
              </a:extLst>
            </p:cNvPr>
            <p:cNvGrpSpPr/>
            <p:nvPr/>
          </p:nvGrpSpPr>
          <p:grpSpPr>
            <a:xfrm>
              <a:off x="7337280" y="2602588"/>
              <a:ext cx="949536" cy="949536"/>
              <a:chOff x="4248557" y="3177907"/>
              <a:chExt cx="475436" cy="475436"/>
            </a:xfrm>
            <a:effectLst/>
          </p:grpSpPr>
          <p:sp>
            <p:nvSpPr>
              <p:cNvPr id="37" name="ï$1îḍê">
                <a:extLst>
                  <a:ext uri="{FF2B5EF4-FFF2-40B4-BE49-F238E27FC236}">
                    <a16:creationId xmlns="" xmlns:a16="http://schemas.microsoft.com/office/drawing/2014/main" id="{B4CBA6A2-DC37-495B-9916-9EDEE4D6B616}"/>
                  </a:ext>
                </a:extLst>
              </p:cNvPr>
              <p:cNvSpPr/>
              <p:nvPr/>
            </p:nvSpPr>
            <p:spPr bwMode="auto">
              <a:xfrm>
                <a:off x="4248557" y="3177907"/>
                <a:ext cx="475436" cy="475436"/>
              </a:xfrm>
              <a:prstGeom prst="ellipse">
                <a:avLst/>
              </a:prstGeom>
              <a:solidFill>
                <a:schemeClr val="accent4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8" name="işḻiḑé">
                <a:extLst>
                  <a:ext uri="{FF2B5EF4-FFF2-40B4-BE49-F238E27FC236}">
                    <a16:creationId xmlns="" xmlns:a16="http://schemas.microsoft.com/office/drawing/2014/main" id="{A4494D59-B4CE-413C-8E6E-963ECDC078E9}"/>
                  </a:ext>
                </a:extLst>
              </p:cNvPr>
              <p:cNvGrpSpPr/>
              <p:nvPr/>
            </p:nvGrpSpPr>
            <p:grpSpPr>
              <a:xfrm>
                <a:off x="4330307" y="3263047"/>
                <a:ext cx="311937" cy="305157"/>
                <a:chOff x="4330307" y="3263047"/>
                <a:chExt cx="311937" cy="305157"/>
              </a:xfrm>
            </p:grpSpPr>
            <p:sp>
              <p:nvSpPr>
                <p:cNvPr id="39" name="î$ḻîde">
                  <a:extLst>
                    <a:ext uri="{FF2B5EF4-FFF2-40B4-BE49-F238E27FC236}">
                      <a16:creationId xmlns="" xmlns:a16="http://schemas.microsoft.com/office/drawing/2014/main" id="{5324AB0D-1D58-4A41-9AB1-DF7AEC27EC2B}"/>
                    </a:ext>
                  </a:extLst>
                </p:cNvPr>
                <p:cNvSpPr/>
                <p:nvPr/>
              </p:nvSpPr>
              <p:spPr bwMode="auto">
                <a:xfrm>
                  <a:off x="4425244" y="3355723"/>
                  <a:ext cx="124323" cy="124324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34"/>
                    </a:cxn>
                    <a:cxn ang="0">
                      <a:pos x="34" y="17"/>
                    </a:cxn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5" y="17"/>
                    </a:cxn>
                    <a:cxn ang="0">
                      <a:pos x="17" y="6"/>
                    </a:cxn>
                    <a:cxn ang="0">
                      <a:pos x="29" y="17"/>
                    </a:cxn>
                  </a:cxnLst>
                  <a:rect l="0" t="0" r="r" b="b"/>
                  <a:pathLst>
                    <a:path w="34" h="34">
                      <a:moveTo>
                        <a:pt x="0" y="17"/>
                      </a:moveTo>
                      <a:cubicBezTo>
                        <a:pt x="0" y="27"/>
                        <a:pt x="7" y="34"/>
                        <a:pt x="17" y="34"/>
                      </a:cubicBezTo>
                      <a:cubicBezTo>
                        <a:pt x="26" y="34"/>
                        <a:pt x="34" y="27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7" y="0"/>
                        <a:pt x="0" y="8"/>
                        <a:pt x="0" y="17"/>
                      </a:cubicBezTo>
                      <a:close/>
                      <a:moveTo>
                        <a:pt x="29" y="17"/>
                      </a:moveTo>
                      <a:cubicBezTo>
                        <a:pt x="29" y="24"/>
                        <a:pt x="23" y="29"/>
                        <a:pt x="17" y="29"/>
                      </a:cubicBezTo>
                      <a:cubicBezTo>
                        <a:pt x="10" y="29"/>
                        <a:pt x="5" y="24"/>
                        <a:pt x="5" y="17"/>
                      </a:cubicBezTo>
                      <a:cubicBezTo>
                        <a:pt x="5" y="11"/>
                        <a:pt x="10" y="6"/>
                        <a:pt x="17" y="6"/>
                      </a:cubicBezTo>
                      <a:cubicBezTo>
                        <a:pt x="23" y="6"/>
                        <a:pt x="29" y="11"/>
                        <a:pt x="29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ṡliḓê">
                  <a:extLst>
                    <a:ext uri="{FF2B5EF4-FFF2-40B4-BE49-F238E27FC236}">
                      <a16:creationId xmlns="" xmlns:a16="http://schemas.microsoft.com/office/drawing/2014/main" id="{65DF1C4F-EDD4-4D50-8FBF-76BAD112AFBE}"/>
                    </a:ext>
                  </a:extLst>
                </p:cNvPr>
                <p:cNvSpPr/>
                <p:nvPr/>
              </p:nvSpPr>
              <p:spPr bwMode="auto">
                <a:xfrm>
                  <a:off x="4330307" y="3263047"/>
                  <a:ext cx="311937" cy="305157"/>
                </a:xfrm>
                <a:custGeom>
                  <a:avLst/>
                  <a:gdLst/>
                  <a:ahLst/>
                  <a:cxnLst>
                    <a:cxn ang="0">
                      <a:pos x="77" y="39"/>
                    </a:cxn>
                    <a:cxn ang="0">
                      <a:pos x="79" y="27"/>
                    </a:cxn>
                    <a:cxn ang="0">
                      <a:pos x="73" y="12"/>
                    </a:cxn>
                    <a:cxn ang="0">
                      <a:pos x="67" y="11"/>
                    </a:cxn>
                    <a:cxn ang="0">
                      <a:pos x="54" y="1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2" y="10"/>
                    </a:cxn>
                    <a:cxn ang="0">
                      <a:pos x="18" y="11"/>
                    </a:cxn>
                    <a:cxn ang="0">
                      <a:pos x="12" y="12"/>
                    </a:cxn>
                    <a:cxn ang="0">
                      <a:pos x="6" y="27"/>
                    </a:cxn>
                    <a:cxn ang="0">
                      <a:pos x="8" y="39"/>
                    </a:cxn>
                    <a:cxn ang="0">
                      <a:pos x="0" y="47"/>
                    </a:cxn>
                    <a:cxn ang="0">
                      <a:pos x="8" y="61"/>
                    </a:cxn>
                    <a:cxn ang="0">
                      <a:pos x="19" y="67"/>
                    </a:cxn>
                    <a:cxn ang="0">
                      <a:pos x="20" y="78"/>
                    </a:cxn>
                    <a:cxn ang="0">
                      <a:pos x="31" y="83"/>
                    </a:cxn>
                    <a:cxn ang="0">
                      <a:pos x="39" y="77"/>
                    </a:cxn>
                    <a:cxn ang="0">
                      <a:pos x="46" y="77"/>
                    </a:cxn>
                    <a:cxn ang="0">
                      <a:pos x="54" y="83"/>
                    </a:cxn>
                    <a:cxn ang="0">
                      <a:pos x="66" y="78"/>
                    </a:cxn>
                    <a:cxn ang="0">
                      <a:pos x="67" y="67"/>
                    </a:cxn>
                    <a:cxn ang="0">
                      <a:pos x="78" y="61"/>
                    </a:cxn>
                    <a:cxn ang="0">
                      <a:pos x="85" y="47"/>
                    </a:cxn>
                    <a:cxn ang="0">
                      <a:pos x="61" y="20"/>
                    </a:cxn>
                    <a:cxn ang="0">
                      <a:pos x="75" y="23"/>
                    </a:cxn>
                    <a:cxn ang="0">
                      <a:pos x="71" y="26"/>
                    </a:cxn>
                    <a:cxn ang="0">
                      <a:pos x="68" y="27"/>
                    </a:cxn>
                    <a:cxn ang="0">
                      <a:pos x="46" y="71"/>
                    </a:cxn>
                    <a:cxn ang="0">
                      <a:pos x="14" y="46"/>
                    </a:cxn>
                    <a:cxn ang="0">
                      <a:pos x="25" y="19"/>
                    </a:cxn>
                    <a:cxn ang="0">
                      <a:pos x="26" y="19"/>
                    </a:cxn>
                    <a:cxn ang="0">
                      <a:pos x="36" y="14"/>
                    </a:cxn>
                    <a:cxn ang="0">
                      <a:pos x="49" y="14"/>
                    </a:cxn>
                    <a:cxn ang="0">
                      <a:pos x="61" y="20"/>
                    </a:cxn>
                    <a:cxn ang="0">
                      <a:pos x="43" y="5"/>
                    </a:cxn>
                    <a:cxn ang="0">
                      <a:pos x="48" y="10"/>
                    </a:cxn>
                    <a:cxn ang="0">
                      <a:pos x="37" y="10"/>
                    </a:cxn>
                    <a:cxn ang="0">
                      <a:pos x="16" y="16"/>
                    </a:cxn>
                    <a:cxn ang="0">
                      <a:pos x="17" y="22"/>
                    </a:cxn>
                    <a:cxn ang="0">
                      <a:pos x="11" y="23"/>
                    </a:cxn>
                    <a:cxn ang="0">
                      <a:pos x="6" y="47"/>
                    </a:cxn>
                    <a:cxn ang="0">
                      <a:pos x="11" y="46"/>
                    </a:cxn>
                    <a:cxn ang="0">
                      <a:pos x="8" y="56"/>
                    </a:cxn>
                    <a:cxn ang="0">
                      <a:pos x="23" y="74"/>
                    </a:cxn>
                    <a:cxn ang="0">
                      <a:pos x="35" y="74"/>
                    </a:cxn>
                    <a:cxn ang="0">
                      <a:pos x="23" y="74"/>
                    </a:cxn>
                    <a:cxn ang="0">
                      <a:pos x="51" y="74"/>
                    </a:cxn>
                    <a:cxn ang="0">
                      <a:pos x="63" y="74"/>
                    </a:cxn>
                    <a:cxn ang="0">
                      <a:pos x="78" y="56"/>
                    </a:cxn>
                    <a:cxn ang="0">
                      <a:pos x="75" y="44"/>
                    </a:cxn>
                    <a:cxn ang="0">
                      <a:pos x="78" y="56"/>
                    </a:cxn>
                  </a:cxnLst>
                  <a:rect l="0" t="0" r="r" b="b"/>
                  <a:pathLst>
                    <a:path w="85" h="83">
                      <a:moveTo>
                        <a:pt x="82" y="42"/>
                      </a:moveTo>
                      <a:cubicBezTo>
                        <a:pt x="77" y="39"/>
                        <a:pt x="77" y="39"/>
                        <a:pt x="77" y="39"/>
                      </a:cubicBezTo>
                      <a:cubicBezTo>
                        <a:pt x="77" y="37"/>
                        <a:pt x="76" y="34"/>
                        <a:pt x="75" y="31"/>
                      </a:cubicBezTo>
                      <a:cubicBezTo>
                        <a:pt x="79" y="27"/>
                        <a:pt x="79" y="27"/>
                        <a:pt x="79" y="27"/>
                      </a:cubicBezTo>
                      <a:cubicBezTo>
                        <a:pt x="81" y="25"/>
                        <a:pt x="81" y="23"/>
                        <a:pt x="80" y="21"/>
                      </a:cubicBezTo>
                      <a:cubicBezTo>
                        <a:pt x="78" y="18"/>
                        <a:pt x="76" y="15"/>
                        <a:pt x="73" y="12"/>
                      </a:cubicBezTo>
                      <a:cubicBezTo>
                        <a:pt x="72" y="11"/>
                        <a:pt x="71" y="11"/>
                        <a:pt x="70" y="11"/>
                      </a:cubicBezTo>
                      <a:cubicBezTo>
                        <a:pt x="69" y="11"/>
                        <a:pt x="68" y="11"/>
                        <a:pt x="67" y="11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59" y="12"/>
                        <a:pt x="57" y="11"/>
                        <a:pt x="54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2" y="2"/>
                        <a:pt x="50" y="0"/>
                        <a:pt x="48" y="0"/>
                      </a:cubicBezTo>
                      <a:cubicBezTo>
                        <a:pt x="46" y="0"/>
                        <a:pt x="44" y="0"/>
                        <a:pt x="43" y="0"/>
                      </a:cubicBezTo>
                      <a:cubicBezTo>
                        <a:pt x="41" y="0"/>
                        <a:pt x="40" y="0"/>
                        <a:pt x="38" y="0"/>
                      </a:cubicBezTo>
                      <a:cubicBezTo>
                        <a:pt x="36" y="0"/>
                        <a:pt x="34" y="2"/>
                        <a:pt x="33" y="4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9" y="11"/>
                        <a:pt x="26" y="12"/>
                        <a:pt x="24" y="14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7" y="11"/>
                        <a:pt x="16" y="11"/>
                      </a:cubicBezTo>
                      <a:cubicBezTo>
                        <a:pt x="15" y="11"/>
                        <a:pt x="13" y="11"/>
                        <a:pt x="12" y="12"/>
                      </a:cubicBezTo>
                      <a:cubicBezTo>
                        <a:pt x="10" y="15"/>
                        <a:pt x="8" y="18"/>
                        <a:pt x="6" y="21"/>
                      </a:cubicBezTo>
                      <a:cubicBezTo>
                        <a:pt x="5" y="23"/>
                        <a:pt x="5" y="25"/>
                        <a:pt x="6" y="27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9" y="34"/>
                        <a:pt x="9" y="37"/>
                        <a:pt x="8" y="39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1" y="43"/>
                        <a:pt x="0" y="45"/>
                        <a:pt x="0" y="47"/>
                      </a:cubicBezTo>
                      <a:cubicBezTo>
                        <a:pt x="1" y="51"/>
                        <a:pt x="2" y="54"/>
                        <a:pt x="3" y="58"/>
                      </a:cubicBezTo>
                      <a:cubicBezTo>
                        <a:pt x="4" y="60"/>
                        <a:pt x="6" y="61"/>
                        <a:pt x="8" y="61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5" y="63"/>
                        <a:pt x="17" y="65"/>
                        <a:pt x="19" y="67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17" y="75"/>
                        <a:pt x="18" y="77"/>
                        <a:pt x="20" y="78"/>
                      </a:cubicBezTo>
                      <a:cubicBezTo>
                        <a:pt x="23" y="80"/>
                        <a:pt x="26" y="82"/>
                        <a:pt x="30" y="83"/>
                      </a:cubicBezTo>
                      <a:cubicBezTo>
                        <a:pt x="30" y="83"/>
                        <a:pt x="31" y="83"/>
                        <a:pt x="31" y="83"/>
                      </a:cubicBezTo>
                      <a:cubicBezTo>
                        <a:pt x="33" y="83"/>
                        <a:pt x="34" y="82"/>
                        <a:pt x="35" y="81"/>
                      </a:cubicBezTo>
                      <a:cubicBezTo>
                        <a:pt x="39" y="77"/>
                        <a:pt x="39" y="77"/>
                        <a:pt x="39" y="77"/>
                      </a:cubicBezTo>
                      <a:cubicBezTo>
                        <a:pt x="41" y="77"/>
                        <a:pt x="42" y="77"/>
                        <a:pt x="43" y="77"/>
                      </a:cubicBezTo>
                      <a:cubicBezTo>
                        <a:pt x="44" y="77"/>
                        <a:pt x="45" y="77"/>
                        <a:pt x="46" y="77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51" y="82"/>
                        <a:pt x="53" y="83"/>
                        <a:pt x="54" y="83"/>
                      </a:cubicBezTo>
                      <a:cubicBezTo>
                        <a:pt x="55" y="83"/>
                        <a:pt x="55" y="83"/>
                        <a:pt x="56" y="83"/>
                      </a:cubicBezTo>
                      <a:cubicBezTo>
                        <a:pt x="59" y="82"/>
                        <a:pt x="63" y="80"/>
                        <a:pt x="66" y="78"/>
                      </a:cubicBezTo>
                      <a:cubicBezTo>
                        <a:pt x="68" y="77"/>
                        <a:pt x="69" y="75"/>
                        <a:pt x="68" y="73"/>
                      </a:cubicBez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69" y="65"/>
                        <a:pt x="70" y="63"/>
                        <a:pt x="72" y="61"/>
                      </a:cubicBezTo>
                      <a:cubicBezTo>
                        <a:pt x="78" y="61"/>
                        <a:pt x="78" y="61"/>
                        <a:pt x="78" y="61"/>
                      </a:cubicBezTo>
                      <a:cubicBezTo>
                        <a:pt x="80" y="61"/>
                        <a:pt x="82" y="60"/>
                        <a:pt x="83" y="58"/>
                      </a:cubicBezTo>
                      <a:cubicBezTo>
                        <a:pt x="84" y="54"/>
                        <a:pt x="85" y="51"/>
                        <a:pt x="85" y="47"/>
                      </a:cubicBezTo>
                      <a:cubicBezTo>
                        <a:pt x="85" y="45"/>
                        <a:pt x="84" y="43"/>
                        <a:pt x="82" y="42"/>
                      </a:cubicBezTo>
                      <a:close/>
                      <a:moveTo>
                        <a:pt x="61" y="20"/>
                      </a:move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72" y="18"/>
                        <a:pt x="73" y="21"/>
                        <a:pt x="75" y="23"/>
                      </a:cubicBezTo>
                      <a:cubicBezTo>
                        <a:pt x="72" y="28"/>
                        <a:pt x="72" y="28"/>
                        <a:pt x="72" y="28"/>
                      </a:cubicBezTo>
                      <a:cubicBezTo>
                        <a:pt x="71" y="27"/>
                        <a:pt x="71" y="26"/>
                        <a:pt x="71" y="26"/>
                      </a:cubicBezTo>
                      <a:cubicBezTo>
                        <a:pt x="70" y="25"/>
                        <a:pt x="69" y="24"/>
                        <a:pt x="68" y="25"/>
                      </a:cubicBezTo>
                      <a:cubicBezTo>
                        <a:pt x="67" y="25"/>
                        <a:pt x="67" y="27"/>
                        <a:pt x="68" y="27"/>
                      </a:cubicBezTo>
                      <a:cubicBezTo>
                        <a:pt x="70" y="31"/>
                        <a:pt x="71" y="35"/>
                        <a:pt x="72" y="39"/>
                      </a:cubicBezTo>
                      <a:cubicBezTo>
                        <a:pt x="73" y="55"/>
                        <a:pt x="62" y="69"/>
                        <a:pt x="46" y="71"/>
                      </a:cubicBezTo>
                      <a:cubicBezTo>
                        <a:pt x="38" y="72"/>
                        <a:pt x="31" y="70"/>
                        <a:pt x="25" y="65"/>
                      </a:cubicBezTo>
                      <a:cubicBezTo>
                        <a:pt x="19" y="60"/>
                        <a:pt x="15" y="53"/>
                        <a:pt x="14" y="46"/>
                      </a:cubicBezTo>
                      <a:cubicBezTo>
                        <a:pt x="13" y="38"/>
                        <a:pt x="15" y="30"/>
                        <a:pt x="20" y="24"/>
                      </a:cubicBezTo>
                      <a:cubicBezTo>
                        <a:pt x="22" y="22"/>
                        <a:pt x="23" y="21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9" y="17"/>
                        <a:pt x="32" y="15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7" y="14"/>
                        <a:pt x="38" y="14"/>
                        <a:pt x="40" y="14"/>
                      </a:cubicBezTo>
                      <a:cubicBezTo>
                        <a:pt x="43" y="13"/>
                        <a:pt x="46" y="13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54" y="15"/>
                        <a:pt x="58" y="17"/>
                        <a:pt x="61" y="20"/>
                      </a:cubicBezTo>
                      <a:close/>
                      <a:moveTo>
                        <a:pt x="38" y="5"/>
                      </a:moveTo>
                      <a:cubicBezTo>
                        <a:pt x="40" y="5"/>
                        <a:pt x="41" y="5"/>
                        <a:pt x="43" y="5"/>
                      </a:cubicBezTo>
                      <a:cubicBezTo>
                        <a:pt x="44" y="5"/>
                        <a:pt x="46" y="5"/>
                        <a:pt x="47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5" y="10"/>
                        <a:pt x="42" y="10"/>
                        <a:pt x="39" y="10"/>
                      </a:cubicBezTo>
                      <a:cubicBezTo>
                        <a:pt x="39" y="10"/>
                        <a:pt x="38" y="10"/>
                        <a:pt x="37" y="10"/>
                      </a:cubicBezTo>
                      <a:lnTo>
                        <a:pt x="38" y="5"/>
                      </a:lnTo>
                      <a:close/>
                      <a:moveTo>
                        <a:pt x="16" y="16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9"/>
                        <a:pt x="18" y="21"/>
                        <a:pt x="17" y="22"/>
                      </a:cubicBezTo>
                      <a:cubicBezTo>
                        <a:pt x="16" y="24"/>
                        <a:pt x="15" y="26"/>
                        <a:pt x="14" y="28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2" y="21"/>
                        <a:pt x="14" y="18"/>
                        <a:pt x="16" y="16"/>
                      </a:cubicBezTo>
                      <a:close/>
                      <a:moveTo>
                        <a:pt x="6" y="47"/>
                      </a:move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5"/>
                        <a:pt x="11" y="45"/>
                        <a:pt x="11" y="46"/>
                      </a:cubicBezTo>
                      <a:cubicBezTo>
                        <a:pt x="11" y="49"/>
                        <a:pt x="12" y="53"/>
                        <a:pt x="13" y="56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7" y="53"/>
                        <a:pt x="6" y="50"/>
                        <a:pt x="6" y="47"/>
                      </a:cubicBezTo>
                      <a:close/>
                      <a:moveTo>
                        <a:pt x="23" y="74"/>
                      </a:move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7" y="71"/>
                        <a:pt x="31" y="73"/>
                        <a:pt x="35" y="74"/>
                      </a:cubicBezTo>
                      <a:cubicBezTo>
                        <a:pt x="31" y="78"/>
                        <a:pt x="31" y="78"/>
                        <a:pt x="31" y="78"/>
                      </a:cubicBezTo>
                      <a:cubicBezTo>
                        <a:pt x="28" y="77"/>
                        <a:pt x="25" y="75"/>
                        <a:pt x="23" y="74"/>
                      </a:cubicBezTo>
                      <a:close/>
                      <a:moveTo>
                        <a:pt x="54" y="78"/>
                      </a:moveTo>
                      <a:cubicBezTo>
                        <a:pt x="51" y="74"/>
                        <a:pt x="51" y="74"/>
                        <a:pt x="51" y="74"/>
                      </a:cubicBezTo>
                      <a:cubicBezTo>
                        <a:pt x="55" y="73"/>
                        <a:pt x="59" y="71"/>
                        <a:pt x="62" y="69"/>
                      </a:cubicBezTo>
                      <a:cubicBezTo>
                        <a:pt x="63" y="74"/>
                        <a:pt x="63" y="74"/>
                        <a:pt x="63" y="74"/>
                      </a:cubicBezTo>
                      <a:cubicBezTo>
                        <a:pt x="60" y="75"/>
                        <a:pt x="57" y="77"/>
                        <a:pt x="54" y="78"/>
                      </a:cubicBezTo>
                      <a:close/>
                      <a:moveTo>
                        <a:pt x="78" y="56"/>
                      </a:move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4" y="52"/>
                        <a:pt x="75" y="48"/>
                        <a:pt x="75" y="44"/>
                      </a:cubicBezTo>
                      <a:cubicBezTo>
                        <a:pt x="80" y="47"/>
                        <a:pt x="80" y="47"/>
                        <a:pt x="80" y="47"/>
                      </a:cubicBezTo>
                      <a:cubicBezTo>
                        <a:pt x="80" y="50"/>
                        <a:pt x="79" y="53"/>
                        <a:pt x="78" y="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ṩḻiḓê">
                  <a:extLst>
                    <a:ext uri="{FF2B5EF4-FFF2-40B4-BE49-F238E27FC236}">
                      <a16:creationId xmlns="" xmlns:a16="http://schemas.microsoft.com/office/drawing/2014/main" id="{50B4807E-1057-49A5-948B-C3C05C1B3683}"/>
                    </a:ext>
                  </a:extLst>
                </p:cNvPr>
                <p:cNvSpPr/>
                <p:nvPr/>
              </p:nvSpPr>
              <p:spPr bwMode="auto">
                <a:xfrm>
                  <a:off x="4395858" y="3330860"/>
                  <a:ext cx="124323" cy="144667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5" y="40"/>
                    </a:cxn>
                    <a:cxn ang="0">
                      <a:pos x="7" y="40"/>
                    </a:cxn>
                    <a:cxn ang="0">
                      <a:pos x="8" y="40"/>
                    </a:cxn>
                    <a:cxn ang="0">
                      <a:pos x="8" y="37"/>
                    </a:cxn>
                    <a:cxn ang="0">
                      <a:pos x="4" y="24"/>
                    </a:cxn>
                    <a:cxn ang="0">
                      <a:pos x="25" y="3"/>
                    </a:cxn>
                    <a:cxn ang="0">
                      <a:pos x="31" y="4"/>
                    </a:cxn>
                    <a:cxn ang="0">
                      <a:pos x="34" y="3"/>
                    </a:cxn>
                    <a:cxn ang="0">
                      <a:pos x="33" y="1"/>
                    </a:cxn>
                    <a:cxn ang="0">
                      <a:pos x="25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4" h="40">
                      <a:moveTo>
                        <a:pt x="0" y="24"/>
                      </a:moveTo>
                      <a:cubicBezTo>
                        <a:pt x="0" y="30"/>
                        <a:pt x="2" y="35"/>
                        <a:pt x="5" y="40"/>
                      </a:cubicBezTo>
                      <a:cubicBezTo>
                        <a:pt x="6" y="40"/>
                        <a:pt x="6" y="40"/>
                        <a:pt x="7" y="40"/>
                      </a:cubicBezTo>
                      <a:cubicBezTo>
                        <a:pt x="7" y="40"/>
                        <a:pt x="8" y="40"/>
                        <a:pt x="8" y="40"/>
                      </a:cubicBezTo>
                      <a:cubicBezTo>
                        <a:pt x="9" y="39"/>
                        <a:pt x="9" y="38"/>
                        <a:pt x="8" y="37"/>
                      </a:cubicBezTo>
                      <a:cubicBezTo>
                        <a:pt x="5" y="34"/>
                        <a:pt x="4" y="29"/>
                        <a:pt x="4" y="24"/>
                      </a:cubicBezTo>
                      <a:cubicBezTo>
                        <a:pt x="4" y="13"/>
                        <a:pt x="13" y="3"/>
                        <a:pt x="25" y="3"/>
                      </a:cubicBezTo>
                      <a:cubicBezTo>
                        <a:pt x="27" y="3"/>
                        <a:pt x="29" y="3"/>
                        <a:pt x="31" y="4"/>
                      </a:cubicBezTo>
                      <a:cubicBezTo>
                        <a:pt x="32" y="4"/>
                        <a:pt x="33" y="4"/>
                        <a:pt x="34" y="3"/>
                      </a:cubicBezTo>
                      <a:cubicBezTo>
                        <a:pt x="34" y="2"/>
                        <a:pt x="33" y="1"/>
                        <a:pt x="33" y="1"/>
                      </a:cubicBezTo>
                      <a:cubicBezTo>
                        <a:pt x="30" y="0"/>
                        <a:pt x="27" y="0"/>
                        <a:pt x="25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ṧľîḋê">
                  <a:extLst>
                    <a:ext uri="{FF2B5EF4-FFF2-40B4-BE49-F238E27FC236}">
                      <a16:creationId xmlns="" xmlns:a16="http://schemas.microsoft.com/office/drawing/2014/main" id="{AC719668-E184-4917-BE87-DB556E067610}"/>
                    </a:ext>
                  </a:extLst>
                </p:cNvPr>
                <p:cNvSpPr/>
                <p:nvPr/>
              </p:nvSpPr>
              <p:spPr bwMode="auto">
                <a:xfrm>
                  <a:off x="4441067" y="3355723"/>
                  <a:ext cx="137886" cy="153708"/>
                </a:xfrm>
                <a:custGeom>
                  <a:avLst/>
                  <a:gdLst/>
                  <a:ahLst/>
                  <a:cxnLst>
                    <a:cxn ang="0">
                      <a:pos x="34" y="17"/>
                    </a:cxn>
                    <a:cxn ang="0">
                      <a:pos x="13" y="38"/>
                    </a:cxn>
                    <a:cxn ang="0">
                      <a:pos x="3" y="36"/>
                    </a:cxn>
                    <a:cxn ang="0">
                      <a:pos x="1" y="37"/>
                    </a:cxn>
                    <a:cxn ang="0">
                      <a:pos x="2" y="39"/>
                    </a:cxn>
                    <a:cxn ang="0">
                      <a:pos x="13" y="42"/>
                    </a:cxn>
                    <a:cxn ang="0">
                      <a:pos x="38" y="17"/>
                    </a:cxn>
                    <a:cxn ang="0">
                      <a:pos x="31" y="1"/>
                    </a:cxn>
                    <a:cxn ang="0">
                      <a:pos x="29" y="1"/>
                    </a:cxn>
                    <a:cxn ang="0">
                      <a:pos x="29" y="3"/>
                    </a:cxn>
                    <a:cxn ang="0">
                      <a:pos x="34" y="17"/>
                    </a:cxn>
                  </a:cxnLst>
                  <a:rect l="0" t="0" r="r" b="b"/>
                  <a:pathLst>
                    <a:path w="38" h="42">
                      <a:moveTo>
                        <a:pt x="34" y="17"/>
                      </a:moveTo>
                      <a:cubicBezTo>
                        <a:pt x="34" y="29"/>
                        <a:pt x="25" y="38"/>
                        <a:pt x="13" y="38"/>
                      </a:cubicBezTo>
                      <a:cubicBezTo>
                        <a:pt x="9" y="38"/>
                        <a:pt x="6" y="38"/>
                        <a:pt x="3" y="36"/>
                      </a:cubicBezTo>
                      <a:cubicBezTo>
                        <a:pt x="2" y="36"/>
                        <a:pt x="1" y="36"/>
                        <a:pt x="1" y="37"/>
                      </a:cubicBezTo>
                      <a:cubicBezTo>
                        <a:pt x="0" y="38"/>
                        <a:pt x="1" y="39"/>
                        <a:pt x="2" y="39"/>
                      </a:cubicBezTo>
                      <a:cubicBezTo>
                        <a:pt x="5" y="41"/>
                        <a:pt x="9" y="42"/>
                        <a:pt x="13" y="42"/>
                      </a:cubicBezTo>
                      <a:cubicBezTo>
                        <a:pt x="26" y="42"/>
                        <a:pt x="38" y="31"/>
                        <a:pt x="38" y="17"/>
                      </a:cubicBezTo>
                      <a:cubicBezTo>
                        <a:pt x="38" y="11"/>
                        <a:pt x="35" y="5"/>
                        <a:pt x="31" y="1"/>
                      </a:cubicBezTo>
                      <a:cubicBezTo>
                        <a:pt x="31" y="0"/>
                        <a:pt x="30" y="0"/>
                        <a:pt x="29" y="1"/>
                      </a:cubicBezTo>
                      <a:cubicBezTo>
                        <a:pt x="28" y="1"/>
                        <a:pt x="28" y="3"/>
                        <a:pt x="29" y="3"/>
                      </a:cubicBezTo>
                      <a:cubicBezTo>
                        <a:pt x="32" y="7"/>
                        <a:pt x="34" y="12"/>
                        <a:pt x="34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íšļiḋè">
              <a:extLst>
                <a:ext uri="{FF2B5EF4-FFF2-40B4-BE49-F238E27FC236}">
                  <a16:creationId xmlns="" xmlns:a16="http://schemas.microsoft.com/office/drawing/2014/main" id="{6538C105-482B-43D5-B489-0D49781FE3C1}"/>
                </a:ext>
              </a:extLst>
            </p:cNvPr>
            <p:cNvGrpSpPr/>
            <p:nvPr/>
          </p:nvGrpSpPr>
          <p:grpSpPr>
            <a:xfrm>
              <a:off x="9269638" y="2602588"/>
              <a:ext cx="949536" cy="949536"/>
              <a:chOff x="2848382" y="3177907"/>
              <a:chExt cx="475436" cy="475436"/>
            </a:xfrm>
            <a:effectLst/>
          </p:grpSpPr>
          <p:sp>
            <p:nvSpPr>
              <p:cNvPr id="32" name="îṡ1ïḑè">
                <a:extLst>
                  <a:ext uri="{FF2B5EF4-FFF2-40B4-BE49-F238E27FC236}">
                    <a16:creationId xmlns="" xmlns:a16="http://schemas.microsoft.com/office/drawing/2014/main" id="{E7B8213B-613A-42A8-A627-0BBC81AC41DB}"/>
                  </a:ext>
                </a:extLst>
              </p:cNvPr>
              <p:cNvSpPr/>
              <p:nvPr/>
            </p:nvSpPr>
            <p:spPr bwMode="auto">
              <a:xfrm>
                <a:off x="2848382" y="3177907"/>
                <a:ext cx="475436" cy="475436"/>
              </a:xfrm>
              <a:prstGeom prst="ellipse">
                <a:avLst/>
              </a:prstGeom>
              <a:solidFill>
                <a:schemeClr val="accent5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iṩ1íďê">
                <a:extLst>
                  <a:ext uri="{FF2B5EF4-FFF2-40B4-BE49-F238E27FC236}">
                    <a16:creationId xmlns="" xmlns:a16="http://schemas.microsoft.com/office/drawing/2014/main" id="{443DABDE-8E5E-4E33-ADFE-FC0B106106AA}"/>
                  </a:ext>
                </a:extLst>
              </p:cNvPr>
              <p:cNvGrpSpPr/>
              <p:nvPr/>
            </p:nvGrpSpPr>
            <p:grpSpPr>
              <a:xfrm>
                <a:off x="2958786" y="3271347"/>
                <a:ext cx="254628" cy="288579"/>
                <a:chOff x="5380038" y="2333625"/>
                <a:chExt cx="190500" cy="215900"/>
              </a:xfrm>
              <a:solidFill>
                <a:schemeClr val="bg1"/>
              </a:solidFill>
            </p:grpSpPr>
            <p:sp>
              <p:nvSpPr>
                <p:cNvPr id="34" name="iŝliďê">
                  <a:extLst>
                    <a:ext uri="{FF2B5EF4-FFF2-40B4-BE49-F238E27FC236}">
                      <a16:creationId xmlns="" xmlns:a16="http://schemas.microsoft.com/office/drawing/2014/main" id="{19ECBAFA-AF25-426D-BE0E-2AE22E5151D2}"/>
                    </a:ext>
                  </a:extLst>
                </p:cNvPr>
                <p:cNvSpPr/>
                <p:nvPr/>
              </p:nvSpPr>
              <p:spPr bwMode="auto">
                <a:xfrm>
                  <a:off x="5405438" y="2333625"/>
                  <a:ext cx="165100" cy="161925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63" y="9"/>
                    </a:cxn>
                    <a:cxn ang="0">
                      <a:pos x="64" y="6"/>
                    </a:cxn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28" y="0"/>
                    </a:cxn>
                    <a:cxn ang="0">
                      <a:pos x="22" y="6"/>
                    </a:cxn>
                    <a:cxn ang="0">
                      <a:pos x="22" y="9"/>
                    </a:cxn>
                    <a:cxn ang="0">
                      <a:pos x="5" y="9"/>
                    </a:cxn>
                    <a:cxn ang="0">
                      <a:pos x="0" y="15"/>
                    </a:cxn>
                    <a:cxn ang="0">
                      <a:pos x="0" y="57"/>
                    </a:cxn>
                    <a:cxn ang="0">
                      <a:pos x="5" y="63"/>
                    </a:cxn>
                    <a:cxn ang="0">
                      <a:pos x="36" y="63"/>
                    </a:cxn>
                    <a:cxn ang="0">
                      <a:pos x="41" y="57"/>
                    </a:cxn>
                    <a:cxn ang="0">
                      <a:pos x="41" y="54"/>
                    </a:cxn>
                    <a:cxn ang="0">
                      <a:pos x="58" y="54"/>
                    </a:cxn>
                    <a:cxn ang="0">
                      <a:pos x="63" y="51"/>
                    </a:cxn>
                    <a:cxn ang="0">
                      <a:pos x="63" y="46"/>
                    </a:cxn>
                    <a:cxn ang="0">
                      <a:pos x="51" y="27"/>
                    </a:cxn>
                    <a:cxn ang="0">
                      <a:pos x="5" y="15"/>
                    </a:cxn>
                    <a:cxn ang="0">
                      <a:pos x="24" y="15"/>
                    </a:cxn>
                    <a:cxn ang="0">
                      <a:pos x="24" y="17"/>
                    </a:cxn>
                    <a:cxn ang="0">
                      <a:pos x="26" y="19"/>
                    </a:cxn>
                    <a:cxn ang="0">
                      <a:pos x="28" y="17"/>
                    </a:cxn>
                    <a:cxn ang="0">
                      <a:pos x="28" y="15"/>
                    </a:cxn>
                    <a:cxn ang="0">
                      <a:pos x="28" y="15"/>
                    </a:cxn>
                    <a:cxn ang="0">
                      <a:pos x="28" y="6"/>
                    </a:cxn>
                    <a:cxn ang="0">
                      <a:pos x="58" y="6"/>
                    </a:cxn>
                    <a:cxn ang="0">
                      <a:pos x="45" y="27"/>
                    </a:cxn>
                    <a:cxn ang="0">
                      <a:pos x="58" y="48"/>
                    </a:cxn>
                    <a:cxn ang="0">
                      <a:pos x="36" y="48"/>
                    </a:cxn>
                    <a:cxn ang="0">
                      <a:pos x="36" y="48"/>
                    </a:cxn>
                    <a:cxn ang="0">
                      <a:pos x="28" y="48"/>
                    </a:cxn>
                    <a:cxn ang="0">
                      <a:pos x="28" y="25"/>
                    </a:cxn>
                    <a:cxn ang="0">
                      <a:pos x="26" y="23"/>
                    </a:cxn>
                    <a:cxn ang="0">
                      <a:pos x="24" y="25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5" y="51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33" y="57"/>
                    </a:cxn>
                    <a:cxn ang="0">
                      <a:pos x="5" y="57"/>
                    </a:cxn>
                    <a:cxn ang="0">
                      <a:pos x="5" y="15"/>
                    </a:cxn>
                    <a:cxn ang="0">
                      <a:pos x="36" y="55"/>
                    </a:cxn>
                    <a:cxn ang="0">
                      <a:pos x="32" y="52"/>
                    </a:cxn>
                    <a:cxn ang="0">
                      <a:pos x="36" y="52"/>
                    </a:cxn>
                    <a:cxn ang="0">
                      <a:pos x="36" y="55"/>
                    </a:cxn>
                  </a:cxnLst>
                  <a:rect l="0" t="0" r="r" b="b"/>
                  <a:pathLst>
                    <a:path w="64" h="63">
                      <a:moveTo>
                        <a:pt x="51" y="27"/>
                      </a:move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8"/>
                        <a:pt x="64" y="7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2" y="3"/>
                        <a:pt x="22" y="6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2" y="9"/>
                        <a:pt x="0" y="12"/>
                        <a:pt x="0" y="15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60"/>
                        <a:pt x="2" y="63"/>
                        <a:pt x="5" y="63"/>
                      </a:cubicBezTo>
                      <a:cubicBezTo>
                        <a:pt x="36" y="63"/>
                        <a:pt x="36" y="63"/>
                        <a:pt x="36" y="63"/>
                      </a:cubicBezTo>
                      <a:cubicBezTo>
                        <a:pt x="39" y="63"/>
                        <a:pt x="41" y="60"/>
                        <a:pt x="41" y="57"/>
                      </a:cubicBezTo>
                      <a:cubicBezTo>
                        <a:pt x="41" y="54"/>
                        <a:pt x="41" y="54"/>
                        <a:pt x="41" y="54"/>
                      </a:cubicBezTo>
                      <a:cubicBezTo>
                        <a:pt x="58" y="54"/>
                        <a:pt x="58" y="54"/>
                        <a:pt x="58" y="54"/>
                      </a:cubicBezTo>
                      <a:cubicBezTo>
                        <a:pt x="60" y="54"/>
                        <a:pt x="62" y="53"/>
                        <a:pt x="63" y="51"/>
                      </a:cubicBezTo>
                      <a:cubicBezTo>
                        <a:pt x="64" y="49"/>
                        <a:pt x="64" y="47"/>
                        <a:pt x="63" y="46"/>
                      </a:cubicBezTo>
                      <a:lnTo>
                        <a:pt x="51" y="27"/>
                      </a:lnTo>
                      <a:close/>
                      <a:moveTo>
                        <a:pt x="5" y="15"/>
                      </a:move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8"/>
                        <a:pt x="25" y="19"/>
                        <a:pt x="26" y="19"/>
                      </a:cubicBezTo>
                      <a:cubicBezTo>
                        <a:pt x="27" y="19"/>
                        <a:pt x="28" y="18"/>
                        <a:pt x="28" y="17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8" y="24"/>
                        <a:pt x="27" y="23"/>
                        <a:pt x="26" y="23"/>
                      </a:cubicBezTo>
                      <a:cubicBezTo>
                        <a:pt x="25" y="23"/>
                        <a:pt x="24" y="24"/>
                        <a:pt x="24" y="25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5" y="51"/>
                        <a:pt x="25" y="51"/>
                      </a:cubicBezTo>
                      <a:cubicBezTo>
                        <a:pt x="25" y="51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3" y="57"/>
                        <a:pt x="33" y="57"/>
                        <a:pt x="33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lnTo>
                        <a:pt x="5" y="15"/>
                      </a:lnTo>
                      <a:close/>
                      <a:moveTo>
                        <a:pt x="36" y="55"/>
                      </a:move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6" y="52"/>
                        <a:pt x="36" y="52"/>
                        <a:pt x="36" y="52"/>
                      </a:cubicBezTo>
                      <a:lnTo>
                        <a:pt x="36" y="5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ṡḻîḋé">
                  <a:extLst>
                    <a:ext uri="{FF2B5EF4-FFF2-40B4-BE49-F238E27FC236}">
                      <a16:creationId xmlns="" xmlns:a16="http://schemas.microsoft.com/office/drawing/2014/main" id="{B8BDF0B7-DF3C-4577-AAFE-CB3D9AE72E6F}"/>
                    </a:ext>
                  </a:extLst>
                </p:cNvPr>
                <p:cNvSpPr/>
                <p:nvPr/>
              </p:nvSpPr>
              <p:spPr bwMode="auto">
                <a:xfrm>
                  <a:off x="5380038" y="2359025"/>
                  <a:ext cx="15875" cy="19050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0" y="72"/>
                    </a:cxn>
                    <a:cxn ang="0">
                      <a:pos x="3" y="74"/>
                    </a:cxn>
                    <a:cxn ang="0">
                      <a:pos x="6" y="72"/>
                    </a:cxn>
                    <a:cxn ang="0">
                      <a:pos x="6" y="2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74">
                      <a:moveTo>
                        <a:pt x="3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1" y="74"/>
                        <a:pt x="3" y="74"/>
                      </a:cubicBezTo>
                      <a:cubicBezTo>
                        <a:pt x="4" y="74"/>
                        <a:pt x="6" y="73"/>
                        <a:pt x="6" y="7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s1ïḓé">
                  <a:extLst>
                    <a:ext uri="{FF2B5EF4-FFF2-40B4-BE49-F238E27FC236}">
                      <a16:creationId xmlns="" xmlns:a16="http://schemas.microsoft.com/office/drawing/2014/main" id="{A086E599-41EF-4A27-B1CD-46BD5C282C6E}"/>
                    </a:ext>
                  </a:extLst>
                </p:cNvPr>
                <p:cNvSpPr/>
                <p:nvPr/>
              </p:nvSpPr>
              <p:spPr bwMode="auto">
                <a:xfrm>
                  <a:off x="5380038" y="2333625"/>
                  <a:ext cx="15875" cy="1428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26131071-2E49-4448-B244-E7E733782DCB}"/>
                </a:ext>
              </a:extLst>
            </p:cNvPr>
            <p:cNvCxnSpPr/>
            <p:nvPr/>
          </p:nvCxnSpPr>
          <p:spPr>
            <a:xfrm rot="5400000" flipH="1" flipV="1">
              <a:off x="1737543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CC517D3C-305E-4D54-9F05-5E0C2CF093EC}"/>
                </a:ext>
              </a:extLst>
            </p:cNvPr>
            <p:cNvCxnSpPr/>
            <p:nvPr/>
          </p:nvCxnSpPr>
          <p:spPr>
            <a:xfrm rot="5400000" flipH="1" flipV="1">
              <a:off x="3667457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F0873123-EA5D-4EC9-815B-2FCF1737C917}"/>
                </a:ext>
              </a:extLst>
            </p:cNvPr>
            <p:cNvCxnSpPr/>
            <p:nvPr/>
          </p:nvCxnSpPr>
          <p:spPr>
            <a:xfrm rot="5400000" flipH="1" flipV="1">
              <a:off x="5597371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866DEA9D-B3E5-4CD6-AE96-E796B305353E}"/>
                </a:ext>
              </a:extLst>
            </p:cNvPr>
            <p:cNvCxnSpPr/>
            <p:nvPr/>
          </p:nvCxnSpPr>
          <p:spPr>
            <a:xfrm rot="5400000" flipH="1" flipV="1">
              <a:off x="7527284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B4C31C15-948E-47B9-8C21-F34070C28E0F}"/>
                </a:ext>
              </a:extLst>
            </p:cNvPr>
            <p:cNvCxnSpPr/>
            <p:nvPr/>
          </p:nvCxnSpPr>
          <p:spPr>
            <a:xfrm rot="5400000" flipH="1" flipV="1">
              <a:off x="9457197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ïşļíḑe">
              <a:extLst>
                <a:ext uri="{FF2B5EF4-FFF2-40B4-BE49-F238E27FC236}">
                  <a16:creationId xmlns="" xmlns:a16="http://schemas.microsoft.com/office/drawing/2014/main" id="{2A51A816-9FEE-449B-8295-1B71471C3DC1}"/>
                </a:ext>
              </a:extLst>
            </p:cNvPr>
            <p:cNvGrpSpPr/>
            <p:nvPr/>
          </p:nvGrpSpPr>
          <p:grpSpPr>
            <a:xfrm>
              <a:off x="1052402" y="4188943"/>
              <a:ext cx="1944699" cy="1258314"/>
              <a:chOff x="3218020" y="4798575"/>
              <a:chExt cx="1944699" cy="1258314"/>
            </a:xfrm>
          </p:grpSpPr>
          <p:sp>
            <p:nvSpPr>
              <p:cNvPr id="30" name="îšļiḋé">
                <a:extLst>
                  <a:ext uri="{FF2B5EF4-FFF2-40B4-BE49-F238E27FC236}">
                    <a16:creationId xmlns="" xmlns:a16="http://schemas.microsoft.com/office/drawing/2014/main" id="{57B7F78A-C786-4469-B646-10FBB11A34F0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31" name="íṧ1idé">
                <a:extLst>
                  <a:ext uri="{FF2B5EF4-FFF2-40B4-BE49-F238E27FC236}">
                    <a16:creationId xmlns="" xmlns:a16="http://schemas.microsoft.com/office/drawing/2014/main" id="{09FFF709-B56E-4B20-843A-C53C63854667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18" name="ïṥ1íḓê">
              <a:extLst>
                <a:ext uri="{FF2B5EF4-FFF2-40B4-BE49-F238E27FC236}">
                  <a16:creationId xmlns="" xmlns:a16="http://schemas.microsoft.com/office/drawing/2014/main" id="{6610B658-7288-48C4-A4AA-91A6CA203DDD}"/>
                </a:ext>
              </a:extLst>
            </p:cNvPr>
            <p:cNvGrpSpPr/>
            <p:nvPr/>
          </p:nvGrpSpPr>
          <p:grpSpPr>
            <a:xfrm>
              <a:off x="2967842" y="4188943"/>
              <a:ext cx="1944699" cy="1258314"/>
              <a:chOff x="3218020" y="4798575"/>
              <a:chExt cx="1944699" cy="1258314"/>
            </a:xfrm>
          </p:grpSpPr>
          <p:sp>
            <p:nvSpPr>
              <p:cNvPr id="28" name="iśḷïdê">
                <a:extLst>
                  <a:ext uri="{FF2B5EF4-FFF2-40B4-BE49-F238E27FC236}">
                    <a16:creationId xmlns="" xmlns:a16="http://schemas.microsoft.com/office/drawing/2014/main" id="{11724640-4D7B-4DFE-9EC4-FF0235C2FFA9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9" name="íSľïḑè">
                <a:extLst>
                  <a:ext uri="{FF2B5EF4-FFF2-40B4-BE49-F238E27FC236}">
                    <a16:creationId xmlns="" xmlns:a16="http://schemas.microsoft.com/office/drawing/2014/main" id="{806F7A9A-DD77-4CAD-8674-28BCF0938556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19" name="íSlïḑê">
              <a:extLst>
                <a:ext uri="{FF2B5EF4-FFF2-40B4-BE49-F238E27FC236}">
                  <a16:creationId xmlns="" xmlns:a16="http://schemas.microsoft.com/office/drawing/2014/main" id="{816981C6-332B-4C89-B1EA-001089836BD5}"/>
                </a:ext>
              </a:extLst>
            </p:cNvPr>
            <p:cNvGrpSpPr/>
            <p:nvPr/>
          </p:nvGrpSpPr>
          <p:grpSpPr>
            <a:xfrm>
              <a:off x="4906040" y="4188943"/>
              <a:ext cx="1944699" cy="1258314"/>
              <a:chOff x="3218020" y="4798575"/>
              <a:chExt cx="1944699" cy="1258314"/>
            </a:xfrm>
          </p:grpSpPr>
          <p:sp>
            <p:nvSpPr>
              <p:cNvPr id="26" name="iṧļîde">
                <a:extLst>
                  <a:ext uri="{FF2B5EF4-FFF2-40B4-BE49-F238E27FC236}">
                    <a16:creationId xmlns="" xmlns:a16="http://schemas.microsoft.com/office/drawing/2014/main" id="{E1785FA3-D534-47F0-ABEF-CACDFEECC510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7" name="îŝļíḋé">
                <a:extLst>
                  <a:ext uri="{FF2B5EF4-FFF2-40B4-BE49-F238E27FC236}">
                    <a16:creationId xmlns="" xmlns:a16="http://schemas.microsoft.com/office/drawing/2014/main" id="{36C4C475-7124-4744-9FB3-D1F706F34319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20" name="íŝḻïḑè">
              <a:extLst>
                <a:ext uri="{FF2B5EF4-FFF2-40B4-BE49-F238E27FC236}">
                  <a16:creationId xmlns="" xmlns:a16="http://schemas.microsoft.com/office/drawing/2014/main" id="{4CC18980-18BE-475D-B015-FCB51208AB33}"/>
                </a:ext>
              </a:extLst>
            </p:cNvPr>
            <p:cNvGrpSpPr/>
            <p:nvPr/>
          </p:nvGrpSpPr>
          <p:grpSpPr>
            <a:xfrm>
              <a:off x="6844238" y="4188943"/>
              <a:ext cx="1944699" cy="1258314"/>
              <a:chOff x="3218020" y="4798575"/>
              <a:chExt cx="1944699" cy="1258314"/>
            </a:xfrm>
          </p:grpSpPr>
          <p:sp>
            <p:nvSpPr>
              <p:cNvPr id="24" name="ïsľîḓe">
                <a:extLst>
                  <a:ext uri="{FF2B5EF4-FFF2-40B4-BE49-F238E27FC236}">
                    <a16:creationId xmlns="" xmlns:a16="http://schemas.microsoft.com/office/drawing/2014/main" id="{66092F44-9E9A-45A3-8BE1-69E1B1D033D1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5" name="ïślíḍê">
                <a:extLst>
                  <a:ext uri="{FF2B5EF4-FFF2-40B4-BE49-F238E27FC236}">
                    <a16:creationId xmlns="" xmlns:a16="http://schemas.microsoft.com/office/drawing/2014/main" id="{604D5DA7-AA14-4581-A4DC-615CF27F4751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21" name="iśļîďe">
              <a:extLst>
                <a:ext uri="{FF2B5EF4-FFF2-40B4-BE49-F238E27FC236}">
                  <a16:creationId xmlns="" xmlns:a16="http://schemas.microsoft.com/office/drawing/2014/main" id="{A4031EF8-737A-49B0-BF64-41B8135F892C}"/>
                </a:ext>
              </a:extLst>
            </p:cNvPr>
            <p:cNvGrpSpPr/>
            <p:nvPr/>
          </p:nvGrpSpPr>
          <p:grpSpPr>
            <a:xfrm>
              <a:off x="8782436" y="4188943"/>
              <a:ext cx="1944699" cy="1258314"/>
              <a:chOff x="3218020" y="4798575"/>
              <a:chExt cx="1944699" cy="1258314"/>
            </a:xfrm>
          </p:grpSpPr>
          <p:sp>
            <p:nvSpPr>
              <p:cNvPr id="22" name="ïṧ1iḍé">
                <a:extLst>
                  <a:ext uri="{FF2B5EF4-FFF2-40B4-BE49-F238E27FC236}">
                    <a16:creationId xmlns="" xmlns:a16="http://schemas.microsoft.com/office/drawing/2014/main" id="{1C30F5EF-102F-4662-957F-7E277D8E02D6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3" name="iṣlidé">
                <a:extLst>
                  <a:ext uri="{FF2B5EF4-FFF2-40B4-BE49-F238E27FC236}">
                    <a16:creationId xmlns="" xmlns:a16="http://schemas.microsoft.com/office/drawing/2014/main" id="{E4808A06-3CFF-48FB-8210-95BB2A98C2F4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60872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86413BE-F95E-4C7C-8E45-A02033F75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6769884-4E53-4D31-AE42-BCC67F3AA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71A7B524-BEA8-4BAC-9257-8E69C55AC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1d99da3c-65c4-4c46-8c5a-e0abfb3d61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F6969C6-BE58-4D2C-BCFE-2AEFD1327C7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75606"/>
            <a:ext cx="12192000" cy="4961669"/>
            <a:chOff x="0" y="1175606"/>
            <a:chExt cx="12192000" cy="4961669"/>
          </a:xfrm>
        </p:grpSpPr>
        <p:sp>
          <p:nvSpPr>
            <p:cNvPr id="6" name="i$1ïdè">
              <a:extLst>
                <a:ext uri="{FF2B5EF4-FFF2-40B4-BE49-F238E27FC236}">
                  <a16:creationId xmlns="" xmlns:a16="http://schemas.microsoft.com/office/drawing/2014/main" id="{BF85CA9E-5B78-463E-82EB-4C501FF38FD3}"/>
                </a:ext>
              </a:extLst>
            </p:cNvPr>
            <p:cNvSpPr/>
            <p:nvPr/>
          </p:nvSpPr>
          <p:spPr>
            <a:xfrm>
              <a:off x="0" y="3657600"/>
              <a:ext cx="12192000" cy="2479675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sz="2000" b="1"/>
            </a:p>
          </p:txBody>
        </p:sp>
        <p:sp>
          <p:nvSpPr>
            <p:cNvPr id="7" name="ïṧľïḍe">
              <a:extLst>
                <a:ext uri="{FF2B5EF4-FFF2-40B4-BE49-F238E27FC236}">
                  <a16:creationId xmlns="" xmlns:a16="http://schemas.microsoft.com/office/drawing/2014/main" id="{6DB23AF4-EC53-436C-9394-CD40D2E9224F}"/>
                </a:ext>
              </a:extLst>
            </p:cNvPr>
            <p:cNvSpPr txBox="1"/>
            <p:nvPr/>
          </p:nvSpPr>
          <p:spPr>
            <a:xfrm>
              <a:off x="669926" y="1175606"/>
              <a:ext cx="7531100" cy="124602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8" name="íṩḻîḓè">
              <a:extLst>
                <a:ext uri="{FF2B5EF4-FFF2-40B4-BE49-F238E27FC236}">
                  <a16:creationId xmlns="" xmlns:a16="http://schemas.microsoft.com/office/drawing/2014/main" id="{ECDB5C8A-0F8C-4A4F-85D1-991D147E74A7}"/>
                </a:ext>
              </a:extLst>
            </p:cNvPr>
            <p:cNvGrpSpPr/>
            <p:nvPr/>
          </p:nvGrpSpPr>
          <p:grpSpPr>
            <a:xfrm>
              <a:off x="3910010" y="3340655"/>
              <a:ext cx="654042" cy="654041"/>
              <a:chOff x="2406924" y="2845393"/>
              <a:chExt cx="571223" cy="571222"/>
            </a:xfrm>
          </p:grpSpPr>
          <p:sp>
            <p:nvSpPr>
              <p:cNvPr id="18" name="ís1îḓe">
                <a:extLst>
                  <a:ext uri="{FF2B5EF4-FFF2-40B4-BE49-F238E27FC236}">
                    <a16:creationId xmlns="" xmlns:a16="http://schemas.microsoft.com/office/drawing/2014/main" id="{5E5760F3-0F01-4738-8C11-2CE1FAEE0034}"/>
                  </a:ext>
                </a:extLst>
              </p:cNvPr>
              <p:cNvSpPr/>
              <p:nvPr/>
            </p:nvSpPr>
            <p:spPr>
              <a:xfrm>
                <a:off x="2406924" y="2845393"/>
                <a:ext cx="571223" cy="57122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9" name="i$ḻiďe">
                <a:extLst>
                  <a:ext uri="{FF2B5EF4-FFF2-40B4-BE49-F238E27FC236}">
                    <a16:creationId xmlns="" xmlns:a16="http://schemas.microsoft.com/office/drawing/2014/main" id="{80E32959-25F5-4383-B653-9173C2F8531D}"/>
                  </a:ext>
                </a:extLst>
              </p:cNvPr>
              <p:cNvSpPr/>
              <p:nvPr/>
            </p:nvSpPr>
            <p:spPr bwMode="auto">
              <a:xfrm>
                <a:off x="2540113" y="2978775"/>
                <a:ext cx="304843" cy="304449"/>
              </a:xfrm>
              <a:custGeom>
                <a:avLst/>
                <a:gdLst>
                  <a:gd name="connsiteX0" fmla="*/ 301042 w 602819"/>
                  <a:gd name="connsiteY0" fmla="*/ 215161 h 602041"/>
                  <a:gd name="connsiteX1" fmla="*/ 248582 w 602819"/>
                  <a:gd name="connsiteY1" fmla="*/ 232889 h 602041"/>
                  <a:gd name="connsiteX2" fmla="*/ 296199 w 602819"/>
                  <a:gd name="connsiteY2" fmla="*/ 280434 h 602041"/>
                  <a:gd name="connsiteX3" fmla="*/ 301042 w 602819"/>
                  <a:gd name="connsiteY3" fmla="*/ 279628 h 602041"/>
                  <a:gd name="connsiteX4" fmla="*/ 322833 w 602819"/>
                  <a:gd name="connsiteY4" fmla="*/ 300580 h 602041"/>
                  <a:gd name="connsiteX5" fmla="*/ 301042 w 602819"/>
                  <a:gd name="connsiteY5" fmla="*/ 322338 h 602041"/>
                  <a:gd name="connsiteX6" fmla="*/ 280058 w 602819"/>
                  <a:gd name="connsiteY6" fmla="*/ 300580 h 602041"/>
                  <a:gd name="connsiteX7" fmla="*/ 280865 w 602819"/>
                  <a:gd name="connsiteY7" fmla="*/ 295745 h 602041"/>
                  <a:gd name="connsiteX8" fmla="*/ 233247 w 602819"/>
                  <a:gd name="connsiteY8" fmla="*/ 248200 h 602041"/>
                  <a:gd name="connsiteX9" fmla="*/ 215491 w 602819"/>
                  <a:gd name="connsiteY9" fmla="*/ 300580 h 602041"/>
                  <a:gd name="connsiteX10" fmla="*/ 301042 w 602819"/>
                  <a:gd name="connsiteY10" fmla="*/ 386805 h 602041"/>
                  <a:gd name="connsiteX11" fmla="*/ 387400 w 602819"/>
                  <a:gd name="connsiteY11" fmla="*/ 300580 h 602041"/>
                  <a:gd name="connsiteX12" fmla="*/ 301042 w 602819"/>
                  <a:gd name="connsiteY12" fmla="*/ 215161 h 602041"/>
                  <a:gd name="connsiteX13" fmla="*/ 301042 w 602819"/>
                  <a:gd name="connsiteY13" fmla="*/ 118459 h 602041"/>
                  <a:gd name="connsiteX14" fmla="*/ 179979 w 602819"/>
                  <a:gd name="connsiteY14" fmla="*/ 164392 h 602041"/>
                  <a:gd name="connsiteX15" fmla="*/ 233247 w 602819"/>
                  <a:gd name="connsiteY15" fmla="*/ 217578 h 602041"/>
                  <a:gd name="connsiteX16" fmla="*/ 301042 w 602819"/>
                  <a:gd name="connsiteY16" fmla="*/ 193403 h 602041"/>
                  <a:gd name="connsiteX17" fmla="*/ 409191 w 602819"/>
                  <a:gd name="connsiteY17" fmla="*/ 300580 h 602041"/>
                  <a:gd name="connsiteX18" fmla="*/ 301042 w 602819"/>
                  <a:gd name="connsiteY18" fmla="*/ 408563 h 602041"/>
                  <a:gd name="connsiteX19" fmla="*/ 193700 w 602819"/>
                  <a:gd name="connsiteY19" fmla="*/ 300580 h 602041"/>
                  <a:gd name="connsiteX20" fmla="*/ 217912 w 602819"/>
                  <a:gd name="connsiteY20" fmla="*/ 232889 h 602041"/>
                  <a:gd name="connsiteX21" fmla="*/ 164645 w 602819"/>
                  <a:gd name="connsiteY21" fmla="*/ 179703 h 602041"/>
                  <a:gd name="connsiteX22" fmla="*/ 118641 w 602819"/>
                  <a:gd name="connsiteY22" fmla="*/ 300580 h 602041"/>
                  <a:gd name="connsiteX23" fmla="*/ 301042 w 602819"/>
                  <a:gd name="connsiteY23" fmla="*/ 483506 h 602041"/>
                  <a:gd name="connsiteX24" fmla="*/ 484250 w 602819"/>
                  <a:gd name="connsiteY24" fmla="*/ 300580 h 602041"/>
                  <a:gd name="connsiteX25" fmla="*/ 301042 w 602819"/>
                  <a:gd name="connsiteY25" fmla="*/ 118459 h 602041"/>
                  <a:gd name="connsiteX26" fmla="*/ 301021 w 602819"/>
                  <a:gd name="connsiteY26" fmla="*/ 0 h 602041"/>
                  <a:gd name="connsiteX27" fmla="*/ 602819 w 602819"/>
                  <a:gd name="connsiteY27" fmla="*/ 300618 h 602041"/>
                  <a:gd name="connsiteX28" fmla="*/ 521317 w 602819"/>
                  <a:gd name="connsiteY28" fmla="*/ 506134 h 602041"/>
                  <a:gd name="connsiteX29" fmla="*/ 598784 w 602819"/>
                  <a:gd name="connsiteY29" fmla="*/ 583504 h 602041"/>
                  <a:gd name="connsiteX30" fmla="*/ 597977 w 602819"/>
                  <a:gd name="connsiteY30" fmla="*/ 598817 h 602041"/>
                  <a:gd name="connsiteX31" fmla="*/ 590715 w 602819"/>
                  <a:gd name="connsiteY31" fmla="*/ 602041 h 602041"/>
                  <a:gd name="connsiteX32" fmla="*/ 583452 w 602819"/>
                  <a:gd name="connsiteY32" fmla="*/ 598817 h 602041"/>
                  <a:gd name="connsiteX33" fmla="*/ 505985 w 602819"/>
                  <a:gd name="connsiteY33" fmla="*/ 520641 h 602041"/>
                  <a:gd name="connsiteX34" fmla="*/ 301021 w 602819"/>
                  <a:gd name="connsiteY34" fmla="*/ 602041 h 602041"/>
                  <a:gd name="connsiteX35" fmla="*/ 96057 w 602819"/>
                  <a:gd name="connsiteY35" fmla="*/ 520641 h 602041"/>
                  <a:gd name="connsiteX36" fmla="*/ 18590 w 602819"/>
                  <a:gd name="connsiteY36" fmla="*/ 598817 h 602041"/>
                  <a:gd name="connsiteX37" fmla="*/ 10520 w 602819"/>
                  <a:gd name="connsiteY37" fmla="*/ 602041 h 602041"/>
                  <a:gd name="connsiteX38" fmla="*/ 3258 w 602819"/>
                  <a:gd name="connsiteY38" fmla="*/ 598817 h 602041"/>
                  <a:gd name="connsiteX39" fmla="*/ 3258 w 602819"/>
                  <a:gd name="connsiteY39" fmla="*/ 583504 h 602041"/>
                  <a:gd name="connsiteX40" fmla="*/ 80725 w 602819"/>
                  <a:gd name="connsiteY40" fmla="*/ 506134 h 602041"/>
                  <a:gd name="connsiteX41" fmla="*/ 30 w 602819"/>
                  <a:gd name="connsiteY41" fmla="*/ 300618 h 602041"/>
                  <a:gd name="connsiteX42" fmla="*/ 43605 w 602819"/>
                  <a:gd name="connsiteY42" fmla="*/ 145070 h 602041"/>
                  <a:gd name="connsiteX43" fmla="*/ 58130 w 602819"/>
                  <a:gd name="connsiteY43" fmla="*/ 141041 h 602041"/>
                  <a:gd name="connsiteX44" fmla="*/ 62165 w 602819"/>
                  <a:gd name="connsiteY44" fmla="*/ 156354 h 602041"/>
                  <a:gd name="connsiteX45" fmla="*/ 21818 w 602819"/>
                  <a:gd name="connsiteY45" fmla="*/ 300618 h 602041"/>
                  <a:gd name="connsiteX46" fmla="*/ 301021 w 602819"/>
                  <a:gd name="connsiteY46" fmla="*/ 580281 h 602041"/>
                  <a:gd name="connsiteX47" fmla="*/ 581031 w 602819"/>
                  <a:gd name="connsiteY47" fmla="*/ 300618 h 602041"/>
                  <a:gd name="connsiteX48" fmla="*/ 301021 w 602819"/>
                  <a:gd name="connsiteY48" fmla="*/ 21761 h 602041"/>
                  <a:gd name="connsiteX49" fmla="*/ 156578 w 602819"/>
                  <a:gd name="connsiteY49" fmla="*/ 62058 h 602041"/>
                  <a:gd name="connsiteX50" fmla="*/ 141246 w 602819"/>
                  <a:gd name="connsiteY50" fmla="*/ 58028 h 602041"/>
                  <a:gd name="connsiteX51" fmla="*/ 145280 w 602819"/>
                  <a:gd name="connsiteY51" fmla="*/ 43521 h 602041"/>
                  <a:gd name="connsiteX52" fmla="*/ 301021 w 602819"/>
                  <a:gd name="connsiteY52" fmla="*/ 0 h 602041"/>
                  <a:gd name="connsiteX53" fmla="*/ 54075 w 602819"/>
                  <a:gd name="connsiteY53" fmla="*/ 0 h 602041"/>
                  <a:gd name="connsiteX54" fmla="*/ 64567 w 602819"/>
                  <a:gd name="connsiteY54" fmla="*/ 10476 h 602041"/>
                  <a:gd name="connsiteX55" fmla="*/ 64567 w 602819"/>
                  <a:gd name="connsiteY55" fmla="*/ 49157 h 602041"/>
                  <a:gd name="connsiteX56" fmla="*/ 75059 w 602819"/>
                  <a:gd name="connsiteY56" fmla="*/ 59633 h 602041"/>
                  <a:gd name="connsiteX57" fmla="*/ 75059 w 602819"/>
                  <a:gd name="connsiteY57" fmla="*/ 32234 h 602041"/>
                  <a:gd name="connsiteX58" fmla="*/ 86358 w 602819"/>
                  <a:gd name="connsiteY58" fmla="*/ 21758 h 602041"/>
                  <a:gd name="connsiteX59" fmla="*/ 96850 w 602819"/>
                  <a:gd name="connsiteY59" fmla="*/ 32234 h 602041"/>
                  <a:gd name="connsiteX60" fmla="*/ 96850 w 602819"/>
                  <a:gd name="connsiteY60" fmla="*/ 81390 h 602041"/>
                  <a:gd name="connsiteX61" fmla="*/ 107342 w 602819"/>
                  <a:gd name="connsiteY61" fmla="*/ 91866 h 602041"/>
                  <a:gd name="connsiteX62" fmla="*/ 107342 w 602819"/>
                  <a:gd name="connsiteY62" fmla="*/ 64468 h 602041"/>
                  <a:gd name="connsiteX63" fmla="*/ 118641 w 602819"/>
                  <a:gd name="connsiteY63" fmla="*/ 53992 h 602041"/>
                  <a:gd name="connsiteX64" fmla="*/ 129133 w 602819"/>
                  <a:gd name="connsiteY64" fmla="*/ 64468 h 602041"/>
                  <a:gd name="connsiteX65" fmla="*/ 129133 w 602819"/>
                  <a:gd name="connsiteY65" fmla="*/ 113624 h 602041"/>
                  <a:gd name="connsiteX66" fmla="*/ 164645 w 602819"/>
                  <a:gd name="connsiteY66" fmla="*/ 149081 h 602041"/>
                  <a:gd name="connsiteX67" fmla="*/ 301042 w 602819"/>
                  <a:gd name="connsiteY67" fmla="*/ 96701 h 602041"/>
                  <a:gd name="connsiteX68" fmla="*/ 506041 w 602819"/>
                  <a:gd name="connsiteY68" fmla="*/ 300580 h 602041"/>
                  <a:gd name="connsiteX69" fmla="*/ 301042 w 602819"/>
                  <a:gd name="connsiteY69" fmla="*/ 505264 h 602041"/>
                  <a:gd name="connsiteX70" fmla="*/ 96850 w 602819"/>
                  <a:gd name="connsiteY70" fmla="*/ 300580 h 602041"/>
                  <a:gd name="connsiteX71" fmla="*/ 149310 w 602819"/>
                  <a:gd name="connsiteY71" fmla="*/ 164392 h 602041"/>
                  <a:gd name="connsiteX72" fmla="*/ 113799 w 602819"/>
                  <a:gd name="connsiteY72" fmla="*/ 128935 h 602041"/>
                  <a:gd name="connsiteX73" fmla="*/ 64567 w 602819"/>
                  <a:gd name="connsiteY73" fmla="*/ 128935 h 602041"/>
                  <a:gd name="connsiteX74" fmla="*/ 54075 w 602819"/>
                  <a:gd name="connsiteY74" fmla="*/ 118459 h 602041"/>
                  <a:gd name="connsiteX75" fmla="*/ 64567 w 602819"/>
                  <a:gd name="connsiteY75" fmla="*/ 107177 h 602041"/>
                  <a:gd name="connsiteX76" fmla="*/ 92007 w 602819"/>
                  <a:gd name="connsiteY76" fmla="*/ 107177 h 602041"/>
                  <a:gd name="connsiteX77" fmla="*/ 81515 w 602819"/>
                  <a:gd name="connsiteY77" fmla="*/ 96701 h 602041"/>
                  <a:gd name="connsiteX78" fmla="*/ 32283 w 602819"/>
                  <a:gd name="connsiteY78" fmla="*/ 96701 h 602041"/>
                  <a:gd name="connsiteX79" fmla="*/ 21791 w 602819"/>
                  <a:gd name="connsiteY79" fmla="*/ 86226 h 602041"/>
                  <a:gd name="connsiteX80" fmla="*/ 32283 w 602819"/>
                  <a:gd name="connsiteY80" fmla="*/ 74944 h 602041"/>
                  <a:gd name="connsiteX81" fmla="*/ 59724 w 602819"/>
                  <a:gd name="connsiteY81" fmla="*/ 74944 h 602041"/>
                  <a:gd name="connsiteX82" fmla="*/ 49232 w 602819"/>
                  <a:gd name="connsiteY82" fmla="*/ 64468 h 602041"/>
                  <a:gd name="connsiteX83" fmla="*/ 10492 w 602819"/>
                  <a:gd name="connsiteY83" fmla="*/ 64468 h 602041"/>
                  <a:gd name="connsiteX84" fmla="*/ 0 w 602819"/>
                  <a:gd name="connsiteY84" fmla="*/ 53992 h 602041"/>
                  <a:gd name="connsiteX85" fmla="*/ 10492 w 602819"/>
                  <a:gd name="connsiteY85" fmla="*/ 42710 h 602041"/>
                  <a:gd name="connsiteX86" fmla="*/ 27441 w 602819"/>
                  <a:gd name="connsiteY86" fmla="*/ 42710 h 602041"/>
                  <a:gd name="connsiteX87" fmla="*/ 13720 w 602819"/>
                  <a:gd name="connsiteY87" fmla="*/ 29011 h 602041"/>
                  <a:gd name="connsiteX88" fmla="*/ 13720 w 602819"/>
                  <a:gd name="connsiteY88" fmla="*/ 13700 h 602041"/>
                  <a:gd name="connsiteX89" fmla="*/ 29055 w 602819"/>
                  <a:gd name="connsiteY89" fmla="*/ 13700 h 602041"/>
                  <a:gd name="connsiteX90" fmla="*/ 42775 w 602819"/>
                  <a:gd name="connsiteY90" fmla="*/ 27399 h 602041"/>
                  <a:gd name="connsiteX91" fmla="*/ 42775 w 602819"/>
                  <a:gd name="connsiteY91" fmla="*/ 10476 h 602041"/>
                  <a:gd name="connsiteX92" fmla="*/ 54075 w 602819"/>
                  <a:gd name="connsiteY92" fmla="*/ 0 h 602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2819" h="602041">
                    <a:moveTo>
                      <a:pt x="301042" y="215161"/>
                    </a:moveTo>
                    <a:cubicBezTo>
                      <a:pt x="281672" y="215161"/>
                      <a:pt x="263109" y="221607"/>
                      <a:pt x="248582" y="232889"/>
                    </a:cubicBezTo>
                    <a:lnTo>
                      <a:pt x="296199" y="280434"/>
                    </a:lnTo>
                    <a:cubicBezTo>
                      <a:pt x="297814" y="279628"/>
                      <a:pt x="299428" y="279628"/>
                      <a:pt x="301042" y="279628"/>
                    </a:cubicBezTo>
                    <a:cubicBezTo>
                      <a:pt x="313148" y="279628"/>
                      <a:pt x="322833" y="289298"/>
                      <a:pt x="322833" y="300580"/>
                    </a:cubicBezTo>
                    <a:cubicBezTo>
                      <a:pt x="322833" y="312668"/>
                      <a:pt x="313148" y="322338"/>
                      <a:pt x="301042" y="322338"/>
                    </a:cubicBezTo>
                    <a:cubicBezTo>
                      <a:pt x="289743" y="322338"/>
                      <a:pt x="280058" y="312668"/>
                      <a:pt x="280058" y="300580"/>
                    </a:cubicBezTo>
                    <a:cubicBezTo>
                      <a:pt x="280058" y="298968"/>
                      <a:pt x="280058" y="297357"/>
                      <a:pt x="280865" y="295745"/>
                    </a:cubicBezTo>
                    <a:lnTo>
                      <a:pt x="233247" y="248200"/>
                    </a:lnTo>
                    <a:cubicBezTo>
                      <a:pt x="221948" y="262705"/>
                      <a:pt x="215491" y="281240"/>
                      <a:pt x="215491" y="300580"/>
                    </a:cubicBezTo>
                    <a:cubicBezTo>
                      <a:pt x="215491" y="348125"/>
                      <a:pt x="254231" y="386805"/>
                      <a:pt x="301042" y="386805"/>
                    </a:cubicBezTo>
                    <a:cubicBezTo>
                      <a:pt x="348660" y="386805"/>
                      <a:pt x="387400" y="348125"/>
                      <a:pt x="387400" y="300580"/>
                    </a:cubicBezTo>
                    <a:cubicBezTo>
                      <a:pt x="387400" y="253841"/>
                      <a:pt x="348660" y="215161"/>
                      <a:pt x="301042" y="215161"/>
                    </a:cubicBezTo>
                    <a:close/>
                    <a:moveTo>
                      <a:pt x="301042" y="118459"/>
                    </a:moveTo>
                    <a:cubicBezTo>
                      <a:pt x="255038" y="118459"/>
                      <a:pt x="212263" y="136188"/>
                      <a:pt x="179979" y="164392"/>
                    </a:cubicBezTo>
                    <a:lnTo>
                      <a:pt x="233247" y="217578"/>
                    </a:lnTo>
                    <a:cubicBezTo>
                      <a:pt x="251810" y="202267"/>
                      <a:pt x="275215" y="193403"/>
                      <a:pt x="301042" y="193403"/>
                    </a:cubicBezTo>
                    <a:cubicBezTo>
                      <a:pt x="360766" y="193403"/>
                      <a:pt x="409191" y="241753"/>
                      <a:pt x="409191" y="300580"/>
                    </a:cubicBezTo>
                    <a:cubicBezTo>
                      <a:pt x="409191" y="360212"/>
                      <a:pt x="360766" y="408563"/>
                      <a:pt x="301042" y="408563"/>
                    </a:cubicBezTo>
                    <a:cubicBezTo>
                      <a:pt x="242125" y="408563"/>
                      <a:pt x="193700" y="360212"/>
                      <a:pt x="193700" y="300580"/>
                    </a:cubicBezTo>
                    <a:cubicBezTo>
                      <a:pt x="193700" y="274793"/>
                      <a:pt x="202578" y="251423"/>
                      <a:pt x="217912" y="232889"/>
                    </a:cubicBezTo>
                    <a:lnTo>
                      <a:pt x="164645" y="179703"/>
                    </a:lnTo>
                    <a:cubicBezTo>
                      <a:pt x="136397" y="211937"/>
                      <a:pt x="118641" y="254647"/>
                      <a:pt x="118641" y="300580"/>
                    </a:cubicBezTo>
                    <a:cubicBezTo>
                      <a:pt x="118641" y="401310"/>
                      <a:pt x="200157" y="483506"/>
                      <a:pt x="301042" y="483506"/>
                    </a:cubicBezTo>
                    <a:cubicBezTo>
                      <a:pt x="401927" y="483506"/>
                      <a:pt x="484250" y="401310"/>
                      <a:pt x="484250" y="300580"/>
                    </a:cubicBezTo>
                    <a:cubicBezTo>
                      <a:pt x="484250" y="199849"/>
                      <a:pt x="401927" y="118459"/>
                      <a:pt x="301042" y="118459"/>
                    </a:cubicBezTo>
                    <a:close/>
                    <a:moveTo>
                      <a:pt x="301021" y="0"/>
                    </a:moveTo>
                    <a:cubicBezTo>
                      <a:pt x="467252" y="0"/>
                      <a:pt x="602819" y="134593"/>
                      <a:pt x="602819" y="300618"/>
                    </a:cubicBezTo>
                    <a:cubicBezTo>
                      <a:pt x="602819" y="380406"/>
                      <a:pt x="572155" y="452135"/>
                      <a:pt x="521317" y="506134"/>
                    </a:cubicBezTo>
                    <a:lnTo>
                      <a:pt x="598784" y="583504"/>
                    </a:lnTo>
                    <a:cubicBezTo>
                      <a:pt x="602819" y="587534"/>
                      <a:pt x="602819" y="594788"/>
                      <a:pt x="597977" y="598817"/>
                    </a:cubicBezTo>
                    <a:cubicBezTo>
                      <a:pt x="596363" y="600429"/>
                      <a:pt x="593136" y="602041"/>
                      <a:pt x="590715" y="602041"/>
                    </a:cubicBezTo>
                    <a:cubicBezTo>
                      <a:pt x="588294" y="602041"/>
                      <a:pt x="585066" y="600429"/>
                      <a:pt x="583452" y="598817"/>
                    </a:cubicBezTo>
                    <a:lnTo>
                      <a:pt x="505985" y="520641"/>
                    </a:lnTo>
                    <a:cubicBezTo>
                      <a:pt x="452727" y="571415"/>
                      <a:pt x="380102" y="602041"/>
                      <a:pt x="301021" y="602041"/>
                    </a:cubicBezTo>
                    <a:cubicBezTo>
                      <a:pt x="221940" y="602041"/>
                      <a:pt x="150122" y="571415"/>
                      <a:pt x="96057" y="520641"/>
                    </a:cubicBezTo>
                    <a:lnTo>
                      <a:pt x="18590" y="598817"/>
                    </a:lnTo>
                    <a:cubicBezTo>
                      <a:pt x="16169" y="600429"/>
                      <a:pt x="13748" y="602041"/>
                      <a:pt x="10520" y="602041"/>
                    </a:cubicBezTo>
                    <a:cubicBezTo>
                      <a:pt x="8099" y="602041"/>
                      <a:pt x="5679" y="600429"/>
                      <a:pt x="3258" y="598817"/>
                    </a:cubicBezTo>
                    <a:cubicBezTo>
                      <a:pt x="-777" y="594788"/>
                      <a:pt x="-777" y="587534"/>
                      <a:pt x="3258" y="583504"/>
                    </a:cubicBezTo>
                    <a:lnTo>
                      <a:pt x="80725" y="506134"/>
                    </a:lnTo>
                    <a:cubicBezTo>
                      <a:pt x="30694" y="452135"/>
                      <a:pt x="30" y="379600"/>
                      <a:pt x="30" y="300618"/>
                    </a:cubicBezTo>
                    <a:cubicBezTo>
                      <a:pt x="30" y="245814"/>
                      <a:pt x="15362" y="191815"/>
                      <a:pt x="43605" y="145070"/>
                    </a:cubicBezTo>
                    <a:cubicBezTo>
                      <a:pt x="46833" y="139429"/>
                      <a:pt x="53288" y="137817"/>
                      <a:pt x="58130" y="141041"/>
                    </a:cubicBezTo>
                    <a:cubicBezTo>
                      <a:pt x="63779" y="144264"/>
                      <a:pt x="65393" y="150712"/>
                      <a:pt x="62165" y="156354"/>
                    </a:cubicBezTo>
                    <a:cubicBezTo>
                      <a:pt x="35536" y="199875"/>
                      <a:pt x="21818" y="249843"/>
                      <a:pt x="21818" y="300618"/>
                    </a:cubicBezTo>
                    <a:cubicBezTo>
                      <a:pt x="21818" y="454553"/>
                      <a:pt x="146894" y="580281"/>
                      <a:pt x="301021" y="580281"/>
                    </a:cubicBezTo>
                    <a:cubicBezTo>
                      <a:pt x="455148" y="580281"/>
                      <a:pt x="581031" y="454553"/>
                      <a:pt x="581031" y="300618"/>
                    </a:cubicBezTo>
                    <a:cubicBezTo>
                      <a:pt x="581031" y="146682"/>
                      <a:pt x="455148" y="21761"/>
                      <a:pt x="301021" y="21761"/>
                    </a:cubicBezTo>
                    <a:cubicBezTo>
                      <a:pt x="250183" y="21761"/>
                      <a:pt x="200153" y="35462"/>
                      <a:pt x="156578" y="62058"/>
                    </a:cubicBezTo>
                    <a:cubicBezTo>
                      <a:pt x="150929" y="65282"/>
                      <a:pt x="144473" y="63670"/>
                      <a:pt x="141246" y="58028"/>
                    </a:cubicBezTo>
                    <a:cubicBezTo>
                      <a:pt x="138018" y="53193"/>
                      <a:pt x="139632" y="46745"/>
                      <a:pt x="145280" y="43521"/>
                    </a:cubicBezTo>
                    <a:cubicBezTo>
                      <a:pt x="192083" y="15313"/>
                      <a:pt x="246149" y="0"/>
                      <a:pt x="301021" y="0"/>
                    </a:cubicBezTo>
                    <a:close/>
                    <a:moveTo>
                      <a:pt x="54075" y="0"/>
                    </a:moveTo>
                    <a:cubicBezTo>
                      <a:pt x="59724" y="0"/>
                      <a:pt x="64567" y="4835"/>
                      <a:pt x="64567" y="10476"/>
                    </a:cubicBezTo>
                    <a:lnTo>
                      <a:pt x="64567" y="49157"/>
                    </a:lnTo>
                    <a:lnTo>
                      <a:pt x="75059" y="59633"/>
                    </a:lnTo>
                    <a:lnTo>
                      <a:pt x="75059" y="32234"/>
                    </a:lnTo>
                    <a:cubicBezTo>
                      <a:pt x="75059" y="26593"/>
                      <a:pt x="79901" y="21758"/>
                      <a:pt x="86358" y="21758"/>
                    </a:cubicBezTo>
                    <a:cubicBezTo>
                      <a:pt x="92007" y="21758"/>
                      <a:pt x="96850" y="26593"/>
                      <a:pt x="96850" y="32234"/>
                    </a:cubicBezTo>
                    <a:lnTo>
                      <a:pt x="96850" y="81390"/>
                    </a:lnTo>
                    <a:lnTo>
                      <a:pt x="107342" y="91866"/>
                    </a:lnTo>
                    <a:lnTo>
                      <a:pt x="107342" y="64468"/>
                    </a:lnTo>
                    <a:cubicBezTo>
                      <a:pt x="107342" y="58827"/>
                      <a:pt x="112185" y="53992"/>
                      <a:pt x="118641" y="53992"/>
                    </a:cubicBezTo>
                    <a:cubicBezTo>
                      <a:pt x="124291" y="53992"/>
                      <a:pt x="129133" y="58827"/>
                      <a:pt x="129133" y="64468"/>
                    </a:cubicBezTo>
                    <a:lnTo>
                      <a:pt x="129133" y="113624"/>
                    </a:lnTo>
                    <a:lnTo>
                      <a:pt x="164645" y="149081"/>
                    </a:lnTo>
                    <a:cubicBezTo>
                      <a:pt x="200964" y="116848"/>
                      <a:pt x="248582" y="96701"/>
                      <a:pt x="301042" y="96701"/>
                    </a:cubicBezTo>
                    <a:cubicBezTo>
                      <a:pt x="414034" y="96701"/>
                      <a:pt x="506041" y="188568"/>
                      <a:pt x="506041" y="300580"/>
                    </a:cubicBezTo>
                    <a:cubicBezTo>
                      <a:pt x="506041" y="413398"/>
                      <a:pt x="414034" y="505264"/>
                      <a:pt x="301042" y="505264"/>
                    </a:cubicBezTo>
                    <a:cubicBezTo>
                      <a:pt x="188857" y="505264"/>
                      <a:pt x="96850" y="413398"/>
                      <a:pt x="96850" y="300580"/>
                    </a:cubicBezTo>
                    <a:cubicBezTo>
                      <a:pt x="96850" y="248200"/>
                      <a:pt x="117027" y="200655"/>
                      <a:pt x="149310" y="164392"/>
                    </a:cubicBezTo>
                    <a:lnTo>
                      <a:pt x="113799" y="128935"/>
                    </a:lnTo>
                    <a:lnTo>
                      <a:pt x="64567" y="128935"/>
                    </a:lnTo>
                    <a:cubicBezTo>
                      <a:pt x="58917" y="128935"/>
                      <a:pt x="54075" y="124100"/>
                      <a:pt x="54075" y="118459"/>
                    </a:cubicBezTo>
                    <a:cubicBezTo>
                      <a:pt x="54075" y="112013"/>
                      <a:pt x="58917" y="107177"/>
                      <a:pt x="64567" y="107177"/>
                    </a:cubicBezTo>
                    <a:lnTo>
                      <a:pt x="92007" y="107177"/>
                    </a:lnTo>
                    <a:lnTo>
                      <a:pt x="81515" y="96701"/>
                    </a:lnTo>
                    <a:lnTo>
                      <a:pt x="32283" y="96701"/>
                    </a:lnTo>
                    <a:cubicBezTo>
                      <a:pt x="26634" y="96701"/>
                      <a:pt x="21791" y="91866"/>
                      <a:pt x="21791" y="86226"/>
                    </a:cubicBezTo>
                    <a:cubicBezTo>
                      <a:pt x="21791" y="79779"/>
                      <a:pt x="26634" y="74944"/>
                      <a:pt x="32283" y="74944"/>
                    </a:cubicBezTo>
                    <a:lnTo>
                      <a:pt x="59724" y="74944"/>
                    </a:lnTo>
                    <a:lnTo>
                      <a:pt x="49232" y="64468"/>
                    </a:lnTo>
                    <a:lnTo>
                      <a:pt x="10492" y="64468"/>
                    </a:lnTo>
                    <a:cubicBezTo>
                      <a:pt x="4842" y="64468"/>
                      <a:pt x="0" y="59633"/>
                      <a:pt x="0" y="53992"/>
                    </a:cubicBezTo>
                    <a:cubicBezTo>
                      <a:pt x="0" y="47545"/>
                      <a:pt x="4842" y="42710"/>
                      <a:pt x="10492" y="42710"/>
                    </a:cubicBezTo>
                    <a:lnTo>
                      <a:pt x="27441" y="42710"/>
                    </a:lnTo>
                    <a:lnTo>
                      <a:pt x="13720" y="29011"/>
                    </a:lnTo>
                    <a:cubicBezTo>
                      <a:pt x="9685" y="24981"/>
                      <a:pt x="9685" y="17729"/>
                      <a:pt x="13720" y="13700"/>
                    </a:cubicBezTo>
                    <a:cubicBezTo>
                      <a:pt x="17756" y="9670"/>
                      <a:pt x="25020" y="9670"/>
                      <a:pt x="29055" y="13700"/>
                    </a:cubicBezTo>
                    <a:lnTo>
                      <a:pt x="42775" y="27399"/>
                    </a:lnTo>
                    <a:lnTo>
                      <a:pt x="42775" y="10476"/>
                    </a:lnTo>
                    <a:cubicBezTo>
                      <a:pt x="42775" y="4835"/>
                      <a:pt x="47618" y="0"/>
                      <a:pt x="540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sp>
          <p:nvSpPr>
            <p:cNvPr id="9" name="ï$ľíḋè">
              <a:extLst>
                <a:ext uri="{FF2B5EF4-FFF2-40B4-BE49-F238E27FC236}">
                  <a16:creationId xmlns="" xmlns:a16="http://schemas.microsoft.com/office/drawing/2014/main" id="{C447BF93-D96A-4A80-BDE1-B61C91D02BB8}"/>
                </a:ext>
              </a:extLst>
            </p:cNvPr>
            <p:cNvSpPr/>
            <p:nvPr/>
          </p:nvSpPr>
          <p:spPr bwMode="auto">
            <a:xfrm>
              <a:off x="3910012" y="4583930"/>
              <a:ext cx="3508375" cy="1429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</a:p>
          </p:txBody>
        </p:sp>
        <p:sp>
          <p:nvSpPr>
            <p:cNvPr id="10" name="îSḷïḋé">
              <a:extLst>
                <a:ext uri="{FF2B5EF4-FFF2-40B4-BE49-F238E27FC236}">
                  <a16:creationId xmlns="" xmlns:a16="http://schemas.microsoft.com/office/drawing/2014/main" id="{C1D8944E-232D-4AF2-BFDA-4742CF006351}"/>
                </a:ext>
              </a:extLst>
            </p:cNvPr>
            <p:cNvSpPr txBox="1"/>
            <p:nvPr/>
          </p:nvSpPr>
          <p:spPr bwMode="auto">
            <a:xfrm>
              <a:off x="3910012" y="4232792"/>
              <a:ext cx="350837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  <a:endParaRPr lang="zh-CN" altLang="en-US" sz="18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ïṩḻïďê">
              <a:extLst>
                <a:ext uri="{FF2B5EF4-FFF2-40B4-BE49-F238E27FC236}">
                  <a16:creationId xmlns="" xmlns:a16="http://schemas.microsoft.com/office/drawing/2014/main" id="{E947AC18-F95B-4516-975C-A0C92A449051}"/>
                </a:ext>
              </a:extLst>
            </p:cNvPr>
            <p:cNvSpPr/>
            <p:nvPr/>
          </p:nvSpPr>
          <p:spPr>
            <a:xfrm>
              <a:off x="674475" y="2714625"/>
              <a:ext cx="2657475" cy="3422650"/>
            </a:xfrm>
            <a:prstGeom prst="rect">
              <a:avLst/>
            </a:prstGeom>
            <a:blipFill>
              <a:blip r:embed="rId3"/>
              <a:stretch>
                <a:fillRect l="-46855" r="-46410"/>
              </a:stretch>
            </a:blip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/>
              <a:endParaRPr lang="zh-CN" altLang="en-US" dirty="0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273F1ADC-0D13-44FB-8631-F9A5B6DD3840}"/>
                </a:ext>
              </a:extLst>
            </p:cNvPr>
            <p:cNvCxnSpPr>
              <a:cxnSpLocks/>
            </p:cNvCxnSpPr>
            <p:nvPr/>
          </p:nvCxnSpPr>
          <p:spPr>
            <a:xfrm>
              <a:off x="7608887" y="3657600"/>
              <a:ext cx="0" cy="2479675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iślïḓe">
              <a:extLst>
                <a:ext uri="{FF2B5EF4-FFF2-40B4-BE49-F238E27FC236}">
                  <a16:creationId xmlns="" xmlns:a16="http://schemas.microsoft.com/office/drawing/2014/main" id="{3609FAD1-35ED-4A7E-9F04-9BF34011DB3E}"/>
                </a:ext>
              </a:extLst>
            </p:cNvPr>
            <p:cNvGrpSpPr/>
            <p:nvPr/>
          </p:nvGrpSpPr>
          <p:grpSpPr>
            <a:xfrm>
              <a:off x="8015285" y="3340655"/>
              <a:ext cx="654042" cy="654041"/>
              <a:chOff x="2406924" y="2845393"/>
              <a:chExt cx="571223" cy="571222"/>
            </a:xfrm>
          </p:grpSpPr>
          <p:sp>
            <p:nvSpPr>
              <p:cNvPr id="16" name="íṣlïḍè">
                <a:extLst>
                  <a:ext uri="{FF2B5EF4-FFF2-40B4-BE49-F238E27FC236}">
                    <a16:creationId xmlns="" xmlns:a16="http://schemas.microsoft.com/office/drawing/2014/main" id="{702B7E2D-28A2-43D2-812C-9AC83CBDEE25}"/>
                  </a:ext>
                </a:extLst>
              </p:cNvPr>
              <p:cNvSpPr/>
              <p:nvPr/>
            </p:nvSpPr>
            <p:spPr>
              <a:xfrm>
                <a:off x="2406924" y="2845393"/>
                <a:ext cx="571223" cy="57122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7" name="iṩļíḑé">
                <a:extLst>
                  <a:ext uri="{FF2B5EF4-FFF2-40B4-BE49-F238E27FC236}">
                    <a16:creationId xmlns="" xmlns:a16="http://schemas.microsoft.com/office/drawing/2014/main" id="{A35FA848-14BF-490E-97CC-571AE9E40A89}"/>
                  </a:ext>
                </a:extLst>
              </p:cNvPr>
              <p:cNvSpPr/>
              <p:nvPr/>
            </p:nvSpPr>
            <p:spPr bwMode="auto">
              <a:xfrm>
                <a:off x="2540113" y="2978775"/>
                <a:ext cx="304843" cy="304449"/>
              </a:xfrm>
              <a:custGeom>
                <a:avLst/>
                <a:gdLst>
                  <a:gd name="connsiteX0" fmla="*/ 301042 w 602819"/>
                  <a:gd name="connsiteY0" fmla="*/ 215161 h 602041"/>
                  <a:gd name="connsiteX1" fmla="*/ 248582 w 602819"/>
                  <a:gd name="connsiteY1" fmla="*/ 232889 h 602041"/>
                  <a:gd name="connsiteX2" fmla="*/ 296199 w 602819"/>
                  <a:gd name="connsiteY2" fmla="*/ 280434 h 602041"/>
                  <a:gd name="connsiteX3" fmla="*/ 301042 w 602819"/>
                  <a:gd name="connsiteY3" fmla="*/ 279628 h 602041"/>
                  <a:gd name="connsiteX4" fmla="*/ 322833 w 602819"/>
                  <a:gd name="connsiteY4" fmla="*/ 300580 h 602041"/>
                  <a:gd name="connsiteX5" fmla="*/ 301042 w 602819"/>
                  <a:gd name="connsiteY5" fmla="*/ 322338 h 602041"/>
                  <a:gd name="connsiteX6" fmla="*/ 280058 w 602819"/>
                  <a:gd name="connsiteY6" fmla="*/ 300580 h 602041"/>
                  <a:gd name="connsiteX7" fmla="*/ 280865 w 602819"/>
                  <a:gd name="connsiteY7" fmla="*/ 295745 h 602041"/>
                  <a:gd name="connsiteX8" fmla="*/ 233247 w 602819"/>
                  <a:gd name="connsiteY8" fmla="*/ 248200 h 602041"/>
                  <a:gd name="connsiteX9" fmla="*/ 215491 w 602819"/>
                  <a:gd name="connsiteY9" fmla="*/ 300580 h 602041"/>
                  <a:gd name="connsiteX10" fmla="*/ 301042 w 602819"/>
                  <a:gd name="connsiteY10" fmla="*/ 386805 h 602041"/>
                  <a:gd name="connsiteX11" fmla="*/ 387400 w 602819"/>
                  <a:gd name="connsiteY11" fmla="*/ 300580 h 602041"/>
                  <a:gd name="connsiteX12" fmla="*/ 301042 w 602819"/>
                  <a:gd name="connsiteY12" fmla="*/ 215161 h 602041"/>
                  <a:gd name="connsiteX13" fmla="*/ 301042 w 602819"/>
                  <a:gd name="connsiteY13" fmla="*/ 118459 h 602041"/>
                  <a:gd name="connsiteX14" fmla="*/ 179979 w 602819"/>
                  <a:gd name="connsiteY14" fmla="*/ 164392 h 602041"/>
                  <a:gd name="connsiteX15" fmla="*/ 233247 w 602819"/>
                  <a:gd name="connsiteY15" fmla="*/ 217578 h 602041"/>
                  <a:gd name="connsiteX16" fmla="*/ 301042 w 602819"/>
                  <a:gd name="connsiteY16" fmla="*/ 193403 h 602041"/>
                  <a:gd name="connsiteX17" fmla="*/ 409191 w 602819"/>
                  <a:gd name="connsiteY17" fmla="*/ 300580 h 602041"/>
                  <a:gd name="connsiteX18" fmla="*/ 301042 w 602819"/>
                  <a:gd name="connsiteY18" fmla="*/ 408563 h 602041"/>
                  <a:gd name="connsiteX19" fmla="*/ 193700 w 602819"/>
                  <a:gd name="connsiteY19" fmla="*/ 300580 h 602041"/>
                  <a:gd name="connsiteX20" fmla="*/ 217912 w 602819"/>
                  <a:gd name="connsiteY20" fmla="*/ 232889 h 602041"/>
                  <a:gd name="connsiteX21" fmla="*/ 164645 w 602819"/>
                  <a:gd name="connsiteY21" fmla="*/ 179703 h 602041"/>
                  <a:gd name="connsiteX22" fmla="*/ 118641 w 602819"/>
                  <a:gd name="connsiteY22" fmla="*/ 300580 h 602041"/>
                  <a:gd name="connsiteX23" fmla="*/ 301042 w 602819"/>
                  <a:gd name="connsiteY23" fmla="*/ 483506 h 602041"/>
                  <a:gd name="connsiteX24" fmla="*/ 484250 w 602819"/>
                  <a:gd name="connsiteY24" fmla="*/ 300580 h 602041"/>
                  <a:gd name="connsiteX25" fmla="*/ 301042 w 602819"/>
                  <a:gd name="connsiteY25" fmla="*/ 118459 h 602041"/>
                  <a:gd name="connsiteX26" fmla="*/ 301021 w 602819"/>
                  <a:gd name="connsiteY26" fmla="*/ 0 h 602041"/>
                  <a:gd name="connsiteX27" fmla="*/ 602819 w 602819"/>
                  <a:gd name="connsiteY27" fmla="*/ 300618 h 602041"/>
                  <a:gd name="connsiteX28" fmla="*/ 521317 w 602819"/>
                  <a:gd name="connsiteY28" fmla="*/ 506134 h 602041"/>
                  <a:gd name="connsiteX29" fmla="*/ 598784 w 602819"/>
                  <a:gd name="connsiteY29" fmla="*/ 583504 h 602041"/>
                  <a:gd name="connsiteX30" fmla="*/ 597977 w 602819"/>
                  <a:gd name="connsiteY30" fmla="*/ 598817 h 602041"/>
                  <a:gd name="connsiteX31" fmla="*/ 590715 w 602819"/>
                  <a:gd name="connsiteY31" fmla="*/ 602041 h 602041"/>
                  <a:gd name="connsiteX32" fmla="*/ 583452 w 602819"/>
                  <a:gd name="connsiteY32" fmla="*/ 598817 h 602041"/>
                  <a:gd name="connsiteX33" fmla="*/ 505985 w 602819"/>
                  <a:gd name="connsiteY33" fmla="*/ 520641 h 602041"/>
                  <a:gd name="connsiteX34" fmla="*/ 301021 w 602819"/>
                  <a:gd name="connsiteY34" fmla="*/ 602041 h 602041"/>
                  <a:gd name="connsiteX35" fmla="*/ 96057 w 602819"/>
                  <a:gd name="connsiteY35" fmla="*/ 520641 h 602041"/>
                  <a:gd name="connsiteX36" fmla="*/ 18590 w 602819"/>
                  <a:gd name="connsiteY36" fmla="*/ 598817 h 602041"/>
                  <a:gd name="connsiteX37" fmla="*/ 10520 w 602819"/>
                  <a:gd name="connsiteY37" fmla="*/ 602041 h 602041"/>
                  <a:gd name="connsiteX38" fmla="*/ 3258 w 602819"/>
                  <a:gd name="connsiteY38" fmla="*/ 598817 h 602041"/>
                  <a:gd name="connsiteX39" fmla="*/ 3258 w 602819"/>
                  <a:gd name="connsiteY39" fmla="*/ 583504 h 602041"/>
                  <a:gd name="connsiteX40" fmla="*/ 80725 w 602819"/>
                  <a:gd name="connsiteY40" fmla="*/ 506134 h 602041"/>
                  <a:gd name="connsiteX41" fmla="*/ 30 w 602819"/>
                  <a:gd name="connsiteY41" fmla="*/ 300618 h 602041"/>
                  <a:gd name="connsiteX42" fmla="*/ 43605 w 602819"/>
                  <a:gd name="connsiteY42" fmla="*/ 145070 h 602041"/>
                  <a:gd name="connsiteX43" fmla="*/ 58130 w 602819"/>
                  <a:gd name="connsiteY43" fmla="*/ 141041 h 602041"/>
                  <a:gd name="connsiteX44" fmla="*/ 62165 w 602819"/>
                  <a:gd name="connsiteY44" fmla="*/ 156354 h 602041"/>
                  <a:gd name="connsiteX45" fmla="*/ 21818 w 602819"/>
                  <a:gd name="connsiteY45" fmla="*/ 300618 h 602041"/>
                  <a:gd name="connsiteX46" fmla="*/ 301021 w 602819"/>
                  <a:gd name="connsiteY46" fmla="*/ 580281 h 602041"/>
                  <a:gd name="connsiteX47" fmla="*/ 581031 w 602819"/>
                  <a:gd name="connsiteY47" fmla="*/ 300618 h 602041"/>
                  <a:gd name="connsiteX48" fmla="*/ 301021 w 602819"/>
                  <a:gd name="connsiteY48" fmla="*/ 21761 h 602041"/>
                  <a:gd name="connsiteX49" fmla="*/ 156578 w 602819"/>
                  <a:gd name="connsiteY49" fmla="*/ 62058 h 602041"/>
                  <a:gd name="connsiteX50" fmla="*/ 141246 w 602819"/>
                  <a:gd name="connsiteY50" fmla="*/ 58028 h 602041"/>
                  <a:gd name="connsiteX51" fmla="*/ 145280 w 602819"/>
                  <a:gd name="connsiteY51" fmla="*/ 43521 h 602041"/>
                  <a:gd name="connsiteX52" fmla="*/ 301021 w 602819"/>
                  <a:gd name="connsiteY52" fmla="*/ 0 h 602041"/>
                  <a:gd name="connsiteX53" fmla="*/ 54075 w 602819"/>
                  <a:gd name="connsiteY53" fmla="*/ 0 h 602041"/>
                  <a:gd name="connsiteX54" fmla="*/ 64567 w 602819"/>
                  <a:gd name="connsiteY54" fmla="*/ 10476 h 602041"/>
                  <a:gd name="connsiteX55" fmla="*/ 64567 w 602819"/>
                  <a:gd name="connsiteY55" fmla="*/ 49157 h 602041"/>
                  <a:gd name="connsiteX56" fmla="*/ 75059 w 602819"/>
                  <a:gd name="connsiteY56" fmla="*/ 59633 h 602041"/>
                  <a:gd name="connsiteX57" fmla="*/ 75059 w 602819"/>
                  <a:gd name="connsiteY57" fmla="*/ 32234 h 602041"/>
                  <a:gd name="connsiteX58" fmla="*/ 86358 w 602819"/>
                  <a:gd name="connsiteY58" fmla="*/ 21758 h 602041"/>
                  <a:gd name="connsiteX59" fmla="*/ 96850 w 602819"/>
                  <a:gd name="connsiteY59" fmla="*/ 32234 h 602041"/>
                  <a:gd name="connsiteX60" fmla="*/ 96850 w 602819"/>
                  <a:gd name="connsiteY60" fmla="*/ 81390 h 602041"/>
                  <a:gd name="connsiteX61" fmla="*/ 107342 w 602819"/>
                  <a:gd name="connsiteY61" fmla="*/ 91866 h 602041"/>
                  <a:gd name="connsiteX62" fmla="*/ 107342 w 602819"/>
                  <a:gd name="connsiteY62" fmla="*/ 64468 h 602041"/>
                  <a:gd name="connsiteX63" fmla="*/ 118641 w 602819"/>
                  <a:gd name="connsiteY63" fmla="*/ 53992 h 602041"/>
                  <a:gd name="connsiteX64" fmla="*/ 129133 w 602819"/>
                  <a:gd name="connsiteY64" fmla="*/ 64468 h 602041"/>
                  <a:gd name="connsiteX65" fmla="*/ 129133 w 602819"/>
                  <a:gd name="connsiteY65" fmla="*/ 113624 h 602041"/>
                  <a:gd name="connsiteX66" fmla="*/ 164645 w 602819"/>
                  <a:gd name="connsiteY66" fmla="*/ 149081 h 602041"/>
                  <a:gd name="connsiteX67" fmla="*/ 301042 w 602819"/>
                  <a:gd name="connsiteY67" fmla="*/ 96701 h 602041"/>
                  <a:gd name="connsiteX68" fmla="*/ 506041 w 602819"/>
                  <a:gd name="connsiteY68" fmla="*/ 300580 h 602041"/>
                  <a:gd name="connsiteX69" fmla="*/ 301042 w 602819"/>
                  <a:gd name="connsiteY69" fmla="*/ 505264 h 602041"/>
                  <a:gd name="connsiteX70" fmla="*/ 96850 w 602819"/>
                  <a:gd name="connsiteY70" fmla="*/ 300580 h 602041"/>
                  <a:gd name="connsiteX71" fmla="*/ 149310 w 602819"/>
                  <a:gd name="connsiteY71" fmla="*/ 164392 h 602041"/>
                  <a:gd name="connsiteX72" fmla="*/ 113799 w 602819"/>
                  <a:gd name="connsiteY72" fmla="*/ 128935 h 602041"/>
                  <a:gd name="connsiteX73" fmla="*/ 64567 w 602819"/>
                  <a:gd name="connsiteY73" fmla="*/ 128935 h 602041"/>
                  <a:gd name="connsiteX74" fmla="*/ 54075 w 602819"/>
                  <a:gd name="connsiteY74" fmla="*/ 118459 h 602041"/>
                  <a:gd name="connsiteX75" fmla="*/ 64567 w 602819"/>
                  <a:gd name="connsiteY75" fmla="*/ 107177 h 602041"/>
                  <a:gd name="connsiteX76" fmla="*/ 92007 w 602819"/>
                  <a:gd name="connsiteY76" fmla="*/ 107177 h 602041"/>
                  <a:gd name="connsiteX77" fmla="*/ 81515 w 602819"/>
                  <a:gd name="connsiteY77" fmla="*/ 96701 h 602041"/>
                  <a:gd name="connsiteX78" fmla="*/ 32283 w 602819"/>
                  <a:gd name="connsiteY78" fmla="*/ 96701 h 602041"/>
                  <a:gd name="connsiteX79" fmla="*/ 21791 w 602819"/>
                  <a:gd name="connsiteY79" fmla="*/ 86226 h 602041"/>
                  <a:gd name="connsiteX80" fmla="*/ 32283 w 602819"/>
                  <a:gd name="connsiteY80" fmla="*/ 74944 h 602041"/>
                  <a:gd name="connsiteX81" fmla="*/ 59724 w 602819"/>
                  <a:gd name="connsiteY81" fmla="*/ 74944 h 602041"/>
                  <a:gd name="connsiteX82" fmla="*/ 49232 w 602819"/>
                  <a:gd name="connsiteY82" fmla="*/ 64468 h 602041"/>
                  <a:gd name="connsiteX83" fmla="*/ 10492 w 602819"/>
                  <a:gd name="connsiteY83" fmla="*/ 64468 h 602041"/>
                  <a:gd name="connsiteX84" fmla="*/ 0 w 602819"/>
                  <a:gd name="connsiteY84" fmla="*/ 53992 h 602041"/>
                  <a:gd name="connsiteX85" fmla="*/ 10492 w 602819"/>
                  <a:gd name="connsiteY85" fmla="*/ 42710 h 602041"/>
                  <a:gd name="connsiteX86" fmla="*/ 27441 w 602819"/>
                  <a:gd name="connsiteY86" fmla="*/ 42710 h 602041"/>
                  <a:gd name="connsiteX87" fmla="*/ 13720 w 602819"/>
                  <a:gd name="connsiteY87" fmla="*/ 29011 h 602041"/>
                  <a:gd name="connsiteX88" fmla="*/ 13720 w 602819"/>
                  <a:gd name="connsiteY88" fmla="*/ 13700 h 602041"/>
                  <a:gd name="connsiteX89" fmla="*/ 29055 w 602819"/>
                  <a:gd name="connsiteY89" fmla="*/ 13700 h 602041"/>
                  <a:gd name="connsiteX90" fmla="*/ 42775 w 602819"/>
                  <a:gd name="connsiteY90" fmla="*/ 27399 h 602041"/>
                  <a:gd name="connsiteX91" fmla="*/ 42775 w 602819"/>
                  <a:gd name="connsiteY91" fmla="*/ 10476 h 602041"/>
                  <a:gd name="connsiteX92" fmla="*/ 54075 w 602819"/>
                  <a:gd name="connsiteY92" fmla="*/ 0 h 602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2819" h="602041">
                    <a:moveTo>
                      <a:pt x="301042" y="215161"/>
                    </a:moveTo>
                    <a:cubicBezTo>
                      <a:pt x="281672" y="215161"/>
                      <a:pt x="263109" y="221607"/>
                      <a:pt x="248582" y="232889"/>
                    </a:cubicBezTo>
                    <a:lnTo>
                      <a:pt x="296199" y="280434"/>
                    </a:lnTo>
                    <a:cubicBezTo>
                      <a:pt x="297814" y="279628"/>
                      <a:pt x="299428" y="279628"/>
                      <a:pt x="301042" y="279628"/>
                    </a:cubicBezTo>
                    <a:cubicBezTo>
                      <a:pt x="313148" y="279628"/>
                      <a:pt x="322833" y="289298"/>
                      <a:pt x="322833" y="300580"/>
                    </a:cubicBezTo>
                    <a:cubicBezTo>
                      <a:pt x="322833" y="312668"/>
                      <a:pt x="313148" y="322338"/>
                      <a:pt x="301042" y="322338"/>
                    </a:cubicBezTo>
                    <a:cubicBezTo>
                      <a:pt x="289743" y="322338"/>
                      <a:pt x="280058" y="312668"/>
                      <a:pt x="280058" y="300580"/>
                    </a:cubicBezTo>
                    <a:cubicBezTo>
                      <a:pt x="280058" y="298968"/>
                      <a:pt x="280058" y="297357"/>
                      <a:pt x="280865" y="295745"/>
                    </a:cubicBezTo>
                    <a:lnTo>
                      <a:pt x="233247" y="248200"/>
                    </a:lnTo>
                    <a:cubicBezTo>
                      <a:pt x="221948" y="262705"/>
                      <a:pt x="215491" y="281240"/>
                      <a:pt x="215491" y="300580"/>
                    </a:cubicBezTo>
                    <a:cubicBezTo>
                      <a:pt x="215491" y="348125"/>
                      <a:pt x="254231" y="386805"/>
                      <a:pt x="301042" y="386805"/>
                    </a:cubicBezTo>
                    <a:cubicBezTo>
                      <a:pt x="348660" y="386805"/>
                      <a:pt x="387400" y="348125"/>
                      <a:pt x="387400" y="300580"/>
                    </a:cubicBezTo>
                    <a:cubicBezTo>
                      <a:pt x="387400" y="253841"/>
                      <a:pt x="348660" y="215161"/>
                      <a:pt x="301042" y="215161"/>
                    </a:cubicBezTo>
                    <a:close/>
                    <a:moveTo>
                      <a:pt x="301042" y="118459"/>
                    </a:moveTo>
                    <a:cubicBezTo>
                      <a:pt x="255038" y="118459"/>
                      <a:pt x="212263" y="136188"/>
                      <a:pt x="179979" y="164392"/>
                    </a:cubicBezTo>
                    <a:lnTo>
                      <a:pt x="233247" y="217578"/>
                    </a:lnTo>
                    <a:cubicBezTo>
                      <a:pt x="251810" y="202267"/>
                      <a:pt x="275215" y="193403"/>
                      <a:pt x="301042" y="193403"/>
                    </a:cubicBezTo>
                    <a:cubicBezTo>
                      <a:pt x="360766" y="193403"/>
                      <a:pt x="409191" y="241753"/>
                      <a:pt x="409191" y="300580"/>
                    </a:cubicBezTo>
                    <a:cubicBezTo>
                      <a:pt x="409191" y="360212"/>
                      <a:pt x="360766" y="408563"/>
                      <a:pt x="301042" y="408563"/>
                    </a:cubicBezTo>
                    <a:cubicBezTo>
                      <a:pt x="242125" y="408563"/>
                      <a:pt x="193700" y="360212"/>
                      <a:pt x="193700" y="300580"/>
                    </a:cubicBezTo>
                    <a:cubicBezTo>
                      <a:pt x="193700" y="274793"/>
                      <a:pt x="202578" y="251423"/>
                      <a:pt x="217912" y="232889"/>
                    </a:cubicBezTo>
                    <a:lnTo>
                      <a:pt x="164645" y="179703"/>
                    </a:lnTo>
                    <a:cubicBezTo>
                      <a:pt x="136397" y="211937"/>
                      <a:pt x="118641" y="254647"/>
                      <a:pt x="118641" y="300580"/>
                    </a:cubicBezTo>
                    <a:cubicBezTo>
                      <a:pt x="118641" y="401310"/>
                      <a:pt x="200157" y="483506"/>
                      <a:pt x="301042" y="483506"/>
                    </a:cubicBezTo>
                    <a:cubicBezTo>
                      <a:pt x="401927" y="483506"/>
                      <a:pt x="484250" y="401310"/>
                      <a:pt x="484250" y="300580"/>
                    </a:cubicBezTo>
                    <a:cubicBezTo>
                      <a:pt x="484250" y="199849"/>
                      <a:pt x="401927" y="118459"/>
                      <a:pt x="301042" y="118459"/>
                    </a:cubicBezTo>
                    <a:close/>
                    <a:moveTo>
                      <a:pt x="301021" y="0"/>
                    </a:moveTo>
                    <a:cubicBezTo>
                      <a:pt x="467252" y="0"/>
                      <a:pt x="602819" y="134593"/>
                      <a:pt x="602819" y="300618"/>
                    </a:cubicBezTo>
                    <a:cubicBezTo>
                      <a:pt x="602819" y="380406"/>
                      <a:pt x="572155" y="452135"/>
                      <a:pt x="521317" y="506134"/>
                    </a:cubicBezTo>
                    <a:lnTo>
                      <a:pt x="598784" y="583504"/>
                    </a:lnTo>
                    <a:cubicBezTo>
                      <a:pt x="602819" y="587534"/>
                      <a:pt x="602819" y="594788"/>
                      <a:pt x="597977" y="598817"/>
                    </a:cubicBezTo>
                    <a:cubicBezTo>
                      <a:pt x="596363" y="600429"/>
                      <a:pt x="593136" y="602041"/>
                      <a:pt x="590715" y="602041"/>
                    </a:cubicBezTo>
                    <a:cubicBezTo>
                      <a:pt x="588294" y="602041"/>
                      <a:pt x="585066" y="600429"/>
                      <a:pt x="583452" y="598817"/>
                    </a:cubicBezTo>
                    <a:lnTo>
                      <a:pt x="505985" y="520641"/>
                    </a:lnTo>
                    <a:cubicBezTo>
                      <a:pt x="452727" y="571415"/>
                      <a:pt x="380102" y="602041"/>
                      <a:pt x="301021" y="602041"/>
                    </a:cubicBezTo>
                    <a:cubicBezTo>
                      <a:pt x="221940" y="602041"/>
                      <a:pt x="150122" y="571415"/>
                      <a:pt x="96057" y="520641"/>
                    </a:cubicBezTo>
                    <a:lnTo>
                      <a:pt x="18590" y="598817"/>
                    </a:lnTo>
                    <a:cubicBezTo>
                      <a:pt x="16169" y="600429"/>
                      <a:pt x="13748" y="602041"/>
                      <a:pt x="10520" y="602041"/>
                    </a:cubicBezTo>
                    <a:cubicBezTo>
                      <a:pt x="8099" y="602041"/>
                      <a:pt x="5679" y="600429"/>
                      <a:pt x="3258" y="598817"/>
                    </a:cubicBezTo>
                    <a:cubicBezTo>
                      <a:pt x="-777" y="594788"/>
                      <a:pt x="-777" y="587534"/>
                      <a:pt x="3258" y="583504"/>
                    </a:cubicBezTo>
                    <a:lnTo>
                      <a:pt x="80725" y="506134"/>
                    </a:lnTo>
                    <a:cubicBezTo>
                      <a:pt x="30694" y="452135"/>
                      <a:pt x="30" y="379600"/>
                      <a:pt x="30" y="300618"/>
                    </a:cubicBezTo>
                    <a:cubicBezTo>
                      <a:pt x="30" y="245814"/>
                      <a:pt x="15362" y="191815"/>
                      <a:pt x="43605" y="145070"/>
                    </a:cubicBezTo>
                    <a:cubicBezTo>
                      <a:pt x="46833" y="139429"/>
                      <a:pt x="53288" y="137817"/>
                      <a:pt x="58130" y="141041"/>
                    </a:cubicBezTo>
                    <a:cubicBezTo>
                      <a:pt x="63779" y="144264"/>
                      <a:pt x="65393" y="150712"/>
                      <a:pt x="62165" y="156354"/>
                    </a:cubicBezTo>
                    <a:cubicBezTo>
                      <a:pt x="35536" y="199875"/>
                      <a:pt x="21818" y="249843"/>
                      <a:pt x="21818" y="300618"/>
                    </a:cubicBezTo>
                    <a:cubicBezTo>
                      <a:pt x="21818" y="454553"/>
                      <a:pt x="146894" y="580281"/>
                      <a:pt x="301021" y="580281"/>
                    </a:cubicBezTo>
                    <a:cubicBezTo>
                      <a:pt x="455148" y="580281"/>
                      <a:pt x="581031" y="454553"/>
                      <a:pt x="581031" y="300618"/>
                    </a:cubicBezTo>
                    <a:cubicBezTo>
                      <a:pt x="581031" y="146682"/>
                      <a:pt x="455148" y="21761"/>
                      <a:pt x="301021" y="21761"/>
                    </a:cubicBezTo>
                    <a:cubicBezTo>
                      <a:pt x="250183" y="21761"/>
                      <a:pt x="200153" y="35462"/>
                      <a:pt x="156578" y="62058"/>
                    </a:cubicBezTo>
                    <a:cubicBezTo>
                      <a:pt x="150929" y="65282"/>
                      <a:pt x="144473" y="63670"/>
                      <a:pt x="141246" y="58028"/>
                    </a:cubicBezTo>
                    <a:cubicBezTo>
                      <a:pt x="138018" y="53193"/>
                      <a:pt x="139632" y="46745"/>
                      <a:pt x="145280" y="43521"/>
                    </a:cubicBezTo>
                    <a:cubicBezTo>
                      <a:pt x="192083" y="15313"/>
                      <a:pt x="246149" y="0"/>
                      <a:pt x="301021" y="0"/>
                    </a:cubicBezTo>
                    <a:close/>
                    <a:moveTo>
                      <a:pt x="54075" y="0"/>
                    </a:moveTo>
                    <a:cubicBezTo>
                      <a:pt x="59724" y="0"/>
                      <a:pt x="64567" y="4835"/>
                      <a:pt x="64567" y="10476"/>
                    </a:cubicBezTo>
                    <a:lnTo>
                      <a:pt x="64567" y="49157"/>
                    </a:lnTo>
                    <a:lnTo>
                      <a:pt x="75059" y="59633"/>
                    </a:lnTo>
                    <a:lnTo>
                      <a:pt x="75059" y="32234"/>
                    </a:lnTo>
                    <a:cubicBezTo>
                      <a:pt x="75059" y="26593"/>
                      <a:pt x="79901" y="21758"/>
                      <a:pt x="86358" y="21758"/>
                    </a:cubicBezTo>
                    <a:cubicBezTo>
                      <a:pt x="92007" y="21758"/>
                      <a:pt x="96850" y="26593"/>
                      <a:pt x="96850" y="32234"/>
                    </a:cubicBezTo>
                    <a:lnTo>
                      <a:pt x="96850" y="81390"/>
                    </a:lnTo>
                    <a:lnTo>
                      <a:pt x="107342" y="91866"/>
                    </a:lnTo>
                    <a:lnTo>
                      <a:pt x="107342" y="64468"/>
                    </a:lnTo>
                    <a:cubicBezTo>
                      <a:pt x="107342" y="58827"/>
                      <a:pt x="112185" y="53992"/>
                      <a:pt x="118641" y="53992"/>
                    </a:cubicBezTo>
                    <a:cubicBezTo>
                      <a:pt x="124291" y="53992"/>
                      <a:pt x="129133" y="58827"/>
                      <a:pt x="129133" y="64468"/>
                    </a:cubicBezTo>
                    <a:lnTo>
                      <a:pt x="129133" y="113624"/>
                    </a:lnTo>
                    <a:lnTo>
                      <a:pt x="164645" y="149081"/>
                    </a:lnTo>
                    <a:cubicBezTo>
                      <a:pt x="200964" y="116848"/>
                      <a:pt x="248582" y="96701"/>
                      <a:pt x="301042" y="96701"/>
                    </a:cubicBezTo>
                    <a:cubicBezTo>
                      <a:pt x="414034" y="96701"/>
                      <a:pt x="506041" y="188568"/>
                      <a:pt x="506041" y="300580"/>
                    </a:cubicBezTo>
                    <a:cubicBezTo>
                      <a:pt x="506041" y="413398"/>
                      <a:pt x="414034" y="505264"/>
                      <a:pt x="301042" y="505264"/>
                    </a:cubicBezTo>
                    <a:cubicBezTo>
                      <a:pt x="188857" y="505264"/>
                      <a:pt x="96850" y="413398"/>
                      <a:pt x="96850" y="300580"/>
                    </a:cubicBezTo>
                    <a:cubicBezTo>
                      <a:pt x="96850" y="248200"/>
                      <a:pt x="117027" y="200655"/>
                      <a:pt x="149310" y="164392"/>
                    </a:cubicBezTo>
                    <a:lnTo>
                      <a:pt x="113799" y="128935"/>
                    </a:lnTo>
                    <a:lnTo>
                      <a:pt x="64567" y="128935"/>
                    </a:lnTo>
                    <a:cubicBezTo>
                      <a:pt x="58917" y="128935"/>
                      <a:pt x="54075" y="124100"/>
                      <a:pt x="54075" y="118459"/>
                    </a:cubicBezTo>
                    <a:cubicBezTo>
                      <a:pt x="54075" y="112013"/>
                      <a:pt x="58917" y="107177"/>
                      <a:pt x="64567" y="107177"/>
                    </a:cubicBezTo>
                    <a:lnTo>
                      <a:pt x="92007" y="107177"/>
                    </a:lnTo>
                    <a:lnTo>
                      <a:pt x="81515" y="96701"/>
                    </a:lnTo>
                    <a:lnTo>
                      <a:pt x="32283" y="96701"/>
                    </a:lnTo>
                    <a:cubicBezTo>
                      <a:pt x="26634" y="96701"/>
                      <a:pt x="21791" y="91866"/>
                      <a:pt x="21791" y="86226"/>
                    </a:cubicBezTo>
                    <a:cubicBezTo>
                      <a:pt x="21791" y="79779"/>
                      <a:pt x="26634" y="74944"/>
                      <a:pt x="32283" y="74944"/>
                    </a:cubicBezTo>
                    <a:lnTo>
                      <a:pt x="59724" y="74944"/>
                    </a:lnTo>
                    <a:lnTo>
                      <a:pt x="49232" y="64468"/>
                    </a:lnTo>
                    <a:lnTo>
                      <a:pt x="10492" y="64468"/>
                    </a:lnTo>
                    <a:cubicBezTo>
                      <a:pt x="4842" y="64468"/>
                      <a:pt x="0" y="59633"/>
                      <a:pt x="0" y="53992"/>
                    </a:cubicBezTo>
                    <a:cubicBezTo>
                      <a:pt x="0" y="47545"/>
                      <a:pt x="4842" y="42710"/>
                      <a:pt x="10492" y="42710"/>
                    </a:cubicBezTo>
                    <a:lnTo>
                      <a:pt x="27441" y="42710"/>
                    </a:lnTo>
                    <a:lnTo>
                      <a:pt x="13720" y="29011"/>
                    </a:lnTo>
                    <a:cubicBezTo>
                      <a:pt x="9685" y="24981"/>
                      <a:pt x="9685" y="17729"/>
                      <a:pt x="13720" y="13700"/>
                    </a:cubicBezTo>
                    <a:cubicBezTo>
                      <a:pt x="17756" y="9670"/>
                      <a:pt x="25020" y="9670"/>
                      <a:pt x="29055" y="13700"/>
                    </a:cubicBezTo>
                    <a:lnTo>
                      <a:pt x="42775" y="27399"/>
                    </a:lnTo>
                    <a:lnTo>
                      <a:pt x="42775" y="10476"/>
                    </a:lnTo>
                    <a:cubicBezTo>
                      <a:pt x="42775" y="4835"/>
                      <a:pt x="47618" y="0"/>
                      <a:pt x="540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sp>
          <p:nvSpPr>
            <p:cNvPr id="14" name="íṧľïdê">
              <a:extLst>
                <a:ext uri="{FF2B5EF4-FFF2-40B4-BE49-F238E27FC236}">
                  <a16:creationId xmlns="" xmlns:a16="http://schemas.microsoft.com/office/drawing/2014/main" id="{EB91C592-E24C-4E13-A641-85B5B8BEB6B9}"/>
                </a:ext>
              </a:extLst>
            </p:cNvPr>
            <p:cNvSpPr/>
            <p:nvPr/>
          </p:nvSpPr>
          <p:spPr bwMode="auto">
            <a:xfrm>
              <a:off x="8015287" y="4583930"/>
              <a:ext cx="3508375" cy="1429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</a:p>
          </p:txBody>
        </p:sp>
        <p:sp>
          <p:nvSpPr>
            <p:cNvPr id="15" name="iṥļiḋè">
              <a:extLst>
                <a:ext uri="{FF2B5EF4-FFF2-40B4-BE49-F238E27FC236}">
                  <a16:creationId xmlns="" xmlns:a16="http://schemas.microsoft.com/office/drawing/2014/main" id="{A61C6325-5601-41D0-BFF1-383200FD0371}"/>
                </a:ext>
              </a:extLst>
            </p:cNvPr>
            <p:cNvSpPr txBox="1"/>
            <p:nvPr/>
          </p:nvSpPr>
          <p:spPr bwMode="auto">
            <a:xfrm>
              <a:off x="8015287" y="4232792"/>
              <a:ext cx="350837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  <a:endParaRPr lang="zh-CN" altLang="en-US" sz="18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406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76C37C3-EF17-4D85-A66E-FB4AB55FC3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2" t="5348" b="246"/>
          <a:stretch/>
        </p:blipFill>
        <p:spPr>
          <a:xfrm>
            <a:off x="8216503" y="-25532"/>
            <a:ext cx="3975497" cy="6883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/>
              <a:t>Section Header Here</a:t>
            </a:r>
            <a:endParaRPr lang="zh-CN" altLang="en-US" sz="4000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635F0F55-738D-409D-B3AF-DEBA130AB746}"/>
              </a:ext>
            </a:extLst>
          </p:cNvPr>
          <p:cNvCxnSpPr>
            <a:cxnSpLocks/>
          </p:cNvCxnSpPr>
          <p:nvPr/>
        </p:nvCxnSpPr>
        <p:spPr>
          <a:xfrm>
            <a:off x="770889" y="4644764"/>
            <a:ext cx="76764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形标注 7">
            <a:extLst>
              <a:ext uri="{FF2B5EF4-FFF2-40B4-BE49-F238E27FC236}">
                <a16:creationId xmlns="" xmlns:a16="http://schemas.microsoft.com/office/drawing/2014/main" id="{24CCBD78-4717-45D9-A268-4BDB98942172}"/>
              </a:ext>
            </a:extLst>
          </p:cNvPr>
          <p:cNvSpPr/>
          <p:nvPr/>
        </p:nvSpPr>
        <p:spPr>
          <a:xfrm flipH="1">
            <a:off x="6999328" y="2203516"/>
            <a:ext cx="1225484" cy="1225484"/>
          </a:xfrm>
          <a:prstGeom prst="wedgeEllipseCallout">
            <a:avLst>
              <a:gd name="adj1" fmla="val -70492"/>
              <a:gd name="adj2" fmla="val -37329"/>
            </a:avLst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4000" b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916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DC017D8-F777-4F7E-9E3A-0C629D318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91755552-FCBE-45A3-BECA-319DBD4F9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687E5E5-E0C5-4C32-8594-7A57F525B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713767e3-dc35-40d0-8e00-b7b14660c0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B6B4B0A-4729-4C11-901E-77F75759207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3292" y="1718066"/>
            <a:ext cx="10852716" cy="3828267"/>
            <a:chOff x="663292" y="1718071"/>
            <a:chExt cx="10852716" cy="3828267"/>
          </a:xfrm>
        </p:grpSpPr>
        <p:sp>
          <p:nvSpPr>
            <p:cNvPr id="6" name="ïs1îďé">
              <a:extLst>
                <a:ext uri="{FF2B5EF4-FFF2-40B4-BE49-F238E27FC236}">
                  <a16:creationId xmlns="" xmlns:a16="http://schemas.microsoft.com/office/drawing/2014/main" id="{11AC2500-A5E8-4A53-9174-C852EBA5BEB7}"/>
                </a:ext>
              </a:extLst>
            </p:cNvPr>
            <p:cNvSpPr/>
            <p:nvPr/>
          </p:nvSpPr>
          <p:spPr>
            <a:xfrm rot="5400000" flipV="1">
              <a:off x="4153171" y="3409135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205FEC1A-88B4-45AB-8956-E8C192635296}"/>
                </a:ext>
              </a:extLst>
            </p:cNvPr>
            <p:cNvCxnSpPr>
              <a:stCxn id="6" idx="0"/>
            </p:cNvCxnSpPr>
            <p:nvPr/>
          </p:nvCxnSpPr>
          <p:spPr>
            <a:xfrm flipH="1" flipV="1">
              <a:off x="2503662" y="3474202"/>
              <a:ext cx="1649509" cy="297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8" name="îṩ1íďè">
              <a:extLst>
                <a:ext uri="{FF2B5EF4-FFF2-40B4-BE49-F238E27FC236}">
                  <a16:creationId xmlns="" xmlns:a16="http://schemas.microsoft.com/office/drawing/2014/main" id="{138A9F63-35DF-4346-909D-D4716E3A1E8E}"/>
                </a:ext>
              </a:extLst>
            </p:cNvPr>
            <p:cNvSpPr/>
            <p:nvPr/>
          </p:nvSpPr>
          <p:spPr>
            <a:xfrm rot="16200000">
              <a:off x="1695921" y="3078803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îŝḻîḑê">
              <a:extLst>
                <a:ext uri="{FF2B5EF4-FFF2-40B4-BE49-F238E27FC236}">
                  <a16:creationId xmlns="" xmlns:a16="http://schemas.microsoft.com/office/drawing/2014/main" id="{E5736360-862D-49A7-9BFF-961CAE320B24}"/>
                </a:ext>
              </a:extLst>
            </p:cNvPr>
            <p:cNvSpPr/>
            <p:nvPr/>
          </p:nvSpPr>
          <p:spPr>
            <a:xfrm rot="10800000" flipV="1">
              <a:off x="1745663" y="3128266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S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1816B796-3583-41FC-A12A-E60AA9FB9668}"/>
                </a:ext>
              </a:extLst>
            </p:cNvPr>
            <p:cNvCxnSpPr>
              <a:stCxn id="18" idx="0"/>
            </p:cNvCxnSpPr>
            <p:nvPr/>
          </p:nvCxnSpPr>
          <p:spPr>
            <a:xfrm rot="16200000" flipV="1">
              <a:off x="5993530" y="2649298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" name="iSľíḑe">
              <a:extLst>
                <a:ext uri="{FF2B5EF4-FFF2-40B4-BE49-F238E27FC236}">
                  <a16:creationId xmlns="" xmlns:a16="http://schemas.microsoft.com/office/drawing/2014/main" id="{F7E7D617-084E-4F51-BABE-2E99AB269AE1}"/>
                </a:ext>
              </a:extLst>
            </p:cNvPr>
            <p:cNvSpPr/>
            <p:nvPr/>
          </p:nvSpPr>
          <p:spPr>
            <a:xfrm rot="16200000">
              <a:off x="4361182" y="3078505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îṣḻîḓê">
              <a:extLst>
                <a:ext uri="{FF2B5EF4-FFF2-40B4-BE49-F238E27FC236}">
                  <a16:creationId xmlns="" xmlns:a16="http://schemas.microsoft.com/office/drawing/2014/main" id="{41A5AC66-3BDB-476B-8856-6BB56E547EAF}"/>
                </a:ext>
              </a:extLst>
            </p:cNvPr>
            <p:cNvSpPr/>
            <p:nvPr/>
          </p:nvSpPr>
          <p:spPr>
            <a:xfrm rot="10800000" flipV="1">
              <a:off x="4410925" y="3127969"/>
              <a:ext cx="692468" cy="69246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W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B3B52E9B-FF6D-4F43-AAC6-18025157894E}"/>
                </a:ext>
              </a:extLst>
            </p:cNvPr>
            <p:cNvCxnSpPr>
              <a:stCxn id="19" idx="0"/>
            </p:cNvCxnSpPr>
            <p:nvPr/>
          </p:nvCxnSpPr>
          <p:spPr>
            <a:xfrm rot="16200000" flipV="1">
              <a:off x="8658793" y="2649297"/>
              <a:ext cx="297" cy="1649509"/>
            </a:xfrm>
            <a:prstGeom prst="lin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" name="îṧlíḋê">
              <a:extLst>
                <a:ext uri="{FF2B5EF4-FFF2-40B4-BE49-F238E27FC236}">
                  <a16:creationId xmlns="" xmlns:a16="http://schemas.microsoft.com/office/drawing/2014/main" id="{B3971152-AC5A-4081-B106-830637EC67DB}"/>
                </a:ext>
              </a:extLst>
            </p:cNvPr>
            <p:cNvSpPr/>
            <p:nvPr/>
          </p:nvSpPr>
          <p:spPr>
            <a:xfrm rot="16200000">
              <a:off x="7026446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ï$ľîḋe">
              <a:extLst>
                <a:ext uri="{FF2B5EF4-FFF2-40B4-BE49-F238E27FC236}">
                  <a16:creationId xmlns="" xmlns:a16="http://schemas.microsoft.com/office/drawing/2014/main" id="{2634E30A-6085-42B6-8A8B-3290CE9E35C2}"/>
                </a:ext>
              </a:extLst>
            </p:cNvPr>
            <p:cNvSpPr/>
            <p:nvPr/>
          </p:nvSpPr>
          <p:spPr>
            <a:xfrm rot="10800000" flipV="1">
              <a:off x="7076188" y="3127968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O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iş1îďe">
              <a:extLst>
                <a:ext uri="{FF2B5EF4-FFF2-40B4-BE49-F238E27FC236}">
                  <a16:creationId xmlns="" xmlns:a16="http://schemas.microsoft.com/office/drawing/2014/main" id="{18157A54-8512-4704-9DB3-290D4AA989A3}"/>
                </a:ext>
              </a:extLst>
            </p:cNvPr>
            <p:cNvSpPr/>
            <p:nvPr/>
          </p:nvSpPr>
          <p:spPr>
            <a:xfrm rot="16200000">
              <a:off x="9691707" y="3078504"/>
              <a:ext cx="791389" cy="791392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íŝļiḓé">
              <a:extLst>
                <a:ext uri="{FF2B5EF4-FFF2-40B4-BE49-F238E27FC236}">
                  <a16:creationId xmlns="" xmlns:a16="http://schemas.microsoft.com/office/drawing/2014/main" id="{462158B7-15BB-40A1-97D1-4FC9D40BF972}"/>
                </a:ext>
              </a:extLst>
            </p:cNvPr>
            <p:cNvSpPr/>
            <p:nvPr/>
          </p:nvSpPr>
          <p:spPr>
            <a:xfrm rot="10800000" flipV="1">
              <a:off x="9741451" y="3127967"/>
              <a:ext cx="692468" cy="69246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îṩľïdè">
              <a:extLst>
                <a:ext uri="{FF2B5EF4-FFF2-40B4-BE49-F238E27FC236}">
                  <a16:creationId xmlns="" xmlns:a16="http://schemas.microsoft.com/office/drawing/2014/main" id="{C6BF29FA-D776-4235-838E-B69DDA856222}"/>
                </a:ext>
              </a:extLst>
            </p:cNvPr>
            <p:cNvSpPr/>
            <p:nvPr/>
          </p:nvSpPr>
          <p:spPr>
            <a:xfrm rot="16200000">
              <a:off x="6818432" y="3408838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ïsḷíḓe">
              <a:extLst>
                <a:ext uri="{FF2B5EF4-FFF2-40B4-BE49-F238E27FC236}">
                  <a16:creationId xmlns="" xmlns:a16="http://schemas.microsoft.com/office/drawing/2014/main" id="{75E54270-3645-4B8A-B2BF-3F12BB2C86C6}"/>
                </a:ext>
              </a:extLst>
            </p:cNvPr>
            <p:cNvSpPr/>
            <p:nvPr/>
          </p:nvSpPr>
          <p:spPr>
            <a:xfrm rot="16200000">
              <a:off x="9483696" y="3408837"/>
              <a:ext cx="130727" cy="130727"/>
            </a:xfrm>
            <a:prstGeom prst="ellipse">
              <a:avLst/>
            </a:prstGeom>
            <a:noFill/>
            <a:ln w="38100"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25000" lnSpcReduction="2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20" name="îsḻïde">
              <a:extLst>
                <a:ext uri="{FF2B5EF4-FFF2-40B4-BE49-F238E27FC236}">
                  <a16:creationId xmlns="" xmlns:a16="http://schemas.microsoft.com/office/drawing/2014/main" id="{23F25B86-7A2B-4A17-BE4D-43DA91A97C4E}"/>
                </a:ext>
              </a:extLst>
            </p:cNvPr>
            <p:cNvGrpSpPr/>
            <p:nvPr/>
          </p:nvGrpSpPr>
          <p:grpSpPr>
            <a:xfrm>
              <a:off x="663292" y="4155151"/>
              <a:ext cx="2856646" cy="1391187"/>
              <a:chOff x="1137914" y="4323816"/>
              <a:chExt cx="2687394" cy="1308761"/>
            </a:xfrm>
          </p:grpSpPr>
          <p:sp>
            <p:nvSpPr>
              <p:cNvPr id="30" name="í$ľïḓè">
                <a:extLst>
                  <a:ext uri="{FF2B5EF4-FFF2-40B4-BE49-F238E27FC236}">
                    <a16:creationId xmlns="" xmlns:a16="http://schemas.microsoft.com/office/drawing/2014/main" id="{08E679F7-5E81-4746-98A7-A0C9EC1BFD26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1" name="íṣḷíḍé">
                <a:extLst>
                  <a:ext uri="{FF2B5EF4-FFF2-40B4-BE49-F238E27FC236}">
                    <a16:creationId xmlns="" xmlns:a16="http://schemas.microsoft.com/office/drawing/2014/main" id="{4D8C90D8-9B8D-4E25-A0E8-70CA818FBD0D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1" name="išļîḑê">
              <a:extLst>
                <a:ext uri="{FF2B5EF4-FFF2-40B4-BE49-F238E27FC236}">
                  <a16:creationId xmlns="" xmlns:a16="http://schemas.microsoft.com/office/drawing/2014/main" id="{09C05C9A-6254-419E-8253-B741C50EDD16}"/>
                </a:ext>
              </a:extLst>
            </p:cNvPr>
            <p:cNvGrpSpPr/>
            <p:nvPr/>
          </p:nvGrpSpPr>
          <p:grpSpPr>
            <a:xfrm>
              <a:off x="3328649" y="1718071"/>
              <a:ext cx="2856646" cy="1391187"/>
              <a:chOff x="1137914" y="4323816"/>
              <a:chExt cx="2687394" cy="1308761"/>
            </a:xfrm>
          </p:grpSpPr>
          <p:sp>
            <p:nvSpPr>
              <p:cNvPr id="28" name="iSḷîḋê">
                <a:extLst>
                  <a:ext uri="{FF2B5EF4-FFF2-40B4-BE49-F238E27FC236}">
                    <a16:creationId xmlns="" xmlns:a16="http://schemas.microsoft.com/office/drawing/2014/main" id="{213AFF20-17FD-4889-98D5-5F6F9A2B118C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9" name="iṩ1íḑê">
                <a:extLst>
                  <a:ext uri="{FF2B5EF4-FFF2-40B4-BE49-F238E27FC236}">
                    <a16:creationId xmlns="" xmlns:a16="http://schemas.microsoft.com/office/drawing/2014/main" id="{68897619-8C9B-4509-91CF-4D370EC93661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2" name="i$ḻîdé">
              <a:extLst>
                <a:ext uri="{FF2B5EF4-FFF2-40B4-BE49-F238E27FC236}">
                  <a16:creationId xmlns="" xmlns:a16="http://schemas.microsoft.com/office/drawing/2014/main" id="{BC89F99E-96BC-4354-A099-E3E7184C8292}"/>
                </a:ext>
              </a:extLst>
            </p:cNvPr>
            <p:cNvGrpSpPr/>
            <p:nvPr/>
          </p:nvGrpSpPr>
          <p:grpSpPr>
            <a:xfrm>
              <a:off x="8659362" y="1718071"/>
              <a:ext cx="2856646" cy="1391187"/>
              <a:chOff x="1137914" y="4323816"/>
              <a:chExt cx="2687394" cy="1308761"/>
            </a:xfrm>
          </p:grpSpPr>
          <p:sp>
            <p:nvSpPr>
              <p:cNvPr id="26" name="íš1iḓe">
                <a:extLst>
                  <a:ext uri="{FF2B5EF4-FFF2-40B4-BE49-F238E27FC236}">
                    <a16:creationId xmlns="" xmlns:a16="http://schemas.microsoft.com/office/drawing/2014/main" id="{5BAA18EF-8950-45B6-88FE-A783C73D4880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7" name="íṧlïḋé">
                <a:extLst>
                  <a:ext uri="{FF2B5EF4-FFF2-40B4-BE49-F238E27FC236}">
                    <a16:creationId xmlns="" xmlns:a16="http://schemas.microsoft.com/office/drawing/2014/main" id="{4B786BD7-42EE-41F5-B41F-1415C71F62F0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  <p:grpSp>
          <p:nvGrpSpPr>
            <p:cNvPr id="23" name="ísḻiďê">
              <a:extLst>
                <a:ext uri="{FF2B5EF4-FFF2-40B4-BE49-F238E27FC236}">
                  <a16:creationId xmlns="" xmlns:a16="http://schemas.microsoft.com/office/drawing/2014/main" id="{9C24A8EB-CCE0-47E1-81B8-FAB4B775F998}"/>
                </a:ext>
              </a:extLst>
            </p:cNvPr>
            <p:cNvGrpSpPr/>
            <p:nvPr/>
          </p:nvGrpSpPr>
          <p:grpSpPr>
            <a:xfrm>
              <a:off x="5994006" y="4155151"/>
              <a:ext cx="2856646" cy="1391187"/>
              <a:chOff x="1137914" y="4323816"/>
              <a:chExt cx="2687394" cy="1308761"/>
            </a:xfrm>
          </p:grpSpPr>
          <p:sp>
            <p:nvSpPr>
              <p:cNvPr id="24" name="ïṡḻiḓe">
                <a:extLst>
                  <a:ext uri="{FF2B5EF4-FFF2-40B4-BE49-F238E27FC236}">
                    <a16:creationId xmlns="" xmlns:a16="http://schemas.microsoft.com/office/drawing/2014/main" id="{D55AE079-D415-492C-979F-58E06B4A2680}"/>
                  </a:ext>
                </a:extLst>
              </p:cNvPr>
              <p:cNvSpPr txBox="1"/>
              <p:nvPr/>
            </p:nvSpPr>
            <p:spPr bwMode="auto">
              <a:xfrm>
                <a:off x="1137914" y="4323816"/>
                <a:ext cx="268739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5" name="ïṡ1ïďê">
                <a:extLst>
                  <a:ext uri="{FF2B5EF4-FFF2-40B4-BE49-F238E27FC236}">
                    <a16:creationId xmlns="" xmlns:a16="http://schemas.microsoft.com/office/drawing/2014/main" id="{4E493BBD-4E11-4CBE-B326-048D3947C005}"/>
                  </a:ext>
                </a:extLst>
              </p:cNvPr>
              <p:cNvSpPr/>
              <p:nvPr/>
            </p:nvSpPr>
            <p:spPr bwMode="auto">
              <a:xfrm>
                <a:off x="1137914" y="4765622"/>
                <a:ext cx="2687394" cy="8669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Copy paste fonts. Choose the only option to retain text.</a:t>
                </a:r>
              </a:p>
              <a:p>
                <a:pPr marL="0" marR="0" lvl="0" indent="0" algn="ctr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3073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284ab2d-47b1-44e4-9095-f0068db5bc9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E1A5700-B607-4CD2-90B4-FCF612E6808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20786"/>
            <a:ext cx="11518900" cy="3053141"/>
            <a:chOff x="0" y="1520786"/>
            <a:chExt cx="11518900" cy="3053141"/>
          </a:xfrm>
        </p:grpSpPr>
        <p:sp>
          <p:nvSpPr>
            <p:cNvPr id="3" name="ïṡlíde">
              <a:extLst>
                <a:ext uri="{FF2B5EF4-FFF2-40B4-BE49-F238E27FC236}">
                  <a16:creationId xmlns="" xmlns:a16="http://schemas.microsoft.com/office/drawing/2014/main" id="{040C3EE3-E063-4072-9665-59287D55B495}"/>
                </a:ext>
              </a:extLst>
            </p:cNvPr>
            <p:cNvSpPr/>
            <p:nvPr/>
          </p:nvSpPr>
          <p:spPr bwMode="auto">
            <a:xfrm>
              <a:off x="0" y="1520788"/>
              <a:ext cx="6023992" cy="763285"/>
            </a:xfrm>
            <a:prstGeom prst="rect">
              <a:avLst/>
            </a:prstGeom>
            <a:solidFill>
              <a:schemeClr val="accent3"/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4" name="iSľïḍé">
              <a:extLst>
                <a:ext uri="{FF2B5EF4-FFF2-40B4-BE49-F238E27FC236}">
                  <a16:creationId xmlns="" xmlns:a16="http://schemas.microsoft.com/office/drawing/2014/main" id="{EBD4AE0C-AF67-4A8C-98C2-9A0877AF3B06}"/>
                </a:ext>
              </a:extLst>
            </p:cNvPr>
            <p:cNvSpPr/>
            <p:nvPr/>
          </p:nvSpPr>
          <p:spPr bwMode="auto">
            <a:xfrm>
              <a:off x="660400" y="2284073"/>
              <a:ext cx="5363592" cy="763285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5" name="íṧlidé">
              <a:extLst>
                <a:ext uri="{FF2B5EF4-FFF2-40B4-BE49-F238E27FC236}">
                  <a16:creationId xmlns="" xmlns:a16="http://schemas.microsoft.com/office/drawing/2014/main" id="{4B50F6ED-D789-40BC-B639-B8A8312E6746}"/>
                </a:ext>
              </a:extLst>
            </p:cNvPr>
            <p:cNvSpPr/>
            <p:nvPr/>
          </p:nvSpPr>
          <p:spPr bwMode="auto">
            <a:xfrm>
              <a:off x="660400" y="3047358"/>
              <a:ext cx="5363592" cy="763285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6" name="îŝļidé">
              <a:extLst>
                <a:ext uri="{FF2B5EF4-FFF2-40B4-BE49-F238E27FC236}">
                  <a16:creationId xmlns="" xmlns:a16="http://schemas.microsoft.com/office/drawing/2014/main" id="{D5D76ADD-DC50-4035-A1C5-60E24992A8F8}"/>
                </a:ext>
              </a:extLst>
            </p:cNvPr>
            <p:cNvSpPr/>
            <p:nvPr/>
          </p:nvSpPr>
          <p:spPr bwMode="auto">
            <a:xfrm>
              <a:off x="660400" y="3810642"/>
              <a:ext cx="5363592" cy="763285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iṣļíḑe">
              <a:extLst>
                <a:ext uri="{FF2B5EF4-FFF2-40B4-BE49-F238E27FC236}">
                  <a16:creationId xmlns="" xmlns:a16="http://schemas.microsoft.com/office/drawing/2014/main" id="{7B379009-3205-4177-B85C-DC4C4F5F2E87}"/>
                </a:ext>
              </a:extLst>
            </p:cNvPr>
            <p:cNvSpPr/>
            <p:nvPr/>
          </p:nvSpPr>
          <p:spPr bwMode="auto">
            <a:xfrm>
              <a:off x="5642349" y="3810640"/>
              <a:ext cx="763287" cy="763287"/>
            </a:xfrm>
            <a:prstGeom prst="diamond">
              <a:avLst/>
            </a:prstGeom>
            <a:solidFill>
              <a:schemeClr val="accent1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8" name="ïśļide">
              <a:extLst>
                <a:ext uri="{FF2B5EF4-FFF2-40B4-BE49-F238E27FC236}">
                  <a16:creationId xmlns="" xmlns:a16="http://schemas.microsoft.com/office/drawing/2014/main" id="{456DC5BC-A4B9-4FCF-A553-2D0CC528E49A}"/>
                </a:ext>
              </a:extLst>
            </p:cNvPr>
            <p:cNvSpPr/>
            <p:nvPr/>
          </p:nvSpPr>
          <p:spPr bwMode="auto">
            <a:xfrm>
              <a:off x="5642349" y="3047356"/>
              <a:ext cx="763287" cy="763287"/>
            </a:xfrm>
            <a:prstGeom prst="diamond">
              <a:avLst/>
            </a:prstGeom>
            <a:solidFill>
              <a:schemeClr val="accent1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9" name="iṧľîḍè">
              <a:extLst>
                <a:ext uri="{FF2B5EF4-FFF2-40B4-BE49-F238E27FC236}">
                  <a16:creationId xmlns="" xmlns:a16="http://schemas.microsoft.com/office/drawing/2014/main" id="{90D94492-9C5B-444D-A235-F4ABF6997793}"/>
                </a:ext>
              </a:extLst>
            </p:cNvPr>
            <p:cNvSpPr/>
            <p:nvPr/>
          </p:nvSpPr>
          <p:spPr bwMode="auto">
            <a:xfrm>
              <a:off x="5642349" y="2284072"/>
              <a:ext cx="763287" cy="763287"/>
            </a:xfrm>
            <a:prstGeom prst="diamond">
              <a:avLst/>
            </a:prstGeom>
            <a:solidFill>
              <a:schemeClr val="accent1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10" name="íṧľídê">
              <a:extLst>
                <a:ext uri="{FF2B5EF4-FFF2-40B4-BE49-F238E27FC236}">
                  <a16:creationId xmlns="" xmlns:a16="http://schemas.microsoft.com/office/drawing/2014/main" id="{D7F41323-89FF-4D0D-8984-85A237F1F991}"/>
                </a:ext>
              </a:extLst>
            </p:cNvPr>
            <p:cNvSpPr/>
            <p:nvPr/>
          </p:nvSpPr>
          <p:spPr bwMode="auto">
            <a:xfrm>
              <a:off x="5642349" y="1520788"/>
              <a:ext cx="763287" cy="763287"/>
            </a:xfrm>
            <a:prstGeom prst="diamond">
              <a:avLst/>
            </a:prstGeom>
            <a:solidFill>
              <a:schemeClr val="accent3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11" name="îṣliḍè">
              <a:extLst>
                <a:ext uri="{FF2B5EF4-FFF2-40B4-BE49-F238E27FC236}">
                  <a16:creationId xmlns="" xmlns:a16="http://schemas.microsoft.com/office/drawing/2014/main" id="{A6680457-CD7A-4D0D-AEBD-44D83C6E1F04}"/>
                </a:ext>
              </a:extLst>
            </p:cNvPr>
            <p:cNvSpPr/>
            <p:nvPr/>
          </p:nvSpPr>
          <p:spPr bwMode="auto">
            <a:xfrm>
              <a:off x="6405636" y="1603918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2" name="íṧlîdè">
              <a:extLst>
                <a:ext uri="{FF2B5EF4-FFF2-40B4-BE49-F238E27FC236}">
                  <a16:creationId xmlns="" xmlns:a16="http://schemas.microsoft.com/office/drawing/2014/main" id="{53D426C8-CC56-4095-92B1-E1B3B6B326AF}"/>
                </a:ext>
              </a:extLst>
            </p:cNvPr>
            <p:cNvSpPr/>
            <p:nvPr/>
          </p:nvSpPr>
          <p:spPr bwMode="auto">
            <a:xfrm>
              <a:off x="6405636" y="2367190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3" name="îŝľiďe">
              <a:extLst>
                <a:ext uri="{FF2B5EF4-FFF2-40B4-BE49-F238E27FC236}">
                  <a16:creationId xmlns="" xmlns:a16="http://schemas.microsoft.com/office/drawing/2014/main" id="{6FF58027-2590-44B3-91E8-A7BA149E676A}"/>
                </a:ext>
              </a:extLst>
            </p:cNvPr>
            <p:cNvSpPr/>
            <p:nvPr/>
          </p:nvSpPr>
          <p:spPr bwMode="auto">
            <a:xfrm>
              <a:off x="6405636" y="3130480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4" name="ïsḷíde">
              <a:extLst>
                <a:ext uri="{FF2B5EF4-FFF2-40B4-BE49-F238E27FC236}">
                  <a16:creationId xmlns="" xmlns:a16="http://schemas.microsoft.com/office/drawing/2014/main" id="{F53C0268-7C58-47F0-A7B5-E708AE0ED474}"/>
                </a:ext>
              </a:extLst>
            </p:cNvPr>
            <p:cNvSpPr/>
            <p:nvPr/>
          </p:nvSpPr>
          <p:spPr bwMode="auto">
            <a:xfrm>
              <a:off x="6405636" y="3893761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5" name="iSliḑè">
              <a:extLst>
                <a:ext uri="{FF2B5EF4-FFF2-40B4-BE49-F238E27FC236}">
                  <a16:creationId xmlns="" xmlns:a16="http://schemas.microsoft.com/office/drawing/2014/main" id="{2581455D-7CDD-487D-9B22-D5D7E4B0B33F}"/>
                </a:ext>
              </a:extLst>
            </p:cNvPr>
            <p:cNvSpPr txBox="1"/>
            <p:nvPr/>
          </p:nvSpPr>
          <p:spPr bwMode="auto">
            <a:xfrm>
              <a:off x="651000" y="1520786"/>
              <a:ext cx="2295000" cy="763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 fontScale="925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4000" b="1" dirty="0">
                  <a:solidFill>
                    <a:schemeClr val="bg1"/>
                  </a:solidFill>
                </a:rPr>
                <a:t>Contents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101BF7E2-E27A-4D5C-856A-78F60A389B53}"/>
                </a:ext>
              </a:extLst>
            </p:cNvPr>
            <p:cNvCxnSpPr/>
            <p:nvPr/>
          </p:nvCxnSpPr>
          <p:spPr>
            <a:xfrm>
              <a:off x="6276000" y="2284072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BA850E84-CD9C-4C44-8A77-B30D878B0624}"/>
                </a:ext>
              </a:extLst>
            </p:cNvPr>
            <p:cNvCxnSpPr/>
            <p:nvPr/>
          </p:nvCxnSpPr>
          <p:spPr>
            <a:xfrm>
              <a:off x="6276000" y="3047356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6589E287-4183-4044-82C5-F64C07D69B86}"/>
                </a:ext>
              </a:extLst>
            </p:cNvPr>
            <p:cNvCxnSpPr/>
            <p:nvPr/>
          </p:nvCxnSpPr>
          <p:spPr>
            <a:xfrm>
              <a:off x="6276000" y="3810640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A1F7AEE8-BB11-40C1-8259-F2F18EE5A69A}"/>
                </a:ext>
              </a:extLst>
            </p:cNvPr>
            <p:cNvCxnSpPr/>
            <p:nvPr/>
          </p:nvCxnSpPr>
          <p:spPr>
            <a:xfrm>
              <a:off x="6276000" y="4573927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2548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FFA311C-7545-4E5E-B5B5-B990D903F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37A6C2F-6839-4119-8F5D-D0169A846D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1fb93039-9820-49f2-a2d8-03677a8acbc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1B0AC63-C013-4E11-BD81-35D7EB5A5D3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" y="0"/>
            <a:ext cx="11517714" cy="6858000"/>
            <a:chOff x="-1" y="0"/>
            <a:chExt cx="11517714" cy="6858000"/>
          </a:xfrm>
        </p:grpSpPr>
        <p:sp>
          <p:nvSpPr>
            <p:cNvPr id="6" name="ïSļïḋé">
              <a:extLst>
                <a:ext uri="{FF2B5EF4-FFF2-40B4-BE49-F238E27FC236}">
                  <a16:creationId xmlns="" xmlns:a16="http://schemas.microsoft.com/office/drawing/2014/main" id="{571BC4E1-AA74-4F16-BA7F-62B8EE6C7429}"/>
                </a:ext>
              </a:extLst>
            </p:cNvPr>
            <p:cNvSpPr/>
            <p:nvPr/>
          </p:nvSpPr>
          <p:spPr>
            <a:xfrm>
              <a:off x="-1" y="0"/>
              <a:ext cx="6771001" cy="6858000"/>
            </a:xfrm>
            <a:prstGeom prst="roundRect">
              <a:avLst>
                <a:gd name="adj" fmla="val 0"/>
              </a:avLst>
            </a:prstGeom>
            <a:blipFill>
              <a:blip r:embed="rId3"/>
              <a:stretch>
                <a:fillRect l="-26044" r="-25943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7" name="iŝḷiďè">
              <a:extLst>
                <a:ext uri="{FF2B5EF4-FFF2-40B4-BE49-F238E27FC236}">
                  <a16:creationId xmlns="" xmlns:a16="http://schemas.microsoft.com/office/drawing/2014/main" id="{728B7CBF-B995-4ECA-AE37-2A3B4D792ADA}"/>
                </a:ext>
              </a:extLst>
            </p:cNvPr>
            <p:cNvSpPr/>
            <p:nvPr/>
          </p:nvSpPr>
          <p:spPr>
            <a:xfrm>
              <a:off x="669924" y="0"/>
              <a:ext cx="4571075" cy="6858000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70000"/>
              </a:schemeClr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sz="2000" b="1"/>
            </a:p>
          </p:txBody>
        </p:sp>
        <p:sp>
          <p:nvSpPr>
            <p:cNvPr id="8" name="ïşľiďe">
              <a:extLst>
                <a:ext uri="{FF2B5EF4-FFF2-40B4-BE49-F238E27FC236}">
                  <a16:creationId xmlns="" xmlns:a16="http://schemas.microsoft.com/office/drawing/2014/main" id="{0EEAB81C-4911-434D-B745-D01AEAFD1096}"/>
                </a:ext>
              </a:extLst>
            </p:cNvPr>
            <p:cNvSpPr/>
            <p:nvPr/>
          </p:nvSpPr>
          <p:spPr>
            <a:xfrm>
              <a:off x="6927713" y="4088283"/>
              <a:ext cx="4590000" cy="187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</a:t>
              </a:r>
              <a:r>
                <a:rPr lang="en-US" altLang="zh-CN" sz="1100" dirty="0" err="1"/>
                <a:t>fluent.Theme</a:t>
              </a:r>
              <a:r>
                <a:rPr lang="en-US" altLang="zh-CN" sz="1100" dirty="0"/>
                <a:t> color makes PPT more convenient to </a:t>
              </a:r>
              <a:r>
                <a:rPr lang="en-US" altLang="zh-CN" sz="1100" dirty="0" err="1"/>
                <a:t>change.Adjust</a:t>
              </a:r>
              <a:r>
                <a:rPr lang="en-US" altLang="zh-CN" sz="1100" dirty="0"/>
                <a:t> the spacing to adapt to Chinese typesetting, use the reference line in PPT.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Supporting text here.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9" name="ïślïḑe">
              <a:extLst>
                <a:ext uri="{FF2B5EF4-FFF2-40B4-BE49-F238E27FC236}">
                  <a16:creationId xmlns="" xmlns:a16="http://schemas.microsoft.com/office/drawing/2014/main" id="{227EAFA7-6BD8-421F-8FAF-A543E0A1C3A7}"/>
                </a:ext>
              </a:extLst>
            </p:cNvPr>
            <p:cNvSpPr txBox="1"/>
            <p:nvPr/>
          </p:nvSpPr>
          <p:spPr bwMode="auto">
            <a:xfrm>
              <a:off x="6927713" y="2918283"/>
              <a:ext cx="45900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iSḻíďe">
              <a:extLst>
                <a:ext uri="{FF2B5EF4-FFF2-40B4-BE49-F238E27FC236}">
                  <a16:creationId xmlns="" xmlns:a16="http://schemas.microsoft.com/office/drawing/2014/main" id="{227EAFA7-6BD8-421F-8FAF-A543E0A1C3A7}"/>
                </a:ext>
              </a:extLst>
            </p:cNvPr>
            <p:cNvSpPr txBox="1"/>
            <p:nvPr/>
          </p:nvSpPr>
          <p:spPr bwMode="auto">
            <a:xfrm>
              <a:off x="6927713" y="3360087"/>
              <a:ext cx="4590000" cy="59319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1" name="ísḻiḓe">
              <a:extLst>
                <a:ext uri="{FF2B5EF4-FFF2-40B4-BE49-F238E27FC236}">
                  <a16:creationId xmlns="" xmlns:a16="http://schemas.microsoft.com/office/drawing/2014/main" id="{791BB12B-58F7-4D5C-9471-E4DF81654F7A}"/>
                </a:ext>
              </a:extLst>
            </p:cNvPr>
            <p:cNvSpPr txBox="1"/>
            <p:nvPr/>
          </p:nvSpPr>
          <p:spPr>
            <a:xfrm>
              <a:off x="782424" y="1135063"/>
              <a:ext cx="4346075" cy="178322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254B06B-0BB0-4532-9A30-F1B70FE05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accent1"/>
                </a:solidFill>
              </a:rPr>
              <a:t>Click to edit Master title style</a:t>
            </a:r>
            <a:endParaRPr lang="zh-CN" alt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195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8EF41E0-97C6-4C75-A6EE-C25D447A6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DD21AE2-3610-43FB-9561-C2B3ABB14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55BBDD9-94E9-4F21-9FD3-E3AA2DE1A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319b1377-74b8-43b7-9029-41aa7878dff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1BCFCC7-BD69-4886-A4B2-7F067EEEA4B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1000" y="1584001"/>
            <a:ext cx="10867902" cy="4562797"/>
            <a:chOff x="651000" y="1584003"/>
            <a:chExt cx="10867902" cy="4562797"/>
          </a:xfrm>
        </p:grpSpPr>
        <p:grpSp>
          <p:nvGrpSpPr>
            <p:cNvPr id="6" name="í$liḓé">
              <a:extLst>
                <a:ext uri="{FF2B5EF4-FFF2-40B4-BE49-F238E27FC236}">
                  <a16:creationId xmlns="" xmlns:a16="http://schemas.microsoft.com/office/drawing/2014/main" id="{814CE815-69E0-4271-8D76-2CA79FFBE159}"/>
                </a:ext>
              </a:extLst>
            </p:cNvPr>
            <p:cNvGrpSpPr/>
            <p:nvPr/>
          </p:nvGrpSpPr>
          <p:grpSpPr>
            <a:xfrm>
              <a:off x="3948376" y="1584003"/>
              <a:ext cx="4295253" cy="3288383"/>
              <a:chOff x="4179643" y="2132856"/>
              <a:chExt cx="3832714" cy="2934268"/>
            </a:xfrm>
          </p:grpSpPr>
          <p:sp>
            <p:nvSpPr>
              <p:cNvPr id="19" name="î$ļïďe">
                <a:extLst>
                  <a:ext uri="{FF2B5EF4-FFF2-40B4-BE49-F238E27FC236}">
                    <a16:creationId xmlns="" xmlns:a16="http://schemas.microsoft.com/office/drawing/2014/main" id="{ADBCDBE4-D954-4DCC-B9A0-728E1AE9BEAD}"/>
                  </a:ext>
                </a:extLst>
              </p:cNvPr>
              <p:cNvSpPr/>
              <p:nvPr/>
            </p:nvSpPr>
            <p:spPr>
              <a:xfrm rot="878204">
                <a:off x="4179643" y="4264127"/>
                <a:ext cx="3518329" cy="121326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şlíḓè">
                <a:extLst>
                  <a:ext uri="{FF2B5EF4-FFF2-40B4-BE49-F238E27FC236}">
                    <a16:creationId xmlns="" xmlns:a16="http://schemas.microsoft.com/office/drawing/2014/main" id="{1FE4C104-45B2-4FB3-A6B9-A11A1E98413A}"/>
                  </a:ext>
                </a:extLst>
              </p:cNvPr>
              <p:cNvSpPr/>
              <p:nvPr/>
            </p:nvSpPr>
            <p:spPr>
              <a:xfrm rot="878204">
                <a:off x="4316588" y="3470418"/>
                <a:ext cx="1297137" cy="432377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ślîḋé">
                <a:extLst>
                  <a:ext uri="{FF2B5EF4-FFF2-40B4-BE49-F238E27FC236}">
                    <a16:creationId xmlns="" xmlns:a16="http://schemas.microsoft.com/office/drawing/2014/main" id="{55DACD13-D4A4-4F5A-B77C-E6BE05A74914}"/>
                  </a:ext>
                </a:extLst>
              </p:cNvPr>
              <p:cNvSpPr/>
              <p:nvPr/>
            </p:nvSpPr>
            <p:spPr>
              <a:xfrm rot="878204">
                <a:off x="4441350" y="2992708"/>
                <a:ext cx="1297137" cy="432377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$1íḓé">
                <a:extLst>
                  <a:ext uri="{FF2B5EF4-FFF2-40B4-BE49-F238E27FC236}">
                    <a16:creationId xmlns="" xmlns:a16="http://schemas.microsoft.com/office/drawing/2014/main" id="{B53B3449-2A08-4DA6-B753-C6A3A5C770D2}"/>
                  </a:ext>
                </a:extLst>
              </p:cNvPr>
              <p:cNvSpPr/>
              <p:nvPr/>
            </p:nvSpPr>
            <p:spPr>
              <a:xfrm rot="878204">
                <a:off x="6465696" y="4031688"/>
                <a:ext cx="1297137" cy="432377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s1îḋè">
                <a:extLst>
                  <a:ext uri="{FF2B5EF4-FFF2-40B4-BE49-F238E27FC236}">
                    <a16:creationId xmlns="" xmlns:a16="http://schemas.microsoft.com/office/drawing/2014/main" id="{E172B2E4-4736-4B36-8013-529FB2426306}"/>
                  </a:ext>
                </a:extLst>
              </p:cNvPr>
              <p:cNvSpPr/>
              <p:nvPr/>
            </p:nvSpPr>
            <p:spPr>
              <a:xfrm rot="878204">
                <a:off x="6590459" y="3553978"/>
                <a:ext cx="1297137" cy="432377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šḻíḑè">
                <a:extLst>
                  <a:ext uri="{FF2B5EF4-FFF2-40B4-BE49-F238E27FC236}">
                    <a16:creationId xmlns="" xmlns:a16="http://schemas.microsoft.com/office/drawing/2014/main" id="{69C61690-2EA5-43B6-A716-775776FA946C}"/>
                  </a:ext>
                </a:extLst>
              </p:cNvPr>
              <p:cNvSpPr/>
              <p:nvPr/>
            </p:nvSpPr>
            <p:spPr>
              <a:xfrm rot="878204">
                <a:off x="6715220" y="3076268"/>
                <a:ext cx="1297137" cy="432377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s1iḍe">
                <a:extLst>
                  <a:ext uri="{FF2B5EF4-FFF2-40B4-BE49-F238E27FC236}">
                    <a16:creationId xmlns="" xmlns:a16="http://schemas.microsoft.com/office/drawing/2014/main" id="{7461F6B3-E65D-4933-81FD-369DEA3A2B5D}"/>
                  </a:ext>
                </a:extLst>
              </p:cNvPr>
              <p:cNvSpPr/>
              <p:nvPr/>
            </p:nvSpPr>
            <p:spPr>
              <a:xfrm>
                <a:off x="5545225" y="4453136"/>
                <a:ext cx="712215" cy="61397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$ḻíḓê">
                <a:extLst>
                  <a:ext uri="{FF2B5EF4-FFF2-40B4-BE49-F238E27FC236}">
                    <a16:creationId xmlns="" xmlns:a16="http://schemas.microsoft.com/office/drawing/2014/main" id="{02A49C0E-0B05-46B6-B9E7-3C9FA1E5F2DF}"/>
                  </a:ext>
                </a:extLst>
              </p:cNvPr>
              <p:cNvSpPr/>
              <p:nvPr/>
            </p:nvSpPr>
            <p:spPr>
              <a:xfrm>
                <a:off x="4441349" y="2132856"/>
                <a:ext cx="1297137" cy="432377"/>
              </a:xfrm>
              <a:prstGeom prst="round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 defTabSz="914378"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" name="išḷíde">
                <a:extLst>
                  <a:ext uri="{FF2B5EF4-FFF2-40B4-BE49-F238E27FC236}">
                    <a16:creationId xmlns="" xmlns:a16="http://schemas.microsoft.com/office/drawing/2014/main" id="{06935345-5BCE-419B-8F99-7F1D572114B7}"/>
                  </a:ext>
                </a:extLst>
              </p:cNvPr>
              <p:cNvSpPr/>
              <p:nvPr/>
            </p:nvSpPr>
            <p:spPr>
              <a:xfrm>
                <a:off x="6715219" y="2132856"/>
                <a:ext cx="1297137" cy="432377"/>
              </a:xfrm>
              <a:prstGeom prst="round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lvl="0" algn="ctr" defTabSz="914378">
                  <a:defRPr/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</a:t>
                </a:r>
                <a:endParaRPr lang="zh-CN" altLang="en-US" b="1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28" name="直接连接符 27">
                <a:extLst>
                  <a:ext uri="{FF2B5EF4-FFF2-40B4-BE49-F238E27FC236}">
                    <a16:creationId xmlns="" xmlns:a16="http://schemas.microsoft.com/office/drawing/2014/main" id="{0F00F5B1-1246-49A1-B5A0-0BC6E7FB929B}"/>
                  </a:ext>
                </a:extLst>
              </p:cNvPr>
              <p:cNvCxnSpPr/>
              <p:nvPr/>
            </p:nvCxnSpPr>
            <p:spPr>
              <a:xfrm>
                <a:off x="5089918" y="5067124"/>
                <a:ext cx="1625301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íṩḻîḓè">
              <a:extLst>
                <a:ext uri="{FF2B5EF4-FFF2-40B4-BE49-F238E27FC236}">
                  <a16:creationId xmlns="" xmlns:a16="http://schemas.microsoft.com/office/drawing/2014/main" id="{3B14B428-721D-4F67-B829-34E84BAA8218}"/>
                </a:ext>
              </a:extLst>
            </p:cNvPr>
            <p:cNvGrpSpPr/>
            <p:nvPr/>
          </p:nvGrpSpPr>
          <p:grpSpPr>
            <a:xfrm>
              <a:off x="673100" y="2344050"/>
              <a:ext cx="3127900" cy="1017430"/>
              <a:chOff x="8661000" y="1781570"/>
              <a:chExt cx="2295000" cy="1017430"/>
            </a:xfrm>
          </p:grpSpPr>
          <p:sp>
            <p:nvSpPr>
              <p:cNvPr id="17" name="îṡľïḑê">
                <a:extLst>
                  <a:ext uri="{FF2B5EF4-FFF2-40B4-BE49-F238E27FC236}">
                    <a16:creationId xmlns="" xmlns:a16="http://schemas.microsoft.com/office/drawing/2014/main" id="{68DCE07D-D1A4-4ED3-9350-66A927DC4E33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8" name="işḷïdê">
                <a:extLst>
                  <a:ext uri="{FF2B5EF4-FFF2-40B4-BE49-F238E27FC236}">
                    <a16:creationId xmlns="" xmlns:a16="http://schemas.microsoft.com/office/drawing/2014/main" id="{744DB599-BA4D-400A-9231-236FFCD7603F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8" name="ísļîde">
              <a:extLst>
                <a:ext uri="{FF2B5EF4-FFF2-40B4-BE49-F238E27FC236}">
                  <a16:creationId xmlns="" xmlns:a16="http://schemas.microsoft.com/office/drawing/2014/main" id="{C246630E-1BC4-45E4-A80A-8A882EE81FAD}"/>
                </a:ext>
              </a:extLst>
            </p:cNvPr>
            <p:cNvSpPr txBox="1"/>
            <p:nvPr/>
          </p:nvSpPr>
          <p:spPr>
            <a:xfrm>
              <a:off x="673100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E7565A14-4D92-421E-8D11-8263899A8DE5}"/>
                </a:ext>
              </a:extLst>
            </p:cNvPr>
            <p:cNvCxnSpPr>
              <a:cxnSpLocks/>
            </p:cNvCxnSpPr>
            <p:nvPr/>
          </p:nvCxnSpPr>
          <p:spPr>
            <a:xfrm>
              <a:off x="651000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íṣ1ïdé">
              <a:extLst>
                <a:ext uri="{FF2B5EF4-FFF2-40B4-BE49-F238E27FC236}">
                  <a16:creationId xmlns="" xmlns:a16="http://schemas.microsoft.com/office/drawing/2014/main" id="{313C98D5-FD87-4FB5-908F-DF43675F7361}"/>
                </a:ext>
              </a:extLst>
            </p:cNvPr>
            <p:cNvGrpSpPr/>
            <p:nvPr/>
          </p:nvGrpSpPr>
          <p:grpSpPr>
            <a:xfrm>
              <a:off x="8385267" y="2344050"/>
              <a:ext cx="3127900" cy="1017430"/>
              <a:chOff x="8661000" y="1781570"/>
              <a:chExt cx="2295000" cy="1017430"/>
            </a:xfrm>
          </p:grpSpPr>
          <p:sp>
            <p:nvSpPr>
              <p:cNvPr id="15" name="îṣḷïḋè">
                <a:extLst>
                  <a:ext uri="{FF2B5EF4-FFF2-40B4-BE49-F238E27FC236}">
                    <a16:creationId xmlns="" xmlns:a16="http://schemas.microsoft.com/office/drawing/2014/main" id="{6676CECC-F18C-4072-9044-53D3059F0C8D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16" name="ïšľiḍè">
                <a:extLst>
                  <a:ext uri="{FF2B5EF4-FFF2-40B4-BE49-F238E27FC236}">
                    <a16:creationId xmlns="" xmlns:a16="http://schemas.microsoft.com/office/drawing/2014/main" id="{437912B5-1A7B-4968-B438-FA44FBC2DF58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 lnSpcReduction="10000"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200" dirty="0"/>
                  <a:t>Copy paste fonts. Choose the only option to retain text.…</a:t>
                </a:r>
                <a:r>
                  <a:rPr lang="de-DE" sz="1200" dirty="0"/>
                  <a:t>.</a:t>
                </a:r>
              </a:p>
            </p:txBody>
          </p:sp>
        </p:grpSp>
        <p:sp>
          <p:nvSpPr>
            <p:cNvPr id="11" name="îşḷïḓè">
              <a:extLst>
                <a:ext uri="{FF2B5EF4-FFF2-40B4-BE49-F238E27FC236}">
                  <a16:creationId xmlns="" xmlns:a16="http://schemas.microsoft.com/office/drawing/2014/main" id="{CA9AC81F-F69E-477D-9458-2DC1217A2449}"/>
                </a:ext>
              </a:extLst>
            </p:cNvPr>
            <p:cNvSpPr txBox="1"/>
            <p:nvPr/>
          </p:nvSpPr>
          <p:spPr>
            <a:xfrm>
              <a:off x="8385267" y="412922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sp>
          <p:nvSpPr>
            <p:cNvPr id="12" name="išļíďè">
              <a:extLst>
                <a:ext uri="{FF2B5EF4-FFF2-40B4-BE49-F238E27FC236}">
                  <a16:creationId xmlns="" xmlns:a16="http://schemas.microsoft.com/office/drawing/2014/main" id="{9063A801-F04E-4FFD-8D1E-669EC3EA55F5}"/>
                </a:ext>
              </a:extLst>
            </p:cNvPr>
            <p:cNvSpPr txBox="1"/>
            <p:nvPr/>
          </p:nvSpPr>
          <p:spPr>
            <a:xfrm>
              <a:off x="8385267" y="5521882"/>
              <a:ext cx="312790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rmAutofit lnSpcReduction="10000"/>
            </a:bodyPr>
            <a:lstStyle/>
            <a:p>
              <a:pPr algn="r"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B751AFCE-300C-4137-B1C2-632DD72EE69C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3863486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="" xmlns:a16="http://schemas.microsoft.com/office/drawing/2014/main" id="{52738EE2-0815-40B2-ADFB-A4BE0B4765D9}"/>
                </a:ext>
              </a:extLst>
            </p:cNvPr>
            <p:cNvCxnSpPr>
              <a:cxnSpLocks/>
            </p:cNvCxnSpPr>
            <p:nvPr/>
          </p:nvCxnSpPr>
          <p:spPr>
            <a:xfrm>
              <a:off x="8363167" y="5113295"/>
              <a:ext cx="3155735" cy="0"/>
            </a:xfrm>
            <a:prstGeom prst="line">
              <a:avLst/>
            </a:prstGeom>
            <a:ln w="3175" cap="rnd">
              <a:solidFill>
                <a:schemeClr val="tx2">
                  <a:lumMod val="40000"/>
                  <a:lumOff val="6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5463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53037B4-1F03-49FD-B3B3-F67F62891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737DF1A-80E1-41AB-AC81-C97965A5C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9342C74-900F-4991-AA23-207CC0339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ea8196ce-cd1a-4fec-a71d-d24a165c23f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7AE02F8-F1CF-4DBE-8C81-4715D15F3F4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1109" y="1391756"/>
            <a:ext cx="10799378" cy="4464496"/>
            <a:chOff x="721109" y="1391756"/>
            <a:chExt cx="10799378" cy="4464496"/>
          </a:xfrm>
        </p:grpSpPr>
        <p:grpSp>
          <p:nvGrpSpPr>
            <p:cNvPr id="6" name="ïṩ1íḋê">
              <a:extLst>
                <a:ext uri="{FF2B5EF4-FFF2-40B4-BE49-F238E27FC236}">
                  <a16:creationId xmlns="" xmlns:a16="http://schemas.microsoft.com/office/drawing/2014/main" id="{7A949CA5-5375-4259-96F7-0C7B1E228776}"/>
                </a:ext>
              </a:extLst>
            </p:cNvPr>
            <p:cNvGrpSpPr/>
            <p:nvPr/>
          </p:nvGrpSpPr>
          <p:grpSpPr>
            <a:xfrm>
              <a:off x="721109" y="1484784"/>
              <a:ext cx="3307537" cy="4199806"/>
              <a:chOff x="1416748" y="1485488"/>
              <a:chExt cx="3227861" cy="4098637"/>
            </a:xfrm>
          </p:grpSpPr>
          <p:grpSp>
            <p:nvGrpSpPr>
              <p:cNvPr id="28" name="ïṥḻîḑe">
                <a:extLst>
                  <a:ext uri="{FF2B5EF4-FFF2-40B4-BE49-F238E27FC236}">
                    <a16:creationId xmlns="" xmlns:a16="http://schemas.microsoft.com/office/drawing/2014/main" id="{DF7163D7-5070-49D5-802E-82F9BA2412B9}"/>
                  </a:ext>
                </a:extLst>
              </p:cNvPr>
              <p:cNvGrpSpPr/>
              <p:nvPr/>
            </p:nvGrpSpPr>
            <p:grpSpPr>
              <a:xfrm>
                <a:off x="1416748" y="1485488"/>
                <a:ext cx="3227861" cy="4098637"/>
                <a:chOff x="1416748" y="1485488"/>
                <a:chExt cx="3227861" cy="4098637"/>
              </a:xfrm>
            </p:grpSpPr>
            <p:sp>
              <p:nvSpPr>
                <p:cNvPr id="37" name="ïSḷïḋê">
                  <a:extLst>
                    <a:ext uri="{FF2B5EF4-FFF2-40B4-BE49-F238E27FC236}">
                      <a16:creationId xmlns="" xmlns:a16="http://schemas.microsoft.com/office/drawing/2014/main" id="{5C4A153C-72D8-45EB-9577-9A673016E5E8}"/>
                    </a:ext>
                  </a:extLst>
                </p:cNvPr>
                <p:cNvSpPr/>
                <p:nvPr/>
              </p:nvSpPr>
              <p:spPr bwMode="auto">
                <a:xfrm>
                  <a:off x="1975274" y="4686140"/>
                  <a:ext cx="380771" cy="274472"/>
                </a:xfrm>
                <a:custGeom>
                  <a:avLst/>
                  <a:gdLst>
                    <a:gd name="T0" fmla="*/ 38 w 101"/>
                    <a:gd name="T1" fmla="*/ 73 h 73"/>
                    <a:gd name="T2" fmla="*/ 38 w 101"/>
                    <a:gd name="T3" fmla="*/ 62 h 73"/>
                    <a:gd name="T4" fmla="*/ 46 w 101"/>
                    <a:gd name="T5" fmla="*/ 50 h 73"/>
                    <a:gd name="T6" fmla="*/ 10 w 101"/>
                    <a:gd name="T7" fmla="*/ 33 h 73"/>
                    <a:gd name="T8" fmla="*/ 3 w 101"/>
                    <a:gd name="T9" fmla="*/ 0 h 73"/>
                    <a:gd name="T10" fmla="*/ 98 w 101"/>
                    <a:gd name="T11" fmla="*/ 2 h 73"/>
                    <a:gd name="T12" fmla="*/ 68 w 101"/>
                    <a:gd name="T13" fmla="*/ 42 h 73"/>
                    <a:gd name="T14" fmla="*/ 56 w 101"/>
                    <a:gd name="T15" fmla="*/ 62 h 73"/>
                    <a:gd name="T16" fmla="*/ 68 w 101"/>
                    <a:gd name="T17" fmla="*/ 68 h 73"/>
                    <a:gd name="T18" fmla="*/ 38 w 101"/>
                    <a:gd name="T19" fmla="*/ 65 h 73"/>
                    <a:gd name="T20" fmla="*/ 38 w 101"/>
                    <a:gd name="T21" fmla="*/ 70 h 73"/>
                    <a:gd name="T22" fmla="*/ 65 w 101"/>
                    <a:gd name="T23" fmla="*/ 68 h 73"/>
                    <a:gd name="T24" fmla="*/ 53 w 101"/>
                    <a:gd name="T25" fmla="*/ 65 h 73"/>
                    <a:gd name="T26" fmla="*/ 54 w 101"/>
                    <a:gd name="T27" fmla="*/ 47 h 73"/>
                    <a:gd name="T28" fmla="*/ 67 w 101"/>
                    <a:gd name="T29" fmla="*/ 39 h 73"/>
                    <a:gd name="T30" fmla="*/ 88 w 101"/>
                    <a:gd name="T31" fmla="*/ 31 h 73"/>
                    <a:gd name="T32" fmla="*/ 5 w 101"/>
                    <a:gd name="T33" fmla="*/ 3 h 73"/>
                    <a:gd name="T34" fmla="*/ 33 w 101"/>
                    <a:gd name="T35" fmla="*/ 39 h 73"/>
                    <a:gd name="T36" fmla="*/ 34 w 101"/>
                    <a:gd name="T37" fmla="*/ 39 h 73"/>
                    <a:gd name="T38" fmla="*/ 49 w 101"/>
                    <a:gd name="T39" fmla="*/ 48 h 73"/>
                    <a:gd name="T40" fmla="*/ 38 w 101"/>
                    <a:gd name="T41" fmla="*/ 65 h 73"/>
                    <a:gd name="T42" fmla="*/ 71 w 101"/>
                    <a:gd name="T43" fmla="*/ 31 h 73"/>
                    <a:gd name="T44" fmla="*/ 78 w 101"/>
                    <a:gd name="T45" fmla="*/ 7 h 73"/>
                    <a:gd name="T46" fmla="*/ 91 w 101"/>
                    <a:gd name="T47" fmla="*/ 8 h 73"/>
                    <a:gd name="T48" fmla="*/ 70 w 101"/>
                    <a:gd name="T49" fmla="*/ 34 h 73"/>
                    <a:gd name="T50" fmla="*/ 75 w 101"/>
                    <a:gd name="T51" fmla="*/ 30 h 73"/>
                    <a:gd name="T52" fmla="*/ 81 w 101"/>
                    <a:gd name="T53" fmla="*/ 10 h 73"/>
                    <a:gd name="T54" fmla="*/ 27 w 101"/>
                    <a:gd name="T55" fmla="*/ 34 h 73"/>
                    <a:gd name="T56" fmla="*/ 9 w 101"/>
                    <a:gd name="T57" fmla="*/ 7 h 73"/>
                    <a:gd name="T58" fmla="*/ 22 w 101"/>
                    <a:gd name="T59" fmla="*/ 9 h 73"/>
                    <a:gd name="T60" fmla="*/ 30 w 101"/>
                    <a:gd name="T61" fmla="*/ 34 h 73"/>
                    <a:gd name="T62" fmla="*/ 25 w 101"/>
                    <a:gd name="T63" fmla="*/ 30 h 73"/>
                    <a:gd name="T64" fmla="*/ 12 w 101"/>
                    <a:gd name="T65" fmla="*/ 1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1" h="73">
                      <a:moveTo>
                        <a:pt x="62" y="73"/>
                      </a:move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4" y="73"/>
                        <a:pt x="32" y="71"/>
                        <a:pt x="32" y="68"/>
                      </a:cubicBezTo>
                      <a:cubicBezTo>
                        <a:pt x="32" y="65"/>
                        <a:pt x="34" y="62"/>
                        <a:pt x="38" y="62"/>
                      </a:cubicBezTo>
                      <a:cubicBezTo>
                        <a:pt x="46" y="62"/>
                        <a:pt x="46" y="62"/>
                        <a:pt x="46" y="62"/>
                      </a:cubicBezTo>
                      <a:cubicBezTo>
                        <a:pt x="46" y="50"/>
                        <a:pt x="46" y="50"/>
                        <a:pt x="46" y="50"/>
                      </a:cubicBezTo>
                      <a:cubicBezTo>
                        <a:pt x="41" y="49"/>
                        <a:pt x="36" y="46"/>
                        <a:pt x="32" y="42"/>
                      </a:cubicBezTo>
                      <a:cubicBezTo>
                        <a:pt x="23" y="42"/>
                        <a:pt x="15" y="39"/>
                        <a:pt x="10" y="33"/>
                      </a:cubicBezTo>
                      <a:cubicBezTo>
                        <a:pt x="0" y="21"/>
                        <a:pt x="2" y="2"/>
                        <a:pt x="3" y="2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8" y="2"/>
                        <a:pt x="98" y="2"/>
                        <a:pt x="98" y="2"/>
                      </a:cubicBezTo>
                      <a:cubicBezTo>
                        <a:pt x="98" y="2"/>
                        <a:pt x="101" y="21"/>
                        <a:pt x="90" y="33"/>
                      </a:cubicBezTo>
                      <a:cubicBezTo>
                        <a:pt x="85" y="39"/>
                        <a:pt x="78" y="42"/>
                        <a:pt x="68" y="42"/>
                      </a:cubicBezTo>
                      <a:cubicBezTo>
                        <a:pt x="64" y="46"/>
                        <a:pt x="60" y="49"/>
                        <a:pt x="56" y="50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5" y="62"/>
                        <a:pt x="68" y="65"/>
                        <a:pt x="68" y="68"/>
                      </a:cubicBezTo>
                      <a:cubicBezTo>
                        <a:pt x="68" y="71"/>
                        <a:pt x="65" y="73"/>
                        <a:pt x="62" y="73"/>
                      </a:cubicBezTo>
                      <a:close/>
                      <a:moveTo>
                        <a:pt x="38" y="65"/>
                      </a:moveTo>
                      <a:cubicBezTo>
                        <a:pt x="36" y="65"/>
                        <a:pt x="35" y="66"/>
                        <a:pt x="35" y="68"/>
                      </a:cubicBezTo>
                      <a:cubicBezTo>
                        <a:pt x="35" y="69"/>
                        <a:pt x="36" y="70"/>
                        <a:pt x="38" y="70"/>
                      </a:cubicBezTo>
                      <a:cubicBezTo>
                        <a:pt x="62" y="70"/>
                        <a:pt x="62" y="70"/>
                        <a:pt x="62" y="70"/>
                      </a:cubicBezTo>
                      <a:cubicBezTo>
                        <a:pt x="64" y="70"/>
                        <a:pt x="65" y="69"/>
                        <a:pt x="65" y="68"/>
                      </a:cubicBezTo>
                      <a:cubicBezTo>
                        <a:pt x="65" y="66"/>
                        <a:pt x="64" y="65"/>
                        <a:pt x="62" y="65"/>
                      </a:cubicBezTo>
                      <a:cubicBezTo>
                        <a:pt x="53" y="65"/>
                        <a:pt x="53" y="65"/>
                        <a:pt x="53" y="65"/>
                      </a:cubicBezTo>
                      <a:cubicBezTo>
                        <a:pt x="53" y="48"/>
                        <a:pt x="53" y="48"/>
                        <a:pt x="53" y="48"/>
                      </a:cubicBezTo>
                      <a:cubicBezTo>
                        <a:pt x="54" y="47"/>
                        <a:pt x="54" y="47"/>
                        <a:pt x="54" y="47"/>
                      </a:cubicBezTo>
                      <a:cubicBezTo>
                        <a:pt x="58" y="46"/>
                        <a:pt x="63" y="44"/>
                        <a:pt x="66" y="39"/>
                      </a:cubicBezTo>
                      <a:cubicBezTo>
                        <a:pt x="67" y="39"/>
                        <a:pt x="67" y="39"/>
                        <a:pt x="67" y="39"/>
                      </a:cubicBezTo>
                      <a:cubicBezTo>
                        <a:pt x="68" y="39"/>
                        <a:pt x="68" y="39"/>
                        <a:pt x="68" y="39"/>
                      </a:cubicBezTo>
                      <a:cubicBezTo>
                        <a:pt x="77" y="39"/>
                        <a:pt x="83" y="36"/>
                        <a:pt x="88" y="31"/>
                      </a:cubicBezTo>
                      <a:cubicBezTo>
                        <a:pt x="96" y="22"/>
                        <a:pt x="96" y="8"/>
                        <a:pt x="9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8"/>
                        <a:pt x="5" y="22"/>
                        <a:pt x="13" y="31"/>
                      </a:cubicBezTo>
                      <a:cubicBezTo>
                        <a:pt x="17" y="36"/>
                        <a:pt x="24" y="39"/>
                        <a:pt x="33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4" y="39"/>
                        <a:pt x="34" y="39"/>
                        <a:pt x="34" y="39"/>
                      </a:cubicBezTo>
                      <a:cubicBezTo>
                        <a:pt x="38" y="44"/>
                        <a:pt x="43" y="47"/>
                        <a:pt x="47" y="48"/>
                      </a:cubicBezTo>
                      <a:cubicBezTo>
                        <a:pt x="49" y="48"/>
                        <a:pt x="49" y="48"/>
                        <a:pt x="49" y="48"/>
                      </a:cubicBezTo>
                      <a:cubicBezTo>
                        <a:pt x="49" y="65"/>
                        <a:pt x="49" y="65"/>
                        <a:pt x="49" y="65"/>
                      </a:cubicBezTo>
                      <a:lnTo>
                        <a:pt x="38" y="65"/>
                      </a:lnTo>
                      <a:close/>
                      <a:moveTo>
                        <a:pt x="70" y="34"/>
                      </a:moveTo>
                      <a:cubicBezTo>
                        <a:pt x="71" y="31"/>
                        <a:pt x="71" y="31"/>
                        <a:pt x="71" y="31"/>
                      </a:cubicBezTo>
                      <a:cubicBezTo>
                        <a:pt x="75" y="25"/>
                        <a:pt x="77" y="17"/>
                        <a:pt x="78" y="9"/>
                      </a:cubicBezTo>
                      <a:cubicBezTo>
                        <a:pt x="78" y="7"/>
                        <a:pt x="78" y="7"/>
                        <a:pt x="78" y="7"/>
                      </a:cubicBezTo>
                      <a:cubicBezTo>
                        <a:pt x="91" y="7"/>
                        <a:pt x="91" y="7"/>
                        <a:pt x="91" y="7"/>
                      </a:cubicBezTo>
                      <a:cubicBezTo>
                        <a:pt x="91" y="8"/>
                        <a:pt x="91" y="8"/>
                        <a:pt x="91" y="8"/>
                      </a:cubicBezTo>
                      <a:cubicBezTo>
                        <a:pt x="91" y="28"/>
                        <a:pt x="78" y="33"/>
                        <a:pt x="73" y="34"/>
                      </a:cubicBezTo>
                      <a:lnTo>
                        <a:pt x="70" y="34"/>
                      </a:lnTo>
                      <a:close/>
                      <a:moveTo>
                        <a:pt x="81" y="10"/>
                      </a:moveTo>
                      <a:cubicBezTo>
                        <a:pt x="80" y="17"/>
                        <a:pt x="78" y="24"/>
                        <a:pt x="75" y="30"/>
                      </a:cubicBezTo>
                      <a:cubicBezTo>
                        <a:pt x="81" y="28"/>
                        <a:pt x="88" y="23"/>
                        <a:pt x="88" y="10"/>
                      </a:cubicBezTo>
                      <a:lnTo>
                        <a:pt x="81" y="10"/>
                      </a:lnTo>
                      <a:close/>
                      <a:moveTo>
                        <a:pt x="30" y="34"/>
                      </a:moveTo>
                      <a:cubicBezTo>
                        <a:pt x="27" y="34"/>
                        <a:pt x="27" y="34"/>
                        <a:pt x="27" y="34"/>
                      </a:cubicBezTo>
                      <a:cubicBezTo>
                        <a:pt x="22" y="32"/>
                        <a:pt x="10" y="28"/>
                        <a:pt x="9" y="8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3" y="17"/>
                        <a:pt x="25" y="25"/>
                        <a:pt x="29" y="31"/>
                      </a:cubicBezTo>
                      <a:lnTo>
                        <a:pt x="30" y="34"/>
                      </a:lnTo>
                      <a:close/>
                      <a:moveTo>
                        <a:pt x="12" y="10"/>
                      </a:moveTo>
                      <a:cubicBezTo>
                        <a:pt x="13" y="23"/>
                        <a:pt x="19" y="28"/>
                        <a:pt x="25" y="30"/>
                      </a:cubicBezTo>
                      <a:cubicBezTo>
                        <a:pt x="22" y="24"/>
                        <a:pt x="20" y="17"/>
                        <a:pt x="19" y="10"/>
                      </a:cubicBezTo>
                      <a:lnTo>
                        <a:pt x="12" y="1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38" name="íşļïḍê">
                  <a:extLst>
                    <a:ext uri="{FF2B5EF4-FFF2-40B4-BE49-F238E27FC236}">
                      <a16:creationId xmlns="" xmlns:a16="http://schemas.microsoft.com/office/drawing/2014/main" id="{BF4873D9-906E-4193-AAC9-DC01AC0A794E}"/>
                    </a:ext>
                  </a:extLst>
                </p:cNvPr>
                <p:cNvGrpSpPr/>
                <p:nvPr/>
              </p:nvGrpSpPr>
              <p:grpSpPr>
                <a:xfrm>
                  <a:off x="3359518" y="4532488"/>
                  <a:ext cx="312551" cy="393463"/>
                  <a:chOff x="4541592" y="4960612"/>
                  <a:chExt cx="312551" cy="393463"/>
                </a:xfrm>
              </p:grpSpPr>
              <p:sp>
                <p:nvSpPr>
                  <p:cNvPr id="122" name="îsľiḑè">
                    <a:extLst>
                      <a:ext uri="{FF2B5EF4-FFF2-40B4-BE49-F238E27FC236}">
                        <a16:creationId xmlns="" xmlns:a16="http://schemas.microsoft.com/office/drawing/2014/main" id="{700ECFC8-A965-41F1-916A-F3504B2AEE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1592" y="4978064"/>
                    <a:ext cx="304617" cy="376011"/>
                  </a:xfrm>
                  <a:custGeom>
                    <a:avLst/>
                    <a:gdLst>
                      <a:gd name="T0" fmla="*/ 190 w 192"/>
                      <a:gd name="T1" fmla="*/ 29 h 237"/>
                      <a:gd name="T2" fmla="*/ 164 w 192"/>
                      <a:gd name="T3" fmla="*/ 67 h 237"/>
                      <a:gd name="T4" fmla="*/ 159 w 192"/>
                      <a:gd name="T5" fmla="*/ 71 h 237"/>
                      <a:gd name="T6" fmla="*/ 69 w 192"/>
                      <a:gd name="T7" fmla="*/ 199 h 237"/>
                      <a:gd name="T8" fmla="*/ 5 w 192"/>
                      <a:gd name="T9" fmla="*/ 230 h 237"/>
                      <a:gd name="T10" fmla="*/ 14 w 192"/>
                      <a:gd name="T11" fmla="*/ 164 h 237"/>
                      <a:gd name="T12" fmla="*/ 109 w 192"/>
                      <a:gd name="T13" fmla="*/ 36 h 237"/>
                      <a:gd name="T14" fmla="*/ 112 w 192"/>
                      <a:gd name="T15" fmla="*/ 34 h 237"/>
                      <a:gd name="T16" fmla="*/ 133 w 192"/>
                      <a:gd name="T17" fmla="*/ 3 h 237"/>
                      <a:gd name="T18" fmla="*/ 128 w 192"/>
                      <a:gd name="T19" fmla="*/ 0 h 237"/>
                      <a:gd name="T20" fmla="*/ 12 w 192"/>
                      <a:gd name="T21" fmla="*/ 161 h 237"/>
                      <a:gd name="T22" fmla="*/ 0 w 192"/>
                      <a:gd name="T23" fmla="*/ 237 h 237"/>
                      <a:gd name="T24" fmla="*/ 71 w 192"/>
                      <a:gd name="T25" fmla="*/ 204 h 237"/>
                      <a:gd name="T26" fmla="*/ 71 w 192"/>
                      <a:gd name="T27" fmla="*/ 204 h 237"/>
                      <a:gd name="T28" fmla="*/ 173 w 192"/>
                      <a:gd name="T29" fmla="*/ 62 h 237"/>
                      <a:gd name="T30" fmla="*/ 192 w 192"/>
                      <a:gd name="T31" fmla="*/ 31 h 237"/>
                      <a:gd name="T32" fmla="*/ 190 w 192"/>
                      <a:gd name="T33" fmla="*/ 29 h 2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92" h="237">
                        <a:moveTo>
                          <a:pt x="190" y="29"/>
                        </a:moveTo>
                        <a:lnTo>
                          <a:pt x="164" y="67"/>
                        </a:lnTo>
                        <a:lnTo>
                          <a:pt x="159" y="71"/>
                        </a:lnTo>
                        <a:lnTo>
                          <a:pt x="69" y="199"/>
                        </a:lnTo>
                        <a:lnTo>
                          <a:pt x="5" y="230"/>
                        </a:lnTo>
                        <a:lnTo>
                          <a:pt x="14" y="164"/>
                        </a:lnTo>
                        <a:lnTo>
                          <a:pt x="109" y="36"/>
                        </a:lnTo>
                        <a:lnTo>
                          <a:pt x="112" y="34"/>
                        </a:lnTo>
                        <a:lnTo>
                          <a:pt x="133" y="3"/>
                        </a:lnTo>
                        <a:lnTo>
                          <a:pt x="128" y="0"/>
                        </a:lnTo>
                        <a:lnTo>
                          <a:pt x="12" y="161"/>
                        </a:lnTo>
                        <a:lnTo>
                          <a:pt x="0" y="237"/>
                        </a:lnTo>
                        <a:lnTo>
                          <a:pt x="71" y="204"/>
                        </a:lnTo>
                        <a:lnTo>
                          <a:pt x="71" y="204"/>
                        </a:lnTo>
                        <a:lnTo>
                          <a:pt x="173" y="62"/>
                        </a:lnTo>
                        <a:lnTo>
                          <a:pt x="192" y="31"/>
                        </a:lnTo>
                        <a:lnTo>
                          <a:pt x="190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3" name="iSľiḓè">
                    <a:extLst>
                      <a:ext uri="{FF2B5EF4-FFF2-40B4-BE49-F238E27FC236}">
                        <a16:creationId xmlns="" xmlns:a16="http://schemas.microsoft.com/office/drawing/2014/main" id="{7A73500A-EDD9-4BDB-AB2F-3EC9052929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7603" y="5035181"/>
                    <a:ext cx="153896" cy="211010"/>
                  </a:xfrm>
                  <a:custGeom>
                    <a:avLst/>
                    <a:gdLst>
                      <a:gd name="T0" fmla="*/ 41 w 41"/>
                      <a:gd name="T1" fmla="*/ 0 h 56"/>
                      <a:gd name="T2" fmla="*/ 40 w 41"/>
                      <a:gd name="T3" fmla="*/ 2 h 56"/>
                      <a:gd name="T4" fmla="*/ 2 w 41"/>
                      <a:gd name="T5" fmla="*/ 56 h 56"/>
                      <a:gd name="T6" fmla="*/ 0 w 41"/>
                      <a:gd name="T7" fmla="*/ 55 h 56"/>
                      <a:gd name="T8" fmla="*/ 38 w 41"/>
                      <a:gd name="T9" fmla="*/ 1 h 56"/>
                      <a:gd name="T10" fmla="*/ 39 w 41"/>
                      <a:gd name="T11" fmla="*/ 0 h 56"/>
                      <a:gd name="T12" fmla="*/ 41 w 41"/>
                      <a:gd name="T13" fmla="*/ 0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1" h="56">
                        <a:moveTo>
                          <a:pt x="41" y="0"/>
                        </a:move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2" y="56"/>
                          <a:pt x="2" y="56"/>
                          <a:pt x="2" y="56"/>
                        </a:cubicBezTo>
                        <a:cubicBezTo>
                          <a:pt x="0" y="55"/>
                          <a:pt x="0" y="55"/>
                          <a:pt x="0" y="55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0"/>
                          <a:pt x="39" y="0"/>
                          <a:pt x="39" y="0"/>
                        </a:cubicBezTo>
                        <a:cubicBezTo>
                          <a:pt x="40" y="0"/>
                          <a:pt x="41" y="0"/>
                          <a:pt x="41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4" name="íṡlïḑê">
                    <a:extLst>
                      <a:ext uri="{FF2B5EF4-FFF2-40B4-BE49-F238E27FC236}">
                        <a16:creationId xmlns="" xmlns:a16="http://schemas.microsoft.com/office/drawing/2014/main" id="{D0F3732F-C90D-418B-9B84-7F925299D7B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09814" y="5043113"/>
                    <a:ext cx="158655" cy="220529"/>
                  </a:xfrm>
                  <a:custGeom>
                    <a:avLst/>
                    <a:gdLst>
                      <a:gd name="T0" fmla="*/ 42 w 42"/>
                      <a:gd name="T1" fmla="*/ 1 h 59"/>
                      <a:gd name="T2" fmla="*/ 41 w 42"/>
                      <a:gd name="T3" fmla="*/ 3 h 59"/>
                      <a:gd name="T4" fmla="*/ 2 w 42"/>
                      <a:gd name="T5" fmla="*/ 59 h 59"/>
                      <a:gd name="T6" fmla="*/ 0 w 42"/>
                      <a:gd name="T7" fmla="*/ 58 h 59"/>
                      <a:gd name="T8" fmla="*/ 39 w 42"/>
                      <a:gd name="T9" fmla="*/ 2 h 59"/>
                      <a:gd name="T10" fmla="*/ 40 w 42"/>
                      <a:gd name="T11" fmla="*/ 0 h 59"/>
                      <a:gd name="T12" fmla="*/ 42 w 42"/>
                      <a:gd name="T13" fmla="*/ 1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9">
                        <a:moveTo>
                          <a:pt x="42" y="1"/>
                        </a:moveTo>
                        <a:cubicBezTo>
                          <a:pt x="41" y="3"/>
                          <a:pt x="41" y="3"/>
                          <a:pt x="41" y="3"/>
                        </a:cubicBezTo>
                        <a:cubicBezTo>
                          <a:pt x="2" y="59"/>
                          <a:pt x="2" y="59"/>
                          <a:pt x="2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39" y="2"/>
                          <a:pt x="39" y="2"/>
                          <a:pt x="39" y="2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cubicBezTo>
                          <a:pt x="41" y="1"/>
                          <a:pt x="41" y="1"/>
                          <a:pt x="42" y="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5" name="îṩḷíḋè">
                    <a:extLst>
                      <a:ext uri="{FF2B5EF4-FFF2-40B4-BE49-F238E27FC236}">
                        <a16:creationId xmlns="" xmlns:a16="http://schemas.microsoft.com/office/drawing/2014/main" id="{7BCB6E94-81A1-4012-8535-4EBF8EA114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32026" y="5060565"/>
                    <a:ext cx="158655" cy="218943"/>
                  </a:xfrm>
                  <a:custGeom>
                    <a:avLst/>
                    <a:gdLst>
                      <a:gd name="T0" fmla="*/ 42 w 42"/>
                      <a:gd name="T1" fmla="*/ 2 h 58"/>
                      <a:gd name="T2" fmla="*/ 41 w 42"/>
                      <a:gd name="T3" fmla="*/ 4 h 58"/>
                      <a:gd name="T4" fmla="*/ 2 w 42"/>
                      <a:gd name="T5" fmla="*/ 58 h 58"/>
                      <a:gd name="T6" fmla="*/ 0 w 42"/>
                      <a:gd name="T7" fmla="*/ 57 h 58"/>
                      <a:gd name="T8" fmla="*/ 40 w 42"/>
                      <a:gd name="T9" fmla="*/ 2 h 58"/>
                      <a:gd name="T10" fmla="*/ 41 w 42"/>
                      <a:gd name="T11" fmla="*/ 0 h 58"/>
                      <a:gd name="T12" fmla="*/ 42 w 42"/>
                      <a:gd name="T13" fmla="*/ 2 h 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2" h="58">
                        <a:moveTo>
                          <a:pt x="42" y="2"/>
                        </a:moveTo>
                        <a:cubicBezTo>
                          <a:pt x="41" y="4"/>
                          <a:pt x="41" y="4"/>
                          <a:pt x="41" y="4"/>
                        </a:cubicBezTo>
                        <a:cubicBezTo>
                          <a:pt x="2" y="58"/>
                          <a:pt x="2" y="58"/>
                          <a:pt x="2" y="58"/>
                        </a:cubicBezTo>
                        <a:cubicBezTo>
                          <a:pt x="0" y="57"/>
                          <a:pt x="0" y="57"/>
                          <a:pt x="0" y="57"/>
                        </a:cubicBezTo>
                        <a:cubicBezTo>
                          <a:pt x="40" y="2"/>
                          <a:pt x="40" y="2"/>
                          <a:pt x="40" y="2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41" y="1"/>
                          <a:pt x="42" y="1"/>
                          <a:pt x="42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6" name="íṡḻiďe">
                    <a:extLst>
                      <a:ext uri="{FF2B5EF4-FFF2-40B4-BE49-F238E27FC236}">
                        <a16:creationId xmlns="" xmlns:a16="http://schemas.microsoft.com/office/drawing/2014/main" id="{BE15871B-976C-48E7-AF4D-32443BABB5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60631" y="5230325"/>
                    <a:ext cx="98366" cy="71394"/>
                  </a:xfrm>
                  <a:custGeom>
                    <a:avLst/>
                    <a:gdLst>
                      <a:gd name="T0" fmla="*/ 26 w 26"/>
                      <a:gd name="T1" fmla="*/ 17 h 19"/>
                      <a:gd name="T2" fmla="*/ 22 w 26"/>
                      <a:gd name="T3" fmla="*/ 19 h 19"/>
                      <a:gd name="T4" fmla="*/ 0 w 26"/>
                      <a:gd name="T5" fmla="*/ 4 h 19"/>
                      <a:gd name="T6" fmla="*/ 1 w 26"/>
                      <a:gd name="T7" fmla="*/ 0 h 19"/>
                      <a:gd name="T8" fmla="*/ 26 w 26"/>
                      <a:gd name="T9" fmla="*/ 17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9">
                        <a:moveTo>
                          <a:pt x="26" y="17"/>
                        </a:moveTo>
                        <a:cubicBezTo>
                          <a:pt x="22" y="19"/>
                          <a:pt x="22" y="19"/>
                          <a:pt x="22" y="19"/>
                        </a:cubicBezTo>
                        <a:cubicBezTo>
                          <a:pt x="15" y="5"/>
                          <a:pt x="0" y="4"/>
                          <a:pt x="0" y="4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7" y="2"/>
                          <a:pt x="26" y="1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7" name="islïḋe">
                    <a:extLst>
                      <a:ext uri="{FF2B5EF4-FFF2-40B4-BE49-F238E27FC236}">
                        <a16:creationId xmlns="" xmlns:a16="http://schemas.microsoft.com/office/drawing/2014/main" id="{80EAC980-FF8A-495F-90D4-8F828A3DCD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49526" y="5298547"/>
                    <a:ext cx="41250" cy="33317"/>
                  </a:xfrm>
                  <a:custGeom>
                    <a:avLst/>
                    <a:gdLst>
                      <a:gd name="T0" fmla="*/ 11 w 11"/>
                      <a:gd name="T1" fmla="*/ 8 h 9"/>
                      <a:gd name="T2" fmla="*/ 8 w 11"/>
                      <a:gd name="T3" fmla="*/ 9 h 9"/>
                      <a:gd name="T4" fmla="*/ 0 w 11"/>
                      <a:gd name="T5" fmla="*/ 3 h 9"/>
                      <a:gd name="T6" fmla="*/ 1 w 11"/>
                      <a:gd name="T7" fmla="*/ 0 h 9"/>
                      <a:gd name="T8" fmla="*/ 11 w 11"/>
                      <a:gd name="T9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9">
                        <a:moveTo>
                          <a:pt x="11" y="8"/>
                        </a:move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5" y="5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8" y="2"/>
                          <a:pt x="11" y="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8" name="ï$ḻíḑé">
                    <a:extLst>
                      <a:ext uri="{FF2B5EF4-FFF2-40B4-BE49-F238E27FC236}">
                        <a16:creationId xmlns="" xmlns:a16="http://schemas.microsoft.com/office/drawing/2014/main" id="{846796ED-BCD6-4DA5-A386-E862E9AF3A6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03420" y="4960612"/>
                    <a:ext cx="150723" cy="138029"/>
                  </a:xfrm>
                  <a:custGeom>
                    <a:avLst/>
                    <a:gdLst>
                      <a:gd name="T0" fmla="*/ 15 w 40"/>
                      <a:gd name="T1" fmla="*/ 22 h 37"/>
                      <a:gd name="T2" fmla="*/ 10 w 40"/>
                      <a:gd name="T3" fmla="*/ 20 h 37"/>
                      <a:gd name="T4" fmla="*/ 4 w 40"/>
                      <a:gd name="T5" fmla="*/ 19 h 37"/>
                      <a:gd name="T6" fmla="*/ 3 w 40"/>
                      <a:gd name="T7" fmla="*/ 20 h 37"/>
                      <a:gd name="T8" fmla="*/ 9 w 40"/>
                      <a:gd name="T9" fmla="*/ 22 h 37"/>
                      <a:gd name="T10" fmla="*/ 14 w 40"/>
                      <a:gd name="T11" fmla="*/ 24 h 37"/>
                      <a:gd name="T12" fmla="*/ 21 w 40"/>
                      <a:gd name="T13" fmla="*/ 29 h 37"/>
                      <a:gd name="T14" fmla="*/ 17 w 40"/>
                      <a:gd name="T15" fmla="*/ 23 h 37"/>
                      <a:gd name="T16" fmla="*/ 15 w 40"/>
                      <a:gd name="T17" fmla="*/ 22 h 37"/>
                      <a:gd name="T18" fmla="*/ 10 w 40"/>
                      <a:gd name="T19" fmla="*/ 20 h 37"/>
                      <a:gd name="T20" fmla="*/ 4 w 40"/>
                      <a:gd name="T21" fmla="*/ 19 h 37"/>
                      <a:gd name="T22" fmla="*/ 3 w 40"/>
                      <a:gd name="T23" fmla="*/ 20 h 37"/>
                      <a:gd name="T24" fmla="*/ 9 w 40"/>
                      <a:gd name="T25" fmla="*/ 22 h 37"/>
                      <a:gd name="T26" fmla="*/ 14 w 40"/>
                      <a:gd name="T27" fmla="*/ 24 h 37"/>
                      <a:gd name="T28" fmla="*/ 21 w 40"/>
                      <a:gd name="T29" fmla="*/ 29 h 37"/>
                      <a:gd name="T30" fmla="*/ 17 w 40"/>
                      <a:gd name="T31" fmla="*/ 23 h 37"/>
                      <a:gd name="T32" fmla="*/ 29 w 40"/>
                      <a:gd name="T33" fmla="*/ 2 h 37"/>
                      <a:gd name="T34" fmla="*/ 15 w 40"/>
                      <a:gd name="T35" fmla="*/ 1 h 37"/>
                      <a:gd name="T36" fmla="*/ 11 w 40"/>
                      <a:gd name="T37" fmla="*/ 5 h 37"/>
                      <a:gd name="T38" fmla="*/ 2 w 40"/>
                      <a:gd name="T39" fmla="*/ 20 h 37"/>
                      <a:gd name="T40" fmla="*/ 7 w 40"/>
                      <a:gd name="T41" fmla="*/ 21 h 37"/>
                      <a:gd name="T42" fmla="*/ 13 w 40"/>
                      <a:gd name="T43" fmla="*/ 23 h 37"/>
                      <a:gd name="T44" fmla="*/ 16 w 40"/>
                      <a:gd name="T45" fmla="*/ 25 h 37"/>
                      <a:gd name="T46" fmla="*/ 22 w 40"/>
                      <a:gd name="T47" fmla="*/ 31 h 37"/>
                      <a:gd name="T48" fmla="*/ 24 w 40"/>
                      <a:gd name="T49" fmla="*/ 35 h 37"/>
                      <a:gd name="T50" fmla="*/ 30 w 40"/>
                      <a:gd name="T51" fmla="*/ 31 h 37"/>
                      <a:gd name="T52" fmla="*/ 26 w 40"/>
                      <a:gd name="T53" fmla="*/ 33 h 37"/>
                      <a:gd name="T54" fmla="*/ 22 w 40"/>
                      <a:gd name="T55" fmla="*/ 27 h 37"/>
                      <a:gd name="T56" fmla="*/ 15 w 40"/>
                      <a:gd name="T57" fmla="*/ 22 h 37"/>
                      <a:gd name="T58" fmla="*/ 10 w 40"/>
                      <a:gd name="T59" fmla="*/ 20 h 37"/>
                      <a:gd name="T60" fmla="*/ 4 w 40"/>
                      <a:gd name="T61" fmla="*/ 19 h 37"/>
                      <a:gd name="T62" fmla="*/ 13 w 40"/>
                      <a:gd name="T63" fmla="*/ 6 h 37"/>
                      <a:gd name="T64" fmla="*/ 28 w 40"/>
                      <a:gd name="T65" fmla="*/ 4 h 37"/>
                      <a:gd name="T66" fmla="*/ 37 w 40"/>
                      <a:gd name="T67" fmla="*/ 17 h 37"/>
                      <a:gd name="T68" fmla="*/ 17 w 40"/>
                      <a:gd name="T69" fmla="*/ 23 h 37"/>
                      <a:gd name="T70" fmla="*/ 13 w 40"/>
                      <a:gd name="T71" fmla="*/ 22 h 37"/>
                      <a:gd name="T72" fmla="*/ 8 w 40"/>
                      <a:gd name="T73" fmla="*/ 20 h 37"/>
                      <a:gd name="T74" fmla="*/ 4 w 40"/>
                      <a:gd name="T75" fmla="*/ 19 h 37"/>
                      <a:gd name="T76" fmla="*/ 7 w 40"/>
                      <a:gd name="T77" fmla="*/ 21 h 37"/>
                      <a:gd name="T78" fmla="*/ 13 w 40"/>
                      <a:gd name="T79" fmla="*/ 23 h 37"/>
                      <a:gd name="T80" fmla="*/ 16 w 40"/>
                      <a:gd name="T81" fmla="*/ 25 h 37"/>
                      <a:gd name="T82" fmla="*/ 22 w 40"/>
                      <a:gd name="T83" fmla="*/ 27 h 37"/>
                      <a:gd name="T84" fmla="*/ 17 w 40"/>
                      <a:gd name="T85" fmla="*/ 23 h 37"/>
                      <a:gd name="T86" fmla="*/ 13 w 40"/>
                      <a:gd name="T87" fmla="*/ 22 h 37"/>
                      <a:gd name="T88" fmla="*/ 8 w 40"/>
                      <a:gd name="T89" fmla="*/ 20 h 37"/>
                      <a:gd name="T90" fmla="*/ 4 w 40"/>
                      <a:gd name="T91" fmla="*/ 19 h 37"/>
                      <a:gd name="T92" fmla="*/ 7 w 40"/>
                      <a:gd name="T93" fmla="*/ 21 h 37"/>
                      <a:gd name="T94" fmla="*/ 13 w 40"/>
                      <a:gd name="T95" fmla="*/ 23 h 37"/>
                      <a:gd name="T96" fmla="*/ 16 w 40"/>
                      <a:gd name="T97" fmla="*/ 25 h 37"/>
                      <a:gd name="T98" fmla="*/ 22 w 40"/>
                      <a:gd name="T99" fmla="*/ 27 h 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40" h="37"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40" y="15"/>
                        </a:moveTo>
                        <a:cubicBezTo>
                          <a:pt x="40" y="15"/>
                          <a:pt x="37" y="6"/>
                          <a:pt x="29" y="2"/>
                        </a:cubicBezTo>
                        <a:cubicBezTo>
                          <a:pt x="25" y="0"/>
                          <a:pt x="20" y="0"/>
                          <a:pt x="15" y="0"/>
                        </a:cubicBezTo>
                        <a:cubicBezTo>
                          <a:pt x="15" y="1"/>
                          <a:pt x="15" y="1"/>
                          <a:pt x="15" y="1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11" y="5"/>
                          <a:pt x="11" y="5"/>
                          <a:pt x="11" y="5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2" y="20"/>
                          <a:pt x="2" y="20"/>
                          <a:pt x="2" y="20"/>
                        </a:cubicBezTo>
                        <a:cubicBezTo>
                          <a:pt x="2" y="20"/>
                          <a:pt x="2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1" y="29"/>
                          <a:pt x="22" y="30"/>
                          <a:pt x="22" y="31"/>
                        </a:cubicBezTo>
                        <a:cubicBezTo>
                          <a:pt x="23" y="32"/>
                          <a:pt x="24" y="33"/>
                          <a:pt x="24" y="35"/>
                        </a:cubicBezTo>
                        <a:cubicBezTo>
                          <a:pt x="24" y="35"/>
                          <a:pt x="24" y="35"/>
                          <a:pt x="24" y="35"/>
                        </a:cubicBezTo>
                        <a:cubicBezTo>
                          <a:pt x="25" y="37"/>
                          <a:pt x="25" y="37"/>
                          <a:pt x="25" y="37"/>
                        </a:cubicBezTo>
                        <a:cubicBezTo>
                          <a:pt x="30" y="31"/>
                          <a:pt x="30" y="31"/>
                          <a:pt x="30" y="31"/>
                        </a:cubicBezTo>
                        <a:cubicBezTo>
                          <a:pt x="40" y="15"/>
                          <a:pt x="40" y="15"/>
                          <a:pt x="40" y="15"/>
                        </a:cubicBezTo>
                        <a:close/>
                        <a:moveTo>
                          <a:pt x="26" y="33"/>
                        </a:moveTo>
                        <a:cubicBezTo>
                          <a:pt x="25" y="31"/>
                          <a:pt x="24" y="30"/>
                          <a:pt x="23" y="29"/>
                        </a:cubicBezTo>
                        <a:cubicBezTo>
                          <a:pt x="23" y="28"/>
                          <a:pt x="22" y="28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13" y="6"/>
                          <a:pt x="13" y="6"/>
                          <a:pt x="13" y="6"/>
                        </a:cubicBezTo>
                        <a:cubicBezTo>
                          <a:pt x="16" y="2"/>
                          <a:pt x="16" y="2"/>
                          <a:pt x="16" y="2"/>
                        </a:cubicBezTo>
                        <a:cubicBezTo>
                          <a:pt x="20" y="2"/>
                          <a:pt x="24" y="2"/>
                          <a:pt x="28" y="4"/>
                        </a:cubicBezTo>
                        <a:cubicBezTo>
                          <a:pt x="35" y="7"/>
                          <a:pt x="38" y="13"/>
                          <a:pt x="38" y="15"/>
                        </a:cubicBezTo>
                        <a:cubicBezTo>
                          <a:pt x="37" y="17"/>
                          <a:pt x="37" y="17"/>
                          <a:pt x="37" y="17"/>
                        </a:cubicBezTo>
                        <a:lnTo>
                          <a:pt x="26" y="33"/>
                        </a:ln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  <a:moveTo>
                          <a:pt x="17" y="23"/>
                        </a:moveTo>
                        <a:cubicBezTo>
                          <a:pt x="16" y="23"/>
                          <a:pt x="16" y="23"/>
                          <a:pt x="15" y="22"/>
                        </a:cubicBezTo>
                        <a:cubicBezTo>
                          <a:pt x="15" y="22"/>
                          <a:pt x="14" y="22"/>
                          <a:pt x="13" y="22"/>
                        </a:cubicBezTo>
                        <a:cubicBezTo>
                          <a:pt x="12" y="21"/>
                          <a:pt x="11" y="21"/>
                          <a:pt x="10" y="20"/>
                        </a:cubicBezTo>
                        <a:cubicBezTo>
                          <a:pt x="10" y="20"/>
                          <a:pt x="9" y="20"/>
                          <a:pt x="8" y="20"/>
                        </a:cubicBezTo>
                        <a:cubicBezTo>
                          <a:pt x="7" y="19"/>
                          <a:pt x="5" y="19"/>
                          <a:pt x="4" y="19"/>
                        </a:cubicBezTo>
                        <a:cubicBezTo>
                          <a:pt x="4" y="19"/>
                          <a:pt x="4" y="19"/>
                          <a:pt x="4" y="19"/>
                        </a:cubicBezTo>
                        <a:cubicBezTo>
                          <a:pt x="3" y="20"/>
                          <a:pt x="3" y="20"/>
                          <a:pt x="3" y="20"/>
                        </a:cubicBezTo>
                        <a:cubicBezTo>
                          <a:pt x="3" y="20"/>
                          <a:pt x="5" y="21"/>
                          <a:pt x="7" y="21"/>
                        </a:cubicBezTo>
                        <a:cubicBezTo>
                          <a:pt x="8" y="21"/>
                          <a:pt x="9" y="22"/>
                          <a:pt x="9" y="22"/>
                        </a:cubicBezTo>
                        <a:cubicBezTo>
                          <a:pt x="10" y="22"/>
                          <a:pt x="11" y="23"/>
                          <a:pt x="13" y="23"/>
                        </a:cubicBezTo>
                        <a:cubicBezTo>
                          <a:pt x="13" y="23"/>
                          <a:pt x="14" y="24"/>
                          <a:pt x="14" y="24"/>
                        </a:cubicBezTo>
                        <a:cubicBezTo>
                          <a:pt x="15" y="24"/>
                          <a:pt x="15" y="25"/>
                          <a:pt x="16" y="25"/>
                        </a:cubicBezTo>
                        <a:cubicBezTo>
                          <a:pt x="18" y="26"/>
                          <a:pt x="19" y="27"/>
                          <a:pt x="21" y="29"/>
                        </a:cubicBezTo>
                        <a:cubicBezTo>
                          <a:pt x="22" y="27"/>
                          <a:pt x="22" y="27"/>
                          <a:pt x="22" y="27"/>
                        </a:cubicBezTo>
                        <a:cubicBezTo>
                          <a:pt x="20" y="26"/>
                          <a:pt x="19" y="25"/>
                          <a:pt x="17" y="2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39" name="išḻíḑe">
                  <a:extLst>
                    <a:ext uri="{FF2B5EF4-FFF2-40B4-BE49-F238E27FC236}">
                      <a16:creationId xmlns="" xmlns:a16="http://schemas.microsoft.com/office/drawing/2014/main" id="{2421E743-200E-4AE7-833B-1EFD3D638F07}"/>
                    </a:ext>
                  </a:extLst>
                </p:cNvPr>
                <p:cNvGrpSpPr/>
                <p:nvPr/>
              </p:nvGrpSpPr>
              <p:grpSpPr>
                <a:xfrm>
                  <a:off x="1416748" y="2456247"/>
                  <a:ext cx="312549" cy="442646"/>
                  <a:chOff x="5698186" y="1950933"/>
                  <a:chExt cx="312549" cy="442646"/>
                </a:xfrm>
              </p:grpSpPr>
              <p:sp>
                <p:nvSpPr>
                  <p:cNvPr id="119" name="ïsľïḓè">
                    <a:extLst>
                      <a:ext uri="{FF2B5EF4-FFF2-40B4-BE49-F238E27FC236}">
                        <a16:creationId xmlns="" xmlns:a16="http://schemas.microsoft.com/office/drawing/2014/main" id="{B4DF4A38-F61B-40D1-93CB-FCBB5A0D3D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02945" y="1950933"/>
                    <a:ext cx="307790" cy="442646"/>
                  </a:xfrm>
                  <a:custGeom>
                    <a:avLst/>
                    <a:gdLst>
                      <a:gd name="T0" fmla="*/ 82 w 82"/>
                      <a:gd name="T1" fmla="*/ 118 h 118"/>
                      <a:gd name="T2" fmla="*/ 29 w 82"/>
                      <a:gd name="T3" fmla="*/ 116 h 118"/>
                      <a:gd name="T4" fmla="*/ 47 w 82"/>
                      <a:gd name="T5" fmla="*/ 96 h 118"/>
                      <a:gd name="T6" fmla="*/ 30 w 82"/>
                      <a:gd name="T7" fmla="*/ 1 h 118"/>
                      <a:gd name="T8" fmla="*/ 31 w 82"/>
                      <a:gd name="T9" fmla="*/ 0 h 118"/>
                      <a:gd name="T10" fmla="*/ 59 w 82"/>
                      <a:gd name="T11" fmla="*/ 18 h 118"/>
                      <a:gd name="T12" fmla="*/ 58 w 82"/>
                      <a:gd name="T13" fmla="*/ 20 h 118"/>
                      <a:gd name="T14" fmla="*/ 60 w 82"/>
                      <a:gd name="T15" fmla="*/ 86 h 118"/>
                      <a:gd name="T16" fmla="*/ 79 w 82"/>
                      <a:gd name="T17" fmla="*/ 70 h 118"/>
                      <a:gd name="T18" fmla="*/ 82 w 82"/>
                      <a:gd name="T19" fmla="*/ 118 h 118"/>
                      <a:gd name="T20" fmla="*/ 36 w 82"/>
                      <a:gd name="T21" fmla="*/ 113 h 118"/>
                      <a:gd name="T22" fmla="*/ 79 w 82"/>
                      <a:gd name="T23" fmla="*/ 115 h 118"/>
                      <a:gd name="T24" fmla="*/ 76 w 82"/>
                      <a:gd name="T25" fmla="*/ 76 h 118"/>
                      <a:gd name="T26" fmla="*/ 59 w 82"/>
                      <a:gd name="T27" fmla="*/ 90 h 118"/>
                      <a:gd name="T28" fmla="*/ 59 w 82"/>
                      <a:gd name="T29" fmla="*/ 89 h 118"/>
                      <a:gd name="T30" fmla="*/ 55 w 82"/>
                      <a:gd name="T31" fmla="*/ 19 h 118"/>
                      <a:gd name="T32" fmla="*/ 32 w 82"/>
                      <a:gd name="T33" fmla="*/ 4 h 118"/>
                      <a:gd name="T34" fmla="*/ 50 w 82"/>
                      <a:gd name="T35" fmla="*/ 95 h 118"/>
                      <a:gd name="T36" fmla="*/ 52 w 82"/>
                      <a:gd name="T37" fmla="*/ 96 h 118"/>
                      <a:gd name="T38" fmla="*/ 36 w 82"/>
                      <a:gd name="T39" fmla="*/ 113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82" h="118">
                        <a:moveTo>
                          <a:pt x="82" y="118"/>
                        </a:moveTo>
                        <a:cubicBezTo>
                          <a:pt x="29" y="116"/>
                          <a:pt x="29" y="116"/>
                          <a:pt x="29" y="116"/>
                        </a:cubicBezTo>
                        <a:cubicBezTo>
                          <a:pt x="47" y="96"/>
                          <a:pt x="47" y="96"/>
                          <a:pt x="47" y="96"/>
                        </a:cubicBezTo>
                        <a:cubicBezTo>
                          <a:pt x="0" y="62"/>
                          <a:pt x="30" y="2"/>
                          <a:pt x="30" y="1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59" y="18"/>
                          <a:pt x="59" y="18"/>
                          <a:pt x="59" y="18"/>
                        </a:cubicBezTo>
                        <a:cubicBezTo>
                          <a:pt x="58" y="20"/>
                          <a:pt x="58" y="20"/>
                          <a:pt x="58" y="20"/>
                        </a:cubicBezTo>
                        <a:cubicBezTo>
                          <a:pt x="34" y="53"/>
                          <a:pt x="55" y="80"/>
                          <a:pt x="60" y="86"/>
                        </a:cubicBezTo>
                        <a:cubicBezTo>
                          <a:pt x="79" y="70"/>
                          <a:pt x="79" y="70"/>
                          <a:pt x="79" y="70"/>
                        </a:cubicBezTo>
                        <a:lnTo>
                          <a:pt x="82" y="118"/>
                        </a:lnTo>
                        <a:close/>
                        <a:moveTo>
                          <a:pt x="36" y="113"/>
                        </a:moveTo>
                        <a:cubicBezTo>
                          <a:pt x="79" y="115"/>
                          <a:pt x="79" y="115"/>
                          <a:pt x="79" y="115"/>
                        </a:cubicBezTo>
                        <a:cubicBezTo>
                          <a:pt x="76" y="76"/>
                          <a:pt x="76" y="76"/>
                          <a:pt x="76" y="76"/>
                        </a:cubicBezTo>
                        <a:cubicBezTo>
                          <a:pt x="59" y="90"/>
                          <a:pt x="59" y="90"/>
                          <a:pt x="59" y="90"/>
                        </a:cubicBezTo>
                        <a:cubicBezTo>
                          <a:pt x="59" y="89"/>
                          <a:pt x="59" y="89"/>
                          <a:pt x="59" y="89"/>
                        </a:cubicBezTo>
                        <a:cubicBezTo>
                          <a:pt x="58" y="88"/>
                          <a:pt x="28" y="58"/>
                          <a:pt x="55" y="19"/>
                        </a:cubicBezTo>
                        <a:cubicBezTo>
                          <a:pt x="32" y="4"/>
                          <a:pt x="32" y="4"/>
                          <a:pt x="32" y="4"/>
                        </a:cubicBezTo>
                        <a:cubicBezTo>
                          <a:pt x="28" y="14"/>
                          <a:pt x="7" y="65"/>
                          <a:pt x="50" y="95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lnTo>
                          <a:pt x="36" y="11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0" name="ïsľïḋê">
                    <a:extLst>
                      <a:ext uri="{FF2B5EF4-FFF2-40B4-BE49-F238E27FC236}">
                        <a16:creationId xmlns="" xmlns:a16="http://schemas.microsoft.com/office/drawing/2014/main" id="{FC7F7EFD-6EFC-4FB0-A487-F016CB99266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1954106"/>
                    <a:ext cx="199905" cy="431541"/>
                  </a:xfrm>
                  <a:custGeom>
                    <a:avLst/>
                    <a:gdLst>
                      <a:gd name="T0" fmla="*/ 34 w 53"/>
                      <a:gd name="T1" fmla="*/ 115 h 115"/>
                      <a:gd name="T2" fmla="*/ 22 w 53"/>
                      <a:gd name="T3" fmla="*/ 113 h 115"/>
                      <a:gd name="T4" fmla="*/ 37 w 53"/>
                      <a:gd name="T5" fmla="*/ 96 h 115"/>
                      <a:gd name="T6" fmla="*/ 20 w 53"/>
                      <a:gd name="T7" fmla="*/ 10 h 115"/>
                      <a:gd name="T8" fmla="*/ 21 w 53"/>
                      <a:gd name="T9" fmla="*/ 10 h 115"/>
                      <a:gd name="T10" fmla="*/ 31 w 53"/>
                      <a:gd name="T11" fmla="*/ 0 h 115"/>
                      <a:gd name="T12" fmla="*/ 33 w 53"/>
                      <a:gd name="T13" fmla="*/ 2 h 115"/>
                      <a:gd name="T14" fmla="*/ 23 w 53"/>
                      <a:gd name="T15" fmla="*/ 12 h 115"/>
                      <a:gd name="T16" fmla="*/ 40 w 53"/>
                      <a:gd name="T17" fmla="*/ 94 h 115"/>
                      <a:gd name="T18" fmla="*/ 53 w 53"/>
                      <a:gd name="T19" fmla="*/ 94 h 115"/>
                      <a:gd name="T20" fmla="*/ 34 w 53"/>
                      <a:gd name="T21" fmla="*/ 115 h 115"/>
                      <a:gd name="T22" fmla="*/ 28 w 53"/>
                      <a:gd name="T23" fmla="*/ 111 h 115"/>
                      <a:gd name="T24" fmla="*/ 33 w 53"/>
                      <a:gd name="T25" fmla="*/ 112 h 115"/>
                      <a:gd name="T26" fmla="*/ 46 w 53"/>
                      <a:gd name="T27" fmla="*/ 97 h 115"/>
                      <a:gd name="T28" fmla="*/ 40 w 53"/>
                      <a:gd name="T29" fmla="*/ 97 h 115"/>
                      <a:gd name="T30" fmla="*/ 28 w 53"/>
                      <a:gd name="T31" fmla="*/ 111 h 1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3" h="115">
                        <a:moveTo>
                          <a:pt x="34" y="115"/>
                        </a:moveTo>
                        <a:cubicBezTo>
                          <a:pt x="22" y="113"/>
                          <a:pt x="22" y="113"/>
                          <a:pt x="22" y="113"/>
                        </a:cubicBezTo>
                        <a:cubicBezTo>
                          <a:pt x="37" y="96"/>
                          <a:pt x="37" y="96"/>
                          <a:pt x="37" y="96"/>
                        </a:cubicBezTo>
                        <a:cubicBezTo>
                          <a:pt x="30" y="90"/>
                          <a:pt x="0" y="59"/>
                          <a:pt x="20" y="10"/>
                        </a:cubicBezTo>
                        <a:cubicBezTo>
                          <a:pt x="21" y="10"/>
                          <a:pt x="21" y="10"/>
                          <a:pt x="21" y="1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3" y="2"/>
                          <a:pt x="33" y="2"/>
                          <a:pt x="33" y="2"/>
                        </a:cubicBezTo>
                        <a:cubicBezTo>
                          <a:pt x="23" y="12"/>
                          <a:pt x="23" y="12"/>
                          <a:pt x="23" y="12"/>
                        </a:cubicBezTo>
                        <a:cubicBezTo>
                          <a:pt x="3" y="61"/>
                          <a:pt x="36" y="91"/>
                          <a:pt x="40" y="94"/>
                        </a:cubicBezTo>
                        <a:cubicBezTo>
                          <a:pt x="53" y="94"/>
                          <a:pt x="53" y="94"/>
                          <a:pt x="53" y="94"/>
                        </a:cubicBezTo>
                        <a:lnTo>
                          <a:pt x="34" y="115"/>
                        </a:lnTo>
                        <a:close/>
                        <a:moveTo>
                          <a:pt x="28" y="111"/>
                        </a:moveTo>
                        <a:cubicBezTo>
                          <a:pt x="33" y="112"/>
                          <a:pt x="33" y="112"/>
                          <a:pt x="33" y="112"/>
                        </a:cubicBezTo>
                        <a:cubicBezTo>
                          <a:pt x="46" y="97"/>
                          <a:pt x="46" y="97"/>
                          <a:pt x="46" y="97"/>
                        </a:cubicBezTo>
                        <a:cubicBezTo>
                          <a:pt x="40" y="97"/>
                          <a:pt x="40" y="97"/>
                          <a:pt x="40" y="97"/>
                        </a:cubicBezTo>
                        <a:lnTo>
                          <a:pt x="28" y="11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1" name="iṡḻiḓe">
                    <a:extLst>
                      <a:ext uri="{FF2B5EF4-FFF2-40B4-BE49-F238E27FC236}">
                        <a16:creationId xmlns="" xmlns:a16="http://schemas.microsoft.com/office/drawing/2014/main" id="{83D22329-7888-4645-B378-5F369C56FDA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6023" y="2217473"/>
                    <a:ext cx="90433" cy="44423"/>
                  </a:xfrm>
                  <a:custGeom>
                    <a:avLst/>
                    <a:gdLst>
                      <a:gd name="T0" fmla="*/ 5 w 57"/>
                      <a:gd name="T1" fmla="*/ 28 h 28"/>
                      <a:gd name="T2" fmla="*/ 0 w 57"/>
                      <a:gd name="T3" fmla="*/ 23 h 28"/>
                      <a:gd name="T4" fmla="*/ 24 w 57"/>
                      <a:gd name="T5" fmla="*/ 0 h 28"/>
                      <a:gd name="T6" fmla="*/ 57 w 57"/>
                      <a:gd name="T7" fmla="*/ 0 h 28"/>
                      <a:gd name="T8" fmla="*/ 57 w 57"/>
                      <a:gd name="T9" fmla="*/ 7 h 28"/>
                      <a:gd name="T10" fmla="*/ 28 w 57"/>
                      <a:gd name="T11" fmla="*/ 7 h 28"/>
                      <a:gd name="T12" fmla="*/ 5 w 57"/>
                      <a:gd name="T13" fmla="*/ 2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7" h="28">
                        <a:moveTo>
                          <a:pt x="5" y="28"/>
                        </a:moveTo>
                        <a:lnTo>
                          <a:pt x="0" y="23"/>
                        </a:lnTo>
                        <a:lnTo>
                          <a:pt x="24" y="0"/>
                        </a:lnTo>
                        <a:lnTo>
                          <a:pt x="57" y="0"/>
                        </a:lnTo>
                        <a:lnTo>
                          <a:pt x="57" y="7"/>
                        </a:lnTo>
                        <a:lnTo>
                          <a:pt x="28" y="7"/>
                        </a:lnTo>
                        <a:lnTo>
                          <a:pt x="5" y="2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0" name="î$ḻïďe">
                  <a:extLst>
                    <a:ext uri="{FF2B5EF4-FFF2-40B4-BE49-F238E27FC236}">
                      <a16:creationId xmlns="" xmlns:a16="http://schemas.microsoft.com/office/drawing/2014/main" id="{76C5FDB7-AF80-4FC9-8673-FB9042BF94CB}"/>
                    </a:ext>
                  </a:extLst>
                </p:cNvPr>
                <p:cNvGrpSpPr/>
                <p:nvPr/>
              </p:nvGrpSpPr>
              <p:grpSpPr>
                <a:xfrm>
                  <a:off x="2170350" y="4994742"/>
                  <a:ext cx="230051" cy="326829"/>
                  <a:chOff x="4382937" y="5523837"/>
                  <a:chExt cx="230051" cy="326829"/>
                </a:xfrm>
              </p:grpSpPr>
              <p:sp>
                <p:nvSpPr>
                  <p:cNvPr id="116" name="îş1ídé">
                    <a:extLst>
                      <a:ext uri="{FF2B5EF4-FFF2-40B4-BE49-F238E27FC236}">
                        <a16:creationId xmlns="" xmlns:a16="http://schemas.microsoft.com/office/drawing/2014/main" id="{F95D740E-A86C-45EF-A6E9-8AFDAD85502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82937" y="5523837"/>
                    <a:ext cx="226877" cy="326829"/>
                  </a:xfrm>
                  <a:custGeom>
                    <a:avLst/>
                    <a:gdLst>
                      <a:gd name="T0" fmla="*/ 0 w 60"/>
                      <a:gd name="T1" fmla="*/ 87 h 87"/>
                      <a:gd name="T2" fmla="*/ 2 w 60"/>
                      <a:gd name="T3" fmla="*/ 50 h 87"/>
                      <a:gd name="T4" fmla="*/ 16 w 60"/>
                      <a:gd name="T5" fmla="*/ 62 h 87"/>
                      <a:gd name="T6" fmla="*/ 17 w 60"/>
                      <a:gd name="T7" fmla="*/ 15 h 87"/>
                      <a:gd name="T8" fmla="*/ 16 w 60"/>
                      <a:gd name="T9" fmla="*/ 14 h 87"/>
                      <a:gd name="T10" fmla="*/ 38 w 60"/>
                      <a:gd name="T11" fmla="*/ 0 h 87"/>
                      <a:gd name="T12" fmla="*/ 38 w 60"/>
                      <a:gd name="T13" fmla="*/ 1 h 87"/>
                      <a:gd name="T14" fmla="*/ 26 w 60"/>
                      <a:gd name="T15" fmla="*/ 70 h 87"/>
                      <a:gd name="T16" fmla="*/ 40 w 60"/>
                      <a:gd name="T17" fmla="*/ 85 h 87"/>
                      <a:gd name="T18" fmla="*/ 0 w 60"/>
                      <a:gd name="T19" fmla="*/ 87 h 87"/>
                      <a:gd name="T20" fmla="*/ 5 w 60"/>
                      <a:gd name="T21" fmla="*/ 56 h 87"/>
                      <a:gd name="T22" fmla="*/ 3 w 60"/>
                      <a:gd name="T23" fmla="*/ 83 h 87"/>
                      <a:gd name="T24" fmla="*/ 33 w 60"/>
                      <a:gd name="T25" fmla="*/ 82 h 87"/>
                      <a:gd name="T26" fmla="*/ 22 w 60"/>
                      <a:gd name="T27" fmla="*/ 70 h 87"/>
                      <a:gd name="T28" fmla="*/ 23 w 60"/>
                      <a:gd name="T29" fmla="*/ 69 h 87"/>
                      <a:gd name="T30" fmla="*/ 36 w 60"/>
                      <a:gd name="T31" fmla="*/ 4 h 87"/>
                      <a:gd name="T32" fmla="*/ 20 w 60"/>
                      <a:gd name="T33" fmla="*/ 14 h 87"/>
                      <a:gd name="T34" fmla="*/ 18 w 60"/>
                      <a:gd name="T35" fmla="*/ 65 h 87"/>
                      <a:gd name="T36" fmla="*/ 17 w 60"/>
                      <a:gd name="T37" fmla="*/ 66 h 87"/>
                      <a:gd name="T38" fmla="*/ 5 w 60"/>
                      <a:gd name="T39" fmla="*/ 56 h 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60" h="87">
                        <a:moveTo>
                          <a:pt x="0" y="87"/>
                        </a:move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16" y="62"/>
                          <a:pt x="16" y="62"/>
                          <a:pt x="16" y="62"/>
                        </a:cubicBezTo>
                        <a:cubicBezTo>
                          <a:pt x="20" y="57"/>
                          <a:pt x="35" y="39"/>
                          <a:pt x="17" y="15"/>
                        </a:cubicBezTo>
                        <a:cubicBezTo>
                          <a:pt x="16" y="14"/>
                          <a:pt x="16" y="14"/>
                          <a:pt x="16" y="14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38" y="1"/>
                          <a:pt x="38" y="1"/>
                          <a:pt x="38" y="1"/>
                        </a:cubicBezTo>
                        <a:cubicBezTo>
                          <a:pt x="39" y="1"/>
                          <a:pt x="60" y="45"/>
                          <a:pt x="26" y="70"/>
                        </a:cubicBezTo>
                        <a:cubicBezTo>
                          <a:pt x="40" y="85"/>
                          <a:pt x="40" y="85"/>
                          <a:pt x="40" y="85"/>
                        </a:cubicBezTo>
                        <a:lnTo>
                          <a:pt x="0" y="87"/>
                        </a:lnTo>
                        <a:close/>
                        <a:moveTo>
                          <a:pt x="5" y="56"/>
                        </a:moveTo>
                        <a:cubicBezTo>
                          <a:pt x="3" y="83"/>
                          <a:pt x="3" y="83"/>
                          <a:pt x="3" y="83"/>
                        </a:cubicBezTo>
                        <a:cubicBezTo>
                          <a:pt x="33" y="82"/>
                          <a:pt x="33" y="82"/>
                          <a:pt x="33" y="82"/>
                        </a:cubicBezTo>
                        <a:cubicBezTo>
                          <a:pt x="22" y="70"/>
                          <a:pt x="22" y="70"/>
                          <a:pt x="22" y="70"/>
                        </a:cubicBezTo>
                        <a:cubicBezTo>
                          <a:pt x="23" y="69"/>
                          <a:pt x="23" y="69"/>
                          <a:pt x="23" y="69"/>
                        </a:cubicBezTo>
                        <a:cubicBezTo>
                          <a:pt x="53" y="48"/>
                          <a:pt x="40" y="12"/>
                          <a:pt x="36" y="4"/>
                        </a:cubicBezTo>
                        <a:cubicBezTo>
                          <a:pt x="20" y="14"/>
                          <a:pt x="20" y="14"/>
                          <a:pt x="20" y="14"/>
                        </a:cubicBezTo>
                        <a:cubicBezTo>
                          <a:pt x="40" y="42"/>
                          <a:pt x="18" y="65"/>
                          <a:pt x="18" y="65"/>
                        </a:cubicBezTo>
                        <a:cubicBezTo>
                          <a:pt x="17" y="66"/>
                          <a:pt x="17" y="66"/>
                          <a:pt x="17" y="66"/>
                        </a:cubicBezTo>
                        <a:lnTo>
                          <a:pt x="5" y="5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7" name="iṥ1iďè">
                    <a:extLst>
                      <a:ext uri="{FF2B5EF4-FFF2-40B4-BE49-F238E27FC236}">
                        <a16:creationId xmlns="" xmlns:a16="http://schemas.microsoft.com/office/drawing/2014/main" id="{A059EE1A-69D2-48FA-BD5F-D3C1039827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2265" y="5527010"/>
                    <a:ext cx="150723" cy="315723"/>
                  </a:xfrm>
                  <a:custGeom>
                    <a:avLst/>
                    <a:gdLst>
                      <a:gd name="T0" fmla="*/ 15 w 40"/>
                      <a:gd name="T1" fmla="*/ 84 h 84"/>
                      <a:gd name="T2" fmla="*/ 0 w 40"/>
                      <a:gd name="T3" fmla="*/ 68 h 84"/>
                      <a:gd name="T4" fmla="*/ 11 w 40"/>
                      <a:gd name="T5" fmla="*/ 68 h 84"/>
                      <a:gd name="T6" fmla="*/ 22 w 40"/>
                      <a:gd name="T7" fmla="*/ 9 h 84"/>
                      <a:gd name="T8" fmla="*/ 15 w 40"/>
                      <a:gd name="T9" fmla="*/ 2 h 84"/>
                      <a:gd name="T10" fmla="*/ 17 w 40"/>
                      <a:gd name="T11" fmla="*/ 0 h 84"/>
                      <a:gd name="T12" fmla="*/ 25 w 40"/>
                      <a:gd name="T13" fmla="*/ 7 h 84"/>
                      <a:gd name="T14" fmla="*/ 13 w 40"/>
                      <a:gd name="T15" fmla="*/ 70 h 84"/>
                      <a:gd name="T16" fmla="*/ 24 w 40"/>
                      <a:gd name="T17" fmla="*/ 83 h 84"/>
                      <a:gd name="T18" fmla="*/ 15 w 40"/>
                      <a:gd name="T19" fmla="*/ 84 h 84"/>
                      <a:gd name="T20" fmla="*/ 7 w 40"/>
                      <a:gd name="T21" fmla="*/ 71 h 84"/>
                      <a:gd name="T22" fmla="*/ 16 w 40"/>
                      <a:gd name="T23" fmla="*/ 81 h 84"/>
                      <a:gd name="T24" fmla="*/ 18 w 40"/>
                      <a:gd name="T25" fmla="*/ 80 h 84"/>
                      <a:gd name="T26" fmla="*/ 10 w 40"/>
                      <a:gd name="T27" fmla="*/ 71 h 84"/>
                      <a:gd name="T28" fmla="*/ 7 w 40"/>
                      <a:gd name="T29" fmla="*/ 71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0" h="84">
                        <a:moveTo>
                          <a:pt x="15" y="84"/>
                        </a:moveTo>
                        <a:cubicBezTo>
                          <a:pt x="0" y="68"/>
                          <a:pt x="0" y="68"/>
                          <a:pt x="0" y="68"/>
                        </a:cubicBezTo>
                        <a:cubicBezTo>
                          <a:pt x="11" y="68"/>
                          <a:pt x="11" y="68"/>
                          <a:pt x="11" y="68"/>
                        </a:cubicBezTo>
                        <a:cubicBezTo>
                          <a:pt x="14" y="65"/>
                          <a:pt x="37" y="44"/>
                          <a:pt x="22" y="9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40" y="43"/>
                          <a:pt x="19" y="65"/>
                          <a:pt x="13" y="70"/>
                        </a:cubicBezTo>
                        <a:cubicBezTo>
                          <a:pt x="24" y="83"/>
                          <a:pt x="24" y="83"/>
                          <a:pt x="24" y="83"/>
                        </a:cubicBezTo>
                        <a:lnTo>
                          <a:pt x="15" y="84"/>
                        </a:lnTo>
                        <a:close/>
                        <a:moveTo>
                          <a:pt x="7" y="71"/>
                        </a:moveTo>
                        <a:cubicBezTo>
                          <a:pt x="16" y="81"/>
                          <a:pt x="16" y="81"/>
                          <a:pt x="16" y="81"/>
                        </a:cubicBezTo>
                        <a:cubicBezTo>
                          <a:pt x="18" y="80"/>
                          <a:pt x="18" y="80"/>
                          <a:pt x="18" y="80"/>
                        </a:cubicBezTo>
                        <a:cubicBezTo>
                          <a:pt x="10" y="71"/>
                          <a:pt x="10" y="71"/>
                          <a:pt x="10" y="71"/>
                        </a:cubicBezTo>
                        <a:lnTo>
                          <a:pt x="7" y="7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8" name="iśḻiḍe">
                    <a:extLst>
                      <a:ext uri="{FF2B5EF4-FFF2-40B4-BE49-F238E27FC236}">
                        <a16:creationId xmlns="" xmlns:a16="http://schemas.microsoft.com/office/drawing/2014/main" id="{3215F959-2ED6-469F-8EE9-E54912DEE1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4044" y="5715808"/>
                    <a:ext cx="68222" cy="36490"/>
                  </a:xfrm>
                  <a:custGeom>
                    <a:avLst/>
                    <a:gdLst>
                      <a:gd name="T0" fmla="*/ 38 w 43"/>
                      <a:gd name="T1" fmla="*/ 23 h 23"/>
                      <a:gd name="T2" fmla="*/ 22 w 43"/>
                      <a:gd name="T3" fmla="*/ 7 h 23"/>
                      <a:gd name="T4" fmla="*/ 0 w 43"/>
                      <a:gd name="T5" fmla="*/ 7 h 23"/>
                      <a:gd name="T6" fmla="*/ 0 w 43"/>
                      <a:gd name="T7" fmla="*/ 0 h 23"/>
                      <a:gd name="T8" fmla="*/ 24 w 43"/>
                      <a:gd name="T9" fmla="*/ 0 h 23"/>
                      <a:gd name="T10" fmla="*/ 43 w 43"/>
                      <a:gd name="T11" fmla="*/ 18 h 23"/>
                      <a:gd name="T12" fmla="*/ 38 w 43"/>
                      <a:gd name="T13" fmla="*/ 23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3" h="23">
                        <a:moveTo>
                          <a:pt x="38" y="23"/>
                        </a:moveTo>
                        <a:lnTo>
                          <a:pt x="22" y="7"/>
                        </a:ln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24" y="0"/>
                        </a:lnTo>
                        <a:lnTo>
                          <a:pt x="43" y="18"/>
                        </a:lnTo>
                        <a:lnTo>
                          <a:pt x="38" y="2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1" name="í$ḻîde">
                  <a:extLst>
                    <a:ext uri="{FF2B5EF4-FFF2-40B4-BE49-F238E27FC236}">
                      <a16:creationId xmlns="" xmlns:a16="http://schemas.microsoft.com/office/drawing/2014/main" id="{AD490C2F-571E-482E-AF76-123F27D1B811}"/>
                    </a:ext>
                  </a:extLst>
                </p:cNvPr>
                <p:cNvGrpSpPr/>
                <p:nvPr/>
              </p:nvGrpSpPr>
              <p:grpSpPr>
                <a:xfrm>
                  <a:off x="1931456" y="1808281"/>
                  <a:ext cx="406156" cy="679041"/>
                  <a:chOff x="5714051" y="2563340"/>
                  <a:chExt cx="406156" cy="679041"/>
                </a:xfrm>
              </p:grpSpPr>
              <p:sp>
                <p:nvSpPr>
                  <p:cNvPr id="102" name="ïṡļîḋê">
                    <a:extLst>
                      <a:ext uri="{FF2B5EF4-FFF2-40B4-BE49-F238E27FC236}">
                        <a16:creationId xmlns="" xmlns:a16="http://schemas.microsoft.com/office/drawing/2014/main" id="{9714E0DE-C1EE-416F-B83E-8A29C4175A6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55301" y="2701369"/>
                    <a:ext cx="320483" cy="395049"/>
                  </a:xfrm>
                  <a:custGeom>
                    <a:avLst/>
                    <a:gdLst>
                      <a:gd name="T0" fmla="*/ 57 w 85"/>
                      <a:gd name="T1" fmla="*/ 105 h 105"/>
                      <a:gd name="T2" fmla="*/ 61 w 85"/>
                      <a:gd name="T3" fmla="*/ 71 h 105"/>
                      <a:gd name="T4" fmla="*/ 75 w 85"/>
                      <a:gd name="T5" fmla="*/ 25 h 105"/>
                      <a:gd name="T6" fmla="*/ 50 w 85"/>
                      <a:gd name="T7" fmla="*/ 8 h 105"/>
                      <a:gd name="T8" fmla="*/ 13 w 85"/>
                      <a:gd name="T9" fmla="*/ 16 h 105"/>
                      <a:gd name="T10" fmla="*/ 18 w 85"/>
                      <a:gd name="T11" fmla="*/ 67 h 105"/>
                      <a:gd name="T12" fmla="*/ 29 w 85"/>
                      <a:gd name="T13" fmla="*/ 104 h 105"/>
                      <a:gd name="T14" fmla="*/ 26 w 85"/>
                      <a:gd name="T15" fmla="*/ 104 h 105"/>
                      <a:gd name="T16" fmla="*/ 15 w 85"/>
                      <a:gd name="T17" fmla="*/ 68 h 105"/>
                      <a:gd name="T18" fmla="*/ 10 w 85"/>
                      <a:gd name="T19" fmla="*/ 15 h 105"/>
                      <a:gd name="T20" fmla="*/ 51 w 85"/>
                      <a:gd name="T21" fmla="*/ 5 h 105"/>
                      <a:gd name="T22" fmla="*/ 77 w 85"/>
                      <a:gd name="T23" fmla="*/ 23 h 105"/>
                      <a:gd name="T24" fmla="*/ 64 w 85"/>
                      <a:gd name="T25" fmla="*/ 72 h 105"/>
                      <a:gd name="T26" fmla="*/ 59 w 85"/>
                      <a:gd name="T27" fmla="*/ 103 h 105"/>
                      <a:gd name="T28" fmla="*/ 57 w 85"/>
                      <a:gd name="T29" fmla="*/ 105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85" h="105">
                        <a:moveTo>
                          <a:pt x="57" y="105"/>
                        </a:moveTo>
                        <a:cubicBezTo>
                          <a:pt x="51" y="100"/>
                          <a:pt x="50" y="86"/>
                          <a:pt x="61" y="71"/>
                        </a:cubicBezTo>
                        <a:cubicBezTo>
                          <a:pt x="62" y="69"/>
                          <a:pt x="82" y="43"/>
                          <a:pt x="75" y="25"/>
                        </a:cubicBezTo>
                        <a:cubicBezTo>
                          <a:pt x="71" y="16"/>
                          <a:pt x="63" y="11"/>
                          <a:pt x="50" y="8"/>
                        </a:cubicBezTo>
                        <a:cubicBezTo>
                          <a:pt x="32" y="4"/>
                          <a:pt x="19" y="7"/>
                          <a:pt x="13" y="16"/>
                        </a:cubicBezTo>
                        <a:cubicBezTo>
                          <a:pt x="4" y="29"/>
                          <a:pt x="8" y="52"/>
                          <a:pt x="18" y="67"/>
                        </a:cubicBezTo>
                        <a:cubicBezTo>
                          <a:pt x="29" y="86"/>
                          <a:pt x="29" y="103"/>
                          <a:pt x="29" y="104"/>
                        </a:cubicBezTo>
                        <a:cubicBezTo>
                          <a:pt x="26" y="104"/>
                          <a:pt x="26" y="104"/>
                          <a:pt x="26" y="104"/>
                        </a:cubicBezTo>
                        <a:cubicBezTo>
                          <a:pt x="26" y="104"/>
                          <a:pt x="26" y="87"/>
                          <a:pt x="15" y="68"/>
                        </a:cubicBezTo>
                        <a:cubicBezTo>
                          <a:pt x="5" y="52"/>
                          <a:pt x="0" y="29"/>
                          <a:pt x="10" y="15"/>
                        </a:cubicBezTo>
                        <a:cubicBezTo>
                          <a:pt x="15" y="7"/>
                          <a:pt x="26" y="0"/>
                          <a:pt x="51" y="5"/>
                        </a:cubicBezTo>
                        <a:cubicBezTo>
                          <a:pt x="65" y="8"/>
                          <a:pt x="74" y="14"/>
                          <a:pt x="77" y="23"/>
                        </a:cubicBezTo>
                        <a:cubicBezTo>
                          <a:pt x="85" y="43"/>
                          <a:pt x="66" y="69"/>
                          <a:pt x="64" y="72"/>
                        </a:cubicBezTo>
                        <a:cubicBezTo>
                          <a:pt x="54" y="85"/>
                          <a:pt x="53" y="98"/>
                          <a:pt x="59" y="103"/>
                        </a:cubicBezTo>
                        <a:lnTo>
                          <a:pt x="57" y="10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3" name="îsḻîḓê">
                    <a:extLst>
                      <a:ext uri="{FF2B5EF4-FFF2-40B4-BE49-F238E27FC236}">
                        <a16:creationId xmlns="" xmlns:a16="http://schemas.microsoft.com/office/drawing/2014/main" id="{2D3EE1A6-006A-47DC-883A-D2CF7F8CD3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79052" y="2931419"/>
                    <a:ext cx="71395" cy="157068"/>
                  </a:xfrm>
                  <a:custGeom>
                    <a:avLst/>
                    <a:gdLst>
                      <a:gd name="T0" fmla="*/ 16 w 19"/>
                      <a:gd name="T1" fmla="*/ 42 h 42"/>
                      <a:gd name="T2" fmla="*/ 13 w 19"/>
                      <a:gd name="T3" fmla="*/ 42 h 42"/>
                      <a:gd name="T4" fmla="*/ 8 w 19"/>
                      <a:gd name="T5" fmla="*/ 4 h 42"/>
                      <a:gd name="T6" fmla="*/ 7 w 19"/>
                      <a:gd name="T7" fmla="*/ 3 h 42"/>
                      <a:gd name="T8" fmla="*/ 5 w 19"/>
                      <a:gd name="T9" fmla="*/ 42 h 42"/>
                      <a:gd name="T10" fmla="*/ 2 w 19"/>
                      <a:gd name="T11" fmla="*/ 42 h 42"/>
                      <a:gd name="T12" fmla="*/ 6 w 19"/>
                      <a:gd name="T13" fmla="*/ 1 h 42"/>
                      <a:gd name="T14" fmla="*/ 9 w 19"/>
                      <a:gd name="T15" fmla="*/ 1 h 42"/>
                      <a:gd name="T16" fmla="*/ 16 w 19"/>
                      <a:gd name="T17" fmla="*/ 42 h 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42">
                        <a:moveTo>
                          <a:pt x="16" y="42"/>
                        </a:move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14" y="33"/>
                          <a:pt x="14" y="7"/>
                          <a:pt x="8" y="4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4" y="5"/>
                          <a:pt x="4" y="25"/>
                          <a:pt x="5" y="42"/>
                        </a:cubicBezTo>
                        <a:cubicBezTo>
                          <a:pt x="2" y="42"/>
                          <a:pt x="2" y="42"/>
                          <a:pt x="2" y="42"/>
                        </a:cubicBezTo>
                        <a:cubicBezTo>
                          <a:pt x="1" y="33"/>
                          <a:pt x="0" y="5"/>
                          <a:pt x="6" y="1"/>
                        </a:cubicBezTo>
                        <a:cubicBezTo>
                          <a:pt x="7" y="0"/>
                          <a:pt x="8" y="0"/>
                          <a:pt x="9" y="1"/>
                        </a:cubicBezTo>
                        <a:cubicBezTo>
                          <a:pt x="19" y="6"/>
                          <a:pt x="16" y="39"/>
                          <a:pt x="16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4" name="íṧľîḓé">
                    <a:extLst>
                      <a:ext uri="{FF2B5EF4-FFF2-40B4-BE49-F238E27FC236}">
                        <a16:creationId xmlns="" xmlns:a16="http://schemas.microsoft.com/office/drawing/2014/main" id="{2A79A12F-2318-468A-BF00-27D276B73B2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6841" y="2874304"/>
                    <a:ext cx="109472" cy="109471"/>
                  </a:xfrm>
                  <a:custGeom>
                    <a:avLst/>
                    <a:gdLst>
                      <a:gd name="T0" fmla="*/ 21 w 29"/>
                      <a:gd name="T1" fmla="*/ 29 h 29"/>
                      <a:gd name="T2" fmla="*/ 18 w 29"/>
                      <a:gd name="T3" fmla="*/ 27 h 29"/>
                      <a:gd name="T4" fmla="*/ 26 w 29"/>
                      <a:gd name="T5" fmla="*/ 9 h 29"/>
                      <a:gd name="T6" fmla="*/ 25 w 29"/>
                      <a:gd name="T7" fmla="*/ 7 h 29"/>
                      <a:gd name="T8" fmla="*/ 20 w 29"/>
                      <a:gd name="T9" fmla="*/ 8 h 29"/>
                      <a:gd name="T10" fmla="*/ 10 w 29"/>
                      <a:gd name="T11" fmla="*/ 6 h 29"/>
                      <a:gd name="T12" fmla="*/ 8 w 29"/>
                      <a:gd name="T13" fmla="*/ 4 h 29"/>
                      <a:gd name="T14" fmla="*/ 5 w 29"/>
                      <a:gd name="T15" fmla="*/ 3 h 29"/>
                      <a:gd name="T16" fmla="*/ 3 w 29"/>
                      <a:gd name="T17" fmla="*/ 7 h 29"/>
                      <a:gd name="T18" fmla="*/ 11 w 29"/>
                      <a:gd name="T19" fmla="*/ 26 h 29"/>
                      <a:gd name="T20" fmla="*/ 8 w 29"/>
                      <a:gd name="T21" fmla="*/ 27 h 29"/>
                      <a:gd name="T22" fmla="*/ 0 w 29"/>
                      <a:gd name="T23" fmla="*/ 8 h 29"/>
                      <a:gd name="T24" fmla="*/ 0 w 29"/>
                      <a:gd name="T25" fmla="*/ 7 h 29"/>
                      <a:gd name="T26" fmla="*/ 4 w 29"/>
                      <a:gd name="T27" fmla="*/ 0 h 29"/>
                      <a:gd name="T28" fmla="*/ 9 w 29"/>
                      <a:gd name="T29" fmla="*/ 2 h 29"/>
                      <a:gd name="T30" fmla="*/ 12 w 29"/>
                      <a:gd name="T31" fmla="*/ 5 h 29"/>
                      <a:gd name="T32" fmla="*/ 18 w 29"/>
                      <a:gd name="T33" fmla="*/ 6 h 29"/>
                      <a:gd name="T34" fmla="*/ 27 w 29"/>
                      <a:gd name="T35" fmla="*/ 4 h 29"/>
                      <a:gd name="T36" fmla="*/ 29 w 29"/>
                      <a:gd name="T37" fmla="*/ 9 h 29"/>
                      <a:gd name="T38" fmla="*/ 29 w 29"/>
                      <a:gd name="T39" fmla="*/ 10 h 29"/>
                      <a:gd name="T40" fmla="*/ 21 w 29"/>
                      <a:gd name="T41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9" h="29">
                        <a:moveTo>
                          <a:pt x="21" y="29"/>
                        </a:moveTo>
                        <a:cubicBezTo>
                          <a:pt x="18" y="27"/>
                          <a:pt x="18" y="27"/>
                          <a:pt x="18" y="27"/>
                        </a:cubicBezTo>
                        <a:cubicBezTo>
                          <a:pt x="26" y="9"/>
                          <a:pt x="26" y="9"/>
                          <a:pt x="26" y="9"/>
                        </a:cubicBezTo>
                        <a:cubicBezTo>
                          <a:pt x="26" y="8"/>
                          <a:pt x="26" y="7"/>
                          <a:pt x="25" y="7"/>
                        </a:cubicBezTo>
                        <a:cubicBezTo>
                          <a:pt x="24" y="6"/>
                          <a:pt x="22" y="7"/>
                          <a:pt x="20" y="8"/>
                        </a:cubicBezTo>
                        <a:cubicBezTo>
                          <a:pt x="13" y="12"/>
                          <a:pt x="11" y="9"/>
                          <a:pt x="10" y="6"/>
                        </a:cubicBezTo>
                        <a:cubicBezTo>
                          <a:pt x="9" y="6"/>
                          <a:pt x="8" y="5"/>
                          <a:pt x="8" y="4"/>
                        </a:cubicBezTo>
                        <a:cubicBezTo>
                          <a:pt x="7" y="3"/>
                          <a:pt x="6" y="3"/>
                          <a:pt x="5" y="3"/>
                        </a:cubicBezTo>
                        <a:cubicBezTo>
                          <a:pt x="4" y="4"/>
                          <a:pt x="3" y="6"/>
                          <a:pt x="3" y="7"/>
                        </a:cubicBezTo>
                        <a:cubicBezTo>
                          <a:pt x="11" y="26"/>
                          <a:pt x="11" y="26"/>
                          <a:pt x="11" y="26"/>
                        </a:cubicBezTo>
                        <a:cubicBezTo>
                          <a:pt x="8" y="27"/>
                          <a:pt x="8" y="27"/>
                          <a:pt x="8" y="2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7"/>
                          <a:pt x="1" y="1"/>
                          <a:pt x="4" y="0"/>
                        </a:cubicBezTo>
                        <a:cubicBezTo>
                          <a:pt x="6" y="0"/>
                          <a:pt x="7" y="0"/>
                          <a:pt x="9" y="2"/>
                        </a:cubicBezTo>
                        <a:cubicBezTo>
                          <a:pt x="11" y="3"/>
                          <a:pt x="11" y="4"/>
                          <a:pt x="12" y="5"/>
                        </a:cubicBezTo>
                        <a:cubicBezTo>
                          <a:pt x="14" y="7"/>
                          <a:pt x="14" y="8"/>
                          <a:pt x="18" y="6"/>
                        </a:cubicBezTo>
                        <a:cubicBezTo>
                          <a:pt x="22" y="4"/>
                          <a:pt x="25" y="3"/>
                          <a:pt x="27" y="4"/>
                        </a:cubicBezTo>
                        <a:cubicBezTo>
                          <a:pt x="28" y="5"/>
                          <a:pt x="29" y="7"/>
                          <a:pt x="29" y="9"/>
                        </a:cubicBezTo>
                        <a:cubicBezTo>
                          <a:pt x="29" y="10"/>
                          <a:pt x="29" y="10"/>
                          <a:pt x="29" y="10"/>
                        </a:cubicBezTo>
                        <a:lnTo>
                          <a:pt x="21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5" name="îṥ1ïďe">
                    <a:extLst>
                      <a:ext uri="{FF2B5EF4-FFF2-40B4-BE49-F238E27FC236}">
                        <a16:creationId xmlns="" xmlns:a16="http://schemas.microsoft.com/office/drawing/2014/main" id="{5DA9AA52-4EA6-48AB-98F7-2F50782B18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080555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7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9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6 h 13"/>
                      <a:gd name="T20" fmla="*/ 23 w 45"/>
                      <a:gd name="T21" fmla="*/ 10 h 13"/>
                      <a:gd name="T22" fmla="*/ 42 w 45"/>
                      <a:gd name="T23" fmla="*/ 7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3"/>
                          <a:pt x="0" y="7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3"/>
                          <a:pt x="4" y="0"/>
                          <a:pt x="19" y="0"/>
                        </a:cubicBezTo>
                        <a:cubicBezTo>
                          <a:pt x="25" y="0"/>
                          <a:pt x="32" y="1"/>
                          <a:pt x="41" y="1"/>
                        </a:cubicBezTo>
                        <a:cubicBezTo>
                          <a:pt x="43" y="2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9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6"/>
                          <a:pt x="3" y="6"/>
                        </a:cubicBezTo>
                        <a:cubicBezTo>
                          <a:pt x="3" y="8"/>
                          <a:pt x="11" y="10"/>
                          <a:pt x="23" y="10"/>
                        </a:cubicBezTo>
                        <a:cubicBezTo>
                          <a:pt x="32" y="10"/>
                          <a:pt x="40" y="9"/>
                          <a:pt x="42" y="7"/>
                        </a:cubicBezTo>
                        <a:cubicBezTo>
                          <a:pt x="42" y="7"/>
                          <a:pt x="42" y="6"/>
                          <a:pt x="42" y="6"/>
                        </a:cubicBezTo>
                        <a:cubicBezTo>
                          <a:pt x="42" y="5"/>
                          <a:pt x="41" y="5"/>
                          <a:pt x="41" y="4"/>
                        </a:cubicBezTo>
                        <a:cubicBezTo>
                          <a:pt x="32" y="4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6" name="íṧliďê">
                    <a:extLst>
                      <a:ext uri="{FF2B5EF4-FFF2-40B4-BE49-F238E27FC236}">
                        <a16:creationId xmlns="" xmlns:a16="http://schemas.microsoft.com/office/drawing/2014/main" id="{3EE2C312-CF48-483A-9E66-43DB0E7BB1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18632"/>
                    <a:ext cx="169761" cy="49182"/>
                  </a:xfrm>
                  <a:custGeom>
                    <a:avLst/>
                    <a:gdLst>
                      <a:gd name="T0" fmla="*/ 23 w 45"/>
                      <a:gd name="T1" fmla="*/ 13 h 13"/>
                      <a:gd name="T2" fmla="*/ 0 w 45"/>
                      <a:gd name="T3" fmla="*/ 6 h 13"/>
                      <a:gd name="T4" fmla="*/ 0 w 45"/>
                      <a:gd name="T5" fmla="*/ 4 h 13"/>
                      <a:gd name="T6" fmla="*/ 19 w 45"/>
                      <a:gd name="T7" fmla="*/ 0 h 13"/>
                      <a:gd name="T8" fmla="*/ 41 w 45"/>
                      <a:gd name="T9" fmla="*/ 1 h 13"/>
                      <a:gd name="T10" fmla="*/ 45 w 45"/>
                      <a:gd name="T11" fmla="*/ 6 h 13"/>
                      <a:gd name="T12" fmla="*/ 44 w 45"/>
                      <a:gd name="T13" fmla="*/ 8 h 13"/>
                      <a:gd name="T14" fmla="*/ 23 w 45"/>
                      <a:gd name="T15" fmla="*/ 13 h 13"/>
                      <a:gd name="T16" fmla="*/ 19 w 45"/>
                      <a:gd name="T17" fmla="*/ 3 h 13"/>
                      <a:gd name="T18" fmla="*/ 3 w 45"/>
                      <a:gd name="T19" fmla="*/ 5 h 13"/>
                      <a:gd name="T20" fmla="*/ 23 w 45"/>
                      <a:gd name="T21" fmla="*/ 10 h 13"/>
                      <a:gd name="T22" fmla="*/ 42 w 45"/>
                      <a:gd name="T23" fmla="*/ 6 h 13"/>
                      <a:gd name="T24" fmla="*/ 42 w 45"/>
                      <a:gd name="T25" fmla="*/ 6 h 13"/>
                      <a:gd name="T26" fmla="*/ 41 w 45"/>
                      <a:gd name="T27" fmla="*/ 4 h 13"/>
                      <a:gd name="T28" fmla="*/ 19 w 45"/>
                      <a:gd name="T29" fmla="*/ 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3">
                        <a:moveTo>
                          <a:pt x="23" y="13"/>
                        </a:moveTo>
                        <a:cubicBezTo>
                          <a:pt x="18" y="13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3"/>
                          <a:pt x="45" y="6"/>
                        </a:cubicBezTo>
                        <a:cubicBezTo>
                          <a:pt x="45" y="7"/>
                          <a:pt x="45" y="8"/>
                          <a:pt x="44" y="8"/>
                        </a:cubicBezTo>
                        <a:cubicBezTo>
                          <a:pt x="41" y="12"/>
                          <a:pt x="31" y="13"/>
                          <a:pt x="23" y="13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10"/>
                          <a:pt x="23" y="10"/>
                        </a:cubicBezTo>
                        <a:cubicBezTo>
                          <a:pt x="32" y="10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7" name="ïSḻïḍè">
                    <a:extLst>
                      <a:ext uri="{FF2B5EF4-FFF2-40B4-BE49-F238E27FC236}">
                        <a16:creationId xmlns="" xmlns:a16="http://schemas.microsoft.com/office/drawing/2014/main" id="{3E18B5A8-74B4-455B-8268-5F6D89824B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6696" y="3156709"/>
                    <a:ext cx="169761" cy="44423"/>
                  </a:xfrm>
                  <a:custGeom>
                    <a:avLst/>
                    <a:gdLst>
                      <a:gd name="T0" fmla="*/ 23 w 45"/>
                      <a:gd name="T1" fmla="*/ 12 h 12"/>
                      <a:gd name="T2" fmla="*/ 0 w 45"/>
                      <a:gd name="T3" fmla="*/ 6 h 12"/>
                      <a:gd name="T4" fmla="*/ 0 w 45"/>
                      <a:gd name="T5" fmla="*/ 4 h 12"/>
                      <a:gd name="T6" fmla="*/ 19 w 45"/>
                      <a:gd name="T7" fmla="*/ 0 h 12"/>
                      <a:gd name="T8" fmla="*/ 41 w 45"/>
                      <a:gd name="T9" fmla="*/ 1 h 12"/>
                      <a:gd name="T10" fmla="*/ 45 w 45"/>
                      <a:gd name="T11" fmla="*/ 6 h 12"/>
                      <a:gd name="T12" fmla="*/ 44 w 45"/>
                      <a:gd name="T13" fmla="*/ 8 h 12"/>
                      <a:gd name="T14" fmla="*/ 23 w 45"/>
                      <a:gd name="T15" fmla="*/ 12 h 12"/>
                      <a:gd name="T16" fmla="*/ 19 w 45"/>
                      <a:gd name="T17" fmla="*/ 3 h 12"/>
                      <a:gd name="T18" fmla="*/ 3 w 45"/>
                      <a:gd name="T19" fmla="*/ 5 h 12"/>
                      <a:gd name="T20" fmla="*/ 23 w 45"/>
                      <a:gd name="T21" fmla="*/ 9 h 12"/>
                      <a:gd name="T22" fmla="*/ 42 w 45"/>
                      <a:gd name="T23" fmla="*/ 6 h 12"/>
                      <a:gd name="T24" fmla="*/ 42 w 45"/>
                      <a:gd name="T25" fmla="*/ 6 h 12"/>
                      <a:gd name="T26" fmla="*/ 41 w 45"/>
                      <a:gd name="T27" fmla="*/ 4 h 12"/>
                      <a:gd name="T28" fmla="*/ 19 w 45"/>
                      <a:gd name="T29" fmla="*/ 3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45" h="12">
                        <a:moveTo>
                          <a:pt x="23" y="12"/>
                        </a:moveTo>
                        <a:cubicBezTo>
                          <a:pt x="18" y="12"/>
                          <a:pt x="2" y="12"/>
                          <a:pt x="0" y="6"/>
                        </a:cubicBezTo>
                        <a:cubicBezTo>
                          <a:pt x="0" y="6"/>
                          <a:pt x="0" y="5"/>
                          <a:pt x="0" y="4"/>
                        </a:cubicBezTo>
                        <a:cubicBezTo>
                          <a:pt x="1" y="2"/>
                          <a:pt x="4" y="0"/>
                          <a:pt x="19" y="0"/>
                        </a:cubicBezTo>
                        <a:cubicBezTo>
                          <a:pt x="25" y="0"/>
                          <a:pt x="32" y="0"/>
                          <a:pt x="41" y="1"/>
                        </a:cubicBezTo>
                        <a:cubicBezTo>
                          <a:pt x="43" y="1"/>
                          <a:pt x="45" y="2"/>
                          <a:pt x="45" y="6"/>
                        </a:cubicBezTo>
                        <a:cubicBezTo>
                          <a:pt x="45" y="6"/>
                          <a:pt x="45" y="7"/>
                          <a:pt x="44" y="8"/>
                        </a:cubicBezTo>
                        <a:cubicBezTo>
                          <a:pt x="41" y="11"/>
                          <a:pt x="31" y="12"/>
                          <a:pt x="23" y="12"/>
                        </a:cubicBezTo>
                        <a:close/>
                        <a:moveTo>
                          <a:pt x="19" y="3"/>
                        </a:moveTo>
                        <a:cubicBezTo>
                          <a:pt x="4" y="3"/>
                          <a:pt x="3" y="5"/>
                          <a:pt x="3" y="5"/>
                        </a:cubicBezTo>
                        <a:cubicBezTo>
                          <a:pt x="3" y="7"/>
                          <a:pt x="11" y="9"/>
                          <a:pt x="23" y="9"/>
                        </a:cubicBezTo>
                        <a:cubicBezTo>
                          <a:pt x="32" y="9"/>
                          <a:pt x="40" y="8"/>
                          <a:pt x="42" y="6"/>
                        </a:cubicBezTo>
                        <a:cubicBezTo>
                          <a:pt x="42" y="6"/>
                          <a:pt x="42" y="6"/>
                          <a:pt x="42" y="6"/>
                        </a:cubicBezTo>
                        <a:cubicBezTo>
                          <a:pt x="42" y="4"/>
                          <a:pt x="41" y="4"/>
                          <a:pt x="41" y="4"/>
                        </a:cubicBezTo>
                        <a:cubicBezTo>
                          <a:pt x="32" y="3"/>
                          <a:pt x="25" y="3"/>
                          <a:pt x="1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8" name="îşļíḓê">
                    <a:extLst>
                      <a:ext uri="{FF2B5EF4-FFF2-40B4-BE49-F238E27FC236}">
                        <a16:creationId xmlns="" xmlns:a16="http://schemas.microsoft.com/office/drawing/2014/main" id="{66E6069B-1848-43D0-B802-7DF16BA291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83811" y="3193199"/>
                    <a:ext cx="71395" cy="49182"/>
                  </a:xfrm>
                  <a:custGeom>
                    <a:avLst/>
                    <a:gdLst>
                      <a:gd name="T0" fmla="*/ 9 w 19"/>
                      <a:gd name="T1" fmla="*/ 13 h 13"/>
                      <a:gd name="T2" fmla="*/ 9 w 19"/>
                      <a:gd name="T3" fmla="*/ 13 h 13"/>
                      <a:gd name="T4" fmla="*/ 0 w 19"/>
                      <a:gd name="T5" fmla="*/ 1 h 13"/>
                      <a:gd name="T6" fmla="*/ 3 w 19"/>
                      <a:gd name="T7" fmla="*/ 0 h 13"/>
                      <a:gd name="T8" fmla="*/ 9 w 19"/>
                      <a:gd name="T9" fmla="*/ 10 h 13"/>
                      <a:gd name="T10" fmla="*/ 9 w 19"/>
                      <a:gd name="T11" fmla="*/ 10 h 13"/>
                      <a:gd name="T12" fmla="*/ 16 w 19"/>
                      <a:gd name="T13" fmla="*/ 0 h 13"/>
                      <a:gd name="T14" fmla="*/ 19 w 19"/>
                      <a:gd name="T15" fmla="*/ 1 h 13"/>
                      <a:gd name="T16" fmla="*/ 9 w 19"/>
                      <a:gd name="T17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9" h="13">
                        <a:moveTo>
                          <a:pt x="9" y="13"/>
                        </a:move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4" y="12"/>
                          <a:pt x="0" y="2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9" y="1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10" y="10"/>
                          <a:pt x="13" y="9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6" y="9"/>
                          <a:pt x="13" y="13"/>
                          <a:pt x="9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9" name="ïṥḷiďe">
                    <a:extLst>
                      <a:ext uri="{FF2B5EF4-FFF2-40B4-BE49-F238E27FC236}">
                        <a16:creationId xmlns="" xmlns:a16="http://schemas.microsoft.com/office/drawing/2014/main" id="{2B67E3B5-EAA3-4768-BD46-3AE358D4C65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4051" y="2610936"/>
                    <a:ext cx="90433" cy="98366"/>
                  </a:xfrm>
                  <a:custGeom>
                    <a:avLst/>
                    <a:gdLst>
                      <a:gd name="T0" fmla="*/ 21 w 24"/>
                      <a:gd name="T1" fmla="*/ 26 h 26"/>
                      <a:gd name="T2" fmla="*/ 0 w 24"/>
                      <a:gd name="T3" fmla="*/ 3 h 26"/>
                      <a:gd name="T4" fmla="*/ 1 w 24"/>
                      <a:gd name="T5" fmla="*/ 0 h 26"/>
                      <a:gd name="T6" fmla="*/ 24 w 24"/>
                      <a:gd name="T7" fmla="*/ 24 h 26"/>
                      <a:gd name="T8" fmla="*/ 21 w 24"/>
                      <a:gd name="T9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" h="26">
                        <a:moveTo>
                          <a:pt x="21" y="26"/>
                        </a:moveTo>
                        <a:cubicBezTo>
                          <a:pt x="21" y="26"/>
                          <a:pt x="11" y="5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3" y="2"/>
                          <a:pt x="23" y="24"/>
                          <a:pt x="24" y="24"/>
                        </a:cubicBezTo>
                        <a:lnTo>
                          <a:pt x="21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0" name="ïṡľíḑê">
                    <a:extLst>
                      <a:ext uri="{FF2B5EF4-FFF2-40B4-BE49-F238E27FC236}">
                        <a16:creationId xmlns="" xmlns:a16="http://schemas.microsoft.com/office/drawing/2014/main" id="{60E4A56D-1772-4A72-B598-35035032D5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37802" y="2607763"/>
                    <a:ext cx="30145" cy="82500"/>
                  </a:xfrm>
                  <a:custGeom>
                    <a:avLst/>
                    <a:gdLst>
                      <a:gd name="T0" fmla="*/ 5 w 8"/>
                      <a:gd name="T1" fmla="*/ 22 h 22"/>
                      <a:gd name="T2" fmla="*/ 0 w 8"/>
                      <a:gd name="T3" fmla="*/ 4 h 22"/>
                      <a:gd name="T4" fmla="*/ 1 w 8"/>
                      <a:gd name="T5" fmla="*/ 4 h 22"/>
                      <a:gd name="T6" fmla="*/ 1 w 8"/>
                      <a:gd name="T7" fmla="*/ 1 h 22"/>
                      <a:gd name="T8" fmla="*/ 8 w 8"/>
                      <a:gd name="T9" fmla="*/ 21 h 22"/>
                      <a:gd name="T10" fmla="*/ 5 w 8"/>
                      <a:gd name="T11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8" h="22">
                        <a:moveTo>
                          <a:pt x="5" y="22"/>
                        </a:moveTo>
                        <a:cubicBezTo>
                          <a:pt x="3" y="14"/>
                          <a:pt x="1" y="5"/>
                          <a:pt x="0" y="4"/>
                        </a:cubicBezTo>
                        <a:cubicBezTo>
                          <a:pt x="0" y="4"/>
                          <a:pt x="1" y="4"/>
                          <a:pt x="1" y="4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2" y="1"/>
                          <a:pt x="4" y="0"/>
                          <a:pt x="8" y="21"/>
                        </a:cubicBezTo>
                        <a:lnTo>
                          <a:pt x="5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1" name="işļíḋé">
                    <a:extLst>
                      <a:ext uri="{FF2B5EF4-FFF2-40B4-BE49-F238E27FC236}">
                        <a16:creationId xmlns="" xmlns:a16="http://schemas.microsoft.com/office/drawing/2014/main" id="{B67856D8-21FA-438E-AB23-60E335D241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09196" y="2563340"/>
                    <a:ext cx="30145" cy="126924"/>
                  </a:xfrm>
                  <a:custGeom>
                    <a:avLst/>
                    <a:gdLst>
                      <a:gd name="T0" fmla="*/ 3 w 8"/>
                      <a:gd name="T1" fmla="*/ 34 h 34"/>
                      <a:gd name="T2" fmla="*/ 6 w 8"/>
                      <a:gd name="T3" fmla="*/ 0 h 34"/>
                      <a:gd name="T4" fmla="*/ 8 w 8"/>
                      <a:gd name="T5" fmla="*/ 1 h 34"/>
                      <a:gd name="T6" fmla="*/ 6 w 8"/>
                      <a:gd name="T7" fmla="*/ 33 h 34"/>
                      <a:gd name="T8" fmla="*/ 3 w 8"/>
                      <a:gd name="T9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34">
                        <a:moveTo>
                          <a:pt x="3" y="34"/>
                        </a:moveTo>
                        <a:cubicBezTo>
                          <a:pt x="3" y="31"/>
                          <a:pt x="0" y="6"/>
                          <a:pt x="6" y="0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4" y="6"/>
                          <a:pt x="5" y="26"/>
                          <a:pt x="6" y="33"/>
                        </a:cubicBezTo>
                        <a:lnTo>
                          <a:pt x="3" y="3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2" name="îṩlïḓé">
                    <a:extLst>
                      <a:ext uri="{FF2B5EF4-FFF2-40B4-BE49-F238E27FC236}">
                        <a16:creationId xmlns="" xmlns:a16="http://schemas.microsoft.com/office/drawing/2014/main" id="{635B5063-0772-4028-ABBE-4AF53298E8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2629975"/>
                    <a:ext cx="34904" cy="68221"/>
                  </a:xfrm>
                  <a:custGeom>
                    <a:avLst/>
                    <a:gdLst>
                      <a:gd name="T0" fmla="*/ 3 w 9"/>
                      <a:gd name="T1" fmla="*/ 18 h 18"/>
                      <a:gd name="T2" fmla="*/ 0 w 9"/>
                      <a:gd name="T3" fmla="*/ 18 h 18"/>
                      <a:gd name="T4" fmla="*/ 8 w 9"/>
                      <a:gd name="T5" fmla="*/ 0 h 18"/>
                      <a:gd name="T6" fmla="*/ 9 w 9"/>
                      <a:gd name="T7" fmla="*/ 3 h 18"/>
                      <a:gd name="T8" fmla="*/ 3 w 9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" h="18">
                        <a:moveTo>
                          <a:pt x="3" y="18"/>
                        </a:moveTo>
                        <a:cubicBezTo>
                          <a:pt x="0" y="18"/>
                          <a:pt x="0" y="18"/>
                          <a:pt x="0" y="18"/>
                        </a:cubicBezTo>
                        <a:cubicBezTo>
                          <a:pt x="1" y="15"/>
                          <a:pt x="3" y="1"/>
                          <a:pt x="8" y="0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6" y="4"/>
                          <a:pt x="4" y="12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3" name="iṩľidê">
                    <a:extLst>
                      <a:ext uri="{FF2B5EF4-FFF2-40B4-BE49-F238E27FC236}">
                        <a16:creationId xmlns="" xmlns:a16="http://schemas.microsoft.com/office/drawing/2014/main" id="{8770D0CF-9BDD-4A4A-842B-94148AB1CC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23427" y="2656946"/>
                    <a:ext cx="96780" cy="66635"/>
                  </a:xfrm>
                  <a:custGeom>
                    <a:avLst/>
                    <a:gdLst>
                      <a:gd name="T0" fmla="*/ 3 w 26"/>
                      <a:gd name="T1" fmla="*/ 18 h 18"/>
                      <a:gd name="T2" fmla="*/ 0 w 26"/>
                      <a:gd name="T3" fmla="*/ 16 h 18"/>
                      <a:gd name="T4" fmla="*/ 26 w 26"/>
                      <a:gd name="T5" fmla="*/ 1 h 18"/>
                      <a:gd name="T6" fmla="*/ 25 w 26"/>
                      <a:gd name="T7" fmla="*/ 4 h 18"/>
                      <a:gd name="T8" fmla="*/ 3 w 26"/>
                      <a:gd name="T9" fmla="*/ 18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6" h="18">
                        <a:moveTo>
                          <a:pt x="3" y="18"/>
                        </a:move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1" y="15"/>
                          <a:pt x="14" y="0"/>
                          <a:pt x="26" y="1"/>
                        </a:cubicBezTo>
                        <a:cubicBezTo>
                          <a:pt x="25" y="4"/>
                          <a:pt x="25" y="4"/>
                          <a:pt x="25" y="4"/>
                        </a:cubicBezTo>
                        <a:cubicBezTo>
                          <a:pt x="16" y="3"/>
                          <a:pt x="3" y="18"/>
                          <a:pt x="3" y="18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4" name="ï$ḷidè">
                    <a:extLst>
                      <a:ext uri="{FF2B5EF4-FFF2-40B4-BE49-F238E27FC236}">
                        <a16:creationId xmlns="" xmlns:a16="http://schemas.microsoft.com/office/drawing/2014/main" id="{96CF8A11-0661-42AB-829F-F12F9D095C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056745" y="2736273"/>
                    <a:ext cx="44423" cy="22212"/>
                  </a:xfrm>
                  <a:custGeom>
                    <a:avLst/>
                    <a:gdLst>
                      <a:gd name="T0" fmla="*/ 2 w 12"/>
                      <a:gd name="T1" fmla="*/ 6 h 6"/>
                      <a:gd name="T2" fmla="*/ 0 w 12"/>
                      <a:gd name="T3" fmla="*/ 4 h 6"/>
                      <a:gd name="T4" fmla="*/ 12 w 12"/>
                      <a:gd name="T5" fmla="*/ 1 h 6"/>
                      <a:gd name="T6" fmla="*/ 11 w 12"/>
                      <a:gd name="T7" fmla="*/ 4 h 6"/>
                      <a:gd name="T8" fmla="*/ 2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2" y="6"/>
                        </a:move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4"/>
                          <a:pt x="6" y="0"/>
                          <a:pt x="12" y="1"/>
                        </a:cubicBezTo>
                        <a:cubicBezTo>
                          <a:pt x="11" y="4"/>
                          <a:pt x="11" y="4"/>
                          <a:pt x="11" y="4"/>
                        </a:cubicBezTo>
                        <a:cubicBezTo>
                          <a:pt x="7" y="4"/>
                          <a:pt x="2" y="6"/>
                          <a:pt x="2" y="6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5" name="í$ḻiḋé">
                    <a:extLst>
                      <a:ext uri="{FF2B5EF4-FFF2-40B4-BE49-F238E27FC236}">
                        <a16:creationId xmlns="" xmlns:a16="http://schemas.microsoft.com/office/drawing/2014/main" id="{59EAE320-6647-4DF4-9953-F272B34F874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17224" y="2736273"/>
                    <a:ext cx="46010" cy="22212"/>
                  </a:xfrm>
                  <a:custGeom>
                    <a:avLst/>
                    <a:gdLst>
                      <a:gd name="T0" fmla="*/ 10 w 12"/>
                      <a:gd name="T1" fmla="*/ 6 h 6"/>
                      <a:gd name="T2" fmla="*/ 0 w 12"/>
                      <a:gd name="T3" fmla="*/ 3 h 6"/>
                      <a:gd name="T4" fmla="*/ 0 w 12"/>
                      <a:gd name="T5" fmla="*/ 0 h 6"/>
                      <a:gd name="T6" fmla="*/ 12 w 12"/>
                      <a:gd name="T7" fmla="*/ 4 h 6"/>
                      <a:gd name="T8" fmla="*/ 10 w 12"/>
                      <a:gd name="T9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6">
                        <a:moveTo>
                          <a:pt x="10" y="6"/>
                        </a:moveTo>
                        <a:cubicBezTo>
                          <a:pt x="9" y="6"/>
                          <a:pt x="6" y="3"/>
                          <a:pt x="0" y="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7" y="0"/>
                          <a:pt x="11" y="4"/>
                          <a:pt x="12" y="4"/>
                        </a:cubicBezTo>
                        <a:lnTo>
                          <a:pt x="10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2" name="iśḷîḓe">
                  <a:extLst>
                    <a:ext uri="{FF2B5EF4-FFF2-40B4-BE49-F238E27FC236}">
                      <a16:creationId xmlns="" xmlns:a16="http://schemas.microsoft.com/office/drawing/2014/main" id="{75BA1DB4-28EE-45BE-B8D2-F7FA3C5A3879}"/>
                    </a:ext>
                  </a:extLst>
                </p:cNvPr>
                <p:cNvGrpSpPr/>
                <p:nvPr/>
              </p:nvGrpSpPr>
              <p:grpSpPr>
                <a:xfrm>
                  <a:off x="3272257" y="5170037"/>
                  <a:ext cx="309377" cy="414088"/>
                  <a:chOff x="3957743" y="5628549"/>
                  <a:chExt cx="309377" cy="414088"/>
                </a:xfrm>
              </p:grpSpPr>
              <p:sp>
                <p:nvSpPr>
                  <p:cNvPr id="96" name="íṡļiḓè">
                    <a:extLst>
                      <a:ext uri="{FF2B5EF4-FFF2-40B4-BE49-F238E27FC236}">
                        <a16:creationId xmlns="" xmlns:a16="http://schemas.microsoft.com/office/drawing/2014/main" id="{5C27EA90-4DF0-4E01-9B8D-258637854B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57743" y="5639654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6 w 32"/>
                      <a:gd name="T27" fmla="*/ 2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5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39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6" y="2"/>
                        </a:cubicBezTo>
                        <a:cubicBezTo>
                          <a:pt x="27" y="3"/>
                          <a:pt x="28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7" name="ïsḷiḓè">
                    <a:extLst>
                      <a:ext uri="{FF2B5EF4-FFF2-40B4-BE49-F238E27FC236}">
                        <a16:creationId xmlns="" xmlns:a16="http://schemas.microsoft.com/office/drawing/2014/main" id="{193B38FC-C707-4DE3-B0BF-CBE607FAB7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7888" y="5647588"/>
                    <a:ext cx="134857" cy="150721"/>
                  </a:xfrm>
                  <a:custGeom>
                    <a:avLst/>
                    <a:gdLst>
                      <a:gd name="T0" fmla="*/ 25 w 36"/>
                      <a:gd name="T1" fmla="*/ 1 h 40"/>
                      <a:gd name="T2" fmla="*/ 21 w 36"/>
                      <a:gd name="T3" fmla="*/ 0 h 40"/>
                      <a:gd name="T4" fmla="*/ 20 w 36"/>
                      <a:gd name="T5" fmla="*/ 0 h 40"/>
                      <a:gd name="T6" fmla="*/ 18 w 36"/>
                      <a:gd name="T7" fmla="*/ 0 h 40"/>
                      <a:gd name="T8" fmla="*/ 3 w 36"/>
                      <a:gd name="T9" fmla="*/ 15 h 40"/>
                      <a:gd name="T10" fmla="*/ 4 w 36"/>
                      <a:gd name="T11" fmla="*/ 35 h 40"/>
                      <a:gd name="T12" fmla="*/ 6 w 36"/>
                      <a:gd name="T13" fmla="*/ 38 h 40"/>
                      <a:gd name="T14" fmla="*/ 9 w 36"/>
                      <a:gd name="T15" fmla="*/ 40 h 40"/>
                      <a:gd name="T16" fmla="*/ 14 w 36"/>
                      <a:gd name="T17" fmla="*/ 40 h 40"/>
                      <a:gd name="T18" fmla="*/ 31 w 36"/>
                      <a:gd name="T19" fmla="*/ 26 h 40"/>
                      <a:gd name="T20" fmla="*/ 25 w 36"/>
                      <a:gd name="T21" fmla="*/ 1 h 40"/>
                      <a:gd name="T22" fmla="*/ 29 w 36"/>
                      <a:gd name="T23" fmla="*/ 25 h 40"/>
                      <a:gd name="T24" fmla="*/ 14 w 36"/>
                      <a:gd name="T25" fmla="*/ 38 h 40"/>
                      <a:gd name="T26" fmla="*/ 10 w 36"/>
                      <a:gd name="T27" fmla="*/ 38 h 40"/>
                      <a:gd name="T28" fmla="*/ 10 w 36"/>
                      <a:gd name="T29" fmla="*/ 38 h 40"/>
                      <a:gd name="T30" fmla="*/ 7 w 36"/>
                      <a:gd name="T31" fmla="*/ 36 h 40"/>
                      <a:gd name="T32" fmla="*/ 4 w 36"/>
                      <a:gd name="T33" fmla="*/ 15 h 40"/>
                      <a:gd name="T34" fmla="*/ 20 w 36"/>
                      <a:gd name="T35" fmla="*/ 2 h 40"/>
                      <a:gd name="T36" fmla="*/ 20 w 36"/>
                      <a:gd name="T37" fmla="*/ 2 h 40"/>
                      <a:gd name="T38" fmla="*/ 24 w 36"/>
                      <a:gd name="T39" fmla="*/ 3 h 40"/>
                      <a:gd name="T40" fmla="*/ 24 w 36"/>
                      <a:gd name="T41" fmla="*/ 3 h 40"/>
                      <a:gd name="T42" fmla="*/ 29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5" y="1"/>
                        </a:moveTo>
                        <a:cubicBezTo>
                          <a:pt x="24" y="1"/>
                          <a:pt x="22" y="0"/>
                          <a:pt x="21" y="0"/>
                        </a:cubicBezTo>
                        <a:cubicBezTo>
                          <a:pt x="21" y="0"/>
                          <a:pt x="21" y="0"/>
                          <a:pt x="20" y="0"/>
                        </a:cubicBezTo>
                        <a:cubicBezTo>
                          <a:pt x="19" y="0"/>
                          <a:pt x="18" y="0"/>
                          <a:pt x="18" y="0"/>
                        </a:cubicBezTo>
                        <a:cubicBezTo>
                          <a:pt x="11" y="2"/>
                          <a:pt x="6" y="7"/>
                          <a:pt x="3" y="15"/>
                        </a:cubicBezTo>
                        <a:cubicBezTo>
                          <a:pt x="0" y="22"/>
                          <a:pt x="0" y="30"/>
                          <a:pt x="4" y="35"/>
                        </a:cubicBezTo>
                        <a:cubicBezTo>
                          <a:pt x="4" y="36"/>
                          <a:pt x="5" y="37"/>
                          <a:pt x="6" y="38"/>
                        </a:cubicBezTo>
                        <a:cubicBezTo>
                          <a:pt x="7" y="39"/>
                          <a:pt x="8" y="39"/>
                          <a:pt x="9" y="40"/>
                        </a:cubicBezTo>
                        <a:cubicBezTo>
                          <a:pt x="11" y="40"/>
                          <a:pt x="12" y="40"/>
                          <a:pt x="14" y="40"/>
                        </a:cubicBezTo>
                        <a:cubicBezTo>
                          <a:pt x="21" y="40"/>
                          <a:pt x="28" y="35"/>
                          <a:pt x="31" y="26"/>
                        </a:cubicBezTo>
                        <a:cubicBezTo>
                          <a:pt x="36" y="15"/>
                          <a:pt x="33" y="4"/>
                          <a:pt x="25" y="1"/>
                        </a:cubicBezTo>
                        <a:close/>
                        <a:moveTo>
                          <a:pt x="29" y="25"/>
                        </a:moveTo>
                        <a:cubicBezTo>
                          <a:pt x="26" y="33"/>
                          <a:pt x="20" y="38"/>
                          <a:pt x="14" y="38"/>
                        </a:cubicBezTo>
                        <a:cubicBezTo>
                          <a:pt x="12" y="38"/>
                          <a:pt x="11" y="38"/>
                          <a:pt x="10" y="38"/>
                        </a:cubicBezTo>
                        <a:cubicBezTo>
                          <a:pt x="10" y="38"/>
                          <a:pt x="10" y="38"/>
                          <a:pt x="10" y="38"/>
                        </a:cubicBezTo>
                        <a:cubicBezTo>
                          <a:pt x="9" y="37"/>
                          <a:pt x="8" y="37"/>
                          <a:pt x="7" y="36"/>
                        </a:cubicBezTo>
                        <a:cubicBezTo>
                          <a:pt x="3" y="32"/>
                          <a:pt x="1" y="23"/>
                          <a:pt x="4" y="15"/>
                        </a:cubicBezTo>
                        <a:cubicBezTo>
                          <a:pt x="8" y="8"/>
                          <a:pt x="14" y="2"/>
                          <a:pt x="20" y="2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22" y="2"/>
                          <a:pt x="23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31" y="6"/>
                          <a:pt x="33" y="16"/>
                          <a:pt x="29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îṧḷidè">
                    <a:extLst>
                      <a:ext uri="{FF2B5EF4-FFF2-40B4-BE49-F238E27FC236}">
                        <a16:creationId xmlns="" xmlns:a16="http://schemas.microsoft.com/office/drawing/2014/main" id="{458E68B4-11C3-4A28-903C-F526BBC855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05292" y="5883982"/>
                    <a:ext cx="120578" cy="150721"/>
                  </a:xfrm>
                  <a:custGeom>
                    <a:avLst/>
                    <a:gdLst>
                      <a:gd name="T0" fmla="*/ 29 w 32"/>
                      <a:gd name="T1" fmla="*/ 2 h 40"/>
                      <a:gd name="T2" fmla="*/ 26 w 32"/>
                      <a:gd name="T3" fmla="*/ 1 h 40"/>
                      <a:gd name="T4" fmla="*/ 22 w 32"/>
                      <a:gd name="T5" fmla="*/ 0 h 40"/>
                      <a:gd name="T6" fmla="*/ 4 w 32"/>
                      <a:gd name="T7" fmla="*/ 14 h 40"/>
                      <a:gd name="T8" fmla="*/ 11 w 32"/>
                      <a:gd name="T9" fmla="*/ 39 h 40"/>
                      <a:gd name="T10" fmla="*/ 14 w 32"/>
                      <a:gd name="T11" fmla="*/ 40 h 40"/>
                      <a:gd name="T12" fmla="*/ 15 w 32"/>
                      <a:gd name="T13" fmla="*/ 40 h 40"/>
                      <a:gd name="T14" fmla="*/ 18 w 32"/>
                      <a:gd name="T15" fmla="*/ 40 h 40"/>
                      <a:gd name="T16" fmla="*/ 15 w 32"/>
                      <a:gd name="T17" fmla="*/ 38 h 40"/>
                      <a:gd name="T18" fmla="*/ 12 w 32"/>
                      <a:gd name="T19" fmla="*/ 37 h 40"/>
                      <a:gd name="T20" fmla="*/ 12 w 32"/>
                      <a:gd name="T21" fmla="*/ 37 h 40"/>
                      <a:gd name="T22" fmla="*/ 6 w 32"/>
                      <a:gd name="T23" fmla="*/ 15 h 40"/>
                      <a:gd name="T24" fmla="*/ 22 w 32"/>
                      <a:gd name="T25" fmla="*/ 2 h 40"/>
                      <a:gd name="T26" fmla="*/ 25 w 32"/>
                      <a:gd name="T27" fmla="*/ 3 h 40"/>
                      <a:gd name="T28" fmla="*/ 28 w 32"/>
                      <a:gd name="T29" fmla="*/ 4 h 40"/>
                      <a:gd name="T30" fmla="*/ 32 w 32"/>
                      <a:gd name="T31" fmla="*/ 5 h 40"/>
                      <a:gd name="T32" fmla="*/ 29 w 32"/>
                      <a:gd name="T33" fmla="*/ 2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40">
                        <a:moveTo>
                          <a:pt x="29" y="2"/>
                        </a:moveTo>
                        <a:cubicBezTo>
                          <a:pt x="28" y="2"/>
                          <a:pt x="27" y="1"/>
                          <a:pt x="26" y="1"/>
                        </a:cubicBezTo>
                        <a:cubicBezTo>
                          <a:pt x="25" y="0"/>
                          <a:pt x="23" y="0"/>
                          <a:pt x="22" y="0"/>
                        </a:cubicBezTo>
                        <a:cubicBezTo>
                          <a:pt x="15" y="0"/>
                          <a:pt x="8" y="6"/>
                          <a:pt x="4" y="14"/>
                        </a:cubicBezTo>
                        <a:cubicBezTo>
                          <a:pt x="0" y="25"/>
                          <a:pt x="3" y="36"/>
                          <a:pt x="11" y="39"/>
                        </a:cubicBezTo>
                        <a:cubicBezTo>
                          <a:pt x="12" y="40"/>
                          <a:pt x="13" y="40"/>
                          <a:pt x="14" y="40"/>
                        </a:cubicBezTo>
                        <a:cubicBezTo>
                          <a:pt x="15" y="40"/>
                          <a:pt x="15" y="40"/>
                          <a:pt x="15" y="40"/>
                        </a:cubicBezTo>
                        <a:cubicBezTo>
                          <a:pt x="16" y="40"/>
                          <a:pt x="17" y="40"/>
                          <a:pt x="18" y="40"/>
                        </a:cubicBezTo>
                        <a:cubicBezTo>
                          <a:pt x="17" y="39"/>
                          <a:pt x="16" y="39"/>
                          <a:pt x="15" y="38"/>
                        </a:cubicBezTo>
                        <a:cubicBezTo>
                          <a:pt x="14" y="38"/>
                          <a:pt x="13" y="38"/>
                          <a:pt x="12" y="37"/>
                        </a:cubicBezTo>
                        <a:cubicBezTo>
                          <a:pt x="12" y="37"/>
                          <a:pt x="12" y="37"/>
                          <a:pt x="12" y="37"/>
                        </a:cubicBezTo>
                        <a:cubicBezTo>
                          <a:pt x="5" y="34"/>
                          <a:pt x="2" y="24"/>
                          <a:pt x="6" y="15"/>
                        </a:cubicBezTo>
                        <a:cubicBezTo>
                          <a:pt x="9" y="7"/>
                          <a:pt x="16" y="2"/>
                          <a:pt x="22" y="2"/>
                        </a:cubicBezTo>
                        <a:cubicBezTo>
                          <a:pt x="23" y="2"/>
                          <a:pt x="24" y="2"/>
                          <a:pt x="25" y="3"/>
                        </a:cubicBezTo>
                        <a:cubicBezTo>
                          <a:pt x="27" y="3"/>
                          <a:pt x="27" y="4"/>
                          <a:pt x="28" y="4"/>
                        </a:cubicBezTo>
                        <a:cubicBezTo>
                          <a:pt x="30" y="4"/>
                          <a:pt x="31" y="5"/>
                          <a:pt x="32" y="5"/>
                        </a:cubicBezTo>
                        <a:cubicBezTo>
                          <a:pt x="31" y="4"/>
                          <a:pt x="30" y="3"/>
                          <a:pt x="29" y="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9" name="îšlîḍè">
                    <a:extLst>
                      <a:ext uri="{FF2B5EF4-FFF2-40B4-BE49-F238E27FC236}">
                        <a16:creationId xmlns="" xmlns:a16="http://schemas.microsoft.com/office/drawing/2014/main" id="{C39E61A7-838B-4302-ACE0-73066647D0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30677" y="5891916"/>
                    <a:ext cx="136443" cy="150721"/>
                  </a:xfrm>
                  <a:custGeom>
                    <a:avLst/>
                    <a:gdLst>
                      <a:gd name="T0" fmla="*/ 26 w 36"/>
                      <a:gd name="T1" fmla="*/ 1 h 40"/>
                      <a:gd name="T2" fmla="*/ 22 w 36"/>
                      <a:gd name="T3" fmla="*/ 0 h 40"/>
                      <a:gd name="T4" fmla="*/ 21 w 36"/>
                      <a:gd name="T5" fmla="*/ 0 h 40"/>
                      <a:gd name="T6" fmla="*/ 18 w 36"/>
                      <a:gd name="T7" fmla="*/ 1 h 40"/>
                      <a:gd name="T8" fmla="*/ 3 w 36"/>
                      <a:gd name="T9" fmla="*/ 15 h 40"/>
                      <a:gd name="T10" fmla="*/ 5 w 36"/>
                      <a:gd name="T11" fmla="*/ 35 h 40"/>
                      <a:gd name="T12" fmla="*/ 7 w 36"/>
                      <a:gd name="T13" fmla="*/ 38 h 40"/>
                      <a:gd name="T14" fmla="*/ 10 w 36"/>
                      <a:gd name="T15" fmla="*/ 40 h 40"/>
                      <a:gd name="T16" fmla="*/ 15 w 36"/>
                      <a:gd name="T17" fmla="*/ 40 h 40"/>
                      <a:gd name="T18" fmla="*/ 32 w 36"/>
                      <a:gd name="T19" fmla="*/ 26 h 40"/>
                      <a:gd name="T20" fmla="*/ 26 w 36"/>
                      <a:gd name="T21" fmla="*/ 1 h 40"/>
                      <a:gd name="T22" fmla="*/ 30 w 36"/>
                      <a:gd name="T23" fmla="*/ 25 h 40"/>
                      <a:gd name="T24" fmla="*/ 15 w 36"/>
                      <a:gd name="T25" fmla="*/ 38 h 40"/>
                      <a:gd name="T26" fmla="*/ 11 w 36"/>
                      <a:gd name="T27" fmla="*/ 38 h 40"/>
                      <a:gd name="T28" fmla="*/ 11 w 36"/>
                      <a:gd name="T29" fmla="*/ 38 h 40"/>
                      <a:gd name="T30" fmla="*/ 8 w 36"/>
                      <a:gd name="T31" fmla="*/ 36 h 40"/>
                      <a:gd name="T32" fmla="*/ 5 w 36"/>
                      <a:gd name="T33" fmla="*/ 15 h 40"/>
                      <a:gd name="T34" fmla="*/ 21 w 36"/>
                      <a:gd name="T35" fmla="*/ 2 h 40"/>
                      <a:gd name="T36" fmla="*/ 21 w 36"/>
                      <a:gd name="T37" fmla="*/ 2 h 40"/>
                      <a:gd name="T38" fmla="*/ 25 w 36"/>
                      <a:gd name="T39" fmla="*/ 3 h 40"/>
                      <a:gd name="T40" fmla="*/ 25 w 36"/>
                      <a:gd name="T41" fmla="*/ 3 h 40"/>
                      <a:gd name="T42" fmla="*/ 30 w 36"/>
                      <a:gd name="T43" fmla="*/ 25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36" h="40">
                        <a:moveTo>
                          <a:pt x="26" y="1"/>
                        </a:moveTo>
                        <a:cubicBezTo>
                          <a:pt x="25" y="1"/>
                          <a:pt x="23" y="0"/>
                          <a:pt x="22" y="0"/>
                        </a:cubicBezTo>
                        <a:cubicBezTo>
                          <a:pt x="22" y="0"/>
                          <a:pt x="21" y="0"/>
                          <a:pt x="21" y="0"/>
                        </a:cubicBezTo>
                        <a:cubicBezTo>
                          <a:pt x="20" y="0"/>
                          <a:pt x="19" y="0"/>
                          <a:pt x="18" y="1"/>
                        </a:cubicBezTo>
                        <a:cubicBezTo>
                          <a:pt x="12" y="2"/>
                          <a:pt x="6" y="7"/>
                          <a:pt x="3" y="15"/>
                        </a:cubicBezTo>
                        <a:cubicBezTo>
                          <a:pt x="0" y="22"/>
                          <a:pt x="1" y="30"/>
                          <a:pt x="5" y="35"/>
                        </a:cubicBezTo>
                        <a:cubicBezTo>
                          <a:pt x="5" y="36"/>
                          <a:pt x="6" y="37"/>
                          <a:pt x="7" y="38"/>
                        </a:cubicBezTo>
                        <a:cubicBezTo>
                          <a:pt x="8" y="39"/>
                          <a:pt x="9" y="39"/>
                          <a:pt x="10" y="40"/>
                        </a:cubicBezTo>
                        <a:cubicBezTo>
                          <a:pt x="12" y="40"/>
                          <a:pt x="13" y="40"/>
                          <a:pt x="15" y="40"/>
                        </a:cubicBezTo>
                        <a:cubicBezTo>
                          <a:pt x="22" y="40"/>
                          <a:pt x="29" y="35"/>
                          <a:pt x="32" y="26"/>
                        </a:cubicBezTo>
                        <a:cubicBezTo>
                          <a:pt x="36" y="16"/>
                          <a:pt x="33" y="4"/>
                          <a:pt x="26" y="1"/>
                        </a:cubicBezTo>
                        <a:close/>
                        <a:moveTo>
                          <a:pt x="30" y="25"/>
                        </a:moveTo>
                        <a:cubicBezTo>
                          <a:pt x="27" y="33"/>
                          <a:pt x="21" y="38"/>
                          <a:pt x="15" y="38"/>
                        </a:cubicBezTo>
                        <a:cubicBezTo>
                          <a:pt x="13" y="38"/>
                          <a:pt x="12" y="38"/>
                          <a:pt x="11" y="38"/>
                        </a:cubicBezTo>
                        <a:cubicBezTo>
                          <a:pt x="11" y="38"/>
                          <a:pt x="11" y="38"/>
                          <a:pt x="11" y="38"/>
                        </a:cubicBezTo>
                        <a:cubicBezTo>
                          <a:pt x="10" y="37"/>
                          <a:pt x="9" y="37"/>
                          <a:pt x="8" y="36"/>
                        </a:cubicBezTo>
                        <a:cubicBezTo>
                          <a:pt x="3" y="32"/>
                          <a:pt x="2" y="23"/>
                          <a:pt x="5" y="15"/>
                        </a:cubicBezTo>
                        <a:cubicBezTo>
                          <a:pt x="8" y="8"/>
                          <a:pt x="15" y="2"/>
                          <a:pt x="21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3" y="2"/>
                          <a:pt x="24" y="3"/>
                          <a:pt x="25" y="3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32" y="6"/>
                          <a:pt x="34" y="16"/>
                          <a:pt x="30" y="2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iṧḻide">
                    <a:extLst>
                      <a:ext uri="{FF2B5EF4-FFF2-40B4-BE49-F238E27FC236}">
                        <a16:creationId xmlns="" xmlns:a16="http://schemas.microsoft.com/office/drawing/2014/main" id="{2815BBDA-6855-4D76-A4BC-2343B06ABBA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4715" y="5647588"/>
                    <a:ext cx="274473" cy="395049"/>
                  </a:xfrm>
                  <a:custGeom>
                    <a:avLst/>
                    <a:gdLst>
                      <a:gd name="T0" fmla="*/ 125 w 173"/>
                      <a:gd name="T1" fmla="*/ 0 h 249"/>
                      <a:gd name="T2" fmla="*/ 2 w 173"/>
                      <a:gd name="T3" fmla="*/ 244 h 249"/>
                      <a:gd name="T4" fmla="*/ 0 w 173"/>
                      <a:gd name="T5" fmla="*/ 249 h 249"/>
                      <a:gd name="T6" fmla="*/ 0 w 173"/>
                      <a:gd name="T7" fmla="*/ 249 h 249"/>
                      <a:gd name="T8" fmla="*/ 47 w 173"/>
                      <a:gd name="T9" fmla="*/ 249 h 249"/>
                      <a:gd name="T10" fmla="*/ 173 w 173"/>
                      <a:gd name="T11" fmla="*/ 0 h 249"/>
                      <a:gd name="T12" fmla="*/ 125 w 173"/>
                      <a:gd name="T13" fmla="*/ 0 h 249"/>
                      <a:gd name="T14" fmla="*/ 45 w 173"/>
                      <a:gd name="T15" fmla="*/ 244 h 249"/>
                      <a:gd name="T16" fmla="*/ 7 w 173"/>
                      <a:gd name="T17" fmla="*/ 244 h 249"/>
                      <a:gd name="T18" fmla="*/ 128 w 173"/>
                      <a:gd name="T19" fmla="*/ 5 h 249"/>
                      <a:gd name="T20" fmla="*/ 166 w 173"/>
                      <a:gd name="T21" fmla="*/ 5 h 249"/>
                      <a:gd name="T22" fmla="*/ 130 w 173"/>
                      <a:gd name="T23" fmla="*/ 73 h 249"/>
                      <a:gd name="T24" fmla="*/ 45 w 173"/>
                      <a:gd name="T25" fmla="*/ 244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73" h="249">
                        <a:moveTo>
                          <a:pt x="125" y="0"/>
                        </a:moveTo>
                        <a:lnTo>
                          <a:pt x="2" y="244"/>
                        </a:lnTo>
                        <a:lnTo>
                          <a:pt x="0" y="249"/>
                        </a:lnTo>
                        <a:lnTo>
                          <a:pt x="0" y="249"/>
                        </a:lnTo>
                        <a:lnTo>
                          <a:pt x="47" y="249"/>
                        </a:lnTo>
                        <a:lnTo>
                          <a:pt x="173" y="0"/>
                        </a:lnTo>
                        <a:lnTo>
                          <a:pt x="125" y="0"/>
                        </a:lnTo>
                        <a:close/>
                        <a:moveTo>
                          <a:pt x="45" y="244"/>
                        </a:moveTo>
                        <a:lnTo>
                          <a:pt x="7" y="244"/>
                        </a:lnTo>
                        <a:lnTo>
                          <a:pt x="128" y="5"/>
                        </a:lnTo>
                        <a:lnTo>
                          <a:pt x="166" y="5"/>
                        </a:lnTo>
                        <a:lnTo>
                          <a:pt x="130" y="73"/>
                        </a:lnTo>
                        <a:lnTo>
                          <a:pt x="45" y="244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1" name="îślîḑè">
                    <a:extLst>
                      <a:ext uri="{FF2B5EF4-FFF2-40B4-BE49-F238E27FC236}">
                        <a16:creationId xmlns="" xmlns:a16="http://schemas.microsoft.com/office/drawing/2014/main" id="{E7BCAFA8-62BA-4FF1-966E-542E0875CC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68849" y="5628549"/>
                    <a:ext cx="290338" cy="414088"/>
                  </a:xfrm>
                  <a:custGeom>
                    <a:avLst/>
                    <a:gdLst>
                      <a:gd name="T0" fmla="*/ 166 w 183"/>
                      <a:gd name="T1" fmla="*/ 0 h 261"/>
                      <a:gd name="T2" fmla="*/ 126 w 183"/>
                      <a:gd name="T3" fmla="*/ 0 h 261"/>
                      <a:gd name="T4" fmla="*/ 0 w 183"/>
                      <a:gd name="T5" fmla="*/ 246 h 261"/>
                      <a:gd name="T6" fmla="*/ 0 w 183"/>
                      <a:gd name="T7" fmla="*/ 246 h 261"/>
                      <a:gd name="T8" fmla="*/ 10 w 183"/>
                      <a:gd name="T9" fmla="*/ 261 h 261"/>
                      <a:gd name="T10" fmla="*/ 10 w 183"/>
                      <a:gd name="T11" fmla="*/ 261 h 261"/>
                      <a:gd name="T12" fmla="*/ 40 w 183"/>
                      <a:gd name="T13" fmla="*/ 261 h 261"/>
                      <a:gd name="T14" fmla="*/ 43 w 183"/>
                      <a:gd name="T15" fmla="*/ 256 h 261"/>
                      <a:gd name="T16" fmla="*/ 12 w 183"/>
                      <a:gd name="T17" fmla="*/ 256 h 261"/>
                      <a:gd name="T18" fmla="*/ 12 w 183"/>
                      <a:gd name="T19" fmla="*/ 256 h 261"/>
                      <a:gd name="T20" fmla="*/ 5 w 183"/>
                      <a:gd name="T21" fmla="*/ 246 h 261"/>
                      <a:gd name="T22" fmla="*/ 128 w 183"/>
                      <a:gd name="T23" fmla="*/ 5 h 261"/>
                      <a:gd name="T24" fmla="*/ 164 w 183"/>
                      <a:gd name="T25" fmla="*/ 5 h 261"/>
                      <a:gd name="T26" fmla="*/ 173 w 183"/>
                      <a:gd name="T27" fmla="*/ 12 h 261"/>
                      <a:gd name="T28" fmla="*/ 176 w 183"/>
                      <a:gd name="T29" fmla="*/ 14 h 261"/>
                      <a:gd name="T30" fmla="*/ 173 w 183"/>
                      <a:gd name="T31" fmla="*/ 17 h 261"/>
                      <a:gd name="T32" fmla="*/ 176 w 183"/>
                      <a:gd name="T33" fmla="*/ 17 h 261"/>
                      <a:gd name="T34" fmla="*/ 140 w 183"/>
                      <a:gd name="T35" fmla="*/ 85 h 261"/>
                      <a:gd name="T36" fmla="*/ 183 w 183"/>
                      <a:gd name="T37" fmla="*/ 12 h 261"/>
                      <a:gd name="T38" fmla="*/ 183 w 183"/>
                      <a:gd name="T39" fmla="*/ 12 h 261"/>
                      <a:gd name="T40" fmla="*/ 166 w 183"/>
                      <a:gd name="T41" fmla="*/ 0 h 2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83" h="261">
                        <a:moveTo>
                          <a:pt x="166" y="0"/>
                        </a:moveTo>
                        <a:lnTo>
                          <a:pt x="126" y="0"/>
                        </a:lnTo>
                        <a:lnTo>
                          <a:pt x="0" y="246"/>
                        </a:lnTo>
                        <a:lnTo>
                          <a:pt x="0" y="246"/>
                        </a:lnTo>
                        <a:lnTo>
                          <a:pt x="10" y="261"/>
                        </a:lnTo>
                        <a:lnTo>
                          <a:pt x="10" y="261"/>
                        </a:lnTo>
                        <a:lnTo>
                          <a:pt x="40" y="261"/>
                        </a:lnTo>
                        <a:lnTo>
                          <a:pt x="43" y="256"/>
                        </a:lnTo>
                        <a:lnTo>
                          <a:pt x="12" y="256"/>
                        </a:lnTo>
                        <a:lnTo>
                          <a:pt x="12" y="256"/>
                        </a:lnTo>
                        <a:lnTo>
                          <a:pt x="5" y="246"/>
                        </a:lnTo>
                        <a:lnTo>
                          <a:pt x="128" y="5"/>
                        </a:lnTo>
                        <a:lnTo>
                          <a:pt x="164" y="5"/>
                        </a:lnTo>
                        <a:lnTo>
                          <a:pt x="173" y="12"/>
                        </a:lnTo>
                        <a:lnTo>
                          <a:pt x="176" y="14"/>
                        </a:lnTo>
                        <a:lnTo>
                          <a:pt x="173" y="17"/>
                        </a:lnTo>
                        <a:lnTo>
                          <a:pt x="176" y="17"/>
                        </a:lnTo>
                        <a:lnTo>
                          <a:pt x="140" y="85"/>
                        </a:lnTo>
                        <a:lnTo>
                          <a:pt x="183" y="12"/>
                        </a:lnTo>
                        <a:lnTo>
                          <a:pt x="183" y="12"/>
                        </a:lnTo>
                        <a:lnTo>
                          <a:pt x="166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3" name="ï$ḻíḋê">
                  <a:extLst>
                    <a:ext uri="{FF2B5EF4-FFF2-40B4-BE49-F238E27FC236}">
                      <a16:creationId xmlns="" xmlns:a16="http://schemas.microsoft.com/office/drawing/2014/main" id="{AD51E157-CFCA-481C-80E6-C6431D23F088}"/>
                    </a:ext>
                  </a:extLst>
                </p:cNvPr>
                <p:cNvGrpSpPr/>
                <p:nvPr/>
              </p:nvGrpSpPr>
              <p:grpSpPr>
                <a:xfrm>
                  <a:off x="1882274" y="3689768"/>
                  <a:ext cx="414088" cy="488656"/>
                  <a:chOff x="4711354" y="5301720"/>
                  <a:chExt cx="414088" cy="488656"/>
                </a:xfrm>
              </p:grpSpPr>
              <p:sp>
                <p:nvSpPr>
                  <p:cNvPr id="92" name="işḷïdê">
                    <a:extLst>
                      <a:ext uri="{FF2B5EF4-FFF2-40B4-BE49-F238E27FC236}">
                        <a16:creationId xmlns="" xmlns:a16="http://schemas.microsoft.com/office/drawing/2014/main" id="{FF9F13CF-B343-4D67-9523-59EF4220C4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01786" y="5301720"/>
                    <a:ext cx="323656" cy="323656"/>
                  </a:xfrm>
                  <a:custGeom>
                    <a:avLst/>
                    <a:gdLst>
                      <a:gd name="T0" fmla="*/ 43 w 86"/>
                      <a:gd name="T1" fmla="*/ 86 h 86"/>
                      <a:gd name="T2" fmla="*/ 0 w 86"/>
                      <a:gd name="T3" fmla="*/ 43 h 86"/>
                      <a:gd name="T4" fmla="*/ 43 w 86"/>
                      <a:gd name="T5" fmla="*/ 0 h 86"/>
                      <a:gd name="T6" fmla="*/ 86 w 86"/>
                      <a:gd name="T7" fmla="*/ 43 h 86"/>
                      <a:gd name="T8" fmla="*/ 43 w 86"/>
                      <a:gd name="T9" fmla="*/ 86 h 86"/>
                      <a:gd name="T10" fmla="*/ 43 w 86"/>
                      <a:gd name="T11" fmla="*/ 3 h 86"/>
                      <a:gd name="T12" fmla="*/ 3 w 86"/>
                      <a:gd name="T13" fmla="*/ 43 h 86"/>
                      <a:gd name="T14" fmla="*/ 43 w 86"/>
                      <a:gd name="T15" fmla="*/ 83 h 86"/>
                      <a:gd name="T16" fmla="*/ 83 w 86"/>
                      <a:gd name="T17" fmla="*/ 43 h 86"/>
                      <a:gd name="T18" fmla="*/ 43 w 86"/>
                      <a:gd name="T19" fmla="*/ 3 h 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86">
                        <a:moveTo>
                          <a:pt x="43" y="86"/>
                        </a:moveTo>
                        <a:cubicBezTo>
                          <a:pt x="19" y="86"/>
                          <a:pt x="0" y="67"/>
                          <a:pt x="0" y="43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3"/>
                        </a:cubicBezTo>
                        <a:cubicBezTo>
                          <a:pt x="86" y="67"/>
                          <a:pt x="67" y="86"/>
                          <a:pt x="43" y="86"/>
                        </a:cubicBezTo>
                        <a:close/>
                        <a:moveTo>
                          <a:pt x="43" y="3"/>
                        </a:moveTo>
                        <a:cubicBezTo>
                          <a:pt x="21" y="3"/>
                          <a:pt x="3" y="21"/>
                          <a:pt x="3" y="43"/>
                        </a:cubicBezTo>
                        <a:cubicBezTo>
                          <a:pt x="3" y="65"/>
                          <a:pt x="21" y="83"/>
                          <a:pt x="43" y="83"/>
                        </a:cubicBezTo>
                        <a:cubicBezTo>
                          <a:pt x="65" y="83"/>
                          <a:pt x="83" y="65"/>
                          <a:pt x="83" y="43"/>
                        </a:cubicBezTo>
                        <a:cubicBezTo>
                          <a:pt x="83" y="21"/>
                          <a:pt x="65" y="3"/>
                          <a:pt x="43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3" name="iṧľíḑè">
                    <a:extLst>
                      <a:ext uri="{FF2B5EF4-FFF2-40B4-BE49-F238E27FC236}">
                        <a16:creationId xmlns="" xmlns:a16="http://schemas.microsoft.com/office/drawing/2014/main" id="{236E7160-F3CB-470A-A812-6E435B68E52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5104" y="5335037"/>
                    <a:ext cx="257020" cy="260193"/>
                  </a:xfrm>
                  <a:custGeom>
                    <a:avLst/>
                    <a:gdLst>
                      <a:gd name="T0" fmla="*/ 34 w 68"/>
                      <a:gd name="T1" fmla="*/ 69 h 69"/>
                      <a:gd name="T2" fmla="*/ 0 w 68"/>
                      <a:gd name="T3" fmla="*/ 34 h 69"/>
                      <a:gd name="T4" fmla="*/ 34 w 68"/>
                      <a:gd name="T5" fmla="*/ 0 h 69"/>
                      <a:gd name="T6" fmla="*/ 68 w 68"/>
                      <a:gd name="T7" fmla="*/ 34 h 69"/>
                      <a:gd name="T8" fmla="*/ 34 w 68"/>
                      <a:gd name="T9" fmla="*/ 69 h 69"/>
                      <a:gd name="T10" fmla="*/ 34 w 68"/>
                      <a:gd name="T11" fmla="*/ 3 h 69"/>
                      <a:gd name="T12" fmla="*/ 3 w 68"/>
                      <a:gd name="T13" fmla="*/ 34 h 69"/>
                      <a:gd name="T14" fmla="*/ 34 w 68"/>
                      <a:gd name="T15" fmla="*/ 66 h 69"/>
                      <a:gd name="T16" fmla="*/ 65 w 68"/>
                      <a:gd name="T17" fmla="*/ 34 h 69"/>
                      <a:gd name="T18" fmla="*/ 34 w 68"/>
                      <a:gd name="T19" fmla="*/ 3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68" h="69">
                        <a:moveTo>
                          <a:pt x="34" y="69"/>
                        </a:moveTo>
                        <a:cubicBezTo>
                          <a:pt x="15" y="69"/>
                          <a:pt x="0" y="53"/>
                          <a:pt x="0" y="34"/>
                        </a:cubicBezTo>
                        <a:cubicBezTo>
                          <a:pt x="0" y="15"/>
                          <a:pt x="15" y="0"/>
                          <a:pt x="34" y="0"/>
                        </a:cubicBezTo>
                        <a:cubicBezTo>
                          <a:pt x="53" y="0"/>
                          <a:pt x="68" y="15"/>
                          <a:pt x="68" y="34"/>
                        </a:cubicBezTo>
                        <a:cubicBezTo>
                          <a:pt x="68" y="53"/>
                          <a:pt x="53" y="69"/>
                          <a:pt x="34" y="69"/>
                        </a:cubicBezTo>
                        <a:close/>
                        <a:moveTo>
                          <a:pt x="34" y="3"/>
                        </a:moveTo>
                        <a:cubicBezTo>
                          <a:pt x="17" y="3"/>
                          <a:pt x="3" y="17"/>
                          <a:pt x="3" y="34"/>
                        </a:cubicBezTo>
                        <a:cubicBezTo>
                          <a:pt x="3" y="51"/>
                          <a:pt x="17" y="66"/>
                          <a:pt x="34" y="66"/>
                        </a:cubicBezTo>
                        <a:cubicBezTo>
                          <a:pt x="51" y="66"/>
                          <a:pt x="65" y="51"/>
                          <a:pt x="65" y="34"/>
                        </a:cubicBezTo>
                        <a:cubicBezTo>
                          <a:pt x="65" y="17"/>
                          <a:pt x="51" y="3"/>
                          <a:pt x="34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4" name="îś1îḑè">
                    <a:extLst>
                      <a:ext uri="{FF2B5EF4-FFF2-40B4-BE49-F238E27FC236}">
                        <a16:creationId xmlns="" xmlns:a16="http://schemas.microsoft.com/office/drawing/2014/main" id="{35655CE2-D48F-4200-9EF6-519526AADE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11354" y="5584125"/>
                    <a:ext cx="199905" cy="206251"/>
                  </a:xfrm>
                  <a:custGeom>
                    <a:avLst/>
                    <a:gdLst>
                      <a:gd name="T0" fmla="*/ 8 w 53"/>
                      <a:gd name="T1" fmla="*/ 55 h 55"/>
                      <a:gd name="T2" fmla="*/ 8 w 53"/>
                      <a:gd name="T3" fmla="*/ 55 h 55"/>
                      <a:gd name="T4" fmla="*/ 4 w 53"/>
                      <a:gd name="T5" fmla="*/ 53 h 55"/>
                      <a:gd name="T6" fmla="*/ 40 w 53"/>
                      <a:gd name="T7" fmla="*/ 0 h 55"/>
                      <a:gd name="T8" fmla="*/ 42 w 53"/>
                      <a:gd name="T9" fmla="*/ 2 h 55"/>
                      <a:gd name="T10" fmla="*/ 6 w 53"/>
                      <a:gd name="T11" fmla="*/ 51 h 55"/>
                      <a:gd name="T12" fmla="*/ 8 w 53"/>
                      <a:gd name="T13" fmla="*/ 52 h 55"/>
                      <a:gd name="T14" fmla="*/ 50 w 53"/>
                      <a:gd name="T15" fmla="*/ 6 h 55"/>
                      <a:gd name="T16" fmla="*/ 53 w 53"/>
                      <a:gd name="T17" fmla="*/ 8 h 55"/>
                      <a:gd name="T18" fmla="*/ 8 w 53"/>
                      <a:gd name="T19" fmla="*/ 55 h 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3" h="55">
                        <a:moveTo>
                          <a:pt x="8" y="55"/>
                        </a:moveTo>
                        <a:cubicBezTo>
                          <a:pt x="8" y="55"/>
                          <a:pt x="8" y="55"/>
                          <a:pt x="8" y="55"/>
                        </a:cubicBezTo>
                        <a:cubicBezTo>
                          <a:pt x="6" y="55"/>
                          <a:pt x="5" y="54"/>
                          <a:pt x="4" y="53"/>
                        </a:cubicBezTo>
                        <a:cubicBezTo>
                          <a:pt x="0" y="45"/>
                          <a:pt x="31" y="10"/>
                          <a:pt x="40" y="0"/>
                        </a:cubicBezTo>
                        <a:cubicBezTo>
                          <a:pt x="42" y="2"/>
                          <a:pt x="42" y="2"/>
                          <a:pt x="42" y="2"/>
                        </a:cubicBezTo>
                        <a:cubicBezTo>
                          <a:pt x="23" y="23"/>
                          <a:pt x="4" y="47"/>
                          <a:pt x="6" y="51"/>
                        </a:cubicBezTo>
                        <a:cubicBezTo>
                          <a:pt x="7" y="52"/>
                          <a:pt x="7" y="52"/>
                          <a:pt x="8" y="52"/>
                        </a:cubicBezTo>
                        <a:cubicBezTo>
                          <a:pt x="15" y="52"/>
                          <a:pt x="32" y="38"/>
                          <a:pt x="50" y="6"/>
                        </a:cubicBezTo>
                        <a:cubicBezTo>
                          <a:pt x="53" y="8"/>
                          <a:pt x="53" y="8"/>
                          <a:pt x="53" y="8"/>
                        </a:cubicBezTo>
                        <a:cubicBezTo>
                          <a:pt x="35" y="39"/>
                          <a:pt x="17" y="55"/>
                          <a:pt x="8" y="55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5" name="iṧḻiďe">
                    <a:extLst>
                      <a:ext uri="{FF2B5EF4-FFF2-40B4-BE49-F238E27FC236}">
                        <a16:creationId xmlns="" xmlns:a16="http://schemas.microsoft.com/office/drawing/2014/main" id="{476505BD-599A-4AA2-9A77-B2E5146740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09624" y="5376288"/>
                    <a:ext cx="52356" cy="82500"/>
                  </a:xfrm>
                  <a:custGeom>
                    <a:avLst/>
                    <a:gdLst>
                      <a:gd name="T0" fmla="*/ 11 w 14"/>
                      <a:gd name="T1" fmla="*/ 22 h 22"/>
                      <a:gd name="T2" fmla="*/ 0 w 14"/>
                      <a:gd name="T3" fmla="*/ 3 h 22"/>
                      <a:gd name="T4" fmla="*/ 1 w 14"/>
                      <a:gd name="T5" fmla="*/ 0 h 22"/>
                      <a:gd name="T6" fmla="*/ 14 w 14"/>
                      <a:gd name="T7" fmla="*/ 21 h 22"/>
                      <a:gd name="T8" fmla="*/ 11 w 14"/>
                      <a:gd name="T9" fmla="*/ 22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4" h="22">
                        <a:moveTo>
                          <a:pt x="11" y="22"/>
                        </a:moveTo>
                        <a:cubicBezTo>
                          <a:pt x="9" y="7"/>
                          <a:pt x="0" y="3"/>
                          <a:pt x="0" y="3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0"/>
                          <a:pt x="12" y="5"/>
                          <a:pt x="14" y="21"/>
                        </a:cubicBezTo>
                        <a:lnTo>
                          <a:pt x="11" y="2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4" name="ïšľíde">
                  <a:extLst>
                    <a:ext uri="{FF2B5EF4-FFF2-40B4-BE49-F238E27FC236}">
                      <a16:creationId xmlns="" xmlns:a16="http://schemas.microsoft.com/office/drawing/2014/main" id="{1CE06109-8B1B-47A9-A25C-1D2F71B68449}"/>
                    </a:ext>
                  </a:extLst>
                </p:cNvPr>
                <p:cNvGrpSpPr/>
                <p:nvPr/>
              </p:nvGrpSpPr>
              <p:grpSpPr>
                <a:xfrm>
                  <a:off x="2627909" y="1485488"/>
                  <a:ext cx="339521" cy="337934"/>
                  <a:chOff x="5698186" y="4535417"/>
                  <a:chExt cx="339521" cy="337934"/>
                </a:xfrm>
              </p:grpSpPr>
              <p:sp>
                <p:nvSpPr>
                  <p:cNvPr id="87" name="íŝ1îḍé">
                    <a:extLst>
                      <a:ext uri="{FF2B5EF4-FFF2-40B4-BE49-F238E27FC236}">
                        <a16:creationId xmlns="" xmlns:a16="http://schemas.microsoft.com/office/drawing/2014/main" id="{30D3D4A3-45B4-4A73-A4B4-79C7FAF28D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98186" y="4535417"/>
                    <a:ext cx="339521" cy="337934"/>
                  </a:xfrm>
                  <a:custGeom>
                    <a:avLst/>
                    <a:gdLst>
                      <a:gd name="T0" fmla="*/ 45 w 90"/>
                      <a:gd name="T1" fmla="*/ 90 h 90"/>
                      <a:gd name="T2" fmla="*/ 0 w 90"/>
                      <a:gd name="T3" fmla="*/ 45 h 90"/>
                      <a:gd name="T4" fmla="*/ 45 w 90"/>
                      <a:gd name="T5" fmla="*/ 0 h 90"/>
                      <a:gd name="T6" fmla="*/ 90 w 90"/>
                      <a:gd name="T7" fmla="*/ 45 h 90"/>
                      <a:gd name="T8" fmla="*/ 45 w 90"/>
                      <a:gd name="T9" fmla="*/ 90 h 90"/>
                      <a:gd name="T10" fmla="*/ 45 w 90"/>
                      <a:gd name="T11" fmla="*/ 3 h 90"/>
                      <a:gd name="T12" fmla="*/ 3 w 90"/>
                      <a:gd name="T13" fmla="*/ 45 h 90"/>
                      <a:gd name="T14" fmla="*/ 45 w 90"/>
                      <a:gd name="T15" fmla="*/ 87 h 90"/>
                      <a:gd name="T16" fmla="*/ 87 w 90"/>
                      <a:gd name="T17" fmla="*/ 45 h 90"/>
                      <a:gd name="T18" fmla="*/ 45 w 90"/>
                      <a:gd name="T19" fmla="*/ 3 h 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90" h="90">
                        <a:moveTo>
                          <a:pt x="45" y="90"/>
                        </a:moveTo>
                        <a:cubicBezTo>
                          <a:pt x="20" y="90"/>
                          <a:pt x="0" y="70"/>
                          <a:pt x="0" y="45"/>
                        </a:cubicBezTo>
                        <a:cubicBezTo>
                          <a:pt x="0" y="21"/>
                          <a:pt x="20" y="0"/>
                          <a:pt x="45" y="0"/>
                        </a:cubicBezTo>
                        <a:cubicBezTo>
                          <a:pt x="70" y="0"/>
                          <a:pt x="90" y="21"/>
                          <a:pt x="90" y="45"/>
                        </a:cubicBezTo>
                        <a:cubicBezTo>
                          <a:pt x="90" y="70"/>
                          <a:pt x="70" y="90"/>
                          <a:pt x="45" y="90"/>
                        </a:cubicBez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22"/>
                          <a:pt x="3" y="45"/>
                        </a:cubicBezTo>
                        <a:cubicBezTo>
                          <a:pt x="3" y="69"/>
                          <a:pt x="22" y="87"/>
                          <a:pt x="45" y="87"/>
                        </a:cubicBezTo>
                        <a:cubicBezTo>
                          <a:pt x="68" y="87"/>
                          <a:pt x="87" y="69"/>
                          <a:pt x="87" y="45"/>
                        </a:cubicBezTo>
                        <a:cubicBezTo>
                          <a:pt x="87" y="22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8" name="işlíďe">
                    <a:extLst>
                      <a:ext uri="{FF2B5EF4-FFF2-40B4-BE49-F238E27FC236}">
                        <a16:creationId xmlns="" xmlns:a16="http://schemas.microsoft.com/office/drawing/2014/main" id="{5354E841-E389-4FB6-89BD-AE75E6C4AF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33090" y="4573495"/>
                    <a:ext cx="271300" cy="266540"/>
                  </a:xfrm>
                  <a:custGeom>
                    <a:avLst/>
                    <a:gdLst>
                      <a:gd name="T0" fmla="*/ 36 w 72"/>
                      <a:gd name="T1" fmla="*/ 71 h 71"/>
                      <a:gd name="T2" fmla="*/ 0 w 72"/>
                      <a:gd name="T3" fmla="*/ 35 h 71"/>
                      <a:gd name="T4" fmla="*/ 36 w 72"/>
                      <a:gd name="T5" fmla="*/ 0 h 71"/>
                      <a:gd name="T6" fmla="*/ 72 w 72"/>
                      <a:gd name="T7" fmla="*/ 35 h 71"/>
                      <a:gd name="T8" fmla="*/ 36 w 72"/>
                      <a:gd name="T9" fmla="*/ 71 h 71"/>
                      <a:gd name="T10" fmla="*/ 36 w 72"/>
                      <a:gd name="T11" fmla="*/ 3 h 71"/>
                      <a:gd name="T12" fmla="*/ 3 w 72"/>
                      <a:gd name="T13" fmla="*/ 35 h 71"/>
                      <a:gd name="T14" fmla="*/ 36 w 72"/>
                      <a:gd name="T15" fmla="*/ 68 h 71"/>
                      <a:gd name="T16" fmla="*/ 69 w 72"/>
                      <a:gd name="T17" fmla="*/ 35 h 71"/>
                      <a:gd name="T18" fmla="*/ 36 w 72"/>
                      <a:gd name="T19" fmla="*/ 3 h 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2" h="71">
                        <a:moveTo>
                          <a:pt x="36" y="71"/>
                        </a:moveTo>
                        <a:cubicBezTo>
                          <a:pt x="16" y="71"/>
                          <a:pt x="0" y="55"/>
                          <a:pt x="0" y="35"/>
                        </a:cubicBezTo>
                        <a:cubicBezTo>
                          <a:pt x="0" y="16"/>
                          <a:pt x="16" y="0"/>
                          <a:pt x="36" y="0"/>
                        </a:cubicBezTo>
                        <a:cubicBezTo>
                          <a:pt x="56" y="0"/>
                          <a:pt x="72" y="16"/>
                          <a:pt x="72" y="35"/>
                        </a:cubicBezTo>
                        <a:cubicBezTo>
                          <a:pt x="72" y="55"/>
                          <a:pt x="56" y="71"/>
                          <a:pt x="36" y="71"/>
                        </a:cubicBezTo>
                        <a:close/>
                        <a:moveTo>
                          <a:pt x="36" y="3"/>
                        </a:moveTo>
                        <a:cubicBezTo>
                          <a:pt x="18" y="3"/>
                          <a:pt x="3" y="17"/>
                          <a:pt x="3" y="35"/>
                        </a:cubicBezTo>
                        <a:cubicBezTo>
                          <a:pt x="3" y="53"/>
                          <a:pt x="18" y="68"/>
                          <a:pt x="36" y="68"/>
                        </a:cubicBezTo>
                        <a:cubicBezTo>
                          <a:pt x="54" y="68"/>
                          <a:pt x="69" y="53"/>
                          <a:pt x="69" y="35"/>
                        </a:cubicBezTo>
                        <a:cubicBezTo>
                          <a:pt x="69" y="17"/>
                          <a:pt x="54" y="3"/>
                          <a:pt x="3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9" name="îŝḷíḑé">
                    <a:extLst>
                      <a:ext uri="{FF2B5EF4-FFF2-40B4-BE49-F238E27FC236}">
                        <a16:creationId xmlns="" xmlns:a16="http://schemas.microsoft.com/office/drawing/2014/main" id="{86FA8B6D-788C-4179-9F52-16A823CC43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45734" y="4686140"/>
                    <a:ext cx="41250" cy="41250"/>
                  </a:xfrm>
                  <a:custGeom>
                    <a:avLst/>
                    <a:gdLst>
                      <a:gd name="T0" fmla="*/ 6 w 11"/>
                      <a:gd name="T1" fmla="*/ 11 h 11"/>
                      <a:gd name="T2" fmla="*/ 0 w 11"/>
                      <a:gd name="T3" fmla="*/ 5 h 11"/>
                      <a:gd name="T4" fmla="*/ 6 w 11"/>
                      <a:gd name="T5" fmla="*/ 0 h 11"/>
                      <a:gd name="T6" fmla="*/ 11 w 11"/>
                      <a:gd name="T7" fmla="*/ 5 h 11"/>
                      <a:gd name="T8" fmla="*/ 6 w 11"/>
                      <a:gd name="T9" fmla="*/ 11 h 11"/>
                      <a:gd name="T10" fmla="*/ 6 w 11"/>
                      <a:gd name="T11" fmla="*/ 3 h 11"/>
                      <a:gd name="T12" fmla="*/ 3 w 11"/>
                      <a:gd name="T13" fmla="*/ 5 h 11"/>
                      <a:gd name="T14" fmla="*/ 6 w 11"/>
                      <a:gd name="T15" fmla="*/ 8 h 11"/>
                      <a:gd name="T16" fmla="*/ 8 w 11"/>
                      <a:gd name="T17" fmla="*/ 5 h 11"/>
                      <a:gd name="T18" fmla="*/ 6 w 11"/>
                      <a:gd name="T19" fmla="*/ 3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11" h="11">
                        <a:moveTo>
                          <a:pt x="6" y="11"/>
                        </a:moveTo>
                        <a:cubicBezTo>
                          <a:pt x="3" y="11"/>
                          <a:pt x="0" y="9"/>
                          <a:pt x="0" y="5"/>
                        </a:cubicBezTo>
                        <a:cubicBezTo>
                          <a:pt x="0" y="2"/>
                          <a:pt x="3" y="0"/>
                          <a:pt x="6" y="0"/>
                        </a:cubicBezTo>
                        <a:cubicBezTo>
                          <a:pt x="9" y="0"/>
                          <a:pt x="11" y="2"/>
                          <a:pt x="11" y="5"/>
                        </a:cubicBezTo>
                        <a:cubicBezTo>
                          <a:pt x="11" y="9"/>
                          <a:pt x="9" y="11"/>
                          <a:pt x="6" y="11"/>
                        </a:cubicBezTo>
                        <a:close/>
                        <a:moveTo>
                          <a:pt x="6" y="3"/>
                        </a:moveTo>
                        <a:cubicBezTo>
                          <a:pt x="4" y="3"/>
                          <a:pt x="3" y="4"/>
                          <a:pt x="3" y="5"/>
                        </a:cubicBezTo>
                        <a:cubicBezTo>
                          <a:pt x="3" y="7"/>
                          <a:pt x="4" y="8"/>
                          <a:pt x="6" y="8"/>
                        </a:cubicBezTo>
                        <a:cubicBezTo>
                          <a:pt x="7" y="8"/>
                          <a:pt x="8" y="7"/>
                          <a:pt x="8" y="5"/>
                        </a:cubicBezTo>
                        <a:cubicBezTo>
                          <a:pt x="8" y="4"/>
                          <a:pt x="7" y="3"/>
                          <a:pt x="6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0" name="ïšlîḑé">
                    <a:extLst>
                      <a:ext uri="{FF2B5EF4-FFF2-40B4-BE49-F238E27FC236}">
                        <a16:creationId xmlns="" xmlns:a16="http://schemas.microsoft.com/office/drawing/2014/main" id="{28BA9821-8457-4141-9AB5-4AAB17C606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53667" y="4598880"/>
                    <a:ext cx="30145" cy="98366"/>
                  </a:xfrm>
                  <a:custGeom>
                    <a:avLst/>
                    <a:gdLst>
                      <a:gd name="T0" fmla="*/ 5 w 8"/>
                      <a:gd name="T1" fmla="*/ 26 h 26"/>
                      <a:gd name="T2" fmla="*/ 4 w 8"/>
                      <a:gd name="T3" fmla="*/ 6 h 26"/>
                      <a:gd name="T4" fmla="*/ 3 w 8"/>
                      <a:gd name="T5" fmla="*/ 24 h 26"/>
                      <a:gd name="T6" fmla="*/ 0 w 8"/>
                      <a:gd name="T7" fmla="*/ 24 h 26"/>
                      <a:gd name="T8" fmla="*/ 3 w 8"/>
                      <a:gd name="T9" fmla="*/ 1 h 26"/>
                      <a:gd name="T10" fmla="*/ 5 w 8"/>
                      <a:gd name="T11" fmla="*/ 1 h 26"/>
                      <a:gd name="T12" fmla="*/ 8 w 8"/>
                      <a:gd name="T13" fmla="*/ 26 h 26"/>
                      <a:gd name="T14" fmla="*/ 5 w 8"/>
                      <a:gd name="T15" fmla="*/ 26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" h="26">
                        <a:moveTo>
                          <a:pt x="5" y="26"/>
                        </a:moveTo>
                        <a:cubicBezTo>
                          <a:pt x="5" y="18"/>
                          <a:pt x="5" y="10"/>
                          <a:pt x="4" y="6"/>
                        </a:cubicBezTo>
                        <a:cubicBezTo>
                          <a:pt x="3" y="10"/>
                          <a:pt x="3" y="17"/>
                          <a:pt x="3" y="24"/>
                        </a:cubicBezTo>
                        <a:cubicBezTo>
                          <a:pt x="0" y="24"/>
                          <a:pt x="0" y="24"/>
                          <a:pt x="0" y="24"/>
                        </a:cubicBezTo>
                        <a:cubicBezTo>
                          <a:pt x="0" y="15"/>
                          <a:pt x="0" y="3"/>
                          <a:pt x="3" y="1"/>
                        </a:cubicBezTo>
                        <a:cubicBezTo>
                          <a:pt x="4" y="0"/>
                          <a:pt x="4" y="0"/>
                          <a:pt x="5" y="1"/>
                        </a:cubicBezTo>
                        <a:cubicBezTo>
                          <a:pt x="6" y="1"/>
                          <a:pt x="8" y="2"/>
                          <a:pt x="8" y="26"/>
                        </a:cubicBezTo>
                        <a:lnTo>
                          <a:pt x="5" y="2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1" name="ïSḷïḍê">
                    <a:extLst>
                      <a:ext uri="{FF2B5EF4-FFF2-40B4-BE49-F238E27FC236}">
                        <a16:creationId xmlns="" xmlns:a16="http://schemas.microsoft.com/office/drawing/2014/main" id="{FF7617A3-6585-4FDA-A8FA-A7DD1AC6057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3233" y="4689313"/>
                    <a:ext cx="93606" cy="44423"/>
                  </a:xfrm>
                  <a:custGeom>
                    <a:avLst/>
                    <a:gdLst>
                      <a:gd name="T0" fmla="*/ 5 w 25"/>
                      <a:gd name="T1" fmla="*/ 12 h 12"/>
                      <a:gd name="T2" fmla="*/ 1 w 25"/>
                      <a:gd name="T3" fmla="*/ 11 h 12"/>
                      <a:gd name="T4" fmla="*/ 0 w 25"/>
                      <a:gd name="T5" fmla="*/ 9 h 12"/>
                      <a:gd name="T6" fmla="*/ 24 w 25"/>
                      <a:gd name="T7" fmla="*/ 0 h 12"/>
                      <a:gd name="T8" fmla="*/ 25 w 25"/>
                      <a:gd name="T9" fmla="*/ 3 h 12"/>
                      <a:gd name="T10" fmla="*/ 6 w 25"/>
                      <a:gd name="T11" fmla="*/ 9 h 12"/>
                      <a:gd name="T12" fmla="*/ 24 w 25"/>
                      <a:gd name="T13" fmla="*/ 6 h 12"/>
                      <a:gd name="T14" fmla="*/ 24 w 25"/>
                      <a:gd name="T15" fmla="*/ 8 h 12"/>
                      <a:gd name="T16" fmla="*/ 5 w 25"/>
                      <a:gd name="T17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5" h="12">
                        <a:moveTo>
                          <a:pt x="5" y="12"/>
                        </a:moveTo>
                        <a:cubicBezTo>
                          <a:pt x="3" y="12"/>
                          <a:pt x="2" y="11"/>
                          <a:pt x="1" y="11"/>
                        </a:cubicBezTo>
                        <a:cubicBezTo>
                          <a:pt x="0" y="10"/>
                          <a:pt x="0" y="9"/>
                          <a:pt x="0" y="9"/>
                        </a:cubicBezTo>
                        <a:cubicBezTo>
                          <a:pt x="1" y="8"/>
                          <a:pt x="1" y="6"/>
                          <a:pt x="24" y="0"/>
                        </a:cubicBezTo>
                        <a:cubicBezTo>
                          <a:pt x="25" y="3"/>
                          <a:pt x="25" y="3"/>
                          <a:pt x="25" y="3"/>
                        </a:cubicBezTo>
                        <a:cubicBezTo>
                          <a:pt x="18" y="5"/>
                          <a:pt x="10" y="7"/>
                          <a:pt x="6" y="9"/>
                        </a:cubicBezTo>
                        <a:cubicBezTo>
                          <a:pt x="10" y="8"/>
                          <a:pt x="17" y="7"/>
                          <a:pt x="24" y="6"/>
                        </a:cubicBezTo>
                        <a:cubicBezTo>
                          <a:pt x="24" y="8"/>
                          <a:pt x="24" y="8"/>
                          <a:pt x="24" y="8"/>
                        </a:cubicBezTo>
                        <a:cubicBezTo>
                          <a:pt x="18" y="10"/>
                          <a:pt x="10" y="12"/>
                          <a:pt x="5" y="1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5" name="ïŝḻïḓe">
                  <a:extLst>
                    <a:ext uri="{FF2B5EF4-FFF2-40B4-BE49-F238E27FC236}">
                      <a16:creationId xmlns="" xmlns:a16="http://schemas.microsoft.com/office/drawing/2014/main" id="{81E75EE9-1FC1-4338-BAC9-E7EE3001E1FB}"/>
                    </a:ext>
                  </a:extLst>
                </p:cNvPr>
                <p:cNvGrpSpPr/>
                <p:nvPr/>
              </p:nvGrpSpPr>
              <p:grpSpPr>
                <a:xfrm>
                  <a:off x="3272006" y="1596959"/>
                  <a:ext cx="425193" cy="425194"/>
                  <a:chOff x="5623618" y="3915078"/>
                  <a:chExt cx="425193" cy="425194"/>
                </a:xfrm>
              </p:grpSpPr>
              <p:sp>
                <p:nvSpPr>
                  <p:cNvPr id="82" name="îş1îḍè">
                    <a:extLst>
                      <a:ext uri="{FF2B5EF4-FFF2-40B4-BE49-F238E27FC236}">
                        <a16:creationId xmlns="" xmlns:a16="http://schemas.microsoft.com/office/drawing/2014/main" id="{59AC5151-4253-4E7B-9B8C-9DE2776B7E6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3942049"/>
                    <a:ext cx="11106" cy="376011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3" name="ïṩlïdé">
                    <a:extLst>
                      <a:ext uri="{FF2B5EF4-FFF2-40B4-BE49-F238E27FC236}">
                        <a16:creationId xmlns="" xmlns:a16="http://schemas.microsoft.com/office/drawing/2014/main" id="{B93F0666-8A64-4FE8-83B6-99F0A87905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23618" y="3915078"/>
                    <a:ext cx="60288" cy="82500"/>
                  </a:xfrm>
                  <a:custGeom>
                    <a:avLst/>
                    <a:gdLst>
                      <a:gd name="T0" fmla="*/ 7 w 38"/>
                      <a:gd name="T1" fmla="*/ 52 h 52"/>
                      <a:gd name="T2" fmla="*/ 0 w 38"/>
                      <a:gd name="T3" fmla="*/ 48 h 52"/>
                      <a:gd name="T4" fmla="*/ 21 w 38"/>
                      <a:gd name="T5" fmla="*/ 0 h 52"/>
                      <a:gd name="T6" fmla="*/ 38 w 38"/>
                      <a:gd name="T7" fmla="*/ 45 h 52"/>
                      <a:gd name="T8" fmla="*/ 31 w 38"/>
                      <a:gd name="T9" fmla="*/ 48 h 52"/>
                      <a:gd name="T10" fmla="*/ 21 w 38"/>
                      <a:gd name="T11" fmla="*/ 19 h 52"/>
                      <a:gd name="T12" fmla="*/ 7 w 38"/>
                      <a:gd name="T13" fmla="*/ 52 h 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" h="52">
                        <a:moveTo>
                          <a:pt x="7" y="52"/>
                        </a:moveTo>
                        <a:lnTo>
                          <a:pt x="0" y="48"/>
                        </a:lnTo>
                        <a:lnTo>
                          <a:pt x="21" y="0"/>
                        </a:lnTo>
                        <a:lnTo>
                          <a:pt x="38" y="45"/>
                        </a:lnTo>
                        <a:lnTo>
                          <a:pt x="31" y="48"/>
                        </a:lnTo>
                        <a:lnTo>
                          <a:pt x="21" y="19"/>
                        </a:lnTo>
                        <a:lnTo>
                          <a:pt x="7" y="52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4" name="i$ľïďê">
                    <a:extLst>
                      <a:ext uri="{FF2B5EF4-FFF2-40B4-BE49-F238E27FC236}">
                        <a16:creationId xmlns="" xmlns:a16="http://schemas.microsoft.com/office/drawing/2014/main" id="{DA43179C-4071-4B3C-AC18-236D3D0D39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305369"/>
                    <a:ext cx="369666" cy="12692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5" name="îšliḋê">
                    <a:extLst>
                      <a:ext uri="{FF2B5EF4-FFF2-40B4-BE49-F238E27FC236}">
                        <a16:creationId xmlns="" xmlns:a16="http://schemas.microsoft.com/office/drawing/2014/main" id="{4B7455DD-33B4-483F-98B9-7C23E52269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69484" y="4279984"/>
                    <a:ext cx="79327" cy="60288"/>
                  </a:xfrm>
                  <a:custGeom>
                    <a:avLst/>
                    <a:gdLst>
                      <a:gd name="T0" fmla="*/ 5 w 50"/>
                      <a:gd name="T1" fmla="*/ 38 h 38"/>
                      <a:gd name="T2" fmla="*/ 3 w 50"/>
                      <a:gd name="T3" fmla="*/ 31 h 38"/>
                      <a:gd name="T4" fmla="*/ 31 w 50"/>
                      <a:gd name="T5" fmla="*/ 21 h 38"/>
                      <a:gd name="T6" fmla="*/ 0 w 50"/>
                      <a:gd name="T7" fmla="*/ 7 h 38"/>
                      <a:gd name="T8" fmla="*/ 3 w 50"/>
                      <a:gd name="T9" fmla="*/ 0 h 38"/>
                      <a:gd name="T10" fmla="*/ 50 w 50"/>
                      <a:gd name="T11" fmla="*/ 21 h 38"/>
                      <a:gd name="T12" fmla="*/ 5 w 50"/>
                      <a:gd name="T13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0" h="38">
                        <a:moveTo>
                          <a:pt x="5" y="38"/>
                        </a:moveTo>
                        <a:lnTo>
                          <a:pt x="3" y="31"/>
                        </a:lnTo>
                        <a:lnTo>
                          <a:pt x="31" y="21"/>
                        </a:ln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50" y="21"/>
                        </a:lnTo>
                        <a:lnTo>
                          <a:pt x="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6" name="ïṧ1íḑè">
                    <a:extLst>
                      <a:ext uri="{FF2B5EF4-FFF2-40B4-BE49-F238E27FC236}">
                        <a16:creationId xmlns="" xmlns:a16="http://schemas.microsoft.com/office/drawing/2014/main" id="{23B1CB67-ACF3-49CD-B612-A824CBF2FE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3762" y="4084838"/>
                    <a:ext cx="304617" cy="228463"/>
                  </a:xfrm>
                  <a:custGeom>
                    <a:avLst/>
                    <a:gdLst>
                      <a:gd name="T0" fmla="*/ 78 w 81"/>
                      <a:gd name="T1" fmla="*/ 61 h 61"/>
                      <a:gd name="T2" fmla="*/ 63 w 81"/>
                      <a:gd name="T3" fmla="*/ 5 h 61"/>
                      <a:gd name="T4" fmla="*/ 55 w 81"/>
                      <a:gd name="T5" fmla="*/ 4 h 61"/>
                      <a:gd name="T6" fmla="*/ 48 w 81"/>
                      <a:gd name="T7" fmla="*/ 23 h 61"/>
                      <a:gd name="T8" fmla="*/ 39 w 81"/>
                      <a:gd name="T9" fmla="*/ 44 h 61"/>
                      <a:gd name="T10" fmla="*/ 23 w 81"/>
                      <a:gd name="T11" fmla="*/ 37 h 61"/>
                      <a:gd name="T12" fmla="*/ 15 w 81"/>
                      <a:gd name="T13" fmla="*/ 28 h 61"/>
                      <a:gd name="T14" fmla="*/ 13 w 81"/>
                      <a:gd name="T15" fmla="*/ 29 h 61"/>
                      <a:gd name="T16" fmla="*/ 3 w 81"/>
                      <a:gd name="T17" fmla="*/ 59 h 61"/>
                      <a:gd name="T18" fmla="*/ 0 w 81"/>
                      <a:gd name="T19" fmla="*/ 58 h 61"/>
                      <a:gd name="T20" fmla="*/ 11 w 81"/>
                      <a:gd name="T21" fmla="*/ 26 h 61"/>
                      <a:gd name="T22" fmla="*/ 16 w 81"/>
                      <a:gd name="T23" fmla="*/ 26 h 61"/>
                      <a:gd name="T24" fmla="*/ 26 w 81"/>
                      <a:gd name="T25" fmla="*/ 35 h 61"/>
                      <a:gd name="T26" fmla="*/ 38 w 81"/>
                      <a:gd name="T27" fmla="*/ 41 h 61"/>
                      <a:gd name="T28" fmla="*/ 45 w 81"/>
                      <a:gd name="T29" fmla="*/ 23 h 61"/>
                      <a:gd name="T30" fmla="*/ 54 w 81"/>
                      <a:gd name="T31" fmla="*/ 2 h 61"/>
                      <a:gd name="T32" fmla="*/ 64 w 81"/>
                      <a:gd name="T33" fmla="*/ 3 h 61"/>
                      <a:gd name="T34" fmla="*/ 81 w 81"/>
                      <a:gd name="T35" fmla="*/ 61 h 61"/>
                      <a:gd name="T36" fmla="*/ 78 w 81"/>
                      <a:gd name="T37" fmla="*/ 61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81" h="61">
                        <a:moveTo>
                          <a:pt x="78" y="61"/>
                        </a:moveTo>
                        <a:cubicBezTo>
                          <a:pt x="78" y="47"/>
                          <a:pt x="75" y="11"/>
                          <a:pt x="63" y="5"/>
                        </a:cubicBezTo>
                        <a:cubicBezTo>
                          <a:pt x="60" y="4"/>
                          <a:pt x="57" y="3"/>
                          <a:pt x="55" y="4"/>
                        </a:cubicBezTo>
                        <a:cubicBezTo>
                          <a:pt x="51" y="7"/>
                          <a:pt x="50" y="15"/>
                          <a:pt x="48" y="23"/>
                        </a:cubicBezTo>
                        <a:cubicBezTo>
                          <a:pt x="47" y="33"/>
                          <a:pt x="45" y="41"/>
                          <a:pt x="39" y="44"/>
                        </a:cubicBezTo>
                        <a:cubicBezTo>
                          <a:pt x="31" y="48"/>
                          <a:pt x="27" y="42"/>
                          <a:pt x="23" y="37"/>
                        </a:cubicBezTo>
                        <a:cubicBezTo>
                          <a:pt x="21" y="33"/>
                          <a:pt x="19" y="30"/>
                          <a:pt x="15" y="28"/>
                        </a:cubicBezTo>
                        <a:cubicBezTo>
                          <a:pt x="14" y="28"/>
                          <a:pt x="13" y="28"/>
                          <a:pt x="13" y="29"/>
                        </a:cubicBezTo>
                        <a:cubicBezTo>
                          <a:pt x="7" y="32"/>
                          <a:pt x="4" y="51"/>
                          <a:pt x="3" y="59"/>
                        </a:cubicBezTo>
                        <a:cubicBezTo>
                          <a:pt x="0" y="58"/>
                          <a:pt x="0" y="58"/>
                          <a:pt x="0" y="58"/>
                        </a:cubicBezTo>
                        <a:cubicBezTo>
                          <a:pt x="0" y="55"/>
                          <a:pt x="3" y="30"/>
                          <a:pt x="11" y="26"/>
                        </a:cubicBezTo>
                        <a:cubicBezTo>
                          <a:pt x="13" y="25"/>
                          <a:pt x="14" y="25"/>
                          <a:pt x="16" y="26"/>
                        </a:cubicBezTo>
                        <a:cubicBezTo>
                          <a:pt x="21" y="28"/>
                          <a:pt x="23" y="32"/>
                          <a:pt x="26" y="35"/>
                        </a:cubicBezTo>
                        <a:cubicBezTo>
                          <a:pt x="30" y="41"/>
                          <a:pt x="32" y="44"/>
                          <a:pt x="38" y="41"/>
                        </a:cubicBezTo>
                        <a:cubicBezTo>
                          <a:pt x="42" y="39"/>
                          <a:pt x="44" y="31"/>
                          <a:pt x="45" y="23"/>
                        </a:cubicBezTo>
                        <a:cubicBezTo>
                          <a:pt x="47" y="13"/>
                          <a:pt x="48" y="5"/>
                          <a:pt x="54" y="2"/>
                        </a:cubicBezTo>
                        <a:cubicBezTo>
                          <a:pt x="57" y="0"/>
                          <a:pt x="60" y="1"/>
                          <a:pt x="64" y="3"/>
                        </a:cubicBezTo>
                        <a:cubicBezTo>
                          <a:pt x="80" y="10"/>
                          <a:pt x="81" y="59"/>
                          <a:pt x="81" y="61"/>
                        </a:cubicBezTo>
                        <a:lnTo>
                          <a:pt x="78" y="61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6" name="ïṧļïḋè">
                  <a:extLst>
                    <a:ext uri="{FF2B5EF4-FFF2-40B4-BE49-F238E27FC236}">
                      <a16:creationId xmlns="" xmlns:a16="http://schemas.microsoft.com/office/drawing/2014/main" id="{0D797235-10EE-43F7-8D50-5D6125B79B1D}"/>
                    </a:ext>
                  </a:extLst>
                </p:cNvPr>
                <p:cNvGrpSpPr/>
                <p:nvPr/>
              </p:nvGrpSpPr>
              <p:grpSpPr>
                <a:xfrm>
                  <a:off x="4263837" y="2865836"/>
                  <a:ext cx="380772" cy="341108"/>
                  <a:chOff x="5100057" y="4749602"/>
                  <a:chExt cx="380772" cy="341108"/>
                </a:xfrm>
              </p:grpSpPr>
              <p:sp>
                <p:nvSpPr>
                  <p:cNvPr id="80" name="ï$ľíďe">
                    <a:extLst>
                      <a:ext uri="{FF2B5EF4-FFF2-40B4-BE49-F238E27FC236}">
                        <a16:creationId xmlns="" xmlns:a16="http://schemas.microsoft.com/office/drawing/2014/main" id="{3046FAFD-F6B0-4742-9F27-28F4D6C0F2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4809891"/>
                    <a:ext cx="282405" cy="280819"/>
                  </a:xfrm>
                  <a:custGeom>
                    <a:avLst/>
                    <a:gdLst>
                      <a:gd name="T0" fmla="*/ 72 w 75"/>
                      <a:gd name="T1" fmla="*/ 72 h 75"/>
                      <a:gd name="T2" fmla="*/ 3 w 75"/>
                      <a:gd name="T3" fmla="*/ 72 h 75"/>
                      <a:gd name="T4" fmla="*/ 3 w 75"/>
                      <a:gd name="T5" fmla="*/ 3 h 75"/>
                      <a:gd name="T6" fmla="*/ 16 w 75"/>
                      <a:gd name="T7" fmla="*/ 3 h 75"/>
                      <a:gd name="T8" fmla="*/ 15 w 75"/>
                      <a:gd name="T9" fmla="*/ 0 h 75"/>
                      <a:gd name="T10" fmla="*/ 0 w 75"/>
                      <a:gd name="T11" fmla="*/ 0 h 75"/>
                      <a:gd name="T12" fmla="*/ 0 w 75"/>
                      <a:gd name="T13" fmla="*/ 75 h 75"/>
                      <a:gd name="T14" fmla="*/ 75 w 75"/>
                      <a:gd name="T15" fmla="*/ 75 h 75"/>
                      <a:gd name="T16" fmla="*/ 75 w 75"/>
                      <a:gd name="T17" fmla="*/ 27 h 75"/>
                      <a:gd name="T18" fmla="*/ 72 w 75"/>
                      <a:gd name="T19" fmla="*/ 29 h 75"/>
                      <a:gd name="T20" fmla="*/ 72 w 75"/>
                      <a:gd name="T21" fmla="*/ 72 h 75"/>
                      <a:gd name="T22" fmla="*/ 28 w 75"/>
                      <a:gd name="T23" fmla="*/ 0 h 75"/>
                      <a:gd name="T24" fmla="*/ 29 w 75"/>
                      <a:gd name="T25" fmla="*/ 3 h 75"/>
                      <a:gd name="T26" fmla="*/ 72 w 75"/>
                      <a:gd name="T27" fmla="*/ 3 h 75"/>
                      <a:gd name="T28" fmla="*/ 72 w 75"/>
                      <a:gd name="T29" fmla="*/ 13 h 75"/>
                      <a:gd name="T30" fmla="*/ 75 w 75"/>
                      <a:gd name="T31" fmla="*/ 11 h 75"/>
                      <a:gd name="T32" fmla="*/ 75 w 75"/>
                      <a:gd name="T33" fmla="*/ 0 h 75"/>
                      <a:gd name="T34" fmla="*/ 28 w 75"/>
                      <a:gd name="T35" fmla="*/ 0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75" h="75">
                        <a:moveTo>
                          <a:pt x="72" y="72"/>
                        </a:moveTo>
                        <a:cubicBezTo>
                          <a:pt x="3" y="72"/>
                          <a:pt x="3" y="72"/>
                          <a:pt x="3" y="7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16" y="3"/>
                          <a:pt x="16" y="3"/>
                          <a:pt x="16" y="3"/>
                        </a:cubicBezTo>
                        <a:cubicBezTo>
                          <a:pt x="15" y="2"/>
                          <a:pt x="15" y="1"/>
                          <a:pt x="15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75" y="75"/>
                          <a:pt x="75" y="75"/>
                          <a:pt x="75" y="75"/>
                        </a:cubicBez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4" y="28"/>
                          <a:pt x="73" y="29"/>
                          <a:pt x="72" y="29"/>
                        </a:cubicBezTo>
                        <a:lnTo>
                          <a:pt x="72" y="72"/>
                        </a:lnTo>
                        <a:close/>
                        <a:moveTo>
                          <a:pt x="28" y="0"/>
                        </a:moveTo>
                        <a:cubicBezTo>
                          <a:pt x="28" y="1"/>
                          <a:pt x="29" y="2"/>
                          <a:pt x="29" y="3"/>
                        </a:cubicBezTo>
                        <a:cubicBezTo>
                          <a:pt x="72" y="3"/>
                          <a:pt x="72" y="3"/>
                          <a:pt x="72" y="3"/>
                        </a:cubicBezTo>
                        <a:cubicBezTo>
                          <a:pt x="72" y="13"/>
                          <a:pt x="72" y="13"/>
                          <a:pt x="72" y="13"/>
                        </a:cubicBezTo>
                        <a:cubicBezTo>
                          <a:pt x="73" y="13"/>
                          <a:pt x="74" y="12"/>
                          <a:pt x="75" y="11"/>
                        </a:cubicBezTo>
                        <a:cubicBezTo>
                          <a:pt x="75" y="0"/>
                          <a:pt x="75" y="0"/>
                          <a:pt x="75" y="0"/>
                        </a:cubicBezTo>
                        <a:lnTo>
                          <a:pt x="28" y="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81" name="ïşlíḍe">
                    <a:extLst>
                      <a:ext uri="{FF2B5EF4-FFF2-40B4-BE49-F238E27FC236}">
                        <a16:creationId xmlns="" xmlns:a16="http://schemas.microsoft.com/office/drawing/2014/main" id="{686EA66D-BE03-4D3A-AE3F-AD5FD8AAB9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33375" y="4749602"/>
                    <a:ext cx="347454" cy="258607"/>
                  </a:xfrm>
                  <a:custGeom>
                    <a:avLst/>
                    <a:gdLst>
                      <a:gd name="T0" fmla="*/ 91 w 92"/>
                      <a:gd name="T1" fmla="*/ 22 h 69"/>
                      <a:gd name="T2" fmla="*/ 83 w 92"/>
                      <a:gd name="T3" fmla="*/ 17 h 69"/>
                      <a:gd name="T4" fmla="*/ 66 w 92"/>
                      <a:gd name="T5" fmla="*/ 24 h 69"/>
                      <a:gd name="T6" fmla="*/ 63 w 92"/>
                      <a:gd name="T7" fmla="*/ 26 h 69"/>
                      <a:gd name="T8" fmla="*/ 44 w 92"/>
                      <a:gd name="T9" fmla="*/ 39 h 69"/>
                      <a:gd name="T10" fmla="*/ 35 w 92"/>
                      <a:gd name="T11" fmla="*/ 46 h 69"/>
                      <a:gd name="T12" fmla="*/ 29 w 92"/>
                      <a:gd name="T13" fmla="*/ 31 h 69"/>
                      <a:gd name="T14" fmla="*/ 23 w 92"/>
                      <a:gd name="T15" fmla="*/ 19 h 69"/>
                      <a:gd name="T16" fmla="*/ 22 w 92"/>
                      <a:gd name="T17" fmla="*/ 16 h 69"/>
                      <a:gd name="T18" fmla="*/ 8 w 92"/>
                      <a:gd name="T19" fmla="*/ 0 h 69"/>
                      <a:gd name="T20" fmla="*/ 0 w 92"/>
                      <a:gd name="T21" fmla="*/ 7 h 69"/>
                      <a:gd name="T22" fmla="*/ 0 w 92"/>
                      <a:gd name="T23" fmla="*/ 8 h 69"/>
                      <a:gd name="T24" fmla="*/ 0 w 92"/>
                      <a:gd name="T25" fmla="*/ 8 h 69"/>
                      <a:gd name="T26" fmla="*/ 2 w 92"/>
                      <a:gd name="T27" fmla="*/ 16 h 69"/>
                      <a:gd name="T28" fmla="*/ 3 w 92"/>
                      <a:gd name="T29" fmla="*/ 19 h 69"/>
                      <a:gd name="T30" fmla="*/ 28 w 92"/>
                      <a:gd name="T31" fmla="*/ 69 h 69"/>
                      <a:gd name="T32" fmla="*/ 63 w 92"/>
                      <a:gd name="T33" fmla="*/ 49 h 69"/>
                      <a:gd name="T34" fmla="*/ 66 w 92"/>
                      <a:gd name="T35" fmla="*/ 47 h 69"/>
                      <a:gd name="T36" fmla="*/ 90 w 92"/>
                      <a:gd name="T37" fmla="*/ 26 h 69"/>
                      <a:gd name="T38" fmla="*/ 91 w 92"/>
                      <a:gd name="T39" fmla="*/ 22 h 69"/>
                      <a:gd name="T40" fmla="*/ 85 w 92"/>
                      <a:gd name="T41" fmla="*/ 27 h 69"/>
                      <a:gd name="T42" fmla="*/ 66 w 92"/>
                      <a:gd name="T43" fmla="*/ 43 h 69"/>
                      <a:gd name="T44" fmla="*/ 63 w 92"/>
                      <a:gd name="T45" fmla="*/ 45 h 69"/>
                      <a:gd name="T46" fmla="*/ 28 w 92"/>
                      <a:gd name="T47" fmla="*/ 66 h 69"/>
                      <a:gd name="T48" fmla="*/ 7 w 92"/>
                      <a:gd name="T49" fmla="*/ 19 h 69"/>
                      <a:gd name="T50" fmla="*/ 6 w 92"/>
                      <a:gd name="T51" fmla="*/ 16 h 69"/>
                      <a:gd name="T52" fmla="*/ 3 w 92"/>
                      <a:gd name="T53" fmla="*/ 8 h 69"/>
                      <a:gd name="T54" fmla="*/ 8 w 92"/>
                      <a:gd name="T55" fmla="*/ 3 h 69"/>
                      <a:gd name="T56" fmla="*/ 19 w 92"/>
                      <a:gd name="T57" fmla="*/ 16 h 69"/>
                      <a:gd name="T58" fmla="*/ 20 w 92"/>
                      <a:gd name="T59" fmla="*/ 19 h 69"/>
                      <a:gd name="T60" fmla="*/ 26 w 92"/>
                      <a:gd name="T61" fmla="*/ 33 h 69"/>
                      <a:gd name="T62" fmla="*/ 35 w 92"/>
                      <a:gd name="T63" fmla="*/ 49 h 69"/>
                      <a:gd name="T64" fmla="*/ 36 w 92"/>
                      <a:gd name="T65" fmla="*/ 49 h 69"/>
                      <a:gd name="T66" fmla="*/ 46 w 92"/>
                      <a:gd name="T67" fmla="*/ 41 h 69"/>
                      <a:gd name="T68" fmla="*/ 63 w 92"/>
                      <a:gd name="T69" fmla="*/ 29 h 69"/>
                      <a:gd name="T70" fmla="*/ 66 w 92"/>
                      <a:gd name="T71" fmla="*/ 27 h 69"/>
                      <a:gd name="T72" fmla="*/ 83 w 92"/>
                      <a:gd name="T73" fmla="*/ 20 h 69"/>
                      <a:gd name="T74" fmla="*/ 88 w 92"/>
                      <a:gd name="T75" fmla="*/ 23 h 69"/>
                      <a:gd name="T76" fmla="*/ 85 w 92"/>
                      <a:gd name="T77" fmla="*/ 27 h 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92" h="69">
                        <a:moveTo>
                          <a:pt x="91" y="22"/>
                        </a:moveTo>
                        <a:cubicBezTo>
                          <a:pt x="89" y="19"/>
                          <a:pt x="87" y="17"/>
                          <a:pt x="83" y="17"/>
                        </a:cubicBezTo>
                        <a:cubicBezTo>
                          <a:pt x="78" y="17"/>
                          <a:pt x="72" y="20"/>
                          <a:pt x="66" y="24"/>
                        </a:cubicBezTo>
                        <a:cubicBezTo>
                          <a:pt x="65" y="24"/>
                          <a:pt x="64" y="25"/>
                          <a:pt x="63" y="26"/>
                        </a:cubicBezTo>
                        <a:cubicBezTo>
                          <a:pt x="56" y="30"/>
                          <a:pt x="50" y="35"/>
                          <a:pt x="44" y="39"/>
                        </a:cubicBezTo>
                        <a:cubicBezTo>
                          <a:pt x="41" y="42"/>
                          <a:pt x="37" y="45"/>
                          <a:pt x="35" y="46"/>
                        </a:cubicBezTo>
                        <a:cubicBezTo>
                          <a:pt x="34" y="44"/>
                          <a:pt x="31" y="37"/>
                          <a:pt x="29" y="31"/>
                        </a:cubicBezTo>
                        <a:cubicBezTo>
                          <a:pt x="27" y="27"/>
                          <a:pt x="25" y="23"/>
                          <a:pt x="23" y="19"/>
                        </a:cubicBezTo>
                        <a:cubicBezTo>
                          <a:pt x="23" y="18"/>
                          <a:pt x="23" y="17"/>
                          <a:pt x="22" y="16"/>
                        </a:cubicBezTo>
                        <a:cubicBezTo>
                          <a:pt x="17" y="6"/>
                          <a:pt x="13" y="0"/>
                          <a:pt x="8" y="0"/>
                        </a:cubicBezTo>
                        <a:cubicBezTo>
                          <a:pt x="5" y="0"/>
                          <a:pt x="2" y="2"/>
                          <a:pt x="0" y="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1" y="10"/>
                          <a:pt x="1" y="13"/>
                          <a:pt x="2" y="16"/>
                        </a:cubicBezTo>
                        <a:cubicBezTo>
                          <a:pt x="3" y="17"/>
                          <a:pt x="3" y="18"/>
                          <a:pt x="3" y="19"/>
                        </a:cubicBezTo>
                        <a:cubicBezTo>
                          <a:pt x="10" y="38"/>
                          <a:pt x="21" y="69"/>
                          <a:pt x="28" y="69"/>
                        </a:cubicBezTo>
                        <a:cubicBezTo>
                          <a:pt x="32" y="69"/>
                          <a:pt x="48" y="59"/>
                          <a:pt x="63" y="49"/>
                        </a:cubicBezTo>
                        <a:cubicBezTo>
                          <a:pt x="64" y="48"/>
                          <a:pt x="65" y="48"/>
                          <a:pt x="66" y="47"/>
                        </a:cubicBezTo>
                        <a:cubicBezTo>
                          <a:pt x="77" y="39"/>
                          <a:pt x="88" y="30"/>
                          <a:pt x="90" y="26"/>
                        </a:cubicBezTo>
                        <a:cubicBezTo>
                          <a:pt x="91" y="25"/>
                          <a:pt x="92" y="23"/>
                          <a:pt x="91" y="22"/>
                        </a:cubicBezTo>
                        <a:close/>
                        <a:moveTo>
                          <a:pt x="85" y="27"/>
                        </a:moveTo>
                        <a:cubicBezTo>
                          <a:pt x="81" y="32"/>
                          <a:pt x="74" y="37"/>
                          <a:pt x="66" y="43"/>
                        </a:cubicBezTo>
                        <a:cubicBezTo>
                          <a:pt x="65" y="44"/>
                          <a:pt x="64" y="45"/>
                          <a:pt x="63" y="45"/>
                        </a:cubicBezTo>
                        <a:cubicBezTo>
                          <a:pt x="48" y="56"/>
                          <a:pt x="31" y="66"/>
                          <a:pt x="28" y="66"/>
                        </a:cubicBezTo>
                        <a:cubicBezTo>
                          <a:pt x="24" y="66"/>
                          <a:pt x="15" y="43"/>
                          <a:pt x="7" y="19"/>
                        </a:cubicBezTo>
                        <a:cubicBezTo>
                          <a:pt x="6" y="18"/>
                          <a:pt x="6" y="17"/>
                          <a:pt x="6" y="16"/>
                        </a:cubicBezTo>
                        <a:cubicBezTo>
                          <a:pt x="5" y="13"/>
                          <a:pt x="4" y="11"/>
                          <a:pt x="3" y="8"/>
                        </a:cubicBezTo>
                        <a:cubicBezTo>
                          <a:pt x="4" y="6"/>
                          <a:pt x="6" y="3"/>
                          <a:pt x="8" y="3"/>
                        </a:cubicBezTo>
                        <a:cubicBezTo>
                          <a:pt x="11" y="3"/>
                          <a:pt x="15" y="9"/>
                          <a:pt x="19" y="16"/>
                        </a:cubicBezTo>
                        <a:cubicBezTo>
                          <a:pt x="19" y="17"/>
                          <a:pt x="20" y="18"/>
                          <a:pt x="20" y="19"/>
                        </a:cubicBezTo>
                        <a:cubicBezTo>
                          <a:pt x="22" y="24"/>
                          <a:pt x="24" y="28"/>
                          <a:pt x="26" y="33"/>
                        </a:cubicBezTo>
                        <a:cubicBezTo>
                          <a:pt x="31" y="45"/>
                          <a:pt x="33" y="49"/>
                          <a:pt x="35" y="49"/>
                        </a:cubicBezTo>
                        <a:cubicBezTo>
                          <a:pt x="36" y="49"/>
                          <a:pt x="36" y="49"/>
                          <a:pt x="36" y="49"/>
                        </a:cubicBezTo>
                        <a:cubicBezTo>
                          <a:pt x="37" y="48"/>
                          <a:pt x="40" y="46"/>
                          <a:pt x="46" y="41"/>
                        </a:cubicBezTo>
                        <a:cubicBezTo>
                          <a:pt x="51" y="38"/>
                          <a:pt x="57" y="33"/>
                          <a:pt x="63" y="29"/>
                        </a:cubicBezTo>
                        <a:cubicBezTo>
                          <a:pt x="64" y="29"/>
                          <a:pt x="65" y="28"/>
                          <a:pt x="66" y="27"/>
                        </a:cubicBezTo>
                        <a:cubicBezTo>
                          <a:pt x="72" y="23"/>
                          <a:pt x="79" y="20"/>
                          <a:pt x="83" y="20"/>
                        </a:cubicBezTo>
                        <a:cubicBezTo>
                          <a:pt x="86" y="20"/>
                          <a:pt x="87" y="21"/>
                          <a:pt x="88" y="23"/>
                        </a:cubicBezTo>
                        <a:cubicBezTo>
                          <a:pt x="88" y="23"/>
                          <a:pt x="88" y="24"/>
                          <a:pt x="85" y="27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7" name="íşḻíḑe">
                  <a:extLst>
                    <a:ext uri="{FF2B5EF4-FFF2-40B4-BE49-F238E27FC236}">
                      <a16:creationId xmlns="" xmlns:a16="http://schemas.microsoft.com/office/drawing/2014/main" id="{739D080F-AA85-42F7-9EE5-4209EF235E4B}"/>
                    </a:ext>
                  </a:extLst>
                </p:cNvPr>
                <p:cNvGrpSpPr/>
                <p:nvPr/>
              </p:nvGrpSpPr>
              <p:grpSpPr>
                <a:xfrm>
                  <a:off x="4006816" y="3479570"/>
                  <a:ext cx="447407" cy="322069"/>
                  <a:chOff x="5141307" y="4268878"/>
                  <a:chExt cx="447407" cy="322069"/>
                </a:xfrm>
              </p:grpSpPr>
              <p:sp>
                <p:nvSpPr>
                  <p:cNvPr id="78" name="ísḷîḑè">
                    <a:extLst>
                      <a:ext uri="{FF2B5EF4-FFF2-40B4-BE49-F238E27FC236}">
                        <a16:creationId xmlns="" xmlns:a16="http://schemas.microsoft.com/office/drawing/2014/main" id="{FDF2DABE-66EE-4B77-BD75-40E7E0D064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41307" y="4268878"/>
                    <a:ext cx="339521" cy="225290"/>
                  </a:xfrm>
                  <a:custGeom>
                    <a:avLst/>
                    <a:gdLst>
                      <a:gd name="T0" fmla="*/ 5 w 90"/>
                      <a:gd name="T1" fmla="*/ 60 h 60"/>
                      <a:gd name="T2" fmla="*/ 10 w 90"/>
                      <a:gd name="T3" fmla="*/ 43 h 60"/>
                      <a:gd name="T4" fmla="*/ 0 w 90"/>
                      <a:gd name="T5" fmla="*/ 26 h 60"/>
                      <a:gd name="T6" fmla="*/ 45 w 90"/>
                      <a:gd name="T7" fmla="*/ 0 h 60"/>
                      <a:gd name="T8" fmla="*/ 90 w 90"/>
                      <a:gd name="T9" fmla="*/ 26 h 60"/>
                      <a:gd name="T10" fmla="*/ 45 w 90"/>
                      <a:gd name="T11" fmla="*/ 52 h 60"/>
                      <a:gd name="T12" fmla="*/ 35 w 90"/>
                      <a:gd name="T13" fmla="*/ 52 h 60"/>
                      <a:gd name="T14" fmla="*/ 5 w 90"/>
                      <a:gd name="T15" fmla="*/ 60 h 60"/>
                      <a:gd name="T16" fmla="*/ 45 w 90"/>
                      <a:gd name="T17" fmla="*/ 3 h 60"/>
                      <a:gd name="T18" fmla="*/ 3 w 90"/>
                      <a:gd name="T19" fmla="*/ 26 h 60"/>
                      <a:gd name="T20" fmla="*/ 13 w 90"/>
                      <a:gd name="T21" fmla="*/ 41 h 60"/>
                      <a:gd name="T22" fmla="*/ 13 w 90"/>
                      <a:gd name="T23" fmla="*/ 42 h 60"/>
                      <a:gd name="T24" fmla="*/ 9 w 90"/>
                      <a:gd name="T25" fmla="*/ 56 h 60"/>
                      <a:gd name="T26" fmla="*/ 32 w 90"/>
                      <a:gd name="T27" fmla="*/ 49 h 60"/>
                      <a:gd name="T28" fmla="*/ 31 w 90"/>
                      <a:gd name="T29" fmla="*/ 48 h 60"/>
                      <a:gd name="T30" fmla="*/ 35 w 90"/>
                      <a:gd name="T31" fmla="*/ 49 h 60"/>
                      <a:gd name="T32" fmla="*/ 45 w 90"/>
                      <a:gd name="T33" fmla="*/ 49 h 60"/>
                      <a:gd name="T34" fmla="*/ 87 w 90"/>
                      <a:gd name="T35" fmla="*/ 26 h 60"/>
                      <a:gd name="T36" fmla="*/ 45 w 90"/>
                      <a:gd name="T37" fmla="*/ 3 h 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0">
                        <a:moveTo>
                          <a:pt x="5" y="60"/>
                        </a:moveTo>
                        <a:cubicBezTo>
                          <a:pt x="10" y="43"/>
                          <a:pt x="10" y="43"/>
                          <a:pt x="10" y="43"/>
                        </a:cubicBezTo>
                        <a:cubicBezTo>
                          <a:pt x="3" y="38"/>
                          <a:pt x="0" y="32"/>
                          <a:pt x="0" y="26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6"/>
                        </a:cubicBezTo>
                        <a:cubicBezTo>
                          <a:pt x="90" y="41"/>
                          <a:pt x="70" y="52"/>
                          <a:pt x="45" y="52"/>
                        </a:cubicBezTo>
                        <a:cubicBezTo>
                          <a:pt x="42" y="52"/>
                          <a:pt x="38" y="52"/>
                          <a:pt x="35" y="52"/>
                        </a:cubicBezTo>
                        <a:lnTo>
                          <a:pt x="5" y="60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3"/>
                          <a:pt x="3" y="26"/>
                        </a:cubicBezTo>
                        <a:cubicBezTo>
                          <a:pt x="3" y="31"/>
                          <a:pt x="6" y="37"/>
                          <a:pt x="13" y="41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6"/>
                          <a:pt x="9" y="56"/>
                          <a:pt x="9" y="56"/>
                        </a:cubicBezTo>
                        <a:cubicBezTo>
                          <a:pt x="32" y="49"/>
                          <a:pt x="32" y="49"/>
                          <a:pt x="32" y="49"/>
                        </a:cubicBezTo>
                        <a:cubicBezTo>
                          <a:pt x="31" y="48"/>
                          <a:pt x="31" y="48"/>
                          <a:pt x="31" y="48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49"/>
                          <a:pt x="42" y="49"/>
                          <a:pt x="45" y="49"/>
                        </a:cubicBezTo>
                        <a:cubicBezTo>
                          <a:pt x="68" y="49"/>
                          <a:pt x="87" y="39"/>
                          <a:pt x="87" y="26"/>
                        </a:cubicBezTo>
                        <a:cubicBezTo>
                          <a:pt x="87" y="13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9" name="íS1ïḋé">
                    <a:extLst>
                      <a:ext uri="{FF2B5EF4-FFF2-40B4-BE49-F238E27FC236}">
                        <a16:creationId xmlns="" xmlns:a16="http://schemas.microsoft.com/office/drawing/2014/main" id="{2B95F1F5-7194-451A-BE65-EF1B946091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4362484"/>
                    <a:ext cx="337935" cy="228463"/>
                  </a:xfrm>
                  <a:custGeom>
                    <a:avLst/>
                    <a:gdLst>
                      <a:gd name="T0" fmla="*/ 5 w 90"/>
                      <a:gd name="T1" fmla="*/ 61 h 61"/>
                      <a:gd name="T2" fmla="*/ 10 w 90"/>
                      <a:gd name="T3" fmla="*/ 44 h 61"/>
                      <a:gd name="T4" fmla="*/ 0 w 90"/>
                      <a:gd name="T5" fmla="*/ 27 h 61"/>
                      <a:gd name="T6" fmla="*/ 45 w 90"/>
                      <a:gd name="T7" fmla="*/ 0 h 61"/>
                      <a:gd name="T8" fmla="*/ 90 w 90"/>
                      <a:gd name="T9" fmla="*/ 27 h 61"/>
                      <a:gd name="T10" fmla="*/ 45 w 90"/>
                      <a:gd name="T11" fmla="*/ 53 h 61"/>
                      <a:gd name="T12" fmla="*/ 35 w 90"/>
                      <a:gd name="T13" fmla="*/ 53 h 61"/>
                      <a:gd name="T14" fmla="*/ 5 w 90"/>
                      <a:gd name="T15" fmla="*/ 61 h 61"/>
                      <a:gd name="T16" fmla="*/ 45 w 90"/>
                      <a:gd name="T17" fmla="*/ 3 h 61"/>
                      <a:gd name="T18" fmla="*/ 3 w 90"/>
                      <a:gd name="T19" fmla="*/ 27 h 61"/>
                      <a:gd name="T20" fmla="*/ 12 w 90"/>
                      <a:gd name="T21" fmla="*/ 42 h 61"/>
                      <a:gd name="T22" fmla="*/ 13 w 90"/>
                      <a:gd name="T23" fmla="*/ 42 h 61"/>
                      <a:gd name="T24" fmla="*/ 9 w 90"/>
                      <a:gd name="T25" fmla="*/ 57 h 61"/>
                      <a:gd name="T26" fmla="*/ 32 w 90"/>
                      <a:gd name="T27" fmla="*/ 50 h 61"/>
                      <a:gd name="T28" fmla="*/ 30 w 90"/>
                      <a:gd name="T29" fmla="*/ 49 h 61"/>
                      <a:gd name="T30" fmla="*/ 35 w 90"/>
                      <a:gd name="T31" fmla="*/ 49 h 61"/>
                      <a:gd name="T32" fmla="*/ 45 w 90"/>
                      <a:gd name="T33" fmla="*/ 50 h 61"/>
                      <a:gd name="T34" fmla="*/ 87 w 90"/>
                      <a:gd name="T35" fmla="*/ 27 h 61"/>
                      <a:gd name="T36" fmla="*/ 45 w 90"/>
                      <a:gd name="T37" fmla="*/ 3 h 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0" h="61">
                        <a:moveTo>
                          <a:pt x="5" y="61"/>
                        </a:move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3" y="39"/>
                          <a:pt x="0" y="33"/>
                          <a:pt x="0" y="27"/>
                        </a:cubicBezTo>
                        <a:cubicBezTo>
                          <a:pt x="0" y="12"/>
                          <a:pt x="20" y="0"/>
                          <a:pt x="45" y="0"/>
                        </a:cubicBezTo>
                        <a:cubicBezTo>
                          <a:pt x="70" y="0"/>
                          <a:pt x="90" y="12"/>
                          <a:pt x="90" y="27"/>
                        </a:cubicBezTo>
                        <a:cubicBezTo>
                          <a:pt x="90" y="41"/>
                          <a:pt x="70" y="53"/>
                          <a:pt x="45" y="53"/>
                        </a:cubicBezTo>
                        <a:cubicBezTo>
                          <a:pt x="42" y="53"/>
                          <a:pt x="38" y="53"/>
                          <a:pt x="35" y="53"/>
                        </a:cubicBezTo>
                        <a:lnTo>
                          <a:pt x="5" y="61"/>
                        </a:lnTo>
                        <a:close/>
                        <a:moveTo>
                          <a:pt x="45" y="3"/>
                        </a:moveTo>
                        <a:cubicBezTo>
                          <a:pt x="22" y="3"/>
                          <a:pt x="3" y="14"/>
                          <a:pt x="3" y="27"/>
                        </a:cubicBezTo>
                        <a:cubicBezTo>
                          <a:pt x="3" y="32"/>
                          <a:pt x="6" y="37"/>
                          <a:pt x="12" y="42"/>
                        </a:cubicBezTo>
                        <a:cubicBezTo>
                          <a:pt x="13" y="42"/>
                          <a:pt x="13" y="42"/>
                          <a:pt x="13" y="42"/>
                        </a:cubicBezTo>
                        <a:cubicBezTo>
                          <a:pt x="9" y="57"/>
                          <a:pt x="9" y="57"/>
                          <a:pt x="9" y="57"/>
                        </a:cubicBezTo>
                        <a:cubicBezTo>
                          <a:pt x="32" y="50"/>
                          <a:pt x="32" y="50"/>
                          <a:pt x="32" y="50"/>
                        </a:cubicBezTo>
                        <a:cubicBezTo>
                          <a:pt x="30" y="49"/>
                          <a:pt x="30" y="49"/>
                          <a:pt x="30" y="49"/>
                        </a:cubicBezTo>
                        <a:cubicBezTo>
                          <a:pt x="35" y="49"/>
                          <a:pt x="35" y="49"/>
                          <a:pt x="35" y="49"/>
                        </a:cubicBezTo>
                        <a:cubicBezTo>
                          <a:pt x="38" y="50"/>
                          <a:pt x="42" y="50"/>
                          <a:pt x="45" y="50"/>
                        </a:cubicBezTo>
                        <a:cubicBezTo>
                          <a:pt x="68" y="50"/>
                          <a:pt x="87" y="40"/>
                          <a:pt x="87" y="27"/>
                        </a:cubicBezTo>
                        <a:cubicBezTo>
                          <a:pt x="87" y="14"/>
                          <a:pt x="68" y="3"/>
                          <a:pt x="45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8" name="iṩ1îḍè">
                  <a:extLst>
                    <a:ext uri="{FF2B5EF4-FFF2-40B4-BE49-F238E27FC236}">
                      <a16:creationId xmlns="" xmlns:a16="http://schemas.microsoft.com/office/drawing/2014/main" id="{1ED02428-3A6C-4747-B33D-2B2482B02F17}"/>
                    </a:ext>
                  </a:extLst>
                </p:cNvPr>
                <p:cNvGrpSpPr/>
                <p:nvPr/>
              </p:nvGrpSpPr>
              <p:grpSpPr>
                <a:xfrm>
                  <a:off x="3748713" y="3953154"/>
                  <a:ext cx="285578" cy="412502"/>
                  <a:chOff x="4651064" y="4359311"/>
                  <a:chExt cx="285578" cy="412502"/>
                </a:xfrm>
              </p:grpSpPr>
              <p:sp>
                <p:nvSpPr>
                  <p:cNvPr id="73" name="îṡḷiďé">
                    <a:extLst>
                      <a:ext uri="{FF2B5EF4-FFF2-40B4-BE49-F238E27FC236}">
                        <a16:creationId xmlns="" xmlns:a16="http://schemas.microsoft.com/office/drawing/2014/main" id="{4E04A73C-AB76-4E2C-979E-18E4240FE71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738324" y="4456090"/>
                    <a:ext cx="55530" cy="315723"/>
                  </a:xfrm>
                  <a:custGeom>
                    <a:avLst/>
                    <a:gdLst>
                      <a:gd name="T0" fmla="*/ 8 w 15"/>
                      <a:gd name="T1" fmla="*/ 84 h 84"/>
                      <a:gd name="T2" fmla="*/ 0 w 15"/>
                      <a:gd name="T3" fmla="*/ 76 h 84"/>
                      <a:gd name="T4" fmla="*/ 0 w 15"/>
                      <a:gd name="T5" fmla="*/ 8 h 84"/>
                      <a:gd name="T6" fmla="*/ 8 w 15"/>
                      <a:gd name="T7" fmla="*/ 0 h 84"/>
                      <a:gd name="T8" fmla="*/ 15 w 15"/>
                      <a:gd name="T9" fmla="*/ 8 h 84"/>
                      <a:gd name="T10" fmla="*/ 15 w 15"/>
                      <a:gd name="T11" fmla="*/ 76 h 84"/>
                      <a:gd name="T12" fmla="*/ 8 w 15"/>
                      <a:gd name="T13" fmla="*/ 84 h 84"/>
                      <a:gd name="T14" fmla="*/ 8 w 15"/>
                      <a:gd name="T15" fmla="*/ 3 h 84"/>
                      <a:gd name="T16" fmla="*/ 3 w 15"/>
                      <a:gd name="T17" fmla="*/ 8 h 84"/>
                      <a:gd name="T18" fmla="*/ 3 w 15"/>
                      <a:gd name="T19" fmla="*/ 76 h 84"/>
                      <a:gd name="T20" fmla="*/ 8 w 15"/>
                      <a:gd name="T21" fmla="*/ 81 h 84"/>
                      <a:gd name="T22" fmla="*/ 12 w 15"/>
                      <a:gd name="T23" fmla="*/ 76 h 84"/>
                      <a:gd name="T24" fmla="*/ 12 w 15"/>
                      <a:gd name="T25" fmla="*/ 8 h 84"/>
                      <a:gd name="T26" fmla="*/ 8 w 15"/>
                      <a:gd name="T27" fmla="*/ 3 h 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84">
                        <a:moveTo>
                          <a:pt x="8" y="84"/>
                        </a:moveTo>
                        <a:cubicBezTo>
                          <a:pt x="4" y="84"/>
                          <a:pt x="0" y="80"/>
                          <a:pt x="0" y="76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4" y="0"/>
                          <a:pt x="8" y="0"/>
                        </a:cubicBezTo>
                        <a:cubicBezTo>
                          <a:pt x="12" y="0"/>
                          <a:pt x="15" y="3"/>
                          <a:pt x="15" y="8"/>
                        </a:cubicBezTo>
                        <a:cubicBezTo>
                          <a:pt x="15" y="76"/>
                          <a:pt x="15" y="76"/>
                          <a:pt x="15" y="76"/>
                        </a:cubicBezTo>
                        <a:cubicBezTo>
                          <a:pt x="15" y="80"/>
                          <a:pt x="12" y="84"/>
                          <a:pt x="8" y="84"/>
                        </a:cubicBezTo>
                        <a:close/>
                        <a:moveTo>
                          <a:pt x="8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76"/>
                          <a:pt x="3" y="76"/>
                          <a:pt x="3" y="76"/>
                        </a:cubicBezTo>
                        <a:cubicBezTo>
                          <a:pt x="3" y="79"/>
                          <a:pt x="5" y="81"/>
                          <a:pt x="8" y="81"/>
                        </a:cubicBezTo>
                        <a:cubicBezTo>
                          <a:pt x="10" y="81"/>
                          <a:pt x="12" y="79"/>
                          <a:pt x="12" y="76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8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íṥḷïdê">
                    <a:extLst>
                      <a:ext uri="{FF2B5EF4-FFF2-40B4-BE49-F238E27FC236}">
                        <a16:creationId xmlns="" xmlns:a16="http://schemas.microsoft.com/office/drawing/2014/main" id="{DF4297A6-5F9D-410F-996C-B55754007D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20824" y="4524312"/>
                    <a:ext cx="55530" cy="247501"/>
                  </a:xfrm>
                  <a:custGeom>
                    <a:avLst/>
                    <a:gdLst>
                      <a:gd name="T0" fmla="*/ 7 w 15"/>
                      <a:gd name="T1" fmla="*/ 66 h 66"/>
                      <a:gd name="T2" fmla="*/ 0 w 15"/>
                      <a:gd name="T3" fmla="*/ 58 h 66"/>
                      <a:gd name="T4" fmla="*/ 0 w 15"/>
                      <a:gd name="T5" fmla="*/ 8 h 66"/>
                      <a:gd name="T6" fmla="*/ 7 w 15"/>
                      <a:gd name="T7" fmla="*/ 0 h 66"/>
                      <a:gd name="T8" fmla="*/ 15 w 15"/>
                      <a:gd name="T9" fmla="*/ 8 h 66"/>
                      <a:gd name="T10" fmla="*/ 15 w 15"/>
                      <a:gd name="T11" fmla="*/ 58 h 66"/>
                      <a:gd name="T12" fmla="*/ 7 w 15"/>
                      <a:gd name="T13" fmla="*/ 66 h 66"/>
                      <a:gd name="T14" fmla="*/ 7 w 15"/>
                      <a:gd name="T15" fmla="*/ 3 h 66"/>
                      <a:gd name="T16" fmla="*/ 3 w 15"/>
                      <a:gd name="T17" fmla="*/ 8 h 66"/>
                      <a:gd name="T18" fmla="*/ 3 w 15"/>
                      <a:gd name="T19" fmla="*/ 58 h 66"/>
                      <a:gd name="T20" fmla="*/ 7 w 15"/>
                      <a:gd name="T21" fmla="*/ 63 h 66"/>
                      <a:gd name="T22" fmla="*/ 12 w 15"/>
                      <a:gd name="T23" fmla="*/ 58 h 66"/>
                      <a:gd name="T24" fmla="*/ 12 w 15"/>
                      <a:gd name="T25" fmla="*/ 8 h 66"/>
                      <a:gd name="T26" fmla="*/ 7 w 15"/>
                      <a:gd name="T27" fmla="*/ 3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5" h="66">
                        <a:moveTo>
                          <a:pt x="7" y="66"/>
                        </a:moveTo>
                        <a:cubicBezTo>
                          <a:pt x="3" y="66"/>
                          <a:pt x="0" y="62"/>
                          <a:pt x="0" y="5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5" y="3"/>
                          <a:pt x="15" y="8"/>
                        </a:cubicBezTo>
                        <a:cubicBezTo>
                          <a:pt x="15" y="58"/>
                          <a:pt x="15" y="58"/>
                          <a:pt x="15" y="58"/>
                        </a:cubicBezTo>
                        <a:cubicBezTo>
                          <a:pt x="15" y="62"/>
                          <a:pt x="11" y="66"/>
                          <a:pt x="7" y="6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8"/>
                        </a:cubicBezTo>
                        <a:cubicBezTo>
                          <a:pt x="3" y="58"/>
                          <a:pt x="3" y="58"/>
                          <a:pt x="3" y="58"/>
                        </a:cubicBezTo>
                        <a:cubicBezTo>
                          <a:pt x="3" y="61"/>
                          <a:pt x="5" y="63"/>
                          <a:pt x="7" y="63"/>
                        </a:cubicBezTo>
                        <a:cubicBezTo>
                          <a:pt x="10" y="63"/>
                          <a:pt x="12" y="61"/>
                          <a:pt x="12" y="58"/>
                        </a:cubicBezTo>
                        <a:cubicBezTo>
                          <a:pt x="12" y="8"/>
                          <a:pt x="12" y="8"/>
                          <a:pt x="12" y="8"/>
                        </a:cubicBezTo>
                        <a:cubicBezTo>
                          <a:pt x="12" y="5"/>
                          <a:pt x="10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iṣlíďê">
                    <a:extLst>
                      <a:ext uri="{FF2B5EF4-FFF2-40B4-BE49-F238E27FC236}">
                        <a16:creationId xmlns="" xmlns:a16="http://schemas.microsoft.com/office/drawing/2014/main" id="{20D768CF-C0AF-49CF-8CC7-F8ADA390E6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636957"/>
                    <a:ext cx="52356" cy="134856"/>
                  </a:xfrm>
                  <a:custGeom>
                    <a:avLst/>
                    <a:gdLst>
                      <a:gd name="T0" fmla="*/ 7 w 14"/>
                      <a:gd name="T1" fmla="*/ 36 h 36"/>
                      <a:gd name="T2" fmla="*/ 0 w 14"/>
                      <a:gd name="T3" fmla="*/ 28 h 36"/>
                      <a:gd name="T4" fmla="*/ 0 w 14"/>
                      <a:gd name="T5" fmla="*/ 7 h 36"/>
                      <a:gd name="T6" fmla="*/ 7 w 14"/>
                      <a:gd name="T7" fmla="*/ 0 h 36"/>
                      <a:gd name="T8" fmla="*/ 14 w 14"/>
                      <a:gd name="T9" fmla="*/ 7 h 36"/>
                      <a:gd name="T10" fmla="*/ 14 w 14"/>
                      <a:gd name="T11" fmla="*/ 28 h 36"/>
                      <a:gd name="T12" fmla="*/ 7 w 14"/>
                      <a:gd name="T13" fmla="*/ 36 h 36"/>
                      <a:gd name="T14" fmla="*/ 7 w 14"/>
                      <a:gd name="T15" fmla="*/ 3 h 36"/>
                      <a:gd name="T16" fmla="*/ 3 w 14"/>
                      <a:gd name="T17" fmla="*/ 7 h 36"/>
                      <a:gd name="T18" fmla="*/ 3 w 14"/>
                      <a:gd name="T19" fmla="*/ 28 h 36"/>
                      <a:gd name="T20" fmla="*/ 7 w 14"/>
                      <a:gd name="T21" fmla="*/ 33 h 36"/>
                      <a:gd name="T22" fmla="*/ 11 w 14"/>
                      <a:gd name="T23" fmla="*/ 28 h 36"/>
                      <a:gd name="T24" fmla="*/ 11 w 14"/>
                      <a:gd name="T25" fmla="*/ 7 h 36"/>
                      <a:gd name="T26" fmla="*/ 7 w 14"/>
                      <a:gd name="T27" fmla="*/ 3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14" h="36">
                        <a:moveTo>
                          <a:pt x="7" y="36"/>
                        </a:moveTo>
                        <a:cubicBezTo>
                          <a:pt x="3" y="36"/>
                          <a:pt x="0" y="32"/>
                          <a:pt x="0" y="2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ubicBezTo>
                          <a:pt x="11" y="0"/>
                          <a:pt x="14" y="3"/>
                          <a:pt x="14" y="7"/>
                        </a:cubicBezTo>
                        <a:cubicBezTo>
                          <a:pt x="14" y="28"/>
                          <a:pt x="14" y="28"/>
                          <a:pt x="14" y="28"/>
                        </a:cubicBezTo>
                        <a:cubicBezTo>
                          <a:pt x="14" y="32"/>
                          <a:pt x="11" y="36"/>
                          <a:pt x="7" y="36"/>
                        </a:cubicBezTo>
                        <a:close/>
                        <a:moveTo>
                          <a:pt x="7" y="3"/>
                        </a:moveTo>
                        <a:cubicBezTo>
                          <a:pt x="5" y="3"/>
                          <a:pt x="3" y="5"/>
                          <a:pt x="3" y="7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31"/>
                          <a:pt x="5" y="33"/>
                          <a:pt x="7" y="33"/>
                        </a:cubicBezTo>
                        <a:cubicBezTo>
                          <a:pt x="9" y="33"/>
                          <a:pt x="11" y="31"/>
                          <a:pt x="11" y="28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1" y="5"/>
                          <a:pt x="9" y="3"/>
                          <a:pt x="7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îṡľiḓe">
                    <a:extLst>
                      <a:ext uri="{FF2B5EF4-FFF2-40B4-BE49-F238E27FC236}">
                        <a16:creationId xmlns="" xmlns:a16="http://schemas.microsoft.com/office/drawing/2014/main" id="{81814475-90A5-4C8F-934E-CA9D1FDE05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51064" y="4359311"/>
                    <a:ext cx="285578" cy="118991"/>
                  </a:xfrm>
                  <a:custGeom>
                    <a:avLst/>
                    <a:gdLst>
                      <a:gd name="T0" fmla="*/ 2 w 180"/>
                      <a:gd name="T1" fmla="*/ 75 h 75"/>
                      <a:gd name="T2" fmla="*/ 0 w 180"/>
                      <a:gd name="T3" fmla="*/ 68 h 75"/>
                      <a:gd name="T4" fmla="*/ 97 w 180"/>
                      <a:gd name="T5" fmla="*/ 19 h 75"/>
                      <a:gd name="T6" fmla="*/ 114 w 180"/>
                      <a:gd name="T7" fmla="*/ 42 h 75"/>
                      <a:gd name="T8" fmla="*/ 159 w 180"/>
                      <a:gd name="T9" fmla="*/ 7 h 75"/>
                      <a:gd name="T10" fmla="*/ 152 w 180"/>
                      <a:gd name="T11" fmla="*/ 7 h 75"/>
                      <a:gd name="T12" fmla="*/ 152 w 180"/>
                      <a:gd name="T13" fmla="*/ 0 h 75"/>
                      <a:gd name="T14" fmla="*/ 180 w 180"/>
                      <a:gd name="T15" fmla="*/ 0 h 75"/>
                      <a:gd name="T16" fmla="*/ 112 w 180"/>
                      <a:gd name="T17" fmla="*/ 52 h 75"/>
                      <a:gd name="T18" fmla="*/ 95 w 180"/>
                      <a:gd name="T19" fmla="*/ 28 h 75"/>
                      <a:gd name="T20" fmla="*/ 2 w 180"/>
                      <a:gd name="T21" fmla="*/ 75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180" h="75">
                        <a:moveTo>
                          <a:pt x="2" y="75"/>
                        </a:moveTo>
                        <a:lnTo>
                          <a:pt x="0" y="68"/>
                        </a:lnTo>
                        <a:lnTo>
                          <a:pt x="97" y="19"/>
                        </a:lnTo>
                        <a:lnTo>
                          <a:pt x="114" y="42"/>
                        </a:lnTo>
                        <a:lnTo>
                          <a:pt x="159" y="7"/>
                        </a:lnTo>
                        <a:lnTo>
                          <a:pt x="152" y="7"/>
                        </a:lnTo>
                        <a:lnTo>
                          <a:pt x="152" y="0"/>
                        </a:lnTo>
                        <a:lnTo>
                          <a:pt x="180" y="0"/>
                        </a:lnTo>
                        <a:lnTo>
                          <a:pt x="112" y="52"/>
                        </a:lnTo>
                        <a:lnTo>
                          <a:pt x="95" y="28"/>
                        </a:lnTo>
                        <a:lnTo>
                          <a:pt x="2" y="7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iś1ïďé">
                    <a:extLst>
                      <a:ext uri="{FF2B5EF4-FFF2-40B4-BE49-F238E27FC236}">
                        <a16:creationId xmlns="" xmlns:a16="http://schemas.microsoft.com/office/drawing/2014/main" id="{4E79F9B2-4906-414E-ACC4-7B00EB8DF6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06498" y="4362484"/>
                    <a:ext cx="23799" cy="30144"/>
                  </a:xfrm>
                  <a:custGeom>
                    <a:avLst/>
                    <a:gdLst>
                      <a:gd name="T0" fmla="*/ 8 w 15"/>
                      <a:gd name="T1" fmla="*/ 19 h 19"/>
                      <a:gd name="T2" fmla="*/ 0 w 15"/>
                      <a:gd name="T3" fmla="*/ 17 h 19"/>
                      <a:gd name="T4" fmla="*/ 8 w 15"/>
                      <a:gd name="T5" fmla="*/ 0 h 19"/>
                      <a:gd name="T6" fmla="*/ 15 w 15"/>
                      <a:gd name="T7" fmla="*/ 2 h 19"/>
                      <a:gd name="T8" fmla="*/ 8 w 15"/>
                      <a:gd name="T9" fmla="*/ 19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" h="19">
                        <a:moveTo>
                          <a:pt x="8" y="19"/>
                        </a:moveTo>
                        <a:lnTo>
                          <a:pt x="0" y="17"/>
                        </a:lnTo>
                        <a:lnTo>
                          <a:pt x="8" y="0"/>
                        </a:lnTo>
                        <a:lnTo>
                          <a:pt x="15" y="2"/>
                        </a:lnTo>
                        <a:lnTo>
                          <a:pt x="8" y="1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49" name="í$ḻiḋe">
                  <a:extLst>
                    <a:ext uri="{FF2B5EF4-FFF2-40B4-BE49-F238E27FC236}">
                      <a16:creationId xmlns="" xmlns:a16="http://schemas.microsoft.com/office/drawing/2014/main" id="{BF6CD541-629A-4DB8-846F-CC0961F96325}"/>
                    </a:ext>
                  </a:extLst>
                </p:cNvPr>
                <p:cNvGrpSpPr/>
                <p:nvPr/>
              </p:nvGrpSpPr>
              <p:grpSpPr>
                <a:xfrm>
                  <a:off x="3835973" y="2208213"/>
                  <a:ext cx="490243" cy="463271"/>
                  <a:chOff x="5607752" y="3426422"/>
                  <a:chExt cx="490243" cy="463271"/>
                </a:xfrm>
              </p:grpSpPr>
              <p:sp>
                <p:nvSpPr>
                  <p:cNvPr id="65" name="íṧḻïḓé">
                    <a:extLst>
                      <a:ext uri="{FF2B5EF4-FFF2-40B4-BE49-F238E27FC236}">
                        <a16:creationId xmlns="" xmlns:a16="http://schemas.microsoft.com/office/drawing/2014/main" id="{C9A4B73F-65E0-4443-9F91-E123A3D048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07752" y="3426422"/>
                    <a:ext cx="490243" cy="463271"/>
                  </a:xfrm>
                  <a:custGeom>
                    <a:avLst/>
                    <a:gdLst>
                      <a:gd name="T0" fmla="*/ 86 w 130"/>
                      <a:gd name="T1" fmla="*/ 123 h 123"/>
                      <a:gd name="T2" fmla="*/ 0 w 130"/>
                      <a:gd name="T3" fmla="*/ 102 h 123"/>
                      <a:gd name="T4" fmla="*/ 3 w 130"/>
                      <a:gd name="T5" fmla="*/ 100 h 123"/>
                      <a:gd name="T6" fmla="*/ 54 w 130"/>
                      <a:gd name="T7" fmla="*/ 1 h 123"/>
                      <a:gd name="T8" fmla="*/ 54 w 130"/>
                      <a:gd name="T9" fmla="*/ 0 h 123"/>
                      <a:gd name="T10" fmla="*/ 130 w 130"/>
                      <a:gd name="T11" fmla="*/ 18 h 123"/>
                      <a:gd name="T12" fmla="*/ 130 w 130"/>
                      <a:gd name="T13" fmla="*/ 20 h 123"/>
                      <a:gd name="T14" fmla="*/ 86 w 130"/>
                      <a:gd name="T15" fmla="*/ 123 h 123"/>
                      <a:gd name="T16" fmla="*/ 7 w 130"/>
                      <a:gd name="T17" fmla="*/ 101 h 123"/>
                      <a:gd name="T18" fmla="*/ 86 w 130"/>
                      <a:gd name="T19" fmla="*/ 120 h 123"/>
                      <a:gd name="T20" fmla="*/ 127 w 130"/>
                      <a:gd name="T21" fmla="*/ 20 h 123"/>
                      <a:gd name="T22" fmla="*/ 56 w 130"/>
                      <a:gd name="T23" fmla="*/ 4 h 123"/>
                      <a:gd name="T24" fmla="*/ 7 w 130"/>
                      <a:gd name="T25" fmla="*/ 101 h 1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30" h="123">
                        <a:moveTo>
                          <a:pt x="86" y="123"/>
                        </a:moveTo>
                        <a:cubicBezTo>
                          <a:pt x="0" y="102"/>
                          <a:pt x="0" y="102"/>
                          <a:pt x="0" y="102"/>
                        </a:cubicBezTo>
                        <a:cubicBezTo>
                          <a:pt x="3" y="100"/>
                          <a:pt x="3" y="100"/>
                          <a:pt x="3" y="100"/>
                        </a:cubicBezTo>
                        <a:cubicBezTo>
                          <a:pt x="28" y="85"/>
                          <a:pt x="53" y="2"/>
                          <a:pt x="54" y="1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130" y="18"/>
                          <a:pt x="130" y="18"/>
                          <a:pt x="130" y="18"/>
                        </a:cubicBezTo>
                        <a:cubicBezTo>
                          <a:pt x="130" y="20"/>
                          <a:pt x="130" y="20"/>
                          <a:pt x="130" y="20"/>
                        </a:cubicBezTo>
                        <a:cubicBezTo>
                          <a:pt x="117" y="108"/>
                          <a:pt x="88" y="122"/>
                          <a:pt x="86" y="123"/>
                        </a:cubicBezTo>
                        <a:close/>
                        <a:moveTo>
                          <a:pt x="7" y="101"/>
                        </a:moveTo>
                        <a:cubicBezTo>
                          <a:pt x="86" y="120"/>
                          <a:pt x="86" y="120"/>
                          <a:pt x="86" y="120"/>
                        </a:cubicBezTo>
                        <a:cubicBezTo>
                          <a:pt x="89" y="117"/>
                          <a:pt x="115" y="100"/>
                          <a:pt x="127" y="20"/>
                        </a:cubicBezTo>
                        <a:cubicBezTo>
                          <a:pt x="56" y="4"/>
                          <a:pt x="56" y="4"/>
                          <a:pt x="56" y="4"/>
                        </a:cubicBezTo>
                        <a:cubicBezTo>
                          <a:pt x="53" y="14"/>
                          <a:pt x="30" y="82"/>
                          <a:pt x="7" y="10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6" name="íš1îďê">
                    <a:extLst>
                      <a:ext uri="{FF2B5EF4-FFF2-40B4-BE49-F238E27FC236}">
                        <a16:creationId xmlns="" xmlns:a16="http://schemas.microsoft.com/office/drawing/2014/main" id="{5472DCE3-F2D7-4C7B-BEAD-03C678899C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9869" y="3516854"/>
                    <a:ext cx="193559" cy="57115"/>
                  </a:xfrm>
                  <a:custGeom>
                    <a:avLst/>
                    <a:gdLst>
                      <a:gd name="T0" fmla="*/ 122 w 122"/>
                      <a:gd name="T1" fmla="*/ 36 h 36"/>
                      <a:gd name="T2" fmla="*/ 0 w 122"/>
                      <a:gd name="T3" fmla="*/ 7 h 36"/>
                      <a:gd name="T4" fmla="*/ 3 w 122"/>
                      <a:gd name="T5" fmla="*/ 0 h 36"/>
                      <a:gd name="T6" fmla="*/ 122 w 122"/>
                      <a:gd name="T7" fmla="*/ 29 h 36"/>
                      <a:gd name="T8" fmla="*/ 122 w 122"/>
                      <a:gd name="T9" fmla="*/ 36 h 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2" h="36">
                        <a:moveTo>
                          <a:pt x="122" y="36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22" y="29"/>
                        </a:lnTo>
                        <a:lnTo>
                          <a:pt x="122" y="3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7" name="íṥ1ïḋê">
                    <a:extLst>
                      <a:ext uri="{FF2B5EF4-FFF2-40B4-BE49-F238E27FC236}">
                        <a16:creationId xmlns="" xmlns:a16="http://schemas.microsoft.com/office/drawing/2014/main" id="{508CCDBC-0E0D-4DAF-BC50-5AB3C35FCF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23523" y="3558104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8" name="iş1iḍê">
                    <a:extLst>
                      <a:ext uri="{FF2B5EF4-FFF2-40B4-BE49-F238E27FC236}">
                        <a16:creationId xmlns="" xmlns:a16="http://schemas.microsoft.com/office/drawing/2014/main" id="{F7A046A8-5DEA-4FAB-A0F8-DBA6CF524E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12417" y="3604115"/>
                    <a:ext cx="176108" cy="52355"/>
                  </a:xfrm>
                  <a:custGeom>
                    <a:avLst/>
                    <a:gdLst>
                      <a:gd name="T0" fmla="*/ 111 w 111"/>
                      <a:gd name="T1" fmla="*/ 33 h 33"/>
                      <a:gd name="T2" fmla="*/ 0 w 111"/>
                      <a:gd name="T3" fmla="*/ 7 h 33"/>
                      <a:gd name="T4" fmla="*/ 0 w 111"/>
                      <a:gd name="T5" fmla="*/ 0 h 33"/>
                      <a:gd name="T6" fmla="*/ 111 w 111"/>
                      <a:gd name="T7" fmla="*/ 26 h 33"/>
                      <a:gd name="T8" fmla="*/ 111 w 111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1" h="33">
                        <a:moveTo>
                          <a:pt x="111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1" y="26"/>
                        </a:lnTo>
                        <a:lnTo>
                          <a:pt x="111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9" name="iṩļîďé">
                    <a:extLst>
                      <a:ext uri="{FF2B5EF4-FFF2-40B4-BE49-F238E27FC236}">
                        <a16:creationId xmlns="" xmlns:a16="http://schemas.microsoft.com/office/drawing/2014/main" id="{5692AE8A-FD96-4D7E-BEF5-BEE4D63DE5F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88618" y="3634259"/>
                    <a:ext cx="177693" cy="52355"/>
                  </a:xfrm>
                  <a:custGeom>
                    <a:avLst/>
                    <a:gdLst>
                      <a:gd name="T0" fmla="*/ 112 w 112"/>
                      <a:gd name="T1" fmla="*/ 33 h 33"/>
                      <a:gd name="T2" fmla="*/ 0 w 112"/>
                      <a:gd name="T3" fmla="*/ 7 h 33"/>
                      <a:gd name="T4" fmla="*/ 0 w 112"/>
                      <a:gd name="T5" fmla="*/ 0 h 33"/>
                      <a:gd name="T6" fmla="*/ 112 w 112"/>
                      <a:gd name="T7" fmla="*/ 26 h 33"/>
                      <a:gd name="T8" fmla="*/ 112 w 112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2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0" y="0"/>
                        </a:lnTo>
                        <a:lnTo>
                          <a:pt x="112" y="26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0" name="îṩļiḑè">
                    <a:extLst>
                      <a:ext uri="{FF2B5EF4-FFF2-40B4-BE49-F238E27FC236}">
                        <a16:creationId xmlns="" xmlns:a16="http://schemas.microsoft.com/office/drawing/2014/main" id="{E8D914CB-9C7C-4D9E-BE47-C949EFB299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769579" y="3675509"/>
                    <a:ext cx="180866" cy="52355"/>
                  </a:xfrm>
                  <a:custGeom>
                    <a:avLst/>
                    <a:gdLst>
                      <a:gd name="T0" fmla="*/ 112 w 114"/>
                      <a:gd name="T1" fmla="*/ 33 h 33"/>
                      <a:gd name="T2" fmla="*/ 0 w 114"/>
                      <a:gd name="T3" fmla="*/ 7 h 33"/>
                      <a:gd name="T4" fmla="*/ 3 w 114"/>
                      <a:gd name="T5" fmla="*/ 0 h 33"/>
                      <a:gd name="T6" fmla="*/ 114 w 114"/>
                      <a:gd name="T7" fmla="*/ 28 h 33"/>
                      <a:gd name="T8" fmla="*/ 112 w 114"/>
                      <a:gd name="T9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4" h="33">
                        <a:moveTo>
                          <a:pt x="112" y="33"/>
                        </a:moveTo>
                        <a:lnTo>
                          <a:pt x="0" y="7"/>
                        </a:lnTo>
                        <a:lnTo>
                          <a:pt x="3" y="0"/>
                        </a:lnTo>
                        <a:lnTo>
                          <a:pt x="114" y="28"/>
                        </a:lnTo>
                        <a:lnTo>
                          <a:pt x="112" y="33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1" name="iṩḻïde">
                    <a:extLst>
                      <a:ext uri="{FF2B5EF4-FFF2-40B4-BE49-F238E27FC236}">
                        <a16:creationId xmlns="" xmlns:a16="http://schemas.microsoft.com/office/drawing/2014/main" id="{22549FBE-0506-4990-AE3E-E6C5D478A3A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80591" y="3434354"/>
                    <a:ext cx="76154" cy="90433"/>
                  </a:xfrm>
                  <a:custGeom>
                    <a:avLst/>
                    <a:gdLst>
                      <a:gd name="T0" fmla="*/ 0 w 48"/>
                      <a:gd name="T1" fmla="*/ 38 h 57"/>
                      <a:gd name="T2" fmla="*/ 29 w 48"/>
                      <a:gd name="T3" fmla="*/ 0 h 57"/>
                      <a:gd name="T4" fmla="*/ 48 w 48"/>
                      <a:gd name="T5" fmla="*/ 12 h 57"/>
                      <a:gd name="T6" fmla="*/ 12 w 48"/>
                      <a:gd name="T7" fmla="*/ 57 h 57"/>
                      <a:gd name="T8" fmla="*/ 0 w 48"/>
                      <a:gd name="T9" fmla="*/ 38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8" h="57">
                        <a:moveTo>
                          <a:pt x="0" y="38"/>
                        </a:moveTo>
                        <a:lnTo>
                          <a:pt x="29" y="0"/>
                        </a:lnTo>
                        <a:lnTo>
                          <a:pt x="48" y="12"/>
                        </a:lnTo>
                        <a:lnTo>
                          <a:pt x="12" y="57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2" name="ïšľîďe">
                    <a:extLst>
                      <a:ext uri="{FF2B5EF4-FFF2-40B4-BE49-F238E27FC236}">
                        <a16:creationId xmlns="" xmlns:a16="http://schemas.microsoft.com/office/drawing/2014/main" id="{790CEFF8-17B9-46DF-9A89-DE00CF673E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974244" y="3426422"/>
                    <a:ext cx="93606" cy="106298"/>
                  </a:xfrm>
                  <a:custGeom>
                    <a:avLst/>
                    <a:gdLst>
                      <a:gd name="T0" fmla="*/ 14 w 59"/>
                      <a:gd name="T1" fmla="*/ 67 h 67"/>
                      <a:gd name="T2" fmla="*/ 0 w 59"/>
                      <a:gd name="T3" fmla="*/ 43 h 67"/>
                      <a:gd name="T4" fmla="*/ 33 w 59"/>
                      <a:gd name="T5" fmla="*/ 0 h 67"/>
                      <a:gd name="T6" fmla="*/ 59 w 59"/>
                      <a:gd name="T7" fmla="*/ 15 h 67"/>
                      <a:gd name="T8" fmla="*/ 14 w 59"/>
                      <a:gd name="T9" fmla="*/ 67 h 67"/>
                      <a:gd name="T10" fmla="*/ 9 w 59"/>
                      <a:gd name="T11" fmla="*/ 45 h 67"/>
                      <a:gd name="T12" fmla="*/ 16 w 59"/>
                      <a:gd name="T13" fmla="*/ 55 h 67"/>
                      <a:gd name="T14" fmla="*/ 47 w 59"/>
                      <a:gd name="T15" fmla="*/ 17 h 67"/>
                      <a:gd name="T16" fmla="*/ 35 w 59"/>
                      <a:gd name="T17" fmla="*/ 10 h 67"/>
                      <a:gd name="T18" fmla="*/ 9 w 59"/>
                      <a:gd name="T19" fmla="*/ 45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9" h="67">
                        <a:moveTo>
                          <a:pt x="14" y="67"/>
                        </a:moveTo>
                        <a:lnTo>
                          <a:pt x="0" y="43"/>
                        </a:lnTo>
                        <a:lnTo>
                          <a:pt x="33" y="0"/>
                        </a:lnTo>
                        <a:lnTo>
                          <a:pt x="59" y="15"/>
                        </a:lnTo>
                        <a:lnTo>
                          <a:pt x="14" y="67"/>
                        </a:lnTo>
                        <a:close/>
                        <a:moveTo>
                          <a:pt x="9" y="45"/>
                        </a:moveTo>
                        <a:lnTo>
                          <a:pt x="16" y="55"/>
                        </a:lnTo>
                        <a:lnTo>
                          <a:pt x="47" y="17"/>
                        </a:lnTo>
                        <a:lnTo>
                          <a:pt x="35" y="10"/>
                        </a:lnTo>
                        <a:lnTo>
                          <a:pt x="9" y="45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0" name="ïSlïḑè">
                  <a:extLst>
                    <a:ext uri="{FF2B5EF4-FFF2-40B4-BE49-F238E27FC236}">
                      <a16:creationId xmlns="" xmlns:a16="http://schemas.microsoft.com/office/drawing/2014/main" id="{DEB8EFA4-369F-4B3C-AE67-724A3487DEC2}"/>
                    </a:ext>
                  </a:extLst>
                </p:cNvPr>
                <p:cNvGrpSpPr/>
                <p:nvPr/>
              </p:nvGrpSpPr>
              <p:grpSpPr>
                <a:xfrm>
                  <a:off x="4009701" y="3982239"/>
                  <a:ext cx="547357" cy="255434"/>
                  <a:chOff x="5057221" y="3151948"/>
                  <a:chExt cx="547357" cy="255434"/>
                </a:xfrm>
              </p:grpSpPr>
              <p:sp>
                <p:nvSpPr>
                  <p:cNvPr id="60" name="iṩ1iḓe">
                    <a:extLst>
                      <a:ext uri="{FF2B5EF4-FFF2-40B4-BE49-F238E27FC236}">
                        <a16:creationId xmlns="" xmlns:a16="http://schemas.microsoft.com/office/drawing/2014/main" id="{B881176D-E52B-4FEC-9E6F-B975EA8307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20634" y="3151948"/>
                    <a:ext cx="383944" cy="255434"/>
                  </a:xfrm>
                  <a:custGeom>
                    <a:avLst/>
                    <a:gdLst>
                      <a:gd name="T0" fmla="*/ 53 w 102"/>
                      <a:gd name="T1" fmla="*/ 68 h 68"/>
                      <a:gd name="T2" fmla="*/ 53 w 102"/>
                      <a:gd name="T3" fmla="*/ 68 h 68"/>
                      <a:gd name="T4" fmla="*/ 19 w 102"/>
                      <a:gd name="T5" fmla="*/ 67 h 68"/>
                      <a:gd name="T6" fmla="*/ 6 w 102"/>
                      <a:gd name="T7" fmla="*/ 4 h 68"/>
                      <a:gd name="T8" fmla="*/ 6 w 102"/>
                      <a:gd name="T9" fmla="*/ 3 h 68"/>
                      <a:gd name="T10" fmla="*/ 11 w 102"/>
                      <a:gd name="T11" fmla="*/ 2 h 68"/>
                      <a:gd name="T12" fmla="*/ 62 w 102"/>
                      <a:gd name="T13" fmla="*/ 0 h 68"/>
                      <a:gd name="T14" fmla="*/ 89 w 102"/>
                      <a:gd name="T15" fmla="*/ 3 h 68"/>
                      <a:gd name="T16" fmla="*/ 94 w 102"/>
                      <a:gd name="T17" fmla="*/ 66 h 68"/>
                      <a:gd name="T18" fmla="*/ 94 w 102"/>
                      <a:gd name="T19" fmla="*/ 67 h 68"/>
                      <a:gd name="T20" fmla="*/ 93 w 102"/>
                      <a:gd name="T21" fmla="*/ 67 h 68"/>
                      <a:gd name="T22" fmla="*/ 53 w 102"/>
                      <a:gd name="T23" fmla="*/ 68 h 68"/>
                      <a:gd name="T24" fmla="*/ 9 w 102"/>
                      <a:gd name="T25" fmla="*/ 6 h 68"/>
                      <a:gd name="T26" fmla="*/ 19 w 102"/>
                      <a:gd name="T27" fmla="*/ 64 h 68"/>
                      <a:gd name="T28" fmla="*/ 53 w 102"/>
                      <a:gd name="T29" fmla="*/ 65 h 68"/>
                      <a:gd name="T30" fmla="*/ 91 w 102"/>
                      <a:gd name="T31" fmla="*/ 64 h 68"/>
                      <a:gd name="T32" fmla="*/ 88 w 102"/>
                      <a:gd name="T33" fmla="*/ 6 h 68"/>
                      <a:gd name="T34" fmla="*/ 62 w 102"/>
                      <a:gd name="T35" fmla="*/ 3 h 68"/>
                      <a:gd name="T36" fmla="*/ 12 w 102"/>
                      <a:gd name="T37" fmla="*/ 5 h 68"/>
                      <a:gd name="T38" fmla="*/ 9 w 102"/>
                      <a:gd name="T39" fmla="*/ 6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02" h="68">
                        <a:moveTo>
                          <a:pt x="53" y="68"/>
                        </a:moveTo>
                        <a:cubicBezTo>
                          <a:pt x="53" y="68"/>
                          <a:pt x="53" y="68"/>
                          <a:pt x="53" y="68"/>
                        </a:cubicBezTo>
                        <a:cubicBezTo>
                          <a:pt x="36" y="68"/>
                          <a:pt x="25" y="67"/>
                          <a:pt x="19" y="67"/>
                        </a:cubicBezTo>
                        <a:cubicBezTo>
                          <a:pt x="0" y="64"/>
                          <a:pt x="5" y="10"/>
                          <a:pt x="6" y="4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20" y="2"/>
                          <a:pt x="43" y="0"/>
                          <a:pt x="62" y="0"/>
                        </a:cubicBezTo>
                        <a:cubicBezTo>
                          <a:pt x="76" y="0"/>
                          <a:pt x="85" y="1"/>
                          <a:pt x="89" y="3"/>
                        </a:cubicBezTo>
                        <a:cubicBezTo>
                          <a:pt x="102" y="10"/>
                          <a:pt x="95" y="60"/>
                          <a:pt x="94" y="66"/>
                        </a:cubicBezTo>
                        <a:cubicBezTo>
                          <a:pt x="94" y="67"/>
                          <a:pt x="94" y="67"/>
                          <a:pt x="94" y="67"/>
                        </a:cubicBezTo>
                        <a:cubicBezTo>
                          <a:pt x="93" y="67"/>
                          <a:pt x="93" y="67"/>
                          <a:pt x="93" y="67"/>
                        </a:cubicBezTo>
                        <a:cubicBezTo>
                          <a:pt x="93" y="67"/>
                          <a:pt x="72" y="68"/>
                          <a:pt x="53" y="68"/>
                        </a:cubicBezTo>
                        <a:close/>
                        <a:moveTo>
                          <a:pt x="9" y="6"/>
                        </a:moveTo>
                        <a:cubicBezTo>
                          <a:pt x="7" y="22"/>
                          <a:pt x="6" y="62"/>
                          <a:pt x="19" y="64"/>
                        </a:cubicBezTo>
                        <a:cubicBezTo>
                          <a:pt x="25" y="64"/>
                          <a:pt x="37" y="65"/>
                          <a:pt x="53" y="65"/>
                        </a:cubicBezTo>
                        <a:cubicBezTo>
                          <a:pt x="70" y="65"/>
                          <a:pt x="87" y="64"/>
                          <a:pt x="91" y="64"/>
                        </a:cubicBezTo>
                        <a:cubicBezTo>
                          <a:pt x="93" y="48"/>
                          <a:pt x="96" y="10"/>
                          <a:pt x="88" y="6"/>
                        </a:cubicBezTo>
                        <a:cubicBezTo>
                          <a:pt x="85" y="4"/>
                          <a:pt x="79" y="3"/>
                          <a:pt x="62" y="3"/>
                        </a:cubicBezTo>
                        <a:cubicBezTo>
                          <a:pt x="43" y="3"/>
                          <a:pt x="20" y="5"/>
                          <a:pt x="12" y="5"/>
                        </a:cubicBezTo>
                        <a:lnTo>
                          <a:pt x="9" y="6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1" name="îSľïḑè">
                    <a:extLst>
                      <a:ext uri="{FF2B5EF4-FFF2-40B4-BE49-F238E27FC236}">
                        <a16:creationId xmlns="" xmlns:a16="http://schemas.microsoft.com/office/drawing/2014/main" id="{E3DCD9F7-727B-4150-9775-68B4DA32807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42846" y="3164641"/>
                    <a:ext cx="312550" cy="123751"/>
                  </a:xfrm>
                  <a:custGeom>
                    <a:avLst/>
                    <a:gdLst>
                      <a:gd name="T0" fmla="*/ 46 w 83"/>
                      <a:gd name="T1" fmla="*/ 33 h 33"/>
                      <a:gd name="T2" fmla="*/ 44 w 83"/>
                      <a:gd name="T3" fmla="*/ 32 h 33"/>
                      <a:gd name="T4" fmla="*/ 0 w 83"/>
                      <a:gd name="T5" fmla="*/ 2 h 33"/>
                      <a:gd name="T6" fmla="*/ 2 w 83"/>
                      <a:gd name="T7" fmla="*/ 0 h 33"/>
                      <a:gd name="T8" fmla="*/ 45 w 83"/>
                      <a:gd name="T9" fmla="*/ 30 h 33"/>
                      <a:gd name="T10" fmla="*/ 81 w 83"/>
                      <a:gd name="T11" fmla="*/ 0 h 33"/>
                      <a:gd name="T12" fmla="*/ 83 w 83"/>
                      <a:gd name="T13" fmla="*/ 2 h 33"/>
                      <a:gd name="T14" fmla="*/ 46 w 83"/>
                      <a:gd name="T15" fmla="*/ 33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83" h="33">
                        <a:moveTo>
                          <a:pt x="46" y="33"/>
                        </a:moveTo>
                        <a:cubicBezTo>
                          <a:pt x="45" y="33"/>
                          <a:pt x="45" y="33"/>
                          <a:pt x="44" y="32"/>
                        </a:cubicBezTo>
                        <a:cubicBezTo>
                          <a:pt x="36" y="29"/>
                          <a:pt x="2" y="3"/>
                          <a:pt x="0" y="2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37" y="26"/>
                          <a:pt x="45" y="30"/>
                        </a:cubicBezTo>
                        <a:cubicBezTo>
                          <a:pt x="50" y="32"/>
                          <a:pt x="69" y="14"/>
                          <a:pt x="81" y="0"/>
                        </a:cubicBezTo>
                        <a:cubicBezTo>
                          <a:pt x="83" y="2"/>
                          <a:pt x="83" y="2"/>
                          <a:pt x="83" y="2"/>
                        </a:cubicBezTo>
                        <a:cubicBezTo>
                          <a:pt x="79" y="8"/>
                          <a:pt x="56" y="33"/>
                          <a:pt x="46" y="3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ïŝḻîdé">
                    <a:extLst>
                      <a:ext uri="{FF2B5EF4-FFF2-40B4-BE49-F238E27FC236}">
                        <a16:creationId xmlns="" xmlns:a16="http://schemas.microsoft.com/office/drawing/2014/main" id="{FB601E1F-01B7-4533-88F5-1E954E22CA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00057" y="3220170"/>
                    <a:ext cx="9360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3" name="íSḻïḓê">
                    <a:extLst>
                      <a:ext uri="{FF2B5EF4-FFF2-40B4-BE49-F238E27FC236}">
                        <a16:creationId xmlns="" xmlns:a16="http://schemas.microsoft.com/office/drawing/2014/main" id="{4C0B45A9-2A7B-4FBF-B0E8-6A96D957CE5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11163" y="3332815"/>
                    <a:ext cx="98366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4" name="i$ḻïḍé">
                    <a:extLst>
                      <a:ext uri="{FF2B5EF4-FFF2-40B4-BE49-F238E27FC236}">
                        <a16:creationId xmlns="" xmlns:a16="http://schemas.microsoft.com/office/drawing/2014/main" id="{CBD4E474-42C4-4DD2-A911-4C7DE7B6A0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057221" y="3277286"/>
                    <a:ext cx="136443" cy="11105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1" name="íśľîḓê">
                  <a:extLst>
                    <a:ext uri="{FF2B5EF4-FFF2-40B4-BE49-F238E27FC236}">
                      <a16:creationId xmlns="" xmlns:a16="http://schemas.microsoft.com/office/drawing/2014/main" id="{1B17FF17-FCD2-4A78-9B37-07CDD65A8067}"/>
                    </a:ext>
                  </a:extLst>
                </p:cNvPr>
                <p:cNvGrpSpPr/>
                <p:nvPr/>
              </p:nvGrpSpPr>
              <p:grpSpPr>
                <a:xfrm>
                  <a:off x="3859160" y="4537310"/>
                  <a:ext cx="325243" cy="337935"/>
                  <a:chOff x="5125442" y="3615221"/>
                  <a:chExt cx="325243" cy="337935"/>
                </a:xfrm>
              </p:grpSpPr>
              <p:sp>
                <p:nvSpPr>
                  <p:cNvPr id="56" name="îŝļíḑè">
                    <a:extLst>
                      <a:ext uri="{FF2B5EF4-FFF2-40B4-BE49-F238E27FC236}">
                        <a16:creationId xmlns="" xmlns:a16="http://schemas.microsoft.com/office/drawing/2014/main" id="{342D0557-6362-4247-8D7B-C089FFB297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04769" y="3615221"/>
                    <a:ext cx="166588" cy="165001"/>
                  </a:xfrm>
                  <a:custGeom>
                    <a:avLst/>
                    <a:gdLst>
                      <a:gd name="T0" fmla="*/ 22 w 44"/>
                      <a:gd name="T1" fmla="*/ 44 h 44"/>
                      <a:gd name="T2" fmla="*/ 0 w 44"/>
                      <a:gd name="T3" fmla="*/ 22 h 44"/>
                      <a:gd name="T4" fmla="*/ 22 w 44"/>
                      <a:gd name="T5" fmla="*/ 0 h 44"/>
                      <a:gd name="T6" fmla="*/ 44 w 44"/>
                      <a:gd name="T7" fmla="*/ 22 h 44"/>
                      <a:gd name="T8" fmla="*/ 22 w 44"/>
                      <a:gd name="T9" fmla="*/ 44 h 44"/>
                      <a:gd name="T10" fmla="*/ 22 w 44"/>
                      <a:gd name="T11" fmla="*/ 3 h 44"/>
                      <a:gd name="T12" fmla="*/ 3 w 44"/>
                      <a:gd name="T13" fmla="*/ 22 h 44"/>
                      <a:gd name="T14" fmla="*/ 22 w 44"/>
                      <a:gd name="T15" fmla="*/ 41 h 44"/>
                      <a:gd name="T16" fmla="*/ 41 w 44"/>
                      <a:gd name="T17" fmla="*/ 22 h 44"/>
                      <a:gd name="T18" fmla="*/ 22 w 44"/>
                      <a:gd name="T19" fmla="*/ 3 h 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44" h="44">
                        <a:moveTo>
                          <a:pt x="22" y="44"/>
                        </a:moveTo>
                        <a:cubicBezTo>
                          <a:pt x="10" y="44"/>
                          <a:pt x="0" y="34"/>
                          <a:pt x="0" y="22"/>
                        </a:cubicBezTo>
                        <a:cubicBezTo>
                          <a:pt x="0" y="10"/>
                          <a:pt x="10" y="0"/>
                          <a:pt x="22" y="0"/>
                        </a:cubicBezTo>
                        <a:cubicBezTo>
                          <a:pt x="34" y="0"/>
                          <a:pt x="44" y="10"/>
                          <a:pt x="44" y="22"/>
                        </a:cubicBezTo>
                        <a:cubicBezTo>
                          <a:pt x="44" y="34"/>
                          <a:pt x="34" y="44"/>
                          <a:pt x="22" y="44"/>
                        </a:cubicBezTo>
                        <a:close/>
                        <a:moveTo>
                          <a:pt x="22" y="3"/>
                        </a:moveTo>
                        <a:cubicBezTo>
                          <a:pt x="11" y="3"/>
                          <a:pt x="3" y="12"/>
                          <a:pt x="3" y="22"/>
                        </a:cubicBezTo>
                        <a:cubicBezTo>
                          <a:pt x="3" y="33"/>
                          <a:pt x="11" y="41"/>
                          <a:pt x="22" y="41"/>
                        </a:cubicBezTo>
                        <a:cubicBezTo>
                          <a:pt x="32" y="41"/>
                          <a:pt x="41" y="33"/>
                          <a:pt x="41" y="22"/>
                        </a:cubicBezTo>
                        <a:cubicBezTo>
                          <a:pt x="41" y="12"/>
                          <a:pt x="32" y="3"/>
                          <a:pt x="22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íṡḷîḑé">
                    <a:extLst>
                      <a:ext uri="{FF2B5EF4-FFF2-40B4-BE49-F238E27FC236}">
                        <a16:creationId xmlns="" xmlns:a16="http://schemas.microsoft.com/office/drawing/2014/main" id="{765AE389-7811-4376-BC3C-18A973F5C40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125442" y="3783394"/>
                    <a:ext cx="325243" cy="169760"/>
                  </a:xfrm>
                  <a:custGeom>
                    <a:avLst/>
                    <a:gdLst>
                      <a:gd name="T0" fmla="*/ 86 w 86"/>
                      <a:gd name="T1" fmla="*/ 45 h 45"/>
                      <a:gd name="T2" fmla="*/ 0 w 86"/>
                      <a:gd name="T3" fmla="*/ 45 h 45"/>
                      <a:gd name="T4" fmla="*/ 0 w 86"/>
                      <a:gd name="T5" fmla="*/ 44 h 45"/>
                      <a:gd name="T6" fmla="*/ 43 w 86"/>
                      <a:gd name="T7" fmla="*/ 0 h 45"/>
                      <a:gd name="T8" fmla="*/ 86 w 86"/>
                      <a:gd name="T9" fmla="*/ 44 h 45"/>
                      <a:gd name="T10" fmla="*/ 86 w 86"/>
                      <a:gd name="T11" fmla="*/ 45 h 45"/>
                      <a:gd name="T12" fmla="*/ 3 w 86"/>
                      <a:gd name="T13" fmla="*/ 42 h 45"/>
                      <a:gd name="T14" fmla="*/ 83 w 86"/>
                      <a:gd name="T15" fmla="*/ 42 h 45"/>
                      <a:gd name="T16" fmla="*/ 43 w 86"/>
                      <a:gd name="T17" fmla="*/ 3 h 45"/>
                      <a:gd name="T18" fmla="*/ 3 w 86"/>
                      <a:gd name="T19" fmla="*/ 42 h 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86" h="45">
                        <a:moveTo>
                          <a:pt x="86" y="45"/>
                        </a:moveTo>
                        <a:cubicBezTo>
                          <a:pt x="0" y="45"/>
                          <a:pt x="0" y="45"/>
                          <a:pt x="0" y="45"/>
                        </a:cubicBezTo>
                        <a:cubicBezTo>
                          <a:pt x="0" y="44"/>
                          <a:pt x="0" y="44"/>
                          <a:pt x="0" y="44"/>
                        </a:cubicBezTo>
                        <a:cubicBezTo>
                          <a:pt x="0" y="20"/>
                          <a:pt x="19" y="0"/>
                          <a:pt x="43" y="0"/>
                        </a:cubicBezTo>
                        <a:cubicBezTo>
                          <a:pt x="67" y="0"/>
                          <a:pt x="86" y="20"/>
                          <a:pt x="86" y="44"/>
                        </a:cubicBezTo>
                        <a:lnTo>
                          <a:pt x="86" y="45"/>
                        </a:lnTo>
                        <a:close/>
                        <a:moveTo>
                          <a:pt x="3" y="42"/>
                        </a:moveTo>
                        <a:cubicBezTo>
                          <a:pt x="83" y="42"/>
                          <a:pt x="83" y="42"/>
                          <a:pt x="83" y="42"/>
                        </a:cubicBezTo>
                        <a:cubicBezTo>
                          <a:pt x="82" y="21"/>
                          <a:pt x="64" y="3"/>
                          <a:pt x="43" y="3"/>
                        </a:cubicBezTo>
                        <a:cubicBezTo>
                          <a:pt x="21" y="3"/>
                          <a:pt x="4" y="21"/>
                          <a:pt x="3" y="42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ïSḻíḓè">
                    <a:extLst>
                      <a:ext uri="{FF2B5EF4-FFF2-40B4-BE49-F238E27FC236}">
                        <a16:creationId xmlns="" xmlns:a16="http://schemas.microsoft.com/office/drawing/2014/main" id="{F30F0A78-02A2-4B84-B08B-4CDD5E7D79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791327"/>
                    <a:ext cx="71395" cy="49182"/>
                  </a:xfrm>
                  <a:custGeom>
                    <a:avLst/>
                    <a:gdLst>
                      <a:gd name="T0" fmla="*/ 10 w 19"/>
                      <a:gd name="T1" fmla="*/ 13 h 13"/>
                      <a:gd name="T2" fmla="*/ 0 w 19"/>
                      <a:gd name="T3" fmla="*/ 1 h 13"/>
                      <a:gd name="T4" fmla="*/ 3 w 19"/>
                      <a:gd name="T5" fmla="*/ 0 h 13"/>
                      <a:gd name="T6" fmla="*/ 10 w 19"/>
                      <a:gd name="T7" fmla="*/ 10 h 13"/>
                      <a:gd name="T8" fmla="*/ 16 w 19"/>
                      <a:gd name="T9" fmla="*/ 0 h 13"/>
                      <a:gd name="T10" fmla="*/ 19 w 19"/>
                      <a:gd name="T11" fmla="*/ 1 h 13"/>
                      <a:gd name="T12" fmla="*/ 10 w 19"/>
                      <a:gd name="T13" fmla="*/ 13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9" h="13">
                        <a:moveTo>
                          <a:pt x="10" y="13"/>
                        </a:moveTo>
                        <a:cubicBezTo>
                          <a:pt x="4" y="13"/>
                          <a:pt x="1" y="3"/>
                          <a:pt x="0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4"/>
                          <a:pt x="7" y="10"/>
                          <a:pt x="10" y="10"/>
                        </a:cubicBezTo>
                        <a:cubicBezTo>
                          <a:pt x="12" y="10"/>
                          <a:pt x="15" y="4"/>
                          <a:pt x="16" y="0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9" y="3"/>
                          <a:pt x="15" y="13"/>
                          <a:pt x="10" y="1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iśḷïdê">
                    <a:extLst>
                      <a:ext uri="{FF2B5EF4-FFF2-40B4-BE49-F238E27FC236}">
                        <a16:creationId xmlns="" xmlns:a16="http://schemas.microsoft.com/office/drawing/2014/main" id="{991D5386-9154-46C1-B5DD-152C35E40A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250779" y="3829405"/>
                    <a:ext cx="79327" cy="123751"/>
                  </a:xfrm>
                  <a:custGeom>
                    <a:avLst/>
                    <a:gdLst>
                      <a:gd name="T0" fmla="*/ 21 w 21"/>
                      <a:gd name="T1" fmla="*/ 33 h 33"/>
                      <a:gd name="T2" fmla="*/ 0 w 21"/>
                      <a:gd name="T3" fmla="*/ 33 h 33"/>
                      <a:gd name="T4" fmla="*/ 0 w 21"/>
                      <a:gd name="T5" fmla="*/ 32 h 33"/>
                      <a:gd name="T6" fmla="*/ 10 w 21"/>
                      <a:gd name="T7" fmla="*/ 0 h 33"/>
                      <a:gd name="T8" fmla="*/ 21 w 21"/>
                      <a:gd name="T9" fmla="*/ 32 h 33"/>
                      <a:gd name="T10" fmla="*/ 21 w 21"/>
                      <a:gd name="T11" fmla="*/ 33 h 33"/>
                      <a:gd name="T12" fmla="*/ 3 w 21"/>
                      <a:gd name="T13" fmla="*/ 30 h 33"/>
                      <a:gd name="T14" fmla="*/ 17 w 21"/>
                      <a:gd name="T15" fmla="*/ 30 h 33"/>
                      <a:gd name="T16" fmla="*/ 10 w 21"/>
                      <a:gd name="T17" fmla="*/ 3 h 33"/>
                      <a:gd name="T18" fmla="*/ 3 w 21"/>
                      <a:gd name="T19" fmla="*/ 3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1" h="33">
                        <a:moveTo>
                          <a:pt x="21" y="33"/>
                        </a:moveTo>
                        <a:cubicBezTo>
                          <a:pt x="0" y="33"/>
                          <a:pt x="0" y="33"/>
                          <a:pt x="0" y="33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1" y="22"/>
                          <a:pt x="3" y="0"/>
                          <a:pt x="10" y="0"/>
                        </a:cubicBezTo>
                        <a:cubicBezTo>
                          <a:pt x="17" y="0"/>
                          <a:pt x="20" y="22"/>
                          <a:pt x="21" y="32"/>
                        </a:cubicBezTo>
                        <a:lnTo>
                          <a:pt x="21" y="33"/>
                        </a:lnTo>
                        <a:close/>
                        <a:moveTo>
                          <a:pt x="3" y="30"/>
                        </a:moveTo>
                        <a:cubicBezTo>
                          <a:pt x="17" y="30"/>
                          <a:pt x="17" y="30"/>
                          <a:pt x="17" y="30"/>
                        </a:cubicBezTo>
                        <a:cubicBezTo>
                          <a:pt x="16" y="15"/>
                          <a:pt x="12" y="3"/>
                          <a:pt x="10" y="3"/>
                        </a:cubicBezTo>
                        <a:cubicBezTo>
                          <a:pt x="7" y="3"/>
                          <a:pt x="4" y="15"/>
                          <a:pt x="3" y="3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52" name="îş1ídè">
                  <a:extLst>
                    <a:ext uri="{FF2B5EF4-FFF2-40B4-BE49-F238E27FC236}">
                      <a16:creationId xmlns="" xmlns:a16="http://schemas.microsoft.com/office/drawing/2014/main" id="{5A0F96C2-1A45-415C-90E7-70E1520CA1AD}"/>
                    </a:ext>
                  </a:extLst>
                </p:cNvPr>
                <p:cNvGrpSpPr/>
                <p:nvPr/>
              </p:nvGrpSpPr>
              <p:grpSpPr>
                <a:xfrm>
                  <a:off x="1682532" y="3174341"/>
                  <a:ext cx="214184" cy="315721"/>
                  <a:chOff x="5303135" y="5279509"/>
                  <a:chExt cx="214184" cy="315721"/>
                </a:xfrm>
              </p:grpSpPr>
              <p:sp>
                <p:nvSpPr>
                  <p:cNvPr id="53" name="í$ļidé">
                    <a:extLst>
                      <a:ext uri="{FF2B5EF4-FFF2-40B4-BE49-F238E27FC236}">
                        <a16:creationId xmlns="" xmlns:a16="http://schemas.microsoft.com/office/drawing/2014/main" id="{0555C5EE-9960-4728-823E-5E380538711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03135" y="5323932"/>
                    <a:ext cx="214184" cy="236395"/>
                  </a:xfrm>
                  <a:custGeom>
                    <a:avLst/>
                    <a:gdLst>
                      <a:gd name="T0" fmla="*/ 34 w 57"/>
                      <a:gd name="T1" fmla="*/ 63 h 63"/>
                      <a:gd name="T2" fmla="*/ 5 w 57"/>
                      <a:gd name="T3" fmla="*/ 54 h 63"/>
                      <a:gd name="T4" fmla="*/ 5 w 57"/>
                      <a:gd name="T5" fmla="*/ 54 h 63"/>
                      <a:gd name="T6" fmla="*/ 7 w 57"/>
                      <a:gd name="T7" fmla="*/ 45 h 63"/>
                      <a:gd name="T8" fmla="*/ 9 w 57"/>
                      <a:gd name="T9" fmla="*/ 44 h 63"/>
                      <a:gd name="T10" fmla="*/ 12 w 57"/>
                      <a:gd name="T11" fmla="*/ 44 h 63"/>
                      <a:gd name="T12" fmla="*/ 22 w 57"/>
                      <a:gd name="T13" fmla="*/ 44 h 63"/>
                      <a:gd name="T14" fmla="*/ 32 w 57"/>
                      <a:gd name="T15" fmla="*/ 43 h 63"/>
                      <a:gd name="T16" fmla="*/ 24 w 57"/>
                      <a:gd name="T17" fmla="*/ 40 h 63"/>
                      <a:gd name="T18" fmla="*/ 16 w 57"/>
                      <a:gd name="T19" fmla="*/ 38 h 63"/>
                      <a:gd name="T20" fmla="*/ 0 w 57"/>
                      <a:gd name="T21" fmla="*/ 18 h 63"/>
                      <a:gd name="T22" fmla="*/ 22 w 57"/>
                      <a:gd name="T23" fmla="*/ 0 h 63"/>
                      <a:gd name="T24" fmla="*/ 50 w 57"/>
                      <a:gd name="T25" fmla="*/ 9 h 63"/>
                      <a:gd name="T26" fmla="*/ 50 w 57"/>
                      <a:gd name="T27" fmla="*/ 10 h 63"/>
                      <a:gd name="T28" fmla="*/ 50 w 57"/>
                      <a:gd name="T29" fmla="*/ 23 h 63"/>
                      <a:gd name="T30" fmla="*/ 47 w 57"/>
                      <a:gd name="T31" fmla="*/ 23 h 63"/>
                      <a:gd name="T32" fmla="*/ 47 w 57"/>
                      <a:gd name="T33" fmla="*/ 23 h 63"/>
                      <a:gd name="T34" fmla="*/ 27 w 57"/>
                      <a:gd name="T35" fmla="*/ 16 h 63"/>
                      <a:gd name="T36" fmla="*/ 24 w 57"/>
                      <a:gd name="T37" fmla="*/ 19 h 63"/>
                      <a:gd name="T38" fmla="*/ 33 w 57"/>
                      <a:gd name="T39" fmla="*/ 23 h 63"/>
                      <a:gd name="T40" fmla="*/ 38 w 57"/>
                      <a:gd name="T41" fmla="*/ 24 h 63"/>
                      <a:gd name="T42" fmla="*/ 57 w 57"/>
                      <a:gd name="T43" fmla="*/ 44 h 63"/>
                      <a:gd name="T44" fmla="*/ 34 w 57"/>
                      <a:gd name="T45" fmla="*/ 63 h 63"/>
                      <a:gd name="T46" fmla="*/ 8 w 57"/>
                      <a:gd name="T47" fmla="*/ 53 h 63"/>
                      <a:gd name="T48" fmla="*/ 34 w 57"/>
                      <a:gd name="T49" fmla="*/ 60 h 63"/>
                      <a:gd name="T50" fmla="*/ 54 w 57"/>
                      <a:gd name="T51" fmla="*/ 44 h 63"/>
                      <a:gd name="T52" fmla="*/ 37 w 57"/>
                      <a:gd name="T53" fmla="*/ 27 h 63"/>
                      <a:gd name="T54" fmla="*/ 32 w 57"/>
                      <a:gd name="T55" fmla="*/ 26 h 63"/>
                      <a:gd name="T56" fmla="*/ 21 w 57"/>
                      <a:gd name="T57" fmla="*/ 19 h 63"/>
                      <a:gd name="T58" fmla="*/ 27 w 57"/>
                      <a:gd name="T59" fmla="*/ 13 h 63"/>
                      <a:gd name="T60" fmla="*/ 47 w 57"/>
                      <a:gd name="T61" fmla="*/ 19 h 63"/>
                      <a:gd name="T62" fmla="*/ 47 w 57"/>
                      <a:gd name="T63" fmla="*/ 10 h 63"/>
                      <a:gd name="T64" fmla="*/ 22 w 57"/>
                      <a:gd name="T65" fmla="*/ 3 h 63"/>
                      <a:gd name="T66" fmla="*/ 3 w 57"/>
                      <a:gd name="T67" fmla="*/ 18 h 63"/>
                      <a:gd name="T68" fmla="*/ 17 w 57"/>
                      <a:gd name="T69" fmla="*/ 35 h 63"/>
                      <a:gd name="T70" fmla="*/ 25 w 57"/>
                      <a:gd name="T71" fmla="*/ 37 h 63"/>
                      <a:gd name="T72" fmla="*/ 35 w 57"/>
                      <a:gd name="T73" fmla="*/ 43 h 63"/>
                      <a:gd name="T74" fmla="*/ 22 w 57"/>
                      <a:gd name="T75" fmla="*/ 47 h 63"/>
                      <a:gd name="T76" fmla="*/ 11 w 57"/>
                      <a:gd name="T77" fmla="*/ 47 h 63"/>
                      <a:gd name="T78" fmla="*/ 9 w 57"/>
                      <a:gd name="T79" fmla="*/ 47 h 63"/>
                      <a:gd name="T80" fmla="*/ 8 w 57"/>
                      <a:gd name="T81" fmla="*/ 53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57" h="63">
                        <a:moveTo>
                          <a:pt x="34" y="63"/>
                        </a:moveTo>
                        <a:cubicBezTo>
                          <a:pt x="26" y="63"/>
                          <a:pt x="9" y="59"/>
                          <a:pt x="5" y="54"/>
                        </a:cubicBezTo>
                        <a:cubicBezTo>
                          <a:pt x="5" y="54"/>
                          <a:pt x="5" y="54"/>
                          <a:pt x="5" y="54"/>
                        </a:cubicBezTo>
                        <a:cubicBezTo>
                          <a:pt x="5" y="52"/>
                          <a:pt x="5" y="47"/>
                          <a:pt x="7" y="45"/>
                        </a:cubicBezTo>
                        <a:cubicBezTo>
                          <a:pt x="7" y="44"/>
                          <a:pt x="8" y="44"/>
                          <a:pt x="9" y="44"/>
                        </a:cubicBezTo>
                        <a:cubicBezTo>
                          <a:pt x="10" y="44"/>
                          <a:pt x="10" y="44"/>
                          <a:pt x="12" y="44"/>
                        </a:cubicBezTo>
                        <a:cubicBezTo>
                          <a:pt x="14" y="44"/>
                          <a:pt x="18" y="44"/>
                          <a:pt x="22" y="44"/>
                        </a:cubicBezTo>
                        <a:cubicBezTo>
                          <a:pt x="29" y="44"/>
                          <a:pt x="31" y="43"/>
                          <a:pt x="32" y="43"/>
                        </a:cubicBezTo>
                        <a:cubicBezTo>
                          <a:pt x="31" y="42"/>
                          <a:pt x="27" y="41"/>
                          <a:pt x="24" y="40"/>
                        </a:cubicBezTo>
                        <a:cubicBezTo>
                          <a:pt x="22" y="39"/>
                          <a:pt x="19" y="39"/>
                          <a:pt x="16" y="38"/>
                        </a:cubicBezTo>
                        <a:cubicBezTo>
                          <a:pt x="5" y="34"/>
                          <a:pt x="0" y="27"/>
                          <a:pt x="0" y="18"/>
                        </a:cubicBezTo>
                        <a:cubicBezTo>
                          <a:pt x="0" y="5"/>
                          <a:pt x="13" y="0"/>
                          <a:pt x="22" y="0"/>
                        </a:cubicBezTo>
                        <a:cubicBezTo>
                          <a:pt x="29" y="0"/>
                          <a:pt x="47" y="3"/>
                          <a:pt x="50" y="9"/>
                        </a:cubicBezTo>
                        <a:cubicBezTo>
                          <a:pt x="50" y="10"/>
                          <a:pt x="50" y="10"/>
                          <a:pt x="50" y="10"/>
                        </a:cubicBezTo>
                        <a:cubicBezTo>
                          <a:pt x="50" y="23"/>
                          <a:pt x="50" y="23"/>
                          <a:pt x="50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3"/>
                          <a:pt x="47" y="23"/>
                          <a:pt x="47" y="23"/>
                        </a:cubicBezTo>
                        <a:cubicBezTo>
                          <a:pt x="47" y="20"/>
                          <a:pt x="34" y="16"/>
                          <a:pt x="27" y="16"/>
                        </a:cubicBezTo>
                        <a:cubicBezTo>
                          <a:pt x="26" y="16"/>
                          <a:pt x="24" y="16"/>
                          <a:pt x="24" y="19"/>
                        </a:cubicBezTo>
                        <a:cubicBezTo>
                          <a:pt x="24" y="20"/>
                          <a:pt x="29" y="22"/>
                          <a:pt x="33" y="23"/>
                        </a:cubicBezTo>
                        <a:cubicBezTo>
                          <a:pt x="35" y="23"/>
                          <a:pt x="36" y="24"/>
                          <a:pt x="38" y="24"/>
                        </a:cubicBezTo>
                        <a:cubicBezTo>
                          <a:pt x="46" y="27"/>
                          <a:pt x="57" y="31"/>
                          <a:pt x="57" y="44"/>
                        </a:cubicBezTo>
                        <a:cubicBezTo>
                          <a:pt x="57" y="57"/>
                          <a:pt x="45" y="63"/>
                          <a:pt x="34" y="63"/>
                        </a:cubicBezTo>
                        <a:close/>
                        <a:moveTo>
                          <a:pt x="8" y="53"/>
                        </a:moveTo>
                        <a:cubicBezTo>
                          <a:pt x="11" y="56"/>
                          <a:pt x="26" y="60"/>
                          <a:pt x="34" y="60"/>
                        </a:cubicBezTo>
                        <a:cubicBezTo>
                          <a:pt x="44" y="60"/>
                          <a:pt x="54" y="55"/>
                          <a:pt x="54" y="44"/>
                        </a:cubicBezTo>
                        <a:cubicBezTo>
                          <a:pt x="54" y="33"/>
                          <a:pt x="45" y="30"/>
                          <a:pt x="37" y="27"/>
                        </a:cubicBezTo>
                        <a:cubicBezTo>
                          <a:pt x="35" y="27"/>
                          <a:pt x="34" y="26"/>
                          <a:pt x="32" y="26"/>
                        </a:cubicBezTo>
                        <a:cubicBezTo>
                          <a:pt x="26" y="24"/>
                          <a:pt x="21" y="22"/>
                          <a:pt x="21" y="19"/>
                        </a:cubicBezTo>
                        <a:cubicBezTo>
                          <a:pt x="21" y="15"/>
                          <a:pt x="24" y="13"/>
                          <a:pt x="27" y="13"/>
                        </a:cubicBezTo>
                        <a:cubicBezTo>
                          <a:pt x="31" y="13"/>
                          <a:pt x="42" y="15"/>
                          <a:pt x="47" y="19"/>
                        </a:cubicBezTo>
                        <a:cubicBezTo>
                          <a:pt x="47" y="10"/>
                          <a:pt x="47" y="10"/>
                          <a:pt x="47" y="10"/>
                        </a:cubicBezTo>
                        <a:cubicBezTo>
                          <a:pt x="45" y="7"/>
                          <a:pt x="30" y="3"/>
                          <a:pt x="22" y="3"/>
                        </a:cubicBezTo>
                        <a:cubicBezTo>
                          <a:pt x="14" y="3"/>
                          <a:pt x="3" y="7"/>
                          <a:pt x="3" y="18"/>
                        </a:cubicBezTo>
                        <a:cubicBezTo>
                          <a:pt x="3" y="26"/>
                          <a:pt x="7" y="32"/>
                          <a:pt x="17" y="35"/>
                        </a:cubicBezTo>
                        <a:cubicBezTo>
                          <a:pt x="20" y="36"/>
                          <a:pt x="23" y="37"/>
                          <a:pt x="25" y="37"/>
                        </a:cubicBezTo>
                        <a:cubicBezTo>
                          <a:pt x="31" y="39"/>
                          <a:pt x="35" y="40"/>
                          <a:pt x="35" y="43"/>
                        </a:cubicBezTo>
                        <a:cubicBezTo>
                          <a:pt x="35" y="46"/>
                          <a:pt x="32" y="47"/>
                          <a:pt x="22" y="47"/>
                        </a:cubicBezTo>
                        <a:cubicBezTo>
                          <a:pt x="18" y="47"/>
                          <a:pt x="14" y="47"/>
                          <a:pt x="11" y="47"/>
                        </a:cubicBezTo>
                        <a:cubicBezTo>
                          <a:pt x="10" y="47"/>
                          <a:pt x="10" y="47"/>
                          <a:pt x="9" y="47"/>
                        </a:cubicBezTo>
                        <a:cubicBezTo>
                          <a:pt x="8" y="48"/>
                          <a:pt x="8" y="51"/>
                          <a:pt x="8" y="5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iŝḷïḋê">
                    <a:extLst>
                      <a:ext uri="{FF2B5EF4-FFF2-40B4-BE49-F238E27FC236}">
                        <a16:creationId xmlns="" xmlns:a16="http://schemas.microsoft.com/office/drawing/2014/main" id="{3E1F9C74-7B1E-4174-B1A8-6CCF6C90A2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1357" y="5279509"/>
                    <a:ext cx="82500" cy="60288"/>
                  </a:xfrm>
                  <a:custGeom>
                    <a:avLst/>
                    <a:gdLst>
                      <a:gd name="T0" fmla="*/ 45 w 52"/>
                      <a:gd name="T1" fmla="*/ 38 h 38"/>
                      <a:gd name="T2" fmla="*/ 38 w 52"/>
                      <a:gd name="T3" fmla="*/ 35 h 38"/>
                      <a:gd name="T4" fmla="*/ 42 w 52"/>
                      <a:gd name="T5" fmla="*/ 14 h 38"/>
                      <a:gd name="T6" fmla="*/ 7 w 52"/>
                      <a:gd name="T7" fmla="*/ 9 h 38"/>
                      <a:gd name="T8" fmla="*/ 12 w 52"/>
                      <a:gd name="T9" fmla="*/ 31 h 38"/>
                      <a:gd name="T10" fmla="*/ 4 w 52"/>
                      <a:gd name="T11" fmla="*/ 31 h 38"/>
                      <a:gd name="T12" fmla="*/ 0 w 52"/>
                      <a:gd name="T13" fmla="*/ 0 h 38"/>
                      <a:gd name="T14" fmla="*/ 52 w 52"/>
                      <a:gd name="T15" fmla="*/ 9 h 38"/>
                      <a:gd name="T16" fmla="*/ 45 w 52"/>
                      <a:gd name="T17" fmla="*/ 38 h 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2" h="38">
                        <a:moveTo>
                          <a:pt x="45" y="38"/>
                        </a:moveTo>
                        <a:lnTo>
                          <a:pt x="38" y="35"/>
                        </a:lnTo>
                        <a:lnTo>
                          <a:pt x="42" y="14"/>
                        </a:lnTo>
                        <a:lnTo>
                          <a:pt x="7" y="9"/>
                        </a:lnTo>
                        <a:lnTo>
                          <a:pt x="12" y="31"/>
                        </a:lnTo>
                        <a:lnTo>
                          <a:pt x="4" y="31"/>
                        </a:lnTo>
                        <a:lnTo>
                          <a:pt x="0" y="0"/>
                        </a:lnTo>
                        <a:lnTo>
                          <a:pt x="52" y="9"/>
                        </a:lnTo>
                        <a:lnTo>
                          <a:pt x="45" y="38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ïŝ1ídê">
                    <a:extLst>
                      <a:ext uri="{FF2B5EF4-FFF2-40B4-BE49-F238E27FC236}">
                        <a16:creationId xmlns="" xmlns:a16="http://schemas.microsoft.com/office/drawing/2014/main" id="{417E57D1-F897-44AA-96D7-1795FD4D95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377703" y="5549221"/>
                    <a:ext cx="84087" cy="46009"/>
                  </a:xfrm>
                  <a:custGeom>
                    <a:avLst/>
                    <a:gdLst>
                      <a:gd name="T0" fmla="*/ 53 w 53"/>
                      <a:gd name="T1" fmla="*/ 29 h 29"/>
                      <a:gd name="T2" fmla="*/ 0 w 53"/>
                      <a:gd name="T3" fmla="*/ 29 h 29"/>
                      <a:gd name="T4" fmla="*/ 0 w 53"/>
                      <a:gd name="T5" fmla="*/ 0 h 29"/>
                      <a:gd name="T6" fmla="*/ 8 w 53"/>
                      <a:gd name="T7" fmla="*/ 0 h 29"/>
                      <a:gd name="T8" fmla="*/ 8 w 53"/>
                      <a:gd name="T9" fmla="*/ 22 h 29"/>
                      <a:gd name="T10" fmla="*/ 43 w 53"/>
                      <a:gd name="T11" fmla="*/ 22 h 29"/>
                      <a:gd name="T12" fmla="*/ 38 w 53"/>
                      <a:gd name="T13" fmla="*/ 5 h 29"/>
                      <a:gd name="T14" fmla="*/ 46 w 53"/>
                      <a:gd name="T15" fmla="*/ 3 h 29"/>
                      <a:gd name="T16" fmla="*/ 53 w 53"/>
                      <a:gd name="T17" fmla="*/ 29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53" h="29">
                        <a:moveTo>
                          <a:pt x="53" y="29"/>
                        </a:moveTo>
                        <a:lnTo>
                          <a:pt x="0" y="29"/>
                        </a:lnTo>
                        <a:lnTo>
                          <a:pt x="0" y="0"/>
                        </a:lnTo>
                        <a:lnTo>
                          <a:pt x="8" y="0"/>
                        </a:lnTo>
                        <a:lnTo>
                          <a:pt x="8" y="22"/>
                        </a:lnTo>
                        <a:lnTo>
                          <a:pt x="43" y="22"/>
                        </a:lnTo>
                        <a:lnTo>
                          <a:pt x="38" y="5"/>
                        </a:lnTo>
                        <a:lnTo>
                          <a:pt x="46" y="3"/>
                        </a:lnTo>
                        <a:lnTo>
                          <a:pt x="53" y="29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29" name="ïṩliḋé">
                <a:extLst>
                  <a:ext uri="{FF2B5EF4-FFF2-40B4-BE49-F238E27FC236}">
                    <a16:creationId xmlns="" xmlns:a16="http://schemas.microsoft.com/office/drawing/2014/main" id="{9F7FACF4-1187-494A-BCC6-BAACEA1A04D2}"/>
                  </a:ext>
                </a:extLst>
              </p:cNvPr>
              <p:cNvGrpSpPr/>
              <p:nvPr/>
            </p:nvGrpSpPr>
            <p:grpSpPr>
              <a:xfrm>
                <a:off x="1811797" y="1791124"/>
                <a:ext cx="2339288" cy="3761336"/>
                <a:chOff x="8253415" y="755650"/>
                <a:chExt cx="1125538" cy="1809750"/>
              </a:xfrm>
            </p:grpSpPr>
            <p:sp>
              <p:nvSpPr>
                <p:cNvPr id="30" name="ïṧļíďé">
                  <a:extLst>
                    <a:ext uri="{FF2B5EF4-FFF2-40B4-BE49-F238E27FC236}">
                      <a16:creationId xmlns="" xmlns:a16="http://schemas.microsoft.com/office/drawing/2014/main" id="{598311AB-7E0B-41CF-BC4D-872C4B2CD432}"/>
                    </a:ext>
                  </a:extLst>
                </p:cNvPr>
                <p:cNvSpPr/>
                <p:nvPr/>
              </p:nvSpPr>
              <p:spPr bwMode="auto">
                <a:xfrm>
                  <a:off x="8253415" y="755650"/>
                  <a:ext cx="1125538" cy="1350963"/>
                </a:xfrm>
                <a:custGeom>
                  <a:avLst/>
                  <a:gdLst>
                    <a:gd name="T0" fmla="*/ 212 w 423"/>
                    <a:gd name="T1" fmla="*/ 0 h 508"/>
                    <a:gd name="T2" fmla="*/ 0 w 423"/>
                    <a:gd name="T3" fmla="*/ 212 h 508"/>
                    <a:gd name="T4" fmla="*/ 58 w 423"/>
                    <a:gd name="T5" fmla="*/ 360 h 508"/>
                    <a:gd name="T6" fmla="*/ 122 w 423"/>
                    <a:gd name="T7" fmla="*/ 508 h 508"/>
                    <a:gd name="T8" fmla="*/ 212 w 423"/>
                    <a:gd name="T9" fmla="*/ 508 h 508"/>
                    <a:gd name="T10" fmla="*/ 302 w 423"/>
                    <a:gd name="T11" fmla="*/ 508 h 508"/>
                    <a:gd name="T12" fmla="*/ 366 w 423"/>
                    <a:gd name="T13" fmla="*/ 360 h 508"/>
                    <a:gd name="T14" fmla="*/ 423 w 423"/>
                    <a:gd name="T15" fmla="*/ 213 h 508"/>
                    <a:gd name="T16" fmla="*/ 212 w 423"/>
                    <a:gd name="T17" fmla="*/ 0 h 5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23" h="508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268"/>
                        <a:pt x="29" y="316"/>
                        <a:pt x="58" y="360"/>
                      </a:cubicBezTo>
                      <a:cubicBezTo>
                        <a:pt x="122" y="456"/>
                        <a:pt x="85" y="508"/>
                        <a:pt x="122" y="508"/>
                      </a:cubicBezTo>
                      <a:cubicBezTo>
                        <a:pt x="212" y="508"/>
                        <a:pt x="212" y="508"/>
                        <a:pt x="212" y="508"/>
                      </a:cubicBezTo>
                      <a:cubicBezTo>
                        <a:pt x="302" y="508"/>
                        <a:pt x="302" y="508"/>
                        <a:pt x="302" y="508"/>
                      </a:cubicBezTo>
                      <a:cubicBezTo>
                        <a:pt x="339" y="508"/>
                        <a:pt x="302" y="456"/>
                        <a:pt x="366" y="360"/>
                      </a:cubicBezTo>
                      <a:cubicBezTo>
                        <a:pt x="395" y="316"/>
                        <a:pt x="423" y="269"/>
                        <a:pt x="423" y="213"/>
                      </a:cubicBezTo>
                      <a:cubicBezTo>
                        <a:pt x="423" y="97"/>
                        <a:pt x="329" y="0"/>
                        <a:pt x="212" y="0"/>
                      </a:cubicBezTo>
                      <a:close/>
                    </a:path>
                  </a:pathLst>
                </a:custGeom>
                <a:solidFill>
                  <a:srgbClr val="FCC96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ṣľîḓe">
                  <a:extLst>
                    <a:ext uri="{FF2B5EF4-FFF2-40B4-BE49-F238E27FC236}">
                      <a16:creationId xmlns="" xmlns:a16="http://schemas.microsoft.com/office/drawing/2014/main" id="{1B4813FF-C455-496D-BA56-8384FDB85203}"/>
                    </a:ext>
                  </a:extLst>
                </p:cNvPr>
                <p:cNvSpPr/>
                <p:nvPr/>
              </p:nvSpPr>
              <p:spPr bwMode="auto">
                <a:xfrm>
                  <a:off x="8494715" y="949325"/>
                  <a:ext cx="884238" cy="1157288"/>
                </a:xfrm>
                <a:custGeom>
                  <a:avLst/>
                  <a:gdLst>
                    <a:gd name="T0" fmla="*/ 279 w 332"/>
                    <a:gd name="T1" fmla="*/ 0 h 435"/>
                    <a:gd name="T2" fmla="*/ 279 w 332"/>
                    <a:gd name="T3" fmla="*/ 9 h 435"/>
                    <a:gd name="T4" fmla="*/ 0 w 332"/>
                    <a:gd name="T5" fmla="*/ 355 h 435"/>
                    <a:gd name="T6" fmla="*/ 31 w 332"/>
                    <a:gd name="T7" fmla="*/ 435 h 435"/>
                    <a:gd name="T8" fmla="*/ 121 w 332"/>
                    <a:gd name="T9" fmla="*/ 435 h 435"/>
                    <a:gd name="T10" fmla="*/ 211 w 332"/>
                    <a:gd name="T11" fmla="*/ 435 h 435"/>
                    <a:gd name="T12" fmla="*/ 275 w 332"/>
                    <a:gd name="T13" fmla="*/ 287 h 435"/>
                    <a:gd name="T14" fmla="*/ 332 w 332"/>
                    <a:gd name="T15" fmla="*/ 140 h 435"/>
                    <a:gd name="T16" fmla="*/ 279 w 332"/>
                    <a:gd name="T17" fmla="*/ 0 h 4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32" h="435">
                      <a:moveTo>
                        <a:pt x="279" y="0"/>
                      </a:moveTo>
                      <a:cubicBezTo>
                        <a:pt x="279" y="3"/>
                        <a:pt x="279" y="6"/>
                        <a:pt x="279" y="9"/>
                      </a:cubicBezTo>
                      <a:cubicBezTo>
                        <a:pt x="279" y="179"/>
                        <a:pt x="160" y="321"/>
                        <a:pt x="0" y="355"/>
                      </a:cubicBezTo>
                      <a:cubicBezTo>
                        <a:pt x="16" y="407"/>
                        <a:pt x="5" y="435"/>
                        <a:pt x="31" y="435"/>
                      </a:cubicBezTo>
                      <a:cubicBezTo>
                        <a:pt x="121" y="435"/>
                        <a:pt x="121" y="435"/>
                        <a:pt x="121" y="435"/>
                      </a:cubicBezTo>
                      <a:cubicBezTo>
                        <a:pt x="211" y="435"/>
                        <a:pt x="211" y="435"/>
                        <a:pt x="211" y="435"/>
                      </a:cubicBezTo>
                      <a:cubicBezTo>
                        <a:pt x="248" y="435"/>
                        <a:pt x="211" y="383"/>
                        <a:pt x="275" y="287"/>
                      </a:cubicBezTo>
                      <a:cubicBezTo>
                        <a:pt x="304" y="243"/>
                        <a:pt x="332" y="196"/>
                        <a:pt x="332" y="140"/>
                      </a:cubicBezTo>
                      <a:cubicBezTo>
                        <a:pt x="332" y="87"/>
                        <a:pt x="312" y="37"/>
                        <a:pt x="279" y="0"/>
                      </a:cubicBezTo>
                      <a:close/>
                    </a:path>
                  </a:pathLst>
                </a:custGeom>
                <a:solidFill>
                  <a:srgbClr val="FBBC4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îṧļïďè">
                  <a:extLst>
                    <a:ext uri="{FF2B5EF4-FFF2-40B4-BE49-F238E27FC236}">
                      <a16:creationId xmlns="" xmlns:a16="http://schemas.microsoft.com/office/drawing/2014/main" id="{362986F0-0085-4032-80CB-34D5F1F17BD7}"/>
                    </a:ext>
                  </a:extLst>
                </p:cNvPr>
                <p:cNvSpPr/>
                <p:nvPr/>
              </p:nvSpPr>
              <p:spPr bwMode="auto">
                <a:xfrm>
                  <a:off x="8509003" y="1428750"/>
                  <a:ext cx="615950" cy="715963"/>
                </a:xfrm>
                <a:custGeom>
                  <a:avLst/>
                  <a:gdLst>
                    <a:gd name="T0" fmla="*/ 13 w 232"/>
                    <a:gd name="T1" fmla="*/ 38 h 269"/>
                    <a:gd name="T2" fmla="*/ 4 w 232"/>
                    <a:gd name="T3" fmla="*/ 37 h 269"/>
                    <a:gd name="T4" fmla="*/ 3 w 232"/>
                    <a:gd name="T5" fmla="*/ 46 h 269"/>
                    <a:gd name="T6" fmla="*/ 6 w 232"/>
                    <a:gd name="T7" fmla="*/ 51 h 269"/>
                    <a:gd name="T8" fmla="*/ 77 w 232"/>
                    <a:gd name="T9" fmla="*/ 265 h 269"/>
                    <a:gd name="T10" fmla="*/ 83 w 232"/>
                    <a:gd name="T11" fmla="*/ 269 h 269"/>
                    <a:gd name="T12" fmla="*/ 85 w 232"/>
                    <a:gd name="T13" fmla="*/ 269 h 269"/>
                    <a:gd name="T14" fmla="*/ 89 w 232"/>
                    <a:gd name="T15" fmla="*/ 260 h 269"/>
                    <a:gd name="T16" fmla="*/ 24 w 232"/>
                    <a:gd name="T17" fmla="*/ 63 h 269"/>
                    <a:gd name="T18" fmla="*/ 76 w 232"/>
                    <a:gd name="T19" fmla="*/ 69 h 269"/>
                    <a:gd name="T20" fmla="*/ 85 w 232"/>
                    <a:gd name="T21" fmla="*/ 64 h 269"/>
                    <a:gd name="T22" fmla="*/ 113 w 232"/>
                    <a:gd name="T23" fmla="*/ 73 h 269"/>
                    <a:gd name="T24" fmla="*/ 145 w 232"/>
                    <a:gd name="T25" fmla="*/ 62 h 269"/>
                    <a:gd name="T26" fmla="*/ 161 w 232"/>
                    <a:gd name="T27" fmla="*/ 68 h 269"/>
                    <a:gd name="T28" fmla="*/ 210 w 232"/>
                    <a:gd name="T29" fmla="*/ 65 h 269"/>
                    <a:gd name="T30" fmla="*/ 146 w 232"/>
                    <a:gd name="T31" fmla="*/ 260 h 269"/>
                    <a:gd name="T32" fmla="*/ 150 w 232"/>
                    <a:gd name="T33" fmla="*/ 269 h 269"/>
                    <a:gd name="T34" fmla="*/ 152 w 232"/>
                    <a:gd name="T35" fmla="*/ 269 h 269"/>
                    <a:gd name="T36" fmla="*/ 158 w 232"/>
                    <a:gd name="T37" fmla="*/ 265 h 269"/>
                    <a:gd name="T38" fmla="*/ 228 w 232"/>
                    <a:gd name="T39" fmla="*/ 50 h 269"/>
                    <a:gd name="T40" fmla="*/ 230 w 232"/>
                    <a:gd name="T41" fmla="*/ 48 h 269"/>
                    <a:gd name="T42" fmla="*/ 229 w 232"/>
                    <a:gd name="T43" fmla="*/ 39 h 269"/>
                    <a:gd name="T44" fmla="*/ 220 w 232"/>
                    <a:gd name="T45" fmla="*/ 40 h 269"/>
                    <a:gd name="T46" fmla="*/ 165 w 232"/>
                    <a:gd name="T47" fmla="*/ 55 h 269"/>
                    <a:gd name="T48" fmla="*/ 154 w 232"/>
                    <a:gd name="T49" fmla="*/ 52 h 269"/>
                    <a:gd name="T50" fmla="*/ 160 w 232"/>
                    <a:gd name="T51" fmla="*/ 31 h 269"/>
                    <a:gd name="T52" fmla="*/ 146 w 232"/>
                    <a:gd name="T53" fmla="*/ 3 h 269"/>
                    <a:gd name="T54" fmla="*/ 132 w 232"/>
                    <a:gd name="T55" fmla="*/ 3 h 269"/>
                    <a:gd name="T56" fmla="*/ 123 w 232"/>
                    <a:gd name="T57" fmla="*/ 32 h 269"/>
                    <a:gd name="T58" fmla="*/ 134 w 232"/>
                    <a:gd name="T59" fmla="*/ 54 h 269"/>
                    <a:gd name="T60" fmla="*/ 95 w 232"/>
                    <a:gd name="T61" fmla="*/ 55 h 269"/>
                    <a:gd name="T62" fmla="*/ 103 w 232"/>
                    <a:gd name="T63" fmla="*/ 32 h 269"/>
                    <a:gd name="T64" fmla="*/ 92 w 232"/>
                    <a:gd name="T65" fmla="*/ 4 h 269"/>
                    <a:gd name="T66" fmla="*/ 77 w 232"/>
                    <a:gd name="T67" fmla="*/ 4 h 269"/>
                    <a:gd name="T68" fmla="*/ 66 w 232"/>
                    <a:gd name="T69" fmla="*/ 32 h 269"/>
                    <a:gd name="T70" fmla="*/ 75 w 232"/>
                    <a:gd name="T71" fmla="*/ 55 h 269"/>
                    <a:gd name="T72" fmla="*/ 72 w 232"/>
                    <a:gd name="T73" fmla="*/ 56 h 269"/>
                    <a:gd name="T74" fmla="*/ 13 w 232"/>
                    <a:gd name="T75" fmla="*/ 38 h 269"/>
                    <a:gd name="T76" fmla="*/ 140 w 232"/>
                    <a:gd name="T77" fmla="*/ 14 h 269"/>
                    <a:gd name="T78" fmla="*/ 140 w 232"/>
                    <a:gd name="T79" fmla="*/ 14 h 269"/>
                    <a:gd name="T80" fmla="*/ 140 w 232"/>
                    <a:gd name="T81" fmla="*/ 14 h 269"/>
                    <a:gd name="T82" fmla="*/ 147 w 232"/>
                    <a:gd name="T83" fmla="*/ 32 h 269"/>
                    <a:gd name="T84" fmla="*/ 143 w 232"/>
                    <a:gd name="T85" fmla="*/ 45 h 269"/>
                    <a:gd name="T86" fmla="*/ 136 w 232"/>
                    <a:gd name="T87" fmla="*/ 31 h 269"/>
                    <a:gd name="T88" fmla="*/ 140 w 232"/>
                    <a:gd name="T89" fmla="*/ 14 h 269"/>
                    <a:gd name="T90" fmla="*/ 84 w 232"/>
                    <a:gd name="T91" fmla="*/ 15 h 269"/>
                    <a:gd name="T92" fmla="*/ 84 w 232"/>
                    <a:gd name="T93" fmla="*/ 15 h 269"/>
                    <a:gd name="T94" fmla="*/ 85 w 232"/>
                    <a:gd name="T95" fmla="*/ 16 h 269"/>
                    <a:gd name="T96" fmla="*/ 89 w 232"/>
                    <a:gd name="T97" fmla="*/ 31 h 269"/>
                    <a:gd name="T98" fmla="*/ 85 w 232"/>
                    <a:gd name="T99" fmla="*/ 47 h 269"/>
                    <a:gd name="T100" fmla="*/ 79 w 232"/>
                    <a:gd name="T101" fmla="*/ 31 h 269"/>
                    <a:gd name="T102" fmla="*/ 84 w 232"/>
                    <a:gd name="T103" fmla="*/ 15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232" h="269">
                      <a:moveTo>
                        <a:pt x="13" y="38"/>
                      </a:moveTo>
                      <a:cubicBezTo>
                        <a:pt x="11" y="35"/>
                        <a:pt x="6" y="35"/>
                        <a:pt x="4" y="37"/>
                      </a:cubicBezTo>
                      <a:cubicBezTo>
                        <a:pt x="1" y="39"/>
                        <a:pt x="0" y="44"/>
                        <a:pt x="3" y="46"/>
                      </a:cubicBezTo>
                      <a:cubicBezTo>
                        <a:pt x="4" y="48"/>
                        <a:pt x="5" y="49"/>
                        <a:pt x="6" y="51"/>
                      </a:cubicBezTo>
                      <a:cubicBezTo>
                        <a:pt x="77" y="265"/>
                        <a:pt x="77" y="265"/>
                        <a:pt x="77" y="265"/>
                      </a:cubicBezTo>
                      <a:cubicBezTo>
                        <a:pt x="77" y="267"/>
                        <a:pt x="80" y="269"/>
                        <a:pt x="83" y="269"/>
                      </a:cubicBezTo>
                      <a:cubicBezTo>
                        <a:pt x="83" y="269"/>
                        <a:pt x="84" y="269"/>
                        <a:pt x="85" y="269"/>
                      </a:cubicBezTo>
                      <a:cubicBezTo>
                        <a:pt x="88" y="268"/>
                        <a:pt x="90" y="264"/>
                        <a:pt x="89" y="260"/>
                      </a:cubicBezTo>
                      <a:cubicBezTo>
                        <a:pt x="24" y="63"/>
                        <a:pt x="24" y="63"/>
                        <a:pt x="24" y="63"/>
                      </a:cubicBezTo>
                      <a:cubicBezTo>
                        <a:pt x="40" y="70"/>
                        <a:pt x="60" y="74"/>
                        <a:pt x="76" y="69"/>
                      </a:cubicBezTo>
                      <a:cubicBezTo>
                        <a:pt x="79" y="68"/>
                        <a:pt x="82" y="66"/>
                        <a:pt x="85" y="64"/>
                      </a:cubicBezTo>
                      <a:cubicBezTo>
                        <a:pt x="93" y="70"/>
                        <a:pt x="103" y="73"/>
                        <a:pt x="113" y="73"/>
                      </a:cubicBezTo>
                      <a:cubicBezTo>
                        <a:pt x="125" y="73"/>
                        <a:pt x="136" y="69"/>
                        <a:pt x="145" y="62"/>
                      </a:cubicBezTo>
                      <a:cubicBezTo>
                        <a:pt x="150" y="64"/>
                        <a:pt x="155" y="67"/>
                        <a:pt x="161" y="68"/>
                      </a:cubicBezTo>
                      <a:cubicBezTo>
                        <a:pt x="180" y="73"/>
                        <a:pt x="196" y="72"/>
                        <a:pt x="210" y="65"/>
                      </a:cubicBezTo>
                      <a:cubicBezTo>
                        <a:pt x="146" y="260"/>
                        <a:pt x="146" y="260"/>
                        <a:pt x="146" y="260"/>
                      </a:cubicBezTo>
                      <a:cubicBezTo>
                        <a:pt x="144" y="264"/>
                        <a:pt x="146" y="268"/>
                        <a:pt x="150" y="269"/>
                      </a:cubicBezTo>
                      <a:cubicBezTo>
                        <a:pt x="150" y="269"/>
                        <a:pt x="151" y="269"/>
                        <a:pt x="152" y="269"/>
                      </a:cubicBezTo>
                      <a:cubicBezTo>
                        <a:pt x="155" y="269"/>
                        <a:pt x="157" y="267"/>
                        <a:pt x="158" y="265"/>
                      </a:cubicBezTo>
                      <a:cubicBezTo>
                        <a:pt x="228" y="50"/>
                        <a:pt x="228" y="50"/>
                        <a:pt x="228" y="50"/>
                      </a:cubicBezTo>
                      <a:cubicBezTo>
                        <a:pt x="229" y="50"/>
                        <a:pt x="230" y="49"/>
                        <a:pt x="230" y="48"/>
                      </a:cubicBezTo>
                      <a:cubicBezTo>
                        <a:pt x="232" y="45"/>
                        <a:pt x="232" y="41"/>
                        <a:pt x="229" y="39"/>
                      </a:cubicBezTo>
                      <a:cubicBezTo>
                        <a:pt x="226" y="37"/>
                        <a:pt x="222" y="37"/>
                        <a:pt x="220" y="40"/>
                      </a:cubicBezTo>
                      <a:cubicBezTo>
                        <a:pt x="207" y="56"/>
                        <a:pt x="189" y="62"/>
                        <a:pt x="165" y="55"/>
                      </a:cubicBezTo>
                      <a:cubicBezTo>
                        <a:pt x="162" y="55"/>
                        <a:pt x="158" y="54"/>
                        <a:pt x="154" y="52"/>
                      </a:cubicBezTo>
                      <a:cubicBezTo>
                        <a:pt x="158" y="46"/>
                        <a:pt x="160" y="38"/>
                        <a:pt x="160" y="31"/>
                      </a:cubicBezTo>
                      <a:cubicBezTo>
                        <a:pt x="159" y="17"/>
                        <a:pt x="154" y="7"/>
                        <a:pt x="146" y="3"/>
                      </a:cubicBezTo>
                      <a:cubicBezTo>
                        <a:pt x="142" y="0"/>
                        <a:pt x="137" y="0"/>
                        <a:pt x="132" y="3"/>
                      </a:cubicBezTo>
                      <a:cubicBezTo>
                        <a:pt x="125" y="8"/>
                        <a:pt x="122" y="18"/>
                        <a:pt x="123" y="32"/>
                      </a:cubicBezTo>
                      <a:cubicBezTo>
                        <a:pt x="124" y="40"/>
                        <a:pt x="127" y="48"/>
                        <a:pt x="134" y="54"/>
                      </a:cubicBezTo>
                      <a:cubicBezTo>
                        <a:pt x="123" y="61"/>
                        <a:pt x="107" y="61"/>
                        <a:pt x="95" y="55"/>
                      </a:cubicBezTo>
                      <a:cubicBezTo>
                        <a:pt x="99" y="49"/>
                        <a:pt x="102" y="41"/>
                        <a:pt x="103" y="32"/>
                      </a:cubicBezTo>
                      <a:cubicBezTo>
                        <a:pt x="103" y="19"/>
                        <a:pt x="99" y="9"/>
                        <a:pt x="92" y="4"/>
                      </a:cubicBezTo>
                      <a:cubicBezTo>
                        <a:pt x="87" y="1"/>
                        <a:pt x="82" y="1"/>
                        <a:pt x="77" y="4"/>
                      </a:cubicBezTo>
                      <a:cubicBezTo>
                        <a:pt x="70" y="8"/>
                        <a:pt x="65" y="18"/>
                        <a:pt x="66" y="32"/>
                      </a:cubicBezTo>
                      <a:cubicBezTo>
                        <a:pt x="66" y="40"/>
                        <a:pt x="69" y="48"/>
                        <a:pt x="75" y="55"/>
                      </a:cubicBezTo>
                      <a:cubicBezTo>
                        <a:pt x="74" y="56"/>
                        <a:pt x="73" y="56"/>
                        <a:pt x="72" y="56"/>
                      </a:cubicBezTo>
                      <a:cubicBezTo>
                        <a:pt x="52" y="63"/>
                        <a:pt x="23" y="52"/>
                        <a:pt x="13" y="38"/>
                      </a:cubicBezTo>
                      <a:close/>
                      <a:moveTo>
                        <a:pt x="140" y="14"/>
                      </a:move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0" y="14"/>
                        <a:pt x="140" y="14"/>
                        <a:pt x="140" y="14"/>
                      </a:cubicBezTo>
                      <a:cubicBezTo>
                        <a:pt x="142" y="15"/>
                        <a:pt x="146" y="20"/>
                        <a:pt x="147" y="32"/>
                      </a:cubicBezTo>
                      <a:cubicBezTo>
                        <a:pt x="147" y="36"/>
                        <a:pt x="145" y="41"/>
                        <a:pt x="143" y="45"/>
                      </a:cubicBezTo>
                      <a:cubicBezTo>
                        <a:pt x="139" y="41"/>
                        <a:pt x="137" y="37"/>
                        <a:pt x="136" y="31"/>
                      </a:cubicBezTo>
                      <a:cubicBezTo>
                        <a:pt x="135" y="21"/>
                        <a:pt x="138" y="15"/>
                        <a:pt x="140" y="14"/>
                      </a:cubicBezTo>
                      <a:close/>
                      <a:moveTo>
                        <a:pt x="84" y="15"/>
                      </a:moveTo>
                      <a:cubicBezTo>
                        <a:pt x="84" y="15"/>
                        <a:pt x="84" y="15"/>
                        <a:pt x="84" y="15"/>
                      </a:cubicBezTo>
                      <a:cubicBezTo>
                        <a:pt x="84" y="15"/>
                        <a:pt x="85" y="15"/>
                        <a:pt x="85" y="16"/>
                      </a:cubicBezTo>
                      <a:cubicBezTo>
                        <a:pt x="87" y="17"/>
                        <a:pt x="90" y="21"/>
                        <a:pt x="89" y="31"/>
                      </a:cubicBezTo>
                      <a:cubicBezTo>
                        <a:pt x="89" y="37"/>
                        <a:pt x="88" y="43"/>
                        <a:pt x="85" y="47"/>
                      </a:cubicBezTo>
                      <a:cubicBezTo>
                        <a:pt x="81" y="42"/>
                        <a:pt x="79" y="37"/>
                        <a:pt x="79" y="31"/>
                      </a:cubicBezTo>
                      <a:cubicBezTo>
                        <a:pt x="79" y="21"/>
                        <a:pt x="82" y="16"/>
                        <a:pt x="84" y="15"/>
                      </a:cubicBezTo>
                      <a:close/>
                    </a:path>
                  </a:pathLst>
                </a:custGeom>
                <a:solidFill>
                  <a:srgbClr val="3B596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ïśľiḍê">
                  <a:extLst>
                    <a:ext uri="{FF2B5EF4-FFF2-40B4-BE49-F238E27FC236}">
                      <a16:creationId xmlns="" xmlns:a16="http://schemas.microsoft.com/office/drawing/2014/main" id="{2CCF57F7-0DFC-4468-A42F-EDD3FD25D235}"/>
                    </a:ext>
                  </a:extLst>
                </p:cNvPr>
                <p:cNvSpPr/>
                <p:nvPr/>
              </p:nvSpPr>
              <p:spPr bwMode="auto">
                <a:xfrm>
                  <a:off x="8902703" y="1527175"/>
                  <a:ext cx="222250" cy="579438"/>
                </a:xfrm>
                <a:custGeom>
                  <a:avLst/>
                  <a:gdLst>
                    <a:gd name="T0" fmla="*/ 62 w 84"/>
                    <a:gd name="T1" fmla="*/ 28 h 218"/>
                    <a:gd name="T2" fmla="*/ 0 w 84"/>
                    <a:gd name="T3" fmla="*/ 218 h 218"/>
                    <a:gd name="T4" fmla="*/ 13 w 84"/>
                    <a:gd name="T5" fmla="*/ 218 h 218"/>
                    <a:gd name="T6" fmla="*/ 80 w 84"/>
                    <a:gd name="T7" fmla="*/ 13 h 218"/>
                    <a:gd name="T8" fmla="*/ 82 w 84"/>
                    <a:gd name="T9" fmla="*/ 11 h 218"/>
                    <a:gd name="T10" fmla="*/ 81 w 84"/>
                    <a:gd name="T11" fmla="*/ 2 h 218"/>
                    <a:gd name="T12" fmla="*/ 72 w 84"/>
                    <a:gd name="T13" fmla="*/ 3 h 218"/>
                    <a:gd name="T14" fmla="*/ 43 w 84"/>
                    <a:gd name="T15" fmla="*/ 20 h 218"/>
                    <a:gd name="T16" fmla="*/ 31 w 84"/>
                    <a:gd name="T17" fmla="*/ 34 h 218"/>
                    <a:gd name="T18" fmla="*/ 62 w 84"/>
                    <a:gd name="T19" fmla="*/ 28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4" h="218">
                      <a:moveTo>
                        <a:pt x="62" y="28"/>
                      </a:moveTo>
                      <a:cubicBezTo>
                        <a:pt x="0" y="218"/>
                        <a:pt x="0" y="218"/>
                        <a:pt x="0" y="218"/>
                      </a:cubicBezTo>
                      <a:cubicBezTo>
                        <a:pt x="13" y="218"/>
                        <a:pt x="13" y="218"/>
                        <a:pt x="13" y="218"/>
                      </a:cubicBezTo>
                      <a:cubicBezTo>
                        <a:pt x="80" y="13"/>
                        <a:pt x="80" y="13"/>
                        <a:pt x="80" y="13"/>
                      </a:cubicBezTo>
                      <a:cubicBezTo>
                        <a:pt x="81" y="13"/>
                        <a:pt x="82" y="12"/>
                        <a:pt x="82" y="11"/>
                      </a:cubicBezTo>
                      <a:cubicBezTo>
                        <a:pt x="84" y="8"/>
                        <a:pt x="84" y="4"/>
                        <a:pt x="81" y="2"/>
                      </a:cubicBezTo>
                      <a:cubicBezTo>
                        <a:pt x="78" y="0"/>
                        <a:pt x="74" y="0"/>
                        <a:pt x="72" y="3"/>
                      </a:cubicBezTo>
                      <a:cubicBezTo>
                        <a:pt x="64" y="13"/>
                        <a:pt x="55" y="18"/>
                        <a:pt x="43" y="20"/>
                      </a:cubicBezTo>
                      <a:cubicBezTo>
                        <a:pt x="39" y="25"/>
                        <a:pt x="35" y="29"/>
                        <a:pt x="31" y="34"/>
                      </a:cubicBezTo>
                      <a:cubicBezTo>
                        <a:pt x="42" y="34"/>
                        <a:pt x="53" y="33"/>
                        <a:pt x="62" y="28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sḷiḓe">
                  <a:extLst>
                    <a:ext uri="{FF2B5EF4-FFF2-40B4-BE49-F238E27FC236}">
                      <a16:creationId xmlns="" xmlns:a16="http://schemas.microsoft.com/office/drawing/2014/main" id="{931D3271-8ECA-47DB-AE58-C125A30611BB}"/>
                    </a:ext>
                  </a:extLst>
                </p:cNvPr>
                <p:cNvSpPr/>
                <p:nvPr/>
              </p:nvSpPr>
              <p:spPr bwMode="auto">
                <a:xfrm>
                  <a:off x="8623303" y="1846263"/>
                  <a:ext cx="115888" cy="260350"/>
                </a:xfrm>
                <a:custGeom>
                  <a:avLst/>
                  <a:gdLst>
                    <a:gd name="T0" fmla="*/ 44 w 44"/>
                    <a:gd name="T1" fmla="*/ 98 h 98"/>
                    <a:gd name="T2" fmla="*/ 12 w 44"/>
                    <a:gd name="T3" fmla="*/ 0 h 98"/>
                    <a:gd name="T4" fmla="*/ 0 w 44"/>
                    <a:gd name="T5" fmla="*/ 5 h 98"/>
                    <a:gd name="T6" fmla="*/ 30 w 44"/>
                    <a:gd name="T7" fmla="*/ 98 h 98"/>
                    <a:gd name="T8" fmla="*/ 44 w 44"/>
                    <a:gd name="T9" fmla="*/ 98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98">
                      <a:moveTo>
                        <a:pt x="44" y="98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8" y="1"/>
                        <a:pt x="4" y="3"/>
                        <a:pt x="0" y="5"/>
                      </a:cubicBezTo>
                      <a:cubicBezTo>
                        <a:pt x="30" y="98"/>
                        <a:pt x="30" y="98"/>
                        <a:pt x="30" y="98"/>
                      </a:cubicBezTo>
                      <a:lnTo>
                        <a:pt x="44" y="98"/>
                      </a:ln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iŝlidè">
                  <a:extLst>
                    <a:ext uri="{FF2B5EF4-FFF2-40B4-BE49-F238E27FC236}">
                      <a16:creationId xmlns="" xmlns:a16="http://schemas.microsoft.com/office/drawing/2014/main" id="{9E681CE1-0222-4F48-BBE3-85DA3C4EE382}"/>
                    </a:ext>
                  </a:extLst>
                </p:cNvPr>
                <p:cNvSpPr/>
                <p:nvPr/>
              </p:nvSpPr>
              <p:spPr bwMode="auto">
                <a:xfrm>
                  <a:off x="8572503" y="2106613"/>
                  <a:ext cx="485775" cy="223838"/>
                </a:xfrm>
                <a:custGeom>
                  <a:avLst/>
                  <a:gdLst>
                    <a:gd name="T0" fmla="*/ 166 w 183"/>
                    <a:gd name="T1" fmla="*/ 0 h 84"/>
                    <a:gd name="T2" fmla="*/ 17 w 183"/>
                    <a:gd name="T3" fmla="*/ 0 h 84"/>
                    <a:gd name="T4" fmla="*/ 2 w 183"/>
                    <a:gd name="T5" fmla="*/ 24 h 84"/>
                    <a:gd name="T6" fmla="*/ 17 w 183"/>
                    <a:gd name="T7" fmla="*/ 49 h 84"/>
                    <a:gd name="T8" fmla="*/ 67 w 183"/>
                    <a:gd name="T9" fmla="*/ 49 h 84"/>
                    <a:gd name="T10" fmla="*/ 13 w 183"/>
                    <a:gd name="T11" fmla="*/ 59 h 84"/>
                    <a:gd name="T12" fmla="*/ 3 w 183"/>
                    <a:gd name="T13" fmla="*/ 75 h 84"/>
                    <a:gd name="T14" fmla="*/ 17 w 183"/>
                    <a:gd name="T15" fmla="*/ 84 h 84"/>
                    <a:gd name="T16" fmla="*/ 22 w 183"/>
                    <a:gd name="T17" fmla="*/ 82 h 84"/>
                    <a:gd name="T18" fmla="*/ 171 w 183"/>
                    <a:gd name="T19" fmla="*/ 33 h 84"/>
                    <a:gd name="T20" fmla="*/ 182 w 183"/>
                    <a:gd name="T21" fmla="*/ 14 h 84"/>
                    <a:gd name="T22" fmla="*/ 166 w 183"/>
                    <a:gd name="T23" fmla="*/ 0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3" h="84">
                      <a:moveTo>
                        <a:pt x="166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9" y="0"/>
                        <a:pt x="2" y="16"/>
                        <a:pt x="2" y="24"/>
                      </a:cubicBezTo>
                      <a:cubicBezTo>
                        <a:pt x="2" y="33"/>
                        <a:pt x="9" y="49"/>
                        <a:pt x="17" y="49"/>
                      </a:cubicBezTo>
                      <a:cubicBezTo>
                        <a:pt x="67" y="49"/>
                        <a:pt x="67" y="49"/>
                        <a:pt x="67" y="49"/>
                      </a:cubicBezTo>
                      <a:cubicBezTo>
                        <a:pt x="13" y="59"/>
                        <a:pt x="13" y="59"/>
                        <a:pt x="13" y="59"/>
                      </a:cubicBezTo>
                      <a:cubicBezTo>
                        <a:pt x="4" y="62"/>
                        <a:pt x="0" y="67"/>
                        <a:pt x="3" y="75"/>
                      </a:cubicBezTo>
                      <a:cubicBezTo>
                        <a:pt x="5" y="82"/>
                        <a:pt x="11" y="84"/>
                        <a:pt x="17" y="84"/>
                      </a:cubicBezTo>
                      <a:cubicBezTo>
                        <a:pt x="19" y="84"/>
                        <a:pt x="21" y="83"/>
                        <a:pt x="22" y="82"/>
                      </a:cubicBezTo>
                      <a:cubicBezTo>
                        <a:pt x="171" y="33"/>
                        <a:pt x="171" y="33"/>
                        <a:pt x="171" y="33"/>
                      </a:cubicBezTo>
                      <a:cubicBezTo>
                        <a:pt x="178" y="31"/>
                        <a:pt x="183" y="22"/>
                        <a:pt x="182" y="14"/>
                      </a:cubicBezTo>
                      <a:cubicBezTo>
                        <a:pt x="181" y="7"/>
                        <a:pt x="174" y="0"/>
                        <a:pt x="166" y="0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šlïḋè">
                  <a:extLst>
                    <a:ext uri="{FF2B5EF4-FFF2-40B4-BE49-F238E27FC236}">
                      <a16:creationId xmlns="" xmlns:a16="http://schemas.microsoft.com/office/drawing/2014/main" id="{571CC505-93F1-4795-A35A-543AD15BFDA8}"/>
                    </a:ext>
                  </a:extLst>
                </p:cNvPr>
                <p:cNvSpPr/>
                <p:nvPr/>
              </p:nvSpPr>
              <p:spPr bwMode="auto">
                <a:xfrm>
                  <a:off x="8575678" y="2235200"/>
                  <a:ext cx="485775" cy="330200"/>
                </a:xfrm>
                <a:custGeom>
                  <a:avLst/>
                  <a:gdLst>
                    <a:gd name="T0" fmla="*/ 165 w 183"/>
                    <a:gd name="T1" fmla="*/ 62 h 124"/>
                    <a:gd name="T2" fmla="*/ 115 w 183"/>
                    <a:gd name="T3" fmla="*/ 62 h 124"/>
                    <a:gd name="T4" fmla="*/ 170 w 183"/>
                    <a:gd name="T5" fmla="*/ 38 h 124"/>
                    <a:gd name="T6" fmla="*/ 180 w 183"/>
                    <a:gd name="T7" fmla="*/ 14 h 124"/>
                    <a:gd name="T8" fmla="*/ 160 w 183"/>
                    <a:gd name="T9" fmla="*/ 3 h 124"/>
                    <a:gd name="T10" fmla="*/ 12 w 183"/>
                    <a:gd name="T11" fmla="*/ 50 h 124"/>
                    <a:gd name="T12" fmla="*/ 1 w 183"/>
                    <a:gd name="T13" fmla="*/ 70 h 124"/>
                    <a:gd name="T14" fmla="*/ 16 w 183"/>
                    <a:gd name="T15" fmla="*/ 87 h 124"/>
                    <a:gd name="T16" fmla="*/ 30 w 183"/>
                    <a:gd name="T17" fmla="*/ 87 h 124"/>
                    <a:gd name="T18" fmla="*/ 54 w 183"/>
                    <a:gd name="T19" fmla="*/ 124 h 124"/>
                    <a:gd name="T20" fmla="*/ 127 w 183"/>
                    <a:gd name="T21" fmla="*/ 124 h 124"/>
                    <a:gd name="T22" fmla="*/ 151 w 183"/>
                    <a:gd name="T23" fmla="*/ 87 h 124"/>
                    <a:gd name="T24" fmla="*/ 165 w 183"/>
                    <a:gd name="T25" fmla="*/ 87 h 124"/>
                    <a:gd name="T26" fmla="*/ 181 w 183"/>
                    <a:gd name="T27" fmla="*/ 75 h 124"/>
                    <a:gd name="T28" fmla="*/ 165 w 183"/>
                    <a:gd name="T29" fmla="*/ 62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83" h="124">
                      <a:moveTo>
                        <a:pt x="165" y="62"/>
                      </a:moveTo>
                      <a:cubicBezTo>
                        <a:pt x="115" y="62"/>
                        <a:pt x="115" y="62"/>
                        <a:pt x="115" y="62"/>
                      </a:cubicBezTo>
                      <a:cubicBezTo>
                        <a:pt x="170" y="38"/>
                        <a:pt x="170" y="38"/>
                        <a:pt x="170" y="38"/>
                      </a:cubicBezTo>
                      <a:cubicBezTo>
                        <a:pt x="178" y="35"/>
                        <a:pt x="183" y="23"/>
                        <a:pt x="180" y="14"/>
                      </a:cubicBezTo>
                      <a:cubicBezTo>
                        <a:pt x="177" y="6"/>
                        <a:pt x="169" y="0"/>
                        <a:pt x="160" y="3"/>
                      </a:cubicBezTo>
                      <a:cubicBezTo>
                        <a:pt x="12" y="50"/>
                        <a:pt x="12" y="50"/>
                        <a:pt x="12" y="50"/>
                      </a:cubicBezTo>
                      <a:cubicBezTo>
                        <a:pt x="4" y="52"/>
                        <a:pt x="0" y="63"/>
                        <a:pt x="1" y="70"/>
                      </a:cubicBezTo>
                      <a:cubicBezTo>
                        <a:pt x="2" y="78"/>
                        <a:pt x="9" y="87"/>
                        <a:pt x="16" y="87"/>
                      </a:cubicBezTo>
                      <a:cubicBezTo>
                        <a:pt x="30" y="87"/>
                        <a:pt x="30" y="87"/>
                        <a:pt x="30" y="87"/>
                      </a:cubicBezTo>
                      <a:cubicBezTo>
                        <a:pt x="54" y="124"/>
                        <a:pt x="54" y="124"/>
                        <a:pt x="54" y="124"/>
                      </a:cubicBezTo>
                      <a:cubicBezTo>
                        <a:pt x="127" y="124"/>
                        <a:pt x="127" y="124"/>
                        <a:pt x="127" y="124"/>
                      </a:cubicBezTo>
                      <a:cubicBezTo>
                        <a:pt x="151" y="87"/>
                        <a:pt x="151" y="87"/>
                        <a:pt x="151" y="87"/>
                      </a:cubicBezTo>
                      <a:cubicBezTo>
                        <a:pt x="165" y="87"/>
                        <a:pt x="165" y="87"/>
                        <a:pt x="165" y="87"/>
                      </a:cubicBezTo>
                      <a:cubicBezTo>
                        <a:pt x="174" y="87"/>
                        <a:pt x="181" y="83"/>
                        <a:pt x="181" y="75"/>
                      </a:cubicBezTo>
                      <a:cubicBezTo>
                        <a:pt x="181" y="66"/>
                        <a:pt x="174" y="62"/>
                        <a:pt x="165" y="62"/>
                      </a:cubicBezTo>
                      <a:close/>
                    </a:path>
                  </a:pathLst>
                </a:custGeom>
                <a:solidFill>
                  <a:srgbClr val="25475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7" name="iṣḻîdé">
              <a:extLst>
                <a:ext uri="{FF2B5EF4-FFF2-40B4-BE49-F238E27FC236}">
                  <a16:creationId xmlns="" xmlns:a16="http://schemas.microsoft.com/office/drawing/2014/main" id="{B00ECDAF-0424-483C-B7DD-800799663ACA}"/>
                </a:ext>
              </a:extLst>
            </p:cNvPr>
            <p:cNvSpPr/>
            <p:nvPr/>
          </p:nvSpPr>
          <p:spPr>
            <a:xfrm rot="5400000">
              <a:off x="980408" y="1391756"/>
              <a:ext cx="4464496" cy="4464496"/>
            </a:xfrm>
            <a:prstGeom prst="blockArc">
              <a:avLst>
                <a:gd name="adj1" fmla="val 10800000"/>
                <a:gd name="adj2" fmla="val 523590"/>
                <a:gd name="adj3" fmla="val 23000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7000">
                  <a:schemeClr val="accent1">
                    <a:alpha val="23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BE37737F-4B8B-414F-9AEC-F2AF33A0954E}"/>
                </a:ext>
              </a:extLst>
            </p:cNvPr>
            <p:cNvCxnSpPr>
              <a:cxnSpLocks/>
            </p:cNvCxnSpPr>
            <p:nvPr/>
          </p:nvCxnSpPr>
          <p:spPr>
            <a:xfrm>
              <a:off x="5531267" y="2934474"/>
              <a:ext cx="5989220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ślîḑé">
              <a:extLst>
                <a:ext uri="{FF2B5EF4-FFF2-40B4-BE49-F238E27FC236}">
                  <a16:creationId xmlns="" xmlns:a16="http://schemas.microsoft.com/office/drawing/2014/main" id="{418AD324-41B7-4C4F-8209-5E716EC9C8B7}"/>
                </a:ext>
              </a:extLst>
            </p:cNvPr>
            <p:cNvGrpSpPr/>
            <p:nvPr/>
          </p:nvGrpSpPr>
          <p:grpSpPr>
            <a:xfrm>
              <a:off x="4518571" y="1665238"/>
              <a:ext cx="540000" cy="540000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26" name="íSḷîḓê">
                <a:extLst>
                  <a:ext uri="{FF2B5EF4-FFF2-40B4-BE49-F238E27FC236}">
                    <a16:creationId xmlns="" xmlns:a16="http://schemas.microsoft.com/office/drawing/2014/main" id="{C3A995C3-E320-4951-9E56-E9701CE05E24}"/>
                  </a:ext>
                </a:extLst>
              </p:cNvPr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7" name="íŝľîḑé">
                <a:extLst>
                  <a:ext uri="{FF2B5EF4-FFF2-40B4-BE49-F238E27FC236}">
                    <a16:creationId xmlns="" xmlns:a16="http://schemas.microsoft.com/office/drawing/2014/main" id="{2A016157-5B03-448A-A29D-D42A2403E9C4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B2B07FE5-0CA1-444B-9413-F6E116B741A2}"/>
                </a:ext>
              </a:extLst>
            </p:cNvPr>
            <p:cNvCxnSpPr>
              <a:cxnSpLocks/>
            </p:cNvCxnSpPr>
            <p:nvPr/>
          </p:nvCxnSpPr>
          <p:spPr>
            <a:xfrm>
              <a:off x="5531267" y="4436045"/>
              <a:ext cx="5989220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iṧļîde">
              <a:extLst>
                <a:ext uri="{FF2B5EF4-FFF2-40B4-BE49-F238E27FC236}">
                  <a16:creationId xmlns="" xmlns:a16="http://schemas.microsoft.com/office/drawing/2014/main" id="{1CBEF2EA-3131-48C6-BDBB-2DD60D447E22}"/>
                </a:ext>
              </a:extLst>
            </p:cNvPr>
            <p:cNvGrpSpPr/>
            <p:nvPr/>
          </p:nvGrpSpPr>
          <p:grpSpPr>
            <a:xfrm>
              <a:off x="5146791" y="3155877"/>
              <a:ext cx="540000" cy="540000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24" name="ïšḻíḋe">
                <a:extLst>
                  <a:ext uri="{FF2B5EF4-FFF2-40B4-BE49-F238E27FC236}">
                    <a16:creationId xmlns="" xmlns:a16="http://schemas.microsoft.com/office/drawing/2014/main" id="{30096987-42EA-429E-BC76-7D4A4564E49D}"/>
                  </a:ext>
                </a:extLst>
              </p:cNvPr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5" name="ïŝḷiḍe">
                <a:extLst>
                  <a:ext uri="{FF2B5EF4-FFF2-40B4-BE49-F238E27FC236}">
                    <a16:creationId xmlns="" xmlns:a16="http://schemas.microsoft.com/office/drawing/2014/main" id="{F77CC69E-33E3-4D1B-96B2-088F2F21AF04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2" name="iṩľîďe">
              <a:extLst>
                <a:ext uri="{FF2B5EF4-FFF2-40B4-BE49-F238E27FC236}">
                  <a16:creationId xmlns="" xmlns:a16="http://schemas.microsoft.com/office/drawing/2014/main" id="{E7282BB3-CF77-45AA-BB15-444373F50E39}"/>
                </a:ext>
              </a:extLst>
            </p:cNvPr>
            <p:cNvGrpSpPr/>
            <p:nvPr/>
          </p:nvGrpSpPr>
          <p:grpSpPr>
            <a:xfrm>
              <a:off x="4755799" y="4572785"/>
              <a:ext cx="540000" cy="540000"/>
              <a:chOff x="824229" y="5280877"/>
              <a:chExt cx="347557" cy="347557"/>
            </a:xfrm>
            <a:solidFill>
              <a:schemeClr val="accent1"/>
            </a:solidFill>
          </p:grpSpPr>
          <p:sp>
            <p:nvSpPr>
              <p:cNvPr id="22" name="išḻïdê">
                <a:extLst>
                  <a:ext uri="{FF2B5EF4-FFF2-40B4-BE49-F238E27FC236}">
                    <a16:creationId xmlns="" xmlns:a16="http://schemas.microsoft.com/office/drawing/2014/main" id="{916526C9-C3B7-40C2-8EF0-0F07D1772F2F}"/>
                  </a:ext>
                </a:extLst>
              </p:cNvPr>
              <p:cNvSpPr/>
              <p:nvPr/>
            </p:nvSpPr>
            <p:spPr>
              <a:xfrm>
                <a:off x="824229" y="5280877"/>
                <a:ext cx="347557" cy="347557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23" name="ïś1iḓé">
                <a:extLst>
                  <a:ext uri="{FF2B5EF4-FFF2-40B4-BE49-F238E27FC236}">
                    <a16:creationId xmlns="" xmlns:a16="http://schemas.microsoft.com/office/drawing/2014/main" id="{A826D1D0-4ABD-4848-A728-0DF74B2DF079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3" name="îṡļidé">
              <a:extLst>
                <a:ext uri="{FF2B5EF4-FFF2-40B4-BE49-F238E27FC236}">
                  <a16:creationId xmlns="" xmlns:a16="http://schemas.microsoft.com/office/drawing/2014/main" id="{B1C08092-4814-4C0B-96DA-668D1A894322}"/>
                </a:ext>
              </a:extLst>
            </p:cNvPr>
            <p:cNvGrpSpPr/>
            <p:nvPr/>
          </p:nvGrpSpPr>
          <p:grpSpPr>
            <a:xfrm>
              <a:off x="5589075" y="1549813"/>
              <a:ext cx="5931412" cy="1059056"/>
              <a:chOff x="5589075" y="1432904"/>
              <a:chExt cx="5931412" cy="1059056"/>
            </a:xfrm>
          </p:grpSpPr>
          <p:sp>
            <p:nvSpPr>
              <p:cNvPr id="20" name="íṩ1íḑè">
                <a:extLst>
                  <a:ext uri="{FF2B5EF4-FFF2-40B4-BE49-F238E27FC236}">
                    <a16:creationId xmlns="" xmlns:a16="http://schemas.microsoft.com/office/drawing/2014/main" id="{179FEE9F-46C5-478B-B07F-515AC7FA3E07}"/>
                  </a:ext>
                </a:extLst>
              </p:cNvPr>
              <p:cNvSpPr txBox="1"/>
              <p:nvPr/>
            </p:nvSpPr>
            <p:spPr>
              <a:xfrm>
                <a:off x="5589075" y="1904725"/>
                <a:ext cx="5931412" cy="58723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1" name="ïṣlîďè">
                <a:extLst>
                  <a:ext uri="{FF2B5EF4-FFF2-40B4-BE49-F238E27FC236}">
                    <a16:creationId xmlns="" xmlns:a16="http://schemas.microsoft.com/office/drawing/2014/main" id="{4FBB8EDA-81F3-44AA-B8BA-CD24AC647C7D}"/>
                  </a:ext>
                </a:extLst>
              </p:cNvPr>
              <p:cNvSpPr txBox="1"/>
              <p:nvPr/>
            </p:nvSpPr>
            <p:spPr>
              <a:xfrm>
                <a:off x="5589075" y="1432904"/>
                <a:ext cx="5931412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4" name="íš1îḋê">
              <a:extLst>
                <a:ext uri="{FF2B5EF4-FFF2-40B4-BE49-F238E27FC236}">
                  <a16:creationId xmlns="" xmlns:a16="http://schemas.microsoft.com/office/drawing/2014/main" id="{629EA600-9211-41C2-A6CA-FE19CAA17058}"/>
                </a:ext>
              </a:extLst>
            </p:cNvPr>
            <p:cNvGrpSpPr/>
            <p:nvPr/>
          </p:nvGrpSpPr>
          <p:grpSpPr>
            <a:xfrm>
              <a:off x="5928677" y="3123379"/>
              <a:ext cx="5591809" cy="1059056"/>
              <a:chOff x="5589075" y="1432904"/>
              <a:chExt cx="5931412" cy="1059056"/>
            </a:xfrm>
          </p:grpSpPr>
          <p:sp>
            <p:nvSpPr>
              <p:cNvPr id="18" name="íṧlïḓè">
                <a:extLst>
                  <a:ext uri="{FF2B5EF4-FFF2-40B4-BE49-F238E27FC236}">
                    <a16:creationId xmlns="" xmlns:a16="http://schemas.microsoft.com/office/drawing/2014/main" id="{D1E325F8-7946-41A4-9D74-2A9AB55DB178}"/>
                  </a:ext>
                </a:extLst>
              </p:cNvPr>
              <p:cNvSpPr txBox="1"/>
              <p:nvPr/>
            </p:nvSpPr>
            <p:spPr>
              <a:xfrm>
                <a:off x="5589075" y="1904725"/>
                <a:ext cx="5931412" cy="58723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9" name="îSļîḑê">
                <a:extLst>
                  <a:ext uri="{FF2B5EF4-FFF2-40B4-BE49-F238E27FC236}">
                    <a16:creationId xmlns="" xmlns:a16="http://schemas.microsoft.com/office/drawing/2014/main" id="{98AD38A5-0D02-4E34-8AA5-23AAD819C5EB}"/>
                  </a:ext>
                </a:extLst>
              </p:cNvPr>
              <p:cNvSpPr txBox="1"/>
              <p:nvPr/>
            </p:nvSpPr>
            <p:spPr>
              <a:xfrm>
                <a:off x="5589075" y="1432904"/>
                <a:ext cx="5931412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5" name="îṣḷîďe">
              <a:extLst>
                <a:ext uri="{FF2B5EF4-FFF2-40B4-BE49-F238E27FC236}">
                  <a16:creationId xmlns="" xmlns:a16="http://schemas.microsoft.com/office/drawing/2014/main" id="{CE5B3538-C06C-457D-BDEA-FD8B89A990F6}"/>
                </a:ext>
              </a:extLst>
            </p:cNvPr>
            <p:cNvGrpSpPr/>
            <p:nvPr/>
          </p:nvGrpSpPr>
          <p:grpSpPr>
            <a:xfrm>
              <a:off x="5589075" y="4516159"/>
              <a:ext cx="5931412" cy="1059056"/>
              <a:chOff x="5589075" y="1432904"/>
              <a:chExt cx="5931412" cy="1059056"/>
            </a:xfrm>
          </p:grpSpPr>
          <p:sp>
            <p:nvSpPr>
              <p:cNvPr id="16" name="ïṩļîḓè">
                <a:extLst>
                  <a:ext uri="{FF2B5EF4-FFF2-40B4-BE49-F238E27FC236}">
                    <a16:creationId xmlns="" xmlns:a16="http://schemas.microsoft.com/office/drawing/2014/main" id="{5F375360-5B08-4748-AFDD-FFE99DF3612B}"/>
                  </a:ext>
                </a:extLst>
              </p:cNvPr>
              <p:cNvSpPr txBox="1"/>
              <p:nvPr/>
            </p:nvSpPr>
            <p:spPr>
              <a:xfrm>
                <a:off x="5589075" y="1904725"/>
                <a:ext cx="5931412" cy="58723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17" name="îṧ1iďê">
                <a:extLst>
                  <a:ext uri="{FF2B5EF4-FFF2-40B4-BE49-F238E27FC236}">
                    <a16:creationId xmlns="" xmlns:a16="http://schemas.microsoft.com/office/drawing/2014/main" id="{786A50A2-56C5-4442-9F5A-B0A78F73F825}"/>
                  </a:ext>
                </a:extLst>
              </p:cNvPr>
              <p:cNvSpPr txBox="1"/>
              <p:nvPr/>
            </p:nvSpPr>
            <p:spPr>
              <a:xfrm>
                <a:off x="5589075" y="1432904"/>
                <a:ext cx="5931412" cy="471820"/>
              </a:xfrm>
              <a:prstGeom prst="rect">
                <a:avLst/>
              </a:prstGeom>
              <a:noFill/>
            </p:spPr>
            <p:txBody>
              <a:bodyPr wrap="square" rtlCol="0" anchor="ctr">
                <a:normAutofit/>
              </a:bodyPr>
              <a:lstStyle/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00200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C35D405-BC81-4530-9450-8F8EB6CAB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8587065-4D81-4993-BE7C-513C8964B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C75B23B-5812-4C23-A4BA-6A3714047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f5a3406f-ac59-45ff-8c20-2f566312124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0A4B59C-4BBC-440E-8408-2ED6C91D007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1100" y="1314000"/>
            <a:ext cx="10792588" cy="4630036"/>
            <a:chOff x="721100" y="1314000"/>
            <a:chExt cx="10792588" cy="4630036"/>
          </a:xfrm>
        </p:grpSpPr>
        <p:grpSp>
          <p:nvGrpSpPr>
            <p:cNvPr id="6" name="íṩlîďê">
              <a:extLst>
                <a:ext uri="{FF2B5EF4-FFF2-40B4-BE49-F238E27FC236}">
                  <a16:creationId xmlns="" xmlns:a16="http://schemas.microsoft.com/office/drawing/2014/main" id="{062AB820-9A53-4322-9300-DF42F9CEADCA}"/>
                </a:ext>
              </a:extLst>
            </p:cNvPr>
            <p:cNvGrpSpPr/>
            <p:nvPr/>
          </p:nvGrpSpPr>
          <p:grpSpPr>
            <a:xfrm>
              <a:off x="4353928" y="1314000"/>
              <a:ext cx="2976100" cy="2016224"/>
              <a:chOff x="1720275" y="1314000"/>
              <a:chExt cx="2976100" cy="2016224"/>
            </a:xfrm>
          </p:grpSpPr>
          <p:grpSp>
            <p:nvGrpSpPr>
              <p:cNvPr id="111" name="iṧḻíḍé">
                <a:extLst>
                  <a:ext uri="{FF2B5EF4-FFF2-40B4-BE49-F238E27FC236}">
                    <a16:creationId xmlns="" xmlns:a16="http://schemas.microsoft.com/office/drawing/2014/main" id="{F897521D-96E0-4F85-8332-606800920BAB}"/>
                  </a:ext>
                </a:extLst>
              </p:cNvPr>
              <p:cNvGrpSpPr/>
              <p:nvPr/>
            </p:nvGrpSpPr>
            <p:grpSpPr>
              <a:xfrm>
                <a:off x="1720275" y="1314000"/>
                <a:ext cx="2976100" cy="2016224"/>
                <a:chOff x="156613" y="1872171"/>
                <a:chExt cx="3996756" cy="2212723"/>
              </a:xfrm>
            </p:grpSpPr>
            <p:sp>
              <p:nvSpPr>
                <p:cNvPr id="113" name="iṥḷíďè">
                  <a:extLst>
                    <a:ext uri="{FF2B5EF4-FFF2-40B4-BE49-F238E27FC236}">
                      <a16:creationId xmlns="" xmlns:a16="http://schemas.microsoft.com/office/drawing/2014/main" id="{93593562-5AE4-449E-B84F-A71EAC2BF702}"/>
                    </a:ext>
                  </a:extLst>
                </p:cNvPr>
                <p:cNvSpPr/>
                <p:nvPr/>
              </p:nvSpPr>
              <p:spPr>
                <a:xfrm>
                  <a:off x="156613" y="2118223"/>
                  <a:ext cx="3996756" cy="1966671"/>
                </a:xfrm>
                <a:prstGeom prst="roundRect">
                  <a:avLst>
                    <a:gd name="adj" fmla="val 2415"/>
                  </a:avLst>
                </a:prstGeom>
                <a:solidFill>
                  <a:schemeClr val="bg1">
                    <a:lumMod val="95000"/>
                    <a:alpha val="40000"/>
                  </a:schemeClr>
                </a:solidFill>
                <a:ln w="3175">
                  <a:solidFill>
                    <a:schemeClr val="bg1">
                      <a:lumMod val="8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46800" anchor="t">
                  <a:norm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endParaRPr lang="zh-CN" altLang="en-US" sz="1000" dirty="0">
                    <a:solidFill>
                      <a:srgbClr val="333639"/>
                    </a:solidFill>
                  </a:endParaRPr>
                </a:p>
              </p:txBody>
            </p:sp>
            <p:sp>
              <p:nvSpPr>
                <p:cNvPr id="114" name="iśļïďé">
                  <a:extLst>
                    <a:ext uri="{FF2B5EF4-FFF2-40B4-BE49-F238E27FC236}">
                      <a16:creationId xmlns="" xmlns:a16="http://schemas.microsoft.com/office/drawing/2014/main" id="{B7CB2CF7-75C8-4C9C-ADCD-190EB04BEE77}"/>
                    </a:ext>
                  </a:extLst>
                </p:cNvPr>
                <p:cNvSpPr/>
                <p:nvPr/>
              </p:nvSpPr>
              <p:spPr>
                <a:xfrm>
                  <a:off x="507407" y="1872171"/>
                  <a:ext cx="3295169" cy="42282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 fontScale="85000" lnSpcReduction="20000"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6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115" name="ïśļíḓè">
                  <a:extLst>
                    <a:ext uri="{FF2B5EF4-FFF2-40B4-BE49-F238E27FC236}">
                      <a16:creationId xmlns="" xmlns:a16="http://schemas.microsoft.com/office/drawing/2014/main" id="{5943322E-D644-4855-BAA2-72884A1923BB}"/>
                    </a:ext>
                  </a:extLst>
                </p:cNvPr>
                <p:cNvSpPr txBox="1"/>
                <p:nvPr/>
              </p:nvSpPr>
              <p:spPr bwMode="auto">
                <a:xfrm>
                  <a:off x="1163367" y="1979291"/>
                  <a:ext cx="107" cy="243196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12" name="iSļiḑè">
                <a:extLst>
                  <a:ext uri="{FF2B5EF4-FFF2-40B4-BE49-F238E27FC236}">
                    <a16:creationId xmlns="" xmlns:a16="http://schemas.microsoft.com/office/drawing/2014/main" id="{CBBC1EFA-B314-479C-BF6D-A00B03C605C5}"/>
                  </a:ext>
                </a:extLst>
              </p:cNvPr>
              <p:cNvSpPr/>
              <p:nvPr/>
            </p:nvSpPr>
            <p:spPr bwMode="auto">
              <a:xfrm>
                <a:off x="1888373" y="1915500"/>
                <a:ext cx="2632628" cy="8044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7" name="íṥļîḑè">
              <a:extLst>
                <a:ext uri="{FF2B5EF4-FFF2-40B4-BE49-F238E27FC236}">
                  <a16:creationId xmlns="" xmlns:a16="http://schemas.microsoft.com/office/drawing/2014/main" id="{B84071D0-C58A-44EF-80DF-A9568C665EEF}"/>
                </a:ext>
              </a:extLst>
            </p:cNvPr>
            <p:cNvGrpSpPr/>
            <p:nvPr/>
          </p:nvGrpSpPr>
          <p:grpSpPr>
            <a:xfrm>
              <a:off x="4353928" y="3927812"/>
              <a:ext cx="2976100" cy="2016224"/>
              <a:chOff x="1720275" y="3953059"/>
              <a:chExt cx="2976100" cy="2016224"/>
            </a:xfrm>
          </p:grpSpPr>
          <p:grpSp>
            <p:nvGrpSpPr>
              <p:cNvPr id="107" name="ïślïḓe">
                <a:extLst>
                  <a:ext uri="{FF2B5EF4-FFF2-40B4-BE49-F238E27FC236}">
                    <a16:creationId xmlns="" xmlns:a16="http://schemas.microsoft.com/office/drawing/2014/main" id="{7A4D5892-A251-4037-819E-B82B0FAA3266}"/>
                  </a:ext>
                </a:extLst>
              </p:cNvPr>
              <p:cNvGrpSpPr/>
              <p:nvPr/>
            </p:nvGrpSpPr>
            <p:grpSpPr>
              <a:xfrm>
                <a:off x="1720275" y="3953059"/>
                <a:ext cx="2976100" cy="2016224"/>
                <a:chOff x="156613" y="1872171"/>
                <a:chExt cx="3996756" cy="2212723"/>
              </a:xfrm>
            </p:grpSpPr>
            <p:sp>
              <p:nvSpPr>
                <p:cNvPr id="109" name="ïṥ1iḓé">
                  <a:extLst>
                    <a:ext uri="{FF2B5EF4-FFF2-40B4-BE49-F238E27FC236}">
                      <a16:creationId xmlns="" xmlns:a16="http://schemas.microsoft.com/office/drawing/2014/main" id="{A7C4C28D-D994-499D-992F-F4BF880DC300}"/>
                    </a:ext>
                  </a:extLst>
                </p:cNvPr>
                <p:cNvSpPr/>
                <p:nvPr/>
              </p:nvSpPr>
              <p:spPr>
                <a:xfrm>
                  <a:off x="156613" y="2118223"/>
                  <a:ext cx="3996756" cy="1966671"/>
                </a:xfrm>
                <a:prstGeom prst="roundRect">
                  <a:avLst>
                    <a:gd name="adj" fmla="val 2415"/>
                  </a:avLst>
                </a:prstGeom>
                <a:solidFill>
                  <a:schemeClr val="bg1">
                    <a:lumMod val="95000"/>
                    <a:alpha val="40000"/>
                  </a:schemeClr>
                </a:solidFill>
                <a:ln w="3175">
                  <a:solidFill>
                    <a:schemeClr val="bg1">
                      <a:lumMod val="8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46800" anchor="t">
                  <a:norm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endParaRPr lang="zh-CN" altLang="en-US" sz="1000" dirty="0">
                    <a:solidFill>
                      <a:srgbClr val="333639"/>
                    </a:solidFill>
                  </a:endParaRPr>
                </a:p>
              </p:txBody>
            </p:sp>
            <p:sp>
              <p:nvSpPr>
                <p:cNvPr id="110" name="íşḻïḋè">
                  <a:extLst>
                    <a:ext uri="{FF2B5EF4-FFF2-40B4-BE49-F238E27FC236}">
                      <a16:creationId xmlns="" xmlns:a16="http://schemas.microsoft.com/office/drawing/2014/main" id="{AF75BFD2-98FA-46A8-8E94-1524AA5E22EA}"/>
                    </a:ext>
                  </a:extLst>
                </p:cNvPr>
                <p:cNvSpPr/>
                <p:nvPr/>
              </p:nvSpPr>
              <p:spPr>
                <a:xfrm>
                  <a:off x="507407" y="1872171"/>
                  <a:ext cx="3295169" cy="42282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 fontScale="85000" lnSpcReduction="20000"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6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</p:grpSp>
          <p:sp>
            <p:nvSpPr>
              <p:cNvPr id="108" name="íṩļíďé">
                <a:extLst>
                  <a:ext uri="{FF2B5EF4-FFF2-40B4-BE49-F238E27FC236}">
                    <a16:creationId xmlns="" xmlns:a16="http://schemas.microsoft.com/office/drawing/2014/main" id="{6D47B00A-C39F-42E4-A274-64CE2E695F75}"/>
                  </a:ext>
                </a:extLst>
              </p:cNvPr>
              <p:cNvSpPr/>
              <p:nvPr/>
            </p:nvSpPr>
            <p:spPr bwMode="auto">
              <a:xfrm>
                <a:off x="1892011" y="4474022"/>
                <a:ext cx="2632628" cy="790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8" name="iṥḷidè">
              <a:extLst>
                <a:ext uri="{FF2B5EF4-FFF2-40B4-BE49-F238E27FC236}">
                  <a16:creationId xmlns="" xmlns:a16="http://schemas.microsoft.com/office/drawing/2014/main" id="{3BBF0089-935B-4637-A62B-15A12FD376A7}"/>
                </a:ext>
              </a:extLst>
            </p:cNvPr>
            <p:cNvGrpSpPr/>
            <p:nvPr/>
          </p:nvGrpSpPr>
          <p:grpSpPr>
            <a:xfrm>
              <a:off x="7777901" y="2040717"/>
              <a:ext cx="3735787" cy="3390884"/>
              <a:chOff x="7704633" y="1991998"/>
              <a:chExt cx="3735787" cy="3390884"/>
            </a:xfrm>
          </p:grpSpPr>
          <p:sp>
            <p:nvSpPr>
              <p:cNvPr id="12" name="îṧḻíḑê">
                <a:extLst>
                  <a:ext uri="{FF2B5EF4-FFF2-40B4-BE49-F238E27FC236}">
                    <a16:creationId xmlns="" xmlns:a16="http://schemas.microsoft.com/office/drawing/2014/main" id="{B8EEF558-95C6-4089-9CDC-F216DAB181AB}"/>
                  </a:ext>
                </a:extLst>
              </p:cNvPr>
              <p:cNvSpPr/>
              <p:nvPr/>
            </p:nvSpPr>
            <p:spPr>
              <a:xfrm>
                <a:off x="8317808" y="2344925"/>
                <a:ext cx="2843065" cy="2845549"/>
              </a:xfrm>
              <a:prstGeom prst="ellipse">
                <a:avLst/>
              </a:pr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îSḻîdé">
                <a:extLst>
                  <a:ext uri="{FF2B5EF4-FFF2-40B4-BE49-F238E27FC236}">
                    <a16:creationId xmlns="" xmlns:a16="http://schemas.microsoft.com/office/drawing/2014/main" id="{BAC3174B-96AB-4E1D-BAB2-E224AE103C1D}"/>
                  </a:ext>
                </a:extLst>
              </p:cNvPr>
              <p:cNvSpPr/>
              <p:nvPr/>
            </p:nvSpPr>
            <p:spPr bwMode="auto">
              <a:xfrm>
                <a:off x="10489270" y="2875902"/>
                <a:ext cx="398543" cy="973445"/>
              </a:xfrm>
              <a:custGeom>
                <a:avLst/>
                <a:gdLst>
                  <a:gd name="T0" fmla="*/ 7 w 287"/>
                  <a:gd name="T1" fmla="*/ 417 h 701"/>
                  <a:gd name="T2" fmla="*/ 230 w 287"/>
                  <a:gd name="T3" fmla="*/ 701 h 701"/>
                  <a:gd name="T4" fmla="*/ 287 w 287"/>
                  <a:gd name="T5" fmla="*/ 310 h 701"/>
                  <a:gd name="T6" fmla="*/ 0 w 287"/>
                  <a:gd name="T7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7" h="701">
                    <a:moveTo>
                      <a:pt x="7" y="417"/>
                    </a:moveTo>
                    <a:lnTo>
                      <a:pt x="230" y="701"/>
                    </a:lnTo>
                    <a:lnTo>
                      <a:pt x="287" y="31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$1íḑè">
                <a:extLst>
                  <a:ext uri="{FF2B5EF4-FFF2-40B4-BE49-F238E27FC236}">
                    <a16:creationId xmlns="" xmlns:a16="http://schemas.microsoft.com/office/drawing/2014/main" id="{58DFAE31-ACCB-49F1-B67F-CCBA4D48501F}"/>
                  </a:ext>
                </a:extLst>
              </p:cNvPr>
              <p:cNvSpPr/>
              <p:nvPr/>
            </p:nvSpPr>
            <p:spPr bwMode="auto">
              <a:xfrm>
                <a:off x="9410287" y="2066318"/>
                <a:ext cx="1210905" cy="2830073"/>
              </a:xfrm>
              <a:custGeom>
                <a:avLst/>
                <a:gdLst>
                  <a:gd name="T0" fmla="*/ 853 w 872"/>
                  <a:gd name="T1" fmla="*/ 2038 h 2038"/>
                  <a:gd name="T2" fmla="*/ 500 w 872"/>
                  <a:gd name="T3" fmla="*/ 1597 h 2038"/>
                  <a:gd name="T4" fmla="*/ 265 w 872"/>
                  <a:gd name="T5" fmla="*/ 1723 h 2038"/>
                  <a:gd name="T6" fmla="*/ 225 w 872"/>
                  <a:gd name="T7" fmla="*/ 1758 h 2038"/>
                  <a:gd name="T8" fmla="*/ 242 w 872"/>
                  <a:gd name="T9" fmla="*/ 2023 h 2038"/>
                  <a:gd name="T10" fmla="*/ 872 w 872"/>
                  <a:gd name="T11" fmla="*/ 2023 h 2038"/>
                  <a:gd name="T12" fmla="*/ 493 w 872"/>
                  <a:gd name="T13" fmla="*/ 1173 h 2038"/>
                  <a:gd name="T14" fmla="*/ 749 w 872"/>
                  <a:gd name="T15" fmla="*/ 533 h 2038"/>
                  <a:gd name="T16" fmla="*/ 772 w 872"/>
                  <a:gd name="T17" fmla="*/ 986 h 2038"/>
                  <a:gd name="T18" fmla="*/ 498 w 872"/>
                  <a:gd name="T19" fmla="*/ 1133 h 2038"/>
                  <a:gd name="T20" fmla="*/ 443 w 872"/>
                  <a:gd name="T21" fmla="*/ 796 h 2038"/>
                  <a:gd name="T22" fmla="*/ 725 w 872"/>
                  <a:gd name="T23" fmla="*/ 536 h 2038"/>
                  <a:gd name="T24" fmla="*/ 0 w 872"/>
                  <a:gd name="T25" fmla="*/ 0 h 2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2" h="2038">
                    <a:moveTo>
                      <a:pt x="853" y="2038"/>
                    </a:moveTo>
                    <a:lnTo>
                      <a:pt x="500" y="1597"/>
                    </a:lnTo>
                    <a:lnTo>
                      <a:pt x="265" y="1723"/>
                    </a:lnTo>
                    <a:lnTo>
                      <a:pt x="225" y="1758"/>
                    </a:lnTo>
                    <a:lnTo>
                      <a:pt x="242" y="2023"/>
                    </a:lnTo>
                    <a:lnTo>
                      <a:pt x="872" y="2023"/>
                    </a:lnTo>
                    <a:lnTo>
                      <a:pt x="493" y="1173"/>
                    </a:lnTo>
                    <a:lnTo>
                      <a:pt x="749" y="533"/>
                    </a:lnTo>
                    <a:lnTo>
                      <a:pt x="772" y="986"/>
                    </a:lnTo>
                    <a:lnTo>
                      <a:pt x="498" y="1133"/>
                    </a:lnTo>
                    <a:lnTo>
                      <a:pt x="443" y="796"/>
                    </a:lnTo>
                    <a:lnTo>
                      <a:pt x="725" y="536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íşľïḑê">
                <a:extLst>
                  <a:ext uri="{FF2B5EF4-FFF2-40B4-BE49-F238E27FC236}">
                    <a16:creationId xmlns="" xmlns:a16="http://schemas.microsoft.com/office/drawing/2014/main" id="{43B44B28-801E-4444-83A7-BA5C5ACDEBA2}"/>
                  </a:ext>
                </a:extLst>
              </p:cNvPr>
              <p:cNvSpPr/>
              <p:nvPr/>
            </p:nvSpPr>
            <p:spPr bwMode="auto">
              <a:xfrm flipH="1">
                <a:off x="8893708" y="2655107"/>
                <a:ext cx="852633" cy="58878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îš1idè">
                <a:extLst>
                  <a:ext uri="{FF2B5EF4-FFF2-40B4-BE49-F238E27FC236}">
                    <a16:creationId xmlns="" xmlns:a16="http://schemas.microsoft.com/office/drawing/2014/main" id="{F3303D01-29AA-4CB2-B5C3-D5242A6AF836}"/>
                  </a:ext>
                </a:extLst>
              </p:cNvPr>
              <p:cNvSpPr/>
              <p:nvPr/>
            </p:nvSpPr>
            <p:spPr bwMode="auto">
              <a:xfrm>
                <a:off x="8077180" y="2092702"/>
                <a:ext cx="3238339" cy="3164739"/>
              </a:xfrm>
              <a:custGeom>
                <a:avLst/>
                <a:gdLst>
                  <a:gd name="T0" fmla="*/ 974 w 2332"/>
                  <a:gd name="T1" fmla="*/ 0 h 2279"/>
                  <a:gd name="T2" fmla="*/ 1581 w 2332"/>
                  <a:gd name="T3" fmla="*/ 81 h 2279"/>
                  <a:gd name="T4" fmla="*/ 2059 w 2332"/>
                  <a:gd name="T5" fmla="*/ 360 h 2279"/>
                  <a:gd name="T6" fmla="*/ 2332 w 2332"/>
                  <a:gd name="T7" fmla="*/ 820 h 2279"/>
                  <a:gd name="T8" fmla="*/ 2249 w 2332"/>
                  <a:gd name="T9" fmla="*/ 1718 h 2279"/>
                  <a:gd name="T10" fmla="*/ 1652 w 2332"/>
                  <a:gd name="T11" fmla="*/ 2279 h 2279"/>
                  <a:gd name="T12" fmla="*/ 714 w 2332"/>
                  <a:gd name="T13" fmla="*/ 2279 h 2279"/>
                  <a:gd name="T14" fmla="*/ 57 w 2332"/>
                  <a:gd name="T15" fmla="*/ 1649 h 2279"/>
                  <a:gd name="T16" fmla="*/ 0 w 2332"/>
                  <a:gd name="T17" fmla="*/ 967 h 2279"/>
                  <a:gd name="T18" fmla="*/ 221 w 2332"/>
                  <a:gd name="T19" fmla="*/ 448 h 2279"/>
                  <a:gd name="T20" fmla="*/ 974 w 2332"/>
                  <a:gd name="T21" fmla="*/ 0 h 2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32" h="2279">
                    <a:moveTo>
                      <a:pt x="974" y="0"/>
                    </a:moveTo>
                    <a:lnTo>
                      <a:pt x="1581" y="81"/>
                    </a:lnTo>
                    <a:lnTo>
                      <a:pt x="2059" y="360"/>
                    </a:lnTo>
                    <a:lnTo>
                      <a:pt x="2332" y="820"/>
                    </a:lnTo>
                    <a:lnTo>
                      <a:pt x="2249" y="1718"/>
                    </a:lnTo>
                    <a:lnTo>
                      <a:pt x="1652" y="2279"/>
                    </a:lnTo>
                    <a:lnTo>
                      <a:pt x="714" y="2279"/>
                    </a:lnTo>
                    <a:lnTo>
                      <a:pt x="57" y="1649"/>
                    </a:lnTo>
                    <a:lnTo>
                      <a:pt x="0" y="967"/>
                    </a:lnTo>
                    <a:lnTo>
                      <a:pt x="221" y="448"/>
                    </a:lnTo>
                    <a:lnTo>
                      <a:pt x="974" y="0"/>
                    </a:lnTo>
                    <a:close/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ṣ1iḍé">
                <a:extLst>
                  <a:ext uri="{FF2B5EF4-FFF2-40B4-BE49-F238E27FC236}">
                    <a16:creationId xmlns="" xmlns:a16="http://schemas.microsoft.com/office/drawing/2014/main" id="{659735B9-1AA9-4A13-AF5F-C6073D147E25}"/>
                  </a:ext>
                </a:extLst>
              </p:cNvPr>
              <p:cNvSpPr/>
              <p:nvPr/>
            </p:nvSpPr>
            <p:spPr bwMode="auto">
              <a:xfrm>
                <a:off x="8384072" y="2445420"/>
                <a:ext cx="2996713" cy="2812021"/>
              </a:xfrm>
              <a:custGeom>
                <a:avLst/>
                <a:gdLst>
                  <a:gd name="T0" fmla="*/ 0 w 2158"/>
                  <a:gd name="T1" fmla="*/ 194 h 2025"/>
                  <a:gd name="T2" fmla="*/ 651 w 2158"/>
                  <a:gd name="T3" fmla="*/ 0 h 2025"/>
                  <a:gd name="T4" fmla="*/ 981 w 2158"/>
                  <a:gd name="T5" fmla="*/ 151 h 2025"/>
                  <a:gd name="T6" fmla="*/ 1452 w 2158"/>
                  <a:gd name="T7" fmla="*/ 284 h 2025"/>
                  <a:gd name="T8" fmla="*/ 2158 w 2158"/>
                  <a:gd name="T9" fmla="*/ 578 h 2025"/>
                  <a:gd name="T10" fmla="*/ 1746 w 2158"/>
                  <a:gd name="T11" fmla="*/ 966 h 2025"/>
                  <a:gd name="T12" fmla="*/ 2059 w 2158"/>
                  <a:gd name="T13" fmla="*/ 1464 h 2025"/>
                  <a:gd name="T14" fmla="*/ 1618 w 2158"/>
                  <a:gd name="T15" fmla="*/ 1724 h 2025"/>
                  <a:gd name="T16" fmla="*/ 528 w 2158"/>
                  <a:gd name="T17" fmla="*/ 2025 h 2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58" h="2025">
                    <a:moveTo>
                      <a:pt x="0" y="194"/>
                    </a:moveTo>
                    <a:lnTo>
                      <a:pt x="651" y="0"/>
                    </a:lnTo>
                    <a:lnTo>
                      <a:pt x="981" y="151"/>
                    </a:lnTo>
                    <a:lnTo>
                      <a:pt x="1452" y="284"/>
                    </a:lnTo>
                    <a:lnTo>
                      <a:pt x="2158" y="578"/>
                    </a:lnTo>
                    <a:lnTo>
                      <a:pt x="1746" y="966"/>
                    </a:lnTo>
                    <a:lnTo>
                      <a:pt x="2059" y="1464"/>
                    </a:lnTo>
                    <a:lnTo>
                      <a:pt x="1618" y="1724"/>
                    </a:lnTo>
                    <a:lnTo>
                      <a:pt x="528" y="2025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śḻíḍê">
                <a:extLst>
                  <a:ext uri="{FF2B5EF4-FFF2-40B4-BE49-F238E27FC236}">
                    <a16:creationId xmlns="" xmlns:a16="http://schemas.microsoft.com/office/drawing/2014/main" id="{60E6B20A-9510-494E-91D5-F947EE892E82}"/>
                  </a:ext>
                </a:extLst>
              </p:cNvPr>
              <p:cNvSpPr/>
              <p:nvPr/>
            </p:nvSpPr>
            <p:spPr bwMode="auto">
              <a:xfrm>
                <a:off x="8384072" y="2096868"/>
                <a:ext cx="2424588" cy="3196678"/>
              </a:xfrm>
              <a:custGeom>
                <a:avLst/>
                <a:gdLst>
                  <a:gd name="T0" fmla="*/ 0 w 1746"/>
                  <a:gd name="T1" fmla="*/ 469 h 2302"/>
                  <a:gd name="T2" fmla="*/ 192 w 1746"/>
                  <a:gd name="T3" fmla="*/ 739 h 2302"/>
                  <a:gd name="T4" fmla="*/ 945 w 1746"/>
                  <a:gd name="T5" fmla="*/ 417 h 2302"/>
                  <a:gd name="T6" fmla="*/ 888 w 1746"/>
                  <a:gd name="T7" fmla="*/ 739 h 2302"/>
                  <a:gd name="T8" fmla="*/ 981 w 1746"/>
                  <a:gd name="T9" fmla="*/ 1729 h 2302"/>
                  <a:gd name="T10" fmla="*/ 1618 w 1746"/>
                  <a:gd name="T11" fmla="*/ 1975 h 2302"/>
                  <a:gd name="T12" fmla="*/ 1746 w 1746"/>
                  <a:gd name="T13" fmla="*/ 1236 h 2302"/>
                  <a:gd name="T14" fmla="*/ 1452 w 1746"/>
                  <a:gd name="T15" fmla="*/ 535 h 2302"/>
                  <a:gd name="T16" fmla="*/ 898 w 1746"/>
                  <a:gd name="T17" fmla="*/ 753 h 2302"/>
                  <a:gd name="T18" fmla="*/ 1220 w 1746"/>
                  <a:gd name="T19" fmla="*/ 1137 h 2302"/>
                  <a:gd name="T20" fmla="*/ 950 w 1746"/>
                  <a:gd name="T21" fmla="*/ 1717 h 2302"/>
                  <a:gd name="T22" fmla="*/ 945 w 1746"/>
                  <a:gd name="T23" fmla="*/ 1729 h 2302"/>
                  <a:gd name="T24" fmla="*/ 481 w 1746"/>
                  <a:gd name="T25" fmla="*/ 2302 h 2302"/>
                  <a:gd name="T26" fmla="*/ 239 w 1746"/>
                  <a:gd name="T27" fmla="*/ 1137 h 2302"/>
                  <a:gd name="T28" fmla="*/ 945 w 1746"/>
                  <a:gd name="T29" fmla="*/ 398 h 2302"/>
                  <a:gd name="T30" fmla="*/ 774 w 1746"/>
                  <a:gd name="T31" fmla="*/ 0 h 2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46" h="2302">
                    <a:moveTo>
                      <a:pt x="0" y="469"/>
                    </a:moveTo>
                    <a:lnTo>
                      <a:pt x="192" y="739"/>
                    </a:lnTo>
                    <a:lnTo>
                      <a:pt x="945" y="417"/>
                    </a:lnTo>
                    <a:lnTo>
                      <a:pt x="888" y="739"/>
                    </a:lnTo>
                    <a:lnTo>
                      <a:pt x="981" y="1729"/>
                    </a:lnTo>
                    <a:lnTo>
                      <a:pt x="1618" y="1975"/>
                    </a:lnTo>
                    <a:lnTo>
                      <a:pt x="1746" y="1236"/>
                    </a:lnTo>
                    <a:lnTo>
                      <a:pt x="1452" y="535"/>
                    </a:lnTo>
                    <a:lnTo>
                      <a:pt x="898" y="753"/>
                    </a:lnTo>
                    <a:lnTo>
                      <a:pt x="1220" y="1137"/>
                    </a:lnTo>
                    <a:lnTo>
                      <a:pt x="950" y="1717"/>
                    </a:lnTo>
                    <a:lnTo>
                      <a:pt x="945" y="1729"/>
                    </a:lnTo>
                    <a:lnTo>
                      <a:pt x="481" y="2302"/>
                    </a:lnTo>
                    <a:lnTo>
                      <a:pt x="239" y="1137"/>
                    </a:lnTo>
                    <a:lnTo>
                      <a:pt x="945" y="398"/>
                    </a:lnTo>
                    <a:lnTo>
                      <a:pt x="774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ṥḻíḋê">
                <a:extLst>
                  <a:ext uri="{FF2B5EF4-FFF2-40B4-BE49-F238E27FC236}">
                    <a16:creationId xmlns="" xmlns:a16="http://schemas.microsoft.com/office/drawing/2014/main" id="{B8AFB6A8-A4F4-4CAB-9885-90F843D60A61}"/>
                  </a:ext>
                </a:extLst>
              </p:cNvPr>
              <p:cNvSpPr/>
              <p:nvPr/>
            </p:nvSpPr>
            <p:spPr bwMode="auto">
              <a:xfrm>
                <a:off x="8103564" y="3082812"/>
                <a:ext cx="566570" cy="592954"/>
              </a:xfrm>
              <a:custGeom>
                <a:avLst/>
                <a:gdLst>
                  <a:gd name="T0" fmla="*/ 375 w 408"/>
                  <a:gd name="T1" fmla="*/ 0 h 427"/>
                  <a:gd name="T2" fmla="*/ 408 w 408"/>
                  <a:gd name="T3" fmla="*/ 427 h 427"/>
                  <a:gd name="T4" fmla="*/ 0 w 408"/>
                  <a:gd name="T5" fmla="*/ 275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8" h="427">
                    <a:moveTo>
                      <a:pt x="375" y="0"/>
                    </a:moveTo>
                    <a:lnTo>
                      <a:pt x="408" y="427"/>
                    </a:lnTo>
                    <a:lnTo>
                      <a:pt x="0" y="275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şḷídê">
                <a:extLst>
                  <a:ext uri="{FF2B5EF4-FFF2-40B4-BE49-F238E27FC236}">
                    <a16:creationId xmlns="" xmlns:a16="http://schemas.microsoft.com/office/drawing/2014/main" id="{DCB30ED9-F6B1-440A-B941-068C4EC9AB81}"/>
                  </a:ext>
                </a:extLst>
              </p:cNvPr>
              <p:cNvSpPr/>
              <p:nvPr/>
            </p:nvSpPr>
            <p:spPr bwMode="auto">
              <a:xfrm>
                <a:off x="8670135" y="2092702"/>
                <a:ext cx="2217678" cy="990109"/>
              </a:xfrm>
              <a:custGeom>
                <a:avLst/>
                <a:gdLst>
                  <a:gd name="T0" fmla="*/ 0 w 1597"/>
                  <a:gd name="T1" fmla="*/ 713 h 713"/>
                  <a:gd name="T2" fmla="*/ 424 w 1597"/>
                  <a:gd name="T3" fmla="*/ 261 h 713"/>
                  <a:gd name="T4" fmla="*/ 547 w 1597"/>
                  <a:gd name="T5" fmla="*/ 0 h 713"/>
                  <a:gd name="T6" fmla="*/ 566 w 1597"/>
                  <a:gd name="T7" fmla="*/ 10 h 713"/>
                  <a:gd name="T8" fmla="*/ 1057 w 1597"/>
                  <a:gd name="T9" fmla="*/ 254 h 713"/>
                  <a:gd name="T10" fmla="*/ 1154 w 1597"/>
                  <a:gd name="T11" fmla="*/ 81 h 713"/>
                  <a:gd name="T12" fmla="*/ 1265 w 1597"/>
                  <a:gd name="T13" fmla="*/ 500 h 713"/>
                  <a:gd name="T14" fmla="*/ 1597 w 1597"/>
                  <a:gd name="T15" fmla="*/ 358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7" h="713">
                    <a:moveTo>
                      <a:pt x="0" y="713"/>
                    </a:moveTo>
                    <a:lnTo>
                      <a:pt x="424" y="261"/>
                    </a:lnTo>
                    <a:lnTo>
                      <a:pt x="547" y="0"/>
                    </a:lnTo>
                    <a:lnTo>
                      <a:pt x="566" y="10"/>
                    </a:lnTo>
                    <a:lnTo>
                      <a:pt x="1057" y="254"/>
                    </a:lnTo>
                    <a:lnTo>
                      <a:pt x="1154" y="81"/>
                    </a:lnTo>
                    <a:lnTo>
                      <a:pt x="1265" y="500"/>
                    </a:lnTo>
                    <a:lnTo>
                      <a:pt x="1597" y="358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ŝlïďé">
                <a:extLst>
                  <a:ext uri="{FF2B5EF4-FFF2-40B4-BE49-F238E27FC236}">
                    <a16:creationId xmlns="" xmlns:a16="http://schemas.microsoft.com/office/drawing/2014/main" id="{9E8BD629-A5B6-47CF-8217-46F581784F87}"/>
                  </a:ext>
                </a:extLst>
              </p:cNvPr>
              <p:cNvSpPr/>
              <p:nvPr/>
            </p:nvSpPr>
            <p:spPr bwMode="auto">
              <a:xfrm>
                <a:off x="8692354" y="3142523"/>
                <a:ext cx="1053987" cy="1365045"/>
              </a:xfrm>
              <a:custGeom>
                <a:avLst/>
                <a:gdLst>
                  <a:gd name="T0" fmla="*/ 0 w 759"/>
                  <a:gd name="T1" fmla="*/ 398 h 983"/>
                  <a:gd name="T2" fmla="*/ 759 w 759"/>
                  <a:gd name="T3" fmla="*/ 983 h 983"/>
                  <a:gd name="T4" fmla="*/ 552 w 759"/>
                  <a:gd name="T5" fmla="*/ 512 h 983"/>
                  <a:gd name="T6" fmla="*/ 759 w 759"/>
                  <a:gd name="T7" fmla="*/ 448 h 983"/>
                  <a:gd name="T8" fmla="*/ 652 w 759"/>
                  <a:gd name="T9" fmla="*/ 0 h 983"/>
                  <a:gd name="T10" fmla="*/ 34 w 759"/>
                  <a:gd name="T11" fmla="*/ 384 h 983"/>
                  <a:gd name="T12" fmla="*/ 541 w 759"/>
                  <a:gd name="T13" fmla="*/ 512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9" h="983">
                    <a:moveTo>
                      <a:pt x="0" y="398"/>
                    </a:moveTo>
                    <a:lnTo>
                      <a:pt x="759" y="983"/>
                    </a:lnTo>
                    <a:lnTo>
                      <a:pt x="552" y="512"/>
                    </a:lnTo>
                    <a:lnTo>
                      <a:pt x="759" y="448"/>
                    </a:lnTo>
                    <a:lnTo>
                      <a:pt x="652" y="0"/>
                    </a:lnTo>
                    <a:lnTo>
                      <a:pt x="34" y="384"/>
                    </a:lnTo>
                    <a:lnTo>
                      <a:pt x="541" y="512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ṩḻîdè">
                <a:extLst>
                  <a:ext uri="{FF2B5EF4-FFF2-40B4-BE49-F238E27FC236}">
                    <a16:creationId xmlns="" xmlns:a16="http://schemas.microsoft.com/office/drawing/2014/main" id="{73612A95-F471-4816-B65A-ED8A69391247}"/>
                  </a:ext>
                </a:extLst>
              </p:cNvPr>
              <p:cNvSpPr/>
              <p:nvPr/>
            </p:nvSpPr>
            <p:spPr bwMode="auto">
              <a:xfrm>
                <a:off x="10140718" y="3695207"/>
                <a:ext cx="644335" cy="404097"/>
              </a:xfrm>
              <a:custGeom>
                <a:avLst/>
                <a:gdLst>
                  <a:gd name="T0" fmla="*/ 0 w 464"/>
                  <a:gd name="T1" fmla="*/ 0 h 291"/>
                  <a:gd name="T2" fmla="*/ 296 w 464"/>
                  <a:gd name="T3" fmla="*/ 291 h 291"/>
                  <a:gd name="T4" fmla="*/ 464 w 464"/>
                  <a:gd name="T5" fmla="*/ 95 h 291"/>
                  <a:gd name="T6" fmla="*/ 0 w 464"/>
                  <a:gd name="T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291">
                    <a:moveTo>
                      <a:pt x="0" y="0"/>
                    </a:moveTo>
                    <a:lnTo>
                      <a:pt x="296" y="291"/>
                    </a:lnTo>
                    <a:lnTo>
                      <a:pt x="464" y="9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ŝḷíḓè">
                <a:extLst>
                  <a:ext uri="{FF2B5EF4-FFF2-40B4-BE49-F238E27FC236}">
                    <a16:creationId xmlns="" xmlns:a16="http://schemas.microsoft.com/office/drawing/2014/main" id="{02A47BAA-03ED-46BB-A25E-D68FB9FC6117}"/>
                  </a:ext>
                </a:extLst>
              </p:cNvPr>
              <p:cNvSpPr/>
              <p:nvPr/>
            </p:nvSpPr>
            <p:spPr bwMode="auto">
              <a:xfrm>
                <a:off x="8192438" y="3728535"/>
                <a:ext cx="987332" cy="1591395"/>
              </a:xfrm>
              <a:custGeom>
                <a:avLst/>
                <a:gdLst>
                  <a:gd name="T0" fmla="*/ 711 w 711"/>
                  <a:gd name="T1" fmla="*/ 689 h 1146"/>
                  <a:gd name="T2" fmla="*/ 628 w 711"/>
                  <a:gd name="T3" fmla="*/ 1146 h 1146"/>
                  <a:gd name="T4" fmla="*/ 469 w 711"/>
                  <a:gd name="T5" fmla="*/ 533 h 1146"/>
                  <a:gd name="T6" fmla="*/ 280 w 711"/>
                  <a:gd name="T7" fmla="*/ 303 h 1146"/>
                  <a:gd name="T8" fmla="*/ 0 w 711"/>
                  <a:gd name="T9" fmla="*/ 452 h 1146"/>
                  <a:gd name="T10" fmla="*/ 344 w 711"/>
                  <a:gd name="T11" fmla="*/ 0 h 1146"/>
                  <a:gd name="T12" fmla="*/ 299 w 711"/>
                  <a:gd name="T13" fmla="*/ 291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1" h="1146">
                    <a:moveTo>
                      <a:pt x="711" y="689"/>
                    </a:moveTo>
                    <a:lnTo>
                      <a:pt x="628" y="1146"/>
                    </a:lnTo>
                    <a:lnTo>
                      <a:pt x="469" y="533"/>
                    </a:lnTo>
                    <a:lnTo>
                      <a:pt x="280" y="303"/>
                    </a:lnTo>
                    <a:lnTo>
                      <a:pt x="0" y="452"/>
                    </a:lnTo>
                    <a:lnTo>
                      <a:pt x="344" y="0"/>
                    </a:lnTo>
                    <a:lnTo>
                      <a:pt x="299" y="291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Sľîde">
                <a:extLst>
                  <a:ext uri="{FF2B5EF4-FFF2-40B4-BE49-F238E27FC236}">
                    <a16:creationId xmlns="" xmlns:a16="http://schemas.microsoft.com/office/drawing/2014/main" id="{D7A4C24F-F7C7-4FEF-A285-C3E422E1CC76}"/>
                  </a:ext>
                </a:extLst>
              </p:cNvPr>
              <p:cNvSpPr/>
              <p:nvPr/>
            </p:nvSpPr>
            <p:spPr bwMode="auto">
              <a:xfrm flipH="1" flipV="1">
                <a:off x="8735402" y="3728535"/>
                <a:ext cx="1010939" cy="6248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$ḷiďe">
                <a:extLst>
                  <a:ext uri="{FF2B5EF4-FFF2-40B4-BE49-F238E27FC236}">
                    <a16:creationId xmlns="" xmlns:a16="http://schemas.microsoft.com/office/drawing/2014/main" id="{A00FF0FD-4386-4658-9E92-9B363F23E0D4}"/>
                  </a:ext>
                </a:extLst>
              </p:cNvPr>
              <p:cNvSpPr/>
              <p:nvPr/>
            </p:nvSpPr>
            <p:spPr bwMode="auto">
              <a:xfrm flipH="1">
                <a:off x="10851709" y="3243895"/>
                <a:ext cx="411041" cy="66655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ṡļidé">
                <a:extLst>
                  <a:ext uri="{FF2B5EF4-FFF2-40B4-BE49-F238E27FC236}">
                    <a16:creationId xmlns="" xmlns:a16="http://schemas.microsoft.com/office/drawing/2014/main" id="{CC91B916-38DE-418E-9DB6-6761E86FA431}"/>
                  </a:ext>
                </a:extLst>
              </p:cNvPr>
              <p:cNvSpPr/>
              <p:nvPr/>
            </p:nvSpPr>
            <p:spPr bwMode="auto">
              <a:xfrm>
                <a:off x="10647576" y="3849347"/>
                <a:ext cx="240237" cy="1047043"/>
              </a:xfrm>
              <a:custGeom>
                <a:avLst/>
                <a:gdLst>
                  <a:gd name="T0" fmla="*/ 0 w 173"/>
                  <a:gd name="T1" fmla="*/ 754 h 754"/>
                  <a:gd name="T2" fmla="*/ 173 w 173"/>
                  <a:gd name="T3" fmla="*/ 308 h 754"/>
                  <a:gd name="T4" fmla="*/ 116 w 173"/>
                  <a:gd name="T5" fmla="*/ 0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3" h="754">
                    <a:moveTo>
                      <a:pt x="0" y="754"/>
                    </a:moveTo>
                    <a:lnTo>
                      <a:pt x="173" y="308"/>
                    </a:lnTo>
                    <a:lnTo>
                      <a:pt x="116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ŝľíḑe">
                <a:extLst>
                  <a:ext uri="{FF2B5EF4-FFF2-40B4-BE49-F238E27FC236}">
                    <a16:creationId xmlns="" xmlns:a16="http://schemas.microsoft.com/office/drawing/2014/main" id="{CC4E8FA0-4BC1-455A-9204-79129A4EF7E8}"/>
                  </a:ext>
                </a:extLst>
              </p:cNvPr>
              <p:cNvSpPr/>
              <p:nvPr/>
            </p:nvSpPr>
            <p:spPr bwMode="auto">
              <a:xfrm flipH="1" flipV="1">
                <a:off x="10887813" y="4277052"/>
                <a:ext cx="374937" cy="230516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Sļíďè">
                <a:extLst>
                  <a:ext uri="{FF2B5EF4-FFF2-40B4-BE49-F238E27FC236}">
                    <a16:creationId xmlns="" xmlns:a16="http://schemas.microsoft.com/office/drawing/2014/main" id="{254683E3-1807-43A2-9A4C-5FA3F8B2C01E}"/>
                  </a:ext>
                </a:extLst>
              </p:cNvPr>
              <p:cNvSpPr/>
              <p:nvPr/>
            </p:nvSpPr>
            <p:spPr bwMode="auto">
              <a:xfrm>
                <a:off x="10561480" y="4122912"/>
                <a:ext cx="59712" cy="77347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šlíďê">
                <a:extLst>
                  <a:ext uri="{FF2B5EF4-FFF2-40B4-BE49-F238E27FC236}">
                    <a16:creationId xmlns="" xmlns:a16="http://schemas.microsoft.com/office/drawing/2014/main" id="{9F63830C-E3F5-461F-8079-E244DEAC61A7}"/>
                  </a:ext>
                </a:extLst>
              </p:cNvPr>
              <p:cNvSpPr/>
              <p:nvPr/>
            </p:nvSpPr>
            <p:spPr bwMode="auto">
              <a:xfrm flipH="1">
                <a:off x="9028407" y="4896391"/>
                <a:ext cx="697104" cy="42353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śļiḓé">
                <a:extLst>
                  <a:ext uri="{FF2B5EF4-FFF2-40B4-BE49-F238E27FC236}">
                    <a16:creationId xmlns="" xmlns:a16="http://schemas.microsoft.com/office/drawing/2014/main" id="{4D980191-C2AB-4AE5-9C1E-8B33F2050F41}"/>
                  </a:ext>
                </a:extLst>
              </p:cNvPr>
              <p:cNvSpPr/>
              <p:nvPr/>
            </p:nvSpPr>
            <p:spPr bwMode="auto">
              <a:xfrm flipH="1">
                <a:off x="9660244" y="3159187"/>
                <a:ext cx="377714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ŝľîḋé">
                <a:extLst>
                  <a:ext uri="{FF2B5EF4-FFF2-40B4-BE49-F238E27FC236}">
                    <a16:creationId xmlns="" xmlns:a16="http://schemas.microsoft.com/office/drawing/2014/main" id="{4E84E87A-0CAF-41EA-89A7-574E0922CFD1}"/>
                  </a:ext>
                </a:extLst>
              </p:cNvPr>
              <p:cNvSpPr/>
              <p:nvPr/>
            </p:nvSpPr>
            <p:spPr bwMode="auto">
              <a:xfrm flipH="1">
                <a:off x="9778279" y="3675766"/>
                <a:ext cx="259678" cy="81931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ṡļiďe">
                <a:extLst>
                  <a:ext uri="{FF2B5EF4-FFF2-40B4-BE49-F238E27FC236}">
                    <a16:creationId xmlns="" xmlns:a16="http://schemas.microsoft.com/office/drawing/2014/main" id="{8AB2E98B-FCA6-4ADA-8079-149DCCFEBAB0}"/>
                  </a:ext>
                </a:extLst>
              </p:cNvPr>
              <p:cNvSpPr/>
              <p:nvPr/>
            </p:nvSpPr>
            <p:spPr bwMode="auto">
              <a:xfrm>
                <a:off x="10084177" y="2428110"/>
                <a:ext cx="112481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sļíďe">
                <a:extLst>
                  <a:ext uri="{FF2B5EF4-FFF2-40B4-BE49-F238E27FC236}">
                    <a16:creationId xmlns="" xmlns:a16="http://schemas.microsoft.com/office/drawing/2014/main" id="{1A426019-7607-4A46-8306-9F14D86B534B}"/>
                  </a:ext>
                </a:extLst>
              </p:cNvPr>
              <p:cNvSpPr/>
              <p:nvPr/>
            </p:nvSpPr>
            <p:spPr bwMode="auto">
              <a:xfrm>
                <a:off x="10835438" y="3247415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ŝliďe">
                <a:extLst>
                  <a:ext uri="{FF2B5EF4-FFF2-40B4-BE49-F238E27FC236}">
                    <a16:creationId xmlns="" xmlns:a16="http://schemas.microsoft.com/office/drawing/2014/main" id="{5826ABE7-5863-4DC5-A842-67C0A09127ED}"/>
                  </a:ext>
                </a:extLst>
              </p:cNvPr>
              <p:cNvSpPr/>
              <p:nvPr/>
            </p:nvSpPr>
            <p:spPr bwMode="auto">
              <a:xfrm>
                <a:off x="10436895" y="3396000"/>
                <a:ext cx="111093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şļîḑê">
                <a:extLst>
                  <a:ext uri="{FF2B5EF4-FFF2-40B4-BE49-F238E27FC236}">
                    <a16:creationId xmlns="" xmlns:a16="http://schemas.microsoft.com/office/drawing/2014/main" id="{A9B3954C-5179-437D-B465-213461AF6D15}"/>
                  </a:ext>
                </a:extLst>
              </p:cNvPr>
              <p:cNvSpPr/>
              <p:nvPr/>
            </p:nvSpPr>
            <p:spPr bwMode="auto">
              <a:xfrm>
                <a:off x="9985583" y="3119659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ṡ1îḋê">
                <a:extLst>
                  <a:ext uri="{FF2B5EF4-FFF2-40B4-BE49-F238E27FC236}">
                    <a16:creationId xmlns="" xmlns:a16="http://schemas.microsoft.com/office/drawing/2014/main" id="{FDB8CE7D-BDAF-45DC-9D39-0D630052B8FA}"/>
                  </a:ext>
                </a:extLst>
              </p:cNvPr>
              <p:cNvSpPr/>
              <p:nvPr/>
            </p:nvSpPr>
            <p:spPr bwMode="auto">
              <a:xfrm>
                <a:off x="9394016" y="3809819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sḻïḑè">
                <a:extLst>
                  <a:ext uri="{FF2B5EF4-FFF2-40B4-BE49-F238E27FC236}">
                    <a16:creationId xmlns="" xmlns:a16="http://schemas.microsoft.com/office/drawing/2014/main" id="{0096E67B-4521-415E-965E-BD50F1FBF386}"/>
                  </a:ext>
                </a:extLst>
              </p:cNvPr>
              <p:cNvSpPr/>
              <p:nvPr/>
            </p:nvSpPr>
            <p:spPr bwMode="auto">
              <a:xfrm>
                <a:off x="8841333" y="3184925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S1iḑé">
                <a:extLst>
                  <a:ext uri="{FF2B5EF4-FFF2-40B4-BE49-F238E27FC236}">
                    <a16:creationId xmlns="" xmlns:a16="http://schemas.microsoft.com/office/drawing/2014/main" id="{DF00364D-3F10-4A51-BEA7-79ED2B0DBB24}"/>
                  </a:ext>
                </a:extLst>
              </p:cNvPr>
              <p:cNvSpPr/>
              <p:nvPr/>
            </p:nvSpPr>
            <p:spPr bwMode="auto">
              <a:xfrm>
                <a:off x="8548327" y="4095882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Sľîḑe">
                <a:extLst>
                  <a:ext uri="{FF2B5EF4-FFF2-40B4-BE49-F238E27FC236}">
                    <a16:creationId xmlns="" xmlns:a16="http://schemas.microsoft.com/office/drawing/2014/main" id="{AAB492A6-7B41-45ED-984B-C14234983AFA}"/>
                  </a:ext>
                </a:extLst>
              </p:cNvPr>
              <p:cNvSpPr/>
              <p:nvPr/>
            </p:nvSpPr>
            <p:spPr bwMode="auto">
              <a:xfrm>
                <a:off x="9113509" y="4606905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ŝḷíḓè">
                <a:extLst>
                  <a:ext uri="{FF2B5EF4-FFF2-40B4-BE49-F238E27FC236}">
                    <a16:creationId xmlns="" xmlns:a16="http://schemas.microsoft.com/office/drawing/2014/main" id="{1E22B2B6-8550-4702-B3C3-C6EAA860719F}"/>
                  </a:ext>
                </a:extLst>
              </p:cNvPr>
              <p:cNvSpPr/>
              <p:nvPr/>
            </p:nvSpPr>
            <p:spPr bwMode="auto">
              <a:xfrm>
                <a:off x="10041129" y="4225026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$ḷïdé">
                <a:extLst>
                  <a:ext uri="{FF2B5EF4-FFF2-40B4-BE49-F238E27FC236}">
                    <a16:creationId xmlns="" xmlns:a16="http://schemas.microsoft.com/office/drawing/2014/main" id="{B63128F3-20D9-456A-B770-41D012394CE5}"/>
                  </a:ext>
                </a:extLst>
              </p:cNvPr>
              <p:cNvSpPr/>
              <p:nvPr/>
            </p:nvSpPr>
            <p:spPr bwMode="auto">
              <a:xfrm>
                <a:off x="10492441" y="4063943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śḷîḓê">
                <a:extLst>
                  <a:ext uri="{FF2B5EF4-FFF2-40B4-BE49-F238E27FC236}">
                    <a16:creationId xmlns="" xmlns:a16="http://schemas.microsoft.com/office/drawing/2014/main" id="{5D2B4A34-F699-4643-B4DB-A3E4C86845C6}"/>
                  </a:ext>
                </a:extLst>
              </p:cNvPr>
              <p:cNvSpPr/>
              <p:nvPr/>
            </p:nvSpPr>
            <p:spPr bwMode="auto">
              <a:xfrm>
                <a:off x="10835438" y="4225026"/>
                <a:ext cx="111093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ŝ1ïḍê">
                <a:extLst>
                  <a:ext uri="{FF2B5EF4-FFF2-40B4-BE49-F238E27FC236}">
                    <a16:creationId xmlns="" xmlns:a16="http://schemas.microsoft.com/office/drawing/2014/main" id="{845C866C-4BF7-4AD7-84E2-43140343DBE4}"/>
                  </a:ext>
                </a:extLst>
              </p:cNvPr>
              <p:cNvSpPr/>
              <p:nvPr/>
            </p:nvSpPr>
            <p:spPr bwMode="auto">
              <a:xfrm>
                <a:off x="9689405" y="4839456"/>
                <a:ext cx="112481" cy="112481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2700" cap="flat" cmpd="sng" algn="ctr">
                <a:solidFill>
                  <a:schemeClr val="bg1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4" name="ïṡļîḋè">
                <a:extLst>
                  <a:ext uri="{FF2B5EF4-FFF2-40B4-BE49-F238E27FC236}">
                    <a16:creationId xmlns="" xmlns:a16="http://schemas.microsoft.com/office/drawing/2014/main" id="{6FADCFC2-C81C-4111-AC35-71C7A360BCAD}"/>
                  </a:ext>
                </a:extLst>
              </p:cNvPr>
              <p:cNvGrpSpPr/>
              <p:nvPr/>
            </p:nvGrpSpPr>
            <p:grpSpPr>
              <a:xfrm>
                <a:off x="8577077" y="2557054"/>
                <a:ext cx="1992389" cy="2081876"/>
                <a:chOff x="4707152" y="2248023"/>
                <a:chExt cx="2414023" cy="2522443"/>
              </a:xfrm>
            </p:grpSpPr>
            <p:grpSp>
              <p:nvGrpSpPr>
                <p:cNvPr id="92" name="íṡlîďé">
                  <a:extLst>
                    <a:ext uri="{FF2B5EF4-FFF2-40B4-BE49-F238E27FC236}">
                      <a16:creationId xmlns="" xmlns:a16="http://schemas.microsoft.com/office/drawing/2014/main" id="{9431B578-F80A-4D23-8E3A-FC9BE656D174}"/>
                    </a:ext>
                  </a:extLst>
                </p:cNvPr>
                <p:cNvGrpSpPr/>
                <p:nvPr/>
              </p:nvGrpSpPr>
              <p:grpSpPr>
                <a:xfrm>
                  <a:off x="6792726" y="2408141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5" name="iṧľïḋé">
                    <a:extLst>
                      <a:ext uri="{FF2B5EF4-FFF2-40B4-BE49-F238E27FC236}">
                        <a16:creationId xmlns="" xmlns:a16="http://schemas.microsoft.com/office/drawing/2014/main" id="{03FD500E-09F1-4C73-977E-60DA011629C2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6" name="íṩḷïḋé">
                    <a:extLst>
                      <a:ext uri="{FF2B5EF4-FFF2-40B4-BE49-F238E27FC236}">
                        <a16:creationId xmlns="" xmlns:a16="http://schemas.microsoft.com/office/drawing/2014/main" id="{F60710B3-25C4-4CE6-84EA-0AB1C6F1CC1F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3" name="í$ľíḓè">
                  <a:extLst>
                    <a:ext uri="{FF2B5EF4-FFF2-40B4-BE49-F238E27FC236}">
                      <a16:creationId xmlns="" xmlns:a16="http://schemas.microsoft.com/office/drawing/2014/main" id="{CE01F1C1-2CA6-400B-962A-EAB6DEBF9D6E}"/>
                    </a:ext>
                  </a:extLst>
                </p:cNvPr>
                <p:cNvGrpSpPr/>
                <p:nvPr/>
              </p:nvGrpSpPr>
              <p:grpSpPr>
                <a:xfrm>
                  <a:off x="5832354" y="2796766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3" name="iśľîḓè">
                    <a:extLst>
                      <a:ext uri="{FF2B5EF4-FFF2-40B4-BE49-F238E27FC236}">
                        <a16:creationId xmlns="" xmlns:a16="http://schemas.microsoft.com/office/drawing/2014/main" id="{6293184E-4EA5-43E8-A07E-18D409CC74C0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4" name="îş1íḋè">
                    <a:extLst>
                      <a:ext uri="{FF2B5EF4-FFF2-40B4-BE49-F238E27FC236}">
                        <a16:creationId xmlns="" xmlns:a16="http://schemas.microsoft.com/office/drawing/2014/main" id="{A16891DB-009C-4990-B9FD-186C193C5DA6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4" name="ïṥ1ïḑè">
                  <a:extLst>
                    <a:ext uri="{FF2B5EF4-FFF2-40B4-BE49-F238E27FC236}">
                      <a16:creationId xmlns="" xmlns:a16="http://schemas.microsoft.com/office/drawing/2014/main" id="{B2567F76-94E4-4BA4-8725-8D4A4E689E7E}"/>
                    </a:ext>
                  </a:extLst>
                </p:cNvPr>
                <p:cNvGrpSpPr/>
                <p:nvPr/>
              </p:nvGrpSpPr>
              <p:grpSpPr>
                <a:xfrm>
                  <a:off x="4707152" y="3462362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1" name="ïŝlîḍê">
                    <a:extLst>
                      <a:ext uri="{FF2B5EF4-FFF2-40B4-BE49-F238E27FC236}">
                        <a16:creationId xmlns="" xmlns:a16="http://schemas.microsoft.com/office/drawing/2014/main" id="{D3DC3F43-14F1-49D3-A589-963013BA67E6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2" name="ïṥlïḋe">
                    <a:extLst>
                      <a:ext uri="{FF2B5EF4-FFF2-40B4-BE49-F238E27FC236}">
                        <a16:creationId xmlns="" xmlns:a16="http://schemas.microsoft.com/office/drawing/2014/main" id="{62511820-8A51-42D2-AB4F-05019EF7C390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5" name="iṡḷiḑè">
                  <a:extLst>
                    <a:ext uri="{FF2B5EF4-FFF2-40B4-BE49-F238E27FC236}">
                      <a16:creationId xmlns="" xmlns:a16="http://schemas.microsoft.com/office/drawing/2014/main" id="{1E941577-AF6A-4DA3-B557-0F5616EAB5B0}"/>
                    </a:ext>
                  </a:extLst>
                </p:cNvPr>
                <p:cNvGrpSpPr/>
                <p:nvPr/>
              </p:nvGrpSpPr>
              <p:grpSpPr>
                <a:xfrm>
                  <a:off x="5940643" y="4439912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99" name="ïṡ1iḑé">
                    <a:extLst>
                      <a:ext uri="{FF2B5EF4-FFF2-40B4-BE49-F238E27FC236}">
                        <a16:creationId xmlns="" xmlns:a16="http://schemas.microsoft.com/office/drawing/2014/main" id="{47A06C14-66EC-46D4-8647-B5B4284D3C9D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ïS1iḑé">
                    <a:extLst>
                      <a:ext uri="{FF2B5EF4-FFF2-40B4-BE49-F238E27FC236}">
                        <a16:creationId xmlns="" xmlns:a16="http://schemas.microsoft.com/office/drawing/2014/main" id="{1A6D39D9-D71B-41C6-A065-488683D63F03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6" name="işḷíḑe">
                  <a:extLst>
                    <a:ext uri="{FF2B5EF4-FFF2-40B4-BE49-F238E27FC236}">
                      <a16:creationId xmlns="" xmlns:a16="http://schemas.microsoft.com/office/drawing/2014/main" id="{03C31EDF-1C72-47D1-84AD-37957AA1565A}"/>
                    </a:ext>
                  </a:extLst>
                </p:cNvPr>
                <p:cNvGrpSpPr/>
                <p:nvPr/>
              </p:nvGrpSpPr>
              <p:grpSpPr>
                <a:xfrm>
                  <a:off x="5995533" y="2248023"/>
                  <a:ext cx="206943" cy="208270"/>
                  <a:chOff x="4149281" y="1887719"/>
                  <a:chExt cx="224837" cy="226650"/>
                </a:xfrm>
              </p:grpSpPr>
              <p:sp>
                <p:nvSpPr>
                  <p:cNvPr id="97" name="íṥḻîdè">
                    <a:extLst>
                      <a:ext uri="{FF2B5EF4-FFF2-40B4-BE49-F238E27FC236}">
                        <a16:creationId xmlns="" xmlns:a16="http://schemas.microsoft.com/office/drawing/2014/main" id="{08A5DACA-8B9D-413A-9297-E0A688290378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ïṣļiḓè">
                    <a:extLst>
                      <a:ext uri="{FF2B5EF4-FFF2-40B4-BE49-F238E27FC236}">
                        <a16:creationId xmlns="" xmlns:a16="http://schemas.microsoft.com/office/drawing/2014/main" id="{30D0BE86-1F0F-477C-8408-04EBA325BFED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45" name="işlidè">
                <a:extLst>
                  <a:ext uri="{FF2B5EF4-FFF2-40B4-BE49-F238E27FC236}">
                    <a16:creationId xmlns="" xmlns:a16="http://schemas.microsoft.com/office/drawing/2014/main" id="{C3FF4D4C-76D4-4964-8491-E606162619AB}"/>
                  </a:ext>
                </a:extLst>
              </p:cNvPr>
              <p:cNvGrpSpPr/>
              <p:nvPr/>
            </p:nvGrpSpPr>
            <p:grpSpPr>
              <a:xfrm>
                <a:off x="9960748" y="3515891"/>
                <a:ext cx="271082" cy="272819"/>
                <a:chOff x="4149281" y="1887719"/>
                <a:chExt cx="224837" cy="226650"/>
              </a:xfrm>
            </p:grpSpPr>
            <p:sp>
              <p:nvSpPr>
                <p:cNvPr id="90" name="íŝ1ïdé">
                  <a:extLst>
                    <a:ext uri="{FF2B5EF4-FFF2-40B4-BE49-F238E27FC236}">
                      <a16:creationId xmlns="" xmlns:a16="http://schemas.microsoft.com/office/drawing/2014/main" id="{4204FB08-65EA-4787-A22F-B54E5B53A386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ís1íḓè">
                  <a:extLst>
                    <a:ext uri="{FF2B5EF4-FFF2-40B4-BE49-F238E27FC236}">
                      <a16:creationId xmlns="" xmlns:a16="http://schemas.microsoft.com/office/drawing/2014/main" id="{021057FD-3CE6-4A69-BABA-3F44B3B2C73F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6" name="iślîḑé">
                <a:extLst>
                  <a:ext uri="{FF2B5EF4-FFF2-40B4-BE49-F238E27FC236}">
                    <a16:creationId xmlns="" xmlns:a16="http://schemas.microsoft.com/office/drawing/2014/main" id="{0E4504AD-1E13-46A8-B9E8-AE43A153EC37}"/>
                  </a:ext>
                </a:extLst>
              </p:cNvPr>
              <p:cNvGrpSpPr/>
              <p:nvPr/>
            </p:nvGrpSpPr>
            <p:grpSpPr>
              <a:xfrm>
                <a:off x="9630783" y="3693124"/>
                <a:ext cx="170798" cy="171893"/>
                <a:chOff x="4149281" y="1887719"/>
                <a:chExt cx="224837" cy="226650"/>
              </a:xfrm>
            </p:grpSpPr>
            <p:sp>
              <p:nvSpPr>
                <p:cNvPr id="88" name="íṥľíḓe">
                  <a:extLst>
                    <a:ext uri="{FF2B5EF4-FFF2-40B4-BE49-F238E27FC236}">
                      <a16:creationId xmlns="" xmlns:a16="http://schemas.microsoft.com/office/drawing/2014/main" id="{6F900410-3DD4-4382-A458-0D8D436689A8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iṧ1îḋê">
                  <a:extLst>
                    <a:ext uri="{FF2B5EF4-FFF2-40B4-BE49-F238E27FC236}">
                      <a16:creationId xmlns="" xmlns:a16="http://schemas.microsoft.com/office/drawing/2014/main" id="{DBC805E8-AF44-4E99-B931-D5A748EEEF31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7" name="ïṥḷíḋé">
                <a:extLst>
                  <a:ext uri="{FF2B5EF4-FFF2-40B4-BE49-F238E27FC236}">
                    <a16:creationId xmlns="" xmlns:a16="http://schemas.microsoft.com/office/drawing/2014/main" id="{5A7B54CD-C855-4F7B-971A-F3172C348A80}"/>
                  </a:ext>
                </a:extLst>
              </p:cNvPr>
              <p:cNvGrpSpPr/>
              <p:nvPr/>
            </p:nvGrpSpPr>
            <p:grpSpPr>
              <a:xfrm>
                <a:off x="10720278" y="3714243"/>
                <a:ext cx="187879" cy="189083"/>
                <a:chOff x="4149281" y="1887719"/>
                <a:chExt cx="224837" cy="226650"/>
              </a:xfrm>
            </p:grpSpPr>
            <p:sp>
              <p:nvSpPr>
                <p:cNvPr id="86" name="ïśľïdé">
                  <a:extLst>
                    <a:ext uri="{FF2B5EF4-FFF2-40B4-BE49-F238E27FC236}">
                      <a16:creationId xmlns="" xmlns:a16="http://schemas.microsoft.com/office/drawing/2014/main" id="{B541B4A9-90C1-4C3D-B0F9-EA472A001436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íṧļîḓê">
                  <a:extLst>
                    <a:ext uri="{FF2B5EF4-FFF2-40B4-BE49-F238E27FC236}">
                      <a16:creationId xmlns="" xmlns:a16="http://schemas.microsoft.com/office/drawing/2014/main" id="{44A656E3-EA15-4CBA-8123-37DF6D26AE54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8" name="íSḷíḋê">
                <a:extLst>
                  <a:ext uri="{FF2B5EF4-FFF2-40B4-BE49-F238E27FC236}">
                    <a16:creationId xmlns="" xmlns:a16="http://schemas.microsoft.com/office/drawing/2014/main" id="{01D65B38-AC57-4338-9E04-04E71121B66F}"/>
                  </a:ext>
                </a:extLst>
              </p:cNvPr>
              <p:cNvGrpSpPr/>
              <p:nvPr/>
            </p:nvGrpSpPr>
            <p:grpSpPr>
              <a:xfrm>
                <a:off x="8064407" y="4282751"/>
                <a:ext cx="206666" cy="207992"/>
                <a:chOff x="4149281" y="1887719"/>
                <a:chExt cx="224837" cy="226650"/>
              </a:xfrm>
            </p:grpSpPr>
            <p:sp>
              <p:nvSpPr>
                <p:cNvPr id="84" name="íş1íďè">
                  <a:extLst>
                    <a:ext uri="{FF2B5EF4-FFF2-40B4-BE49-F238E27FC236}">
                      <a16:creationId xmlns="" xmlns:a16="http://schemas.microsoft.com/office/drawing/2014/main" id="{0ACF438F-FAFC-47A9-8A67-5D43C82FF369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îSḻîḍé">
                  <a:extLst>
                    <a:ext uri="{FF2B5EF4-FFF2-40B4-BE49-F238E27FC236}">
                      <a16:creationId xmlns="" xmlns:a16="http://schemas.microsoft.com/office/drawing/2014/main" id="{A8A01A2D-C224-49E4-AE57-343D6D9F7761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9" name="îṡḷïḍe">
                <a:extLst>
                  <a:ext uri="{FF2B5EF4-FFF2-40B4-BE49-F238E27FC236}">
                    <a16:creationId xmlns="" xmlns:a16="http://schemas.microsoft.com/office/drawing/2014/main" id="{135AB6C5-F775-4158-946A-F4143F53EE7B}"/>
                  </a:ext>
                </a:extLst>
              </p:cNvPr>
              <p:cNvGrpSpPr/>
              <p:nvPr/>
            </p:nvGrpSpPr>
            <p:grpSpPr>
              <a:xfrm>
                <a:off x="8955070" y="5174890"/>
                <a:ext cx="206666" cy="207992"/>
                <a:chOff x="4149281" y="1887719"/>
                <a:chExt cx="224837" cy="226650"/>
              </a:xfrm>
            </p:grpSpPr>
            <p:sp>
              <p:nvSpPr>
                <p:cNvPr id="82" name="iṡḻíďe">
                  <a:extLst>
                    <a:ext uri="{FF2B5EF4-FFF2-40B4-BE49-F238E27FC236}">
                      <a16:creationId xmlns="" xmlns:a16="http://schemas.microsoft.com/office/drawing/2014/main" id="{D92D1C6B-DEB1-449C-A216-E6BD788ABE57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íṣľíďé">
                  <a:extLst>
                    <a:ext uri="{FF2B5EF4-FFF2-40B4-BE49-F238E27FC236}">
                      <a16:creationId xmlns="" xmlns:a16="http://schemas.microsoft.com/office/drawing/2014/main" id="{562BAF7F-A9CA-4038-A6D5-441FB89C7DF0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0" name="ïSļíḍê">
                <a:extLst>
                  <a:ext uri="{FF2B5EF4-FFF2-40B4-BE49-F238E27FC236}">
                    <a16:creationId xmlns="" xmlns:a16="http://schemas.microsoft.com/office/drawing/2014/main" id="{CF11E7C1-1EC9-4AA3-9BB1-341317891939}"/>
                  </a:ext>
                </a:extLst>
              </p:cNvPr>
              <p:cNvGrpSpPr/>
              <p:nvPr/>
            </p:nvGrpSpPr>
            <p:grpSpPr>
              <a:xfrm>
                <a:off x="10292880" y="5137384"/>
                <a:ext cx="206666" cy="207992"/>
                <a:chOff x="4149281" y="1887719"/>
                <a:chExt cx="224837" cy="226650"/>
              </a:xfrm>
            </p:grpSpPr>
            <p:sp>
              <p:nvSpPr>
                <p:cNvPr id="80" name="íṩ1íďê">
                  <a:extLst>
                    <a:ext uri="{FF2B5EF4-FFF2-40B4-BE49-F238E27FC236}">
                      <a16:creationId xmlns="" xmlns:a16="http://schemas.microsoft.com/office/drawing/2014/main" id="{A9CE21FF-E025-4331-857F-B73D32477FD4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ïŝḷîďê">
                  <a:extLst>
                    <a:ext uri="{FF2B5EF4-FFF2-40B4-BE49-F238E27FC236}">
                      <a16:creationId xmlns="" xmlns:a16="http://schemas.microsoft.com/office/drawing/2014/main" id="{4B283DD9-74C2-4341-B232-D9300806C879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1" name="iŝľïḑè">
                <a:extLst>
                  <a:ext uri="{FF2B5EF4-FFF2-40B4-BE49-F238E27FC236}">
                    <a16:creationId xmlns="" xmlns:a16="http://schemas.microsoft.com/office/drawing/2014/main" id="{B6D8516E-F14A-4AEC-B094-949845B3E896}"/>
                  </a:ext>
                </a:extLst>
              </p:cNvPr>
              <p:cNvGrpSpPr/>
              <p:nvPr/>
            </p:nvGrpSpPr>
            <p:grpSpPr>
              <a:xfrm>
                <a:off x="11174118" y="4385234"/>
                <a:ext cx="206666" cy="207992"/>
                <a:chOff x="4149281" y="1887719"/>
                <a:chExt cx="224837" cy="226650"/>
              </a:xfrm>
            </p:grpSpPr>
            <p:sp>
              <p:nvSpPr>
                <p:cNvPr id="78" name="išḻîḋè">
                  <a:extLst>
                    <a:ext uri="{FF2B5EF4-FFF2-40B4-BE49-F238E27FC236}">
                      <a16:creationId xmlns="" xmlns:a16="http://schemas.microsoft.com/office/drawing/2014/main" id="{DC8A077B-FE71-49A6-9486-17BE470188E5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ïṩḻïďé">
                  <a:extLst>
                    <a:ext uri="{FF2B5EF4-FFF2-40B4-BE49-F238E27FC236}">
                      <a16:creationId xmlns="" xmlns:a16="http://schemas.microsoft.com/office/drawing/2014/main" id="{1EEA4845-B84B-4387-9019-0A8C331CD14C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2" name="îsḻíḋe">
                <a:extLst>
                  <a:ext uri="{FF2B5EF4-FFF2-40B4-BE49-F238E27FC236}">
                    <a16:creationId xmlns="" xmlns:a16="http://schemas.microsoft.com/office/drawing/2014/main" id="{CC33A260-39D2-4BA1-A8A8-87593B673F86}"/>
                  </a:ext>
                </a:extLst>
              </p:cNvPr>
              <p:cNvSpPr/>
              <p:nvPr/>
            </p:nvSpPr>
            <p:spPr>
              <a:xfrm>
                <a:off x="11213087" y="3145365"/>
                <a:ext cx="227333" cy="22879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3" name="ïṣḻiḋe">
                <a:extLst>
                  <a:ext uri="{FF2B5EF4-FFF2-40B4-BE49-F238E27FC236}">
                    <a16:creationId xmlns="" xmlns:a16="http://schemas.microsoft.com/office/drawing/2014/main" id="{ADEFC5BE-6E44-45B0-BC45-D31F6BF73880}"/>
                  </a:ext>
                </a:extLst>
              </p:cNvPr>
              <p:cNvGrpSpPr/>
              <p:nvPr/>
            </p:nvGrpSpPr>
            <p:grpSpPr>
              <a:xfrm>
                <a:off x="10849339" y="2499297"/>
                <a:ext cx="170798" cy="171894"/>
                <a:chOff x="4149281" y="1887719"/>
                <a:chExt cx="224837" cy="226650"/>
              </a:xfrm>
            </p:grpSpPr>
            <p:sp>
              <p:nvSpPr>
                <p:cNvPr id="76" name="í$1ídè">
                  <a:extLst>
                    <a:ext uri="{FF2B5EF4-FFF2-40B4-BE49-F238E27FC236}">
                      <a16:creationId xmlns="" xmlns:a16="http://schemas.microsoft.com/office/drawing/2014/main" id="{C17D6B83-B9B5-40B3-9727-A90FB273567B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ís1ïḓé">
                  <a:extLst>
                    <a:ext uri="{FF2B5EF4-FFF2-40B4-BE49-F238E27FC236}">
                      <a16:creationId xmlns="" xmlns:a16="http://schemas.microsoft.com/office/drawing/2014/main" id="{C9FE8193-D2BF-4235-991F-6DA87444F8D6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4" name="îṧḷidé">
                <a:extLst>
                  <a:ext uri="{FF2B5EF4-FFF2-40B4-BE49-F238E27FC236}">
                    <a16:creationId xmlns="" xmlns:a16="http://schemas.microsoft.com/office/drawing/2014/main" id="{4C20838A-1F3E-4653-8EEF-03AAFAFE4A5C}"/>
                  </a:ext>
                </a:extLst>
              </p:cNvPr>
              <p:cNvGrpSpPr/>
              <p:nvPr/>
            </p:nvGrpSpPr>
            <p:grpSpPr>
              <a:xfrm>
                <a:off x="10199623" y="2101555"/>
                <a:ext cx="170798" cy="171894"/>
                <a:chOff x="4149281" y="1887719"/>
                <a:chExt cx="224837" cy="226650"/>
              </a:xfrm>
            </p:grpSpPr>
            <p:sp>
              <p:nvSpPr>
                <p:cNvPr id="74" name="ïṩľiḋe">
                  <a:extLst>
                    <a:ext uri="{FF2B5EF4-FFF2-40B4-BE49-F238E27FC236}">
                      <a16:creationId xmlns="" xmlns:a16="http://schemas.microsoft.com/office/drawing/2014/main" id="{CC6A7145-59A5-4D79-8BDA-A4EC0C99E8AB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iṣľiḋè">
                  <a:extLst>
                    <a:ext uri="{FF2B5EF4-FFF2-40B4-BE49-F238E27FC236}">
                      <a16:creationId xmlns="" xmlns:a16="http://schemas.microsoft.com/office/drawing/2014/main" id="{C28B346A-E982-4A7C-8F75-659F061E9878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5" name="íšļíḑé">
                <a:extLst>
                  <a:ext uri="{FF2B5EF4-FFF2-40B4-BE49-F238E27FC236}">
                    <a16:creationId xmlns="" xmlns:a16="http://schemas.microsoft.com/office/drawing/2014/main" id="{12ADC6D1-097C-4C2A-B7C1-21AA974EE90A}"/>
                  </a:ext>
                </a:extLst>
              </p:cNvPr>
              <p:cNvGrpSpPr/>
              <p:nvPr/>
            </p:nvGrpSpPr>
            <p:grpSpPr>
              <a:xfrm>
                <a:off x="9344445" y="1991998"/>
                <a:ext cx="170798" cy="171894"/>
                <a:chOff x="4149281" y="1887719"/>
                <a:chExt cx="224837" cy="226650"/>
              </a:xfrm>
            </p:grpSpPr>
            <p:sp>
              <p:nvSpPr>
                <p:cNvPr id="72" name="ïṩļíḑê">
                  <a:extLst>
                    <a:ext uri="{FF2B5EF4-FFF2-40B4-BE49-F238E27FC236}">
                      <a16:creationId xmlns="" xmlns:a16="http://schemas.microsoft.com/office/drawing/2014/main" id="{83A8E39A-2BC4-479F-BFD5-B5C00AD814DA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iśľîdê">
                  <a:extLst>
                    <a:ext uri="{FF2B5EF4-FFF2-40B4-BE49-F238E27FC236}">
                      <a16:creationId xmlns="" xmlns:a16="http://schemas.microsoft.com/office/drawing/2014/main" id="{D2E51CAE-8A2D-4067-B054-FC05C6583DE8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6" name="îṡḻíḓè">
                <a:extLst>
                  <a:ext uri="{FF2B5EF4-FFF2-40B4-BE49-F238E27FC236}">
                    <a16:creationId xmlns="" xmlns:a16="http://schemas.microsoft.com/office/drawing/2014/main" id="{1D24D7CF-07A8-4F6F-92A0-185269B6ED99}"/>
                  </a:ext>
                </a:extLst>
              </p:cNvPr>
              <p:cNvGrpSpPr/>
              <p:nvPr/>
            </p:nvGrpSpPr>
            <p:grpSpPr>
              <a:xfrm>
                <a:off x="8284829" y="2625930"/>
                <a:ext cx="181307" cy="182470"/>
                <a:chOff x="4149281" y="1887719"/>
                <a:chExt cx="224837" cy="226650"/>
              </a:xfrm>
            </p:grpSpPr>
            <p:sp>
              <p:nvSpPr>
                <p:cNvPr id="70" name="îšḷíḋe">
                  <a:extLst>
                    <a:ext uri="{FF2B5EF4-FFF2-40B4-BE49-F238E27FC236}">
                      <a16:creationId xmlns="" xmlns:a16="http://schemas.microsoft.com/office/drawing/2014/main" id="{CBCFAE9E-038E-4467-B2C2-EB6142BDCBB4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iSļiďè">
                  <a:extLst>
                    <a:ext uri="{FF2B5EF4-FFF2-40B4-BE49-F238E27FC236}">
                      <a16:creationId xmlns="" xmlns:a16="http://schemas.microsoft.com/office/drawing/2014/main" id="{6377F155-3AB9-4982-9A63-D991CCF2816D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7" name="íṣḻïḋé">
                <a:extLst>
                  <a:ext uri="{FF2B5EF4-FFF2-40B4-BE49-F238E27FC236}">
                    <a16:creationId xmlns="" xmlns:a16="http://schemas.microsoft.com/office/drawing/2014/main" id="{A701A1EB-4DD3-412C-8948-29DCCC72A57F}"/>
                  </a:ext>
                </a:extLst>
              </p:cNvPr>
              <p:cNvSpPr/>
              <p:nvPr/>
            </p:nvSpPr>
            <p:spPr>
              <a:xfrm>
                <a:off x="7704633" y="3049669"/>
                <a:ext cx="744042" cy="74881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en-US" sz="1200" b="1" dirty="0"/>
                  <a:t>T</a:t>
                </a:r>
                <a:r>
                  <a:rPr lang="en-US" altLang="zh-CN" sz="1200" b="1" dirty="0"/>
                  <a:t>ext here</a:t>
                </a:r>
                <a:endParaRPr sz="1200" b="1" dirty="0"/>
              </a:p>
            </p:txBody>
          </p:sp>
          <p:grpSp>
            <p:nvGrpSpPr>
              <p:cNvPr id="58" name="ïṩlïḋè">
                <a:extLst>
                  <a:ext uri="{FF2B5EF4-FFF2-40B4-BE49-F238E27FC236}">
                    <a16:creationId xmlns="" xmlns:a16="http://schemas.microsoft.com/office/drawing/2014/main" id="{EE2803A9-D8E0-4FAB-8DCD-ED18E8FFDBFA}"/>
                  </a:ext>
                </a:extLst>
              </p:cNvPr>
              <p:cNvGrpSpPr/>
              <p:nvPr/>
            </p:nvGrpSpPr>
            <p:grpSpPr>
              <a:xfrm>
                <a:off x="8575520" y="3036395"/>
                <a:ext cx="164825" cy="165880"/>
                <a:chOff x="4149281" y="1887719"/>
                <a:chExt cx="224837" cy="226650"/>
              </a:xfrm>
            </p:grpSpPr>
            <p:sp>
              <p:nvSpPr>
                <p:cNvPr id="68" name="ïśḻîḍé">
                  <a:extLst>
                    <a:ext uri="{FF2B5EF4-FFF2-40B4-BE49-F238E27FC236}">
                      <a16:creationId xmlns="" xmlns:a16="http://schemas.microsoft.com/office/drawing/2014/main" id="{7EA610AA-87FE-41D3-9551-D2B67BE0D639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ïşľíďè">
                  <a:extLst>
                    <a:ext uri="{FF2B5EF4-FFF2-40B4-BE49-F238E27FC236}">
                      <a16:creationId xmlns="" xmlns:a16="http://schemas.microsoft.com/office/drawing/2014/main" id="{9CE5BD73-636F-4E04-939A-A0F998B62CBB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9" name="iṥľíḍé">
                <a:extLst>
                  <a:ext uri="{FF2B5EF4-FFF2-40B4-BE49-F238E27FC236}">
                    <a16:creationId xmlns="" xmlns:a16="http://schemas.microsoft.com/office/drawing/2014/main" id="{FF2603E9-EF1D-4B59-80D2-22CAC4085B3E}"/>
                  </a:ext>
                </a:extLst>
              </p:cNvPr>
              <p:cNvGrpSpPr/>
              <p:nvPr/>
            </p:nvGrpSpPr>
            <p:grpSpPr>
              <a:xfrm>
                <a:off x="8709469" y="4330439"/>
                <a:ext cx="271082" cy="272820"/>
                <a:chOff x="4149281" y="1887719"/>
                <a:chExt cx="224837" cy="226650"/>
              </a:xfrm>
            </p:grpSpPr>
            <p:sp>
              <p:nvSpPr>
                <p:cNvPr id="66" name="íṡľîḍè">
                  <a:extLst>
                    <a:ext uri="{FF2B5EF4-FFF2-40B4-BE49-F238E27FC236}">
                      <a16:creationId xmlns="" xmlns:a16="http://schemas.microsoft.com/office/drawing/2014/main" id="{714DD373-919C-4B6D-9384-5A232C1061C7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íṧlíde">
                  <a:extLst>
                    <a:ext uri="{FF2B5EF4-FFF2-40B4-BE49-F238E27FC236}">
                      <a16:creationId xmlns="" xmlns:a16="http://schemas.microsoft.com/office/drawing/2014/main" id="{272B8E85-1359-498F-84DE-586A9F47A412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0" name="iṩ1îḋé">
                <a:extLst>
                  <a:ext uri="{FF2B5EF4-FFF2-40B4-BE49-F238E27FC236}">
                    <a16:creationId xmlns="" xmlns:a16="http://schemas.microsoft.com/office/drawing/2014/main" id="{62854625-40E4-4D1A-B33A-1138A6A4CF87}"/>
                  </a:ext>
                </a:extLst>
              </p:cNvPr>
              <p:cNvGrpSpPr/>
              <p:nvPr/>
            </p:nvGrpSpPr>
            <p:grpSpPr>
              <a:xfrm>
                <a:off x="9215633" y="2351279"/>
                <a:ext cx="170798" cy="171894"/>
                <a:chOff x="4149281" y="1887719"/>
                <a:chExt cx="224837" cy="226650"/>
              </a:xfrm>
            </p:grpSpPr>
            <p:sp>
              <p:nvSpPr>
                <p:cNvPr id="64" name="ïṣļide">
                  <a:extLst>
                    <a:ext uri="{FF2B5EF4-FFF2-40B4-BE49-F238E27FC236}">
                      <a16:creationId xmlns="" xmlns:a16="http://schemas.microsoft.com/office/drawing/2014/main" id="{54583285-9605-4B61-B9BC-D495094A35C2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ïs1îḓê">
                  <a:extLst>
                    <a:ext uri="{FF2B5EF4-FFF2-40B4-BE49-F238E27FC236}">
                      <a16:creationId xmlns="" xmlns:a16="http://schemas.microsoft.com/office/drawing/2014/main" id="{35FB232D-E8E8-445E-B2C4-711CC85B0B56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1" name="iṣḻidè">
                <a:extLst>
                  <a:ext uri="{FF2B5EF4-FFF2-40B4-BE49-F238E27FC236}">
                    <a16:creationId xmlns="" xmlns:a16="http://schemas.microsoft.com/office/drawing/2014/main" id="{42DC765F-7E46-48A9-AB55-785B66D37691}"/>
                  </a:ext>
                </a:extLst>
              </p:cNvPr>
              <p:cNvGrpSpPr/>
              <p:nvPr/>
            </p:nvGrpSpPr>
            <p:grpSpPr>
              <a:xfrm>
                <a:off x="10526093" y="4752957"/>
                <a:ext cx="206667" cy="207992"/>
                <a:chOff x="4149281" y="1887719"/>
                <a:chExt cx="224837" cy="226650"/>
              </a:xfrm>
            </p:grpSpPr>
            <p:sp>
              <p:nvSpPr>
                <p:cNvPr id="62" name="ïSľiḍè">
                  <a:extLst>
                    <a:ext uri="{FF2B5EF4-FFF2-40B4-BE49-F238E27FC236}">
                      <a16:creationId xmlns="" xmlns:a16="http://schemas.microsoft.com/office/drawing/2014/main" id="{F5A85285-0942-44ED-9874-1D21C2D561B8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îṧliďé">
                  <a:extLst>
                    <a:ext uri="{FF2B5EF4-FFF2-40B4-BE49-F238E27FC236}">
                      <a16:creationId xmlns="" xmlns:a16="http://schemas.microsoft.com/office/drawing/2014/main" id="{5F0DAAA4-5910-4D37-8E17-6375A9C40EF0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9" name="肘形连接符 5">
              <a:extLst>
                <a:ext uri="{FF2B5EF4-FFF2-40B4-BE49-F238E27FC236}">
                  <a16:creationId xmlns="" xmlns:a16="http://schemas.microsoft.com/office/drawing/2014/main" id="{5365CCE1-D088-4E12-A522-9ADAEAFFD24C}"/>
                </a:ext>
              </a:extLst>
            </p:cNvPr>
            <p:cNvCxnSpPr>
              <a:stCxn id="113" idx="3"/>
              <a:endCxn id="57" idx="2"/>
            </p:cNvCxnSpPr>
            <p:nvPr/>
          </p:nvCxnSpPr>
          <p:spPr>
            <a:xfrm>
              <a:off x="7330028" y="2434213"/>
              <a:ext cx="447873" cy="1038580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6">
              <a:extLst>
                <a:ext uri="{FF2B5EF4-FFF2-40B4-BE49-F238E27FC236}">
                  <a16:creationId xmlns="" xmlns:a16="http://schemas.microsoft.com/office/drawing/2014/main" id="{705EB78A-2B30-496C-ABE6-0E3E7D1AF307}"/>
                </a:ext>
              </a:extLst>
            </p:cNvPr>
            <p:cNvCxnSpPr>
              <a:stCxn id="57" idx="2"/>
              <a:endCxn id="109" idx="3"/>
            </p:cNvCxnSpPr>
            <p:nvPr/>
          </p:nvCxnSpPr>
          <p:spPr>
            <a:xfrm rot="10800000" flipV="1">
              <a:off x="7330029" y="3472793"/>
              <a:ext cx="447873" cy="1575232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ŝlîḑé">
              <a:extLst>
                <a:ext uri="{FF2B5EF4-FFF2-40B4-BE49-F238E27FC236}">
                  <a16:creationId xmlns="" xmlns:a16="http://schemas.microsoft.com/office/drawing/2014/main" id="{3C946524-70AF-47BF-818D-E8CE8B45B972}"/>
                </a:ext>
              </a:extLst>
            </p:cNvPr>
            <p:cNvSpPr txBox="1"/>
            <p:nvPr/>
          </p:nvSpPr>
          <p:spPr>
            <a:xfrm>
              <a:off x="721100" y="2351552"/>
              <a:ext cx="3458736" cy="242611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86781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58C8B93-7D1A-46F2-93D0-26BF147D4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7586A6A-44BE-4A6E-9FB9-A0ECC139E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9ab39038-aacc-4768-8d59-f5903b1b9ea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F989065-23F2-4210-8686-DAB5F4683E5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0"/>
            <a:ext cx="11661095" cy="5591800"/>
            <a:chOff x="0" y="0"/>
            <a:chExt cx="11661095" cy="5591800"/>
          </a:xfrm>
        </p:grpSpPr>
        <p:sp>
          <p:nvSpPr>
            <p:cNvPr id="6" name="iṧ1îḋè">
              <a:extLst>
                <a:ext uri="{FF2B5EF4-FFF2-40B4-BE49-F238E27FC236}">
                  <a16:creationId xmlns="" xmlns:a16="http://schemas.microsoft.com/office/drawing/2014/main" id="{4415B461-2E10-4722-B346-073EF4727DE7}"/>
                </a:ext>
              </a:extLst>
            </p:cNvPr>
            <p:cNvSpPr/>
            <p:nvPr/>
          </p:nvSpPr>
          <p:spPr bwMode="auto">
            <a:xfrm>
              <a:off x="0" y="0"/>
              <a:ext cx="4746000" cy="5589000"/>
            </a:xfrm>
            <a:prstGeom prst="rect">
              <a:avLst/>
            </a:prstGeom>
            <a:blipFill>
              <a:blip r:embed="rId3"/>
              <a:stretch>
                <a:fillRect l="-38459" r="-3825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" name="íṣḻíḋê">
              <a:extLst>
                <a:ext uri="{FF2B5EF4-FFF2-40B4-BE49-F238E27FC236}">
                  <a16:creationId xmlns="" xmlns:a16="http://schemas.microsoft.com/office/drawing/2014/main" id="{F07AB305-D624-4A8E-8413-FC4B78093C21}"/>
                </a:ext>
              </a:extLst>
            </p:cNvPr>
            <p:cNvSpPr/>
            <p:nvPr/>
          </p:nvSpPr>
          <p:spPr bwMode="auto">
            <a:xfrm>
              <a:off x="0" y="3191500"/>
              <a:ext cx="4746000" cy="2400300"/>
            </a:xfrm>
            <a:prstGeom prst="rect">
              <a:avLst/>
            </a:prstGeom>
            <a:solidFill>
              <a:schemeClr val="tx1">
                <a:alpha val="80000"/>
              </a:schemeClr>
            </a:solidFill>
            <a:ln w="38100">
              <a:noFill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8" name="iśļïďè">
              <a:extLst>
                <a:ext uri="{FF2B5EF4-FFF2-40B4-BE49-F238E27FC236}">
                  <a16:creationId xmlns="" xmlns:a16="http://schemas.microsoft.com/office/drawing/2014/main" id="{F678A35C-EA08-416C-A468-0344611DE44F}"/>
                </a:ext>
              </a:extLst>
            </p:cNvPr>
            <p:cNvGrpSpPr/>
            <p:nvPr/>
          </p:nvGrpSpPr>
          <p:grpSpPr>
            <a:xfrm>
              <a:off x="4951742" y="3625583"/>
              <a:ext cx="3235928" cy="1423417"/>
              <a:chOff x="4951742" y="3444583"/>
              <a:chExt cx="3235928" cy="1423417"/>
            </a:xfrm>
          </p:grpSpPr>
          <p:sp>
            <p:nvSpPr>
              <p:cNvPr id="17" name="ïŝļídé">
                <a:extLst>
                  <a:ext uri="{FF2B5EF4-FFF2-40B4-BE49-F238E27FC236}">
                    <a16:creationId xmlns="" xmlns:a16="http://schemas.microsoft.com/office/drawing/2014/main" id="{2D79B8D9-8E26-4201-84F7-DF2DC9DF1EC3}"/>
                  </a:ext>
                </a:extLst>
              </p:cNvPr>
              <p:cNvSpPr txBox="1"/>
              <p:nvPr/>
            </p:nvSpPr>
            <p:spPr>
              <a:xfrm>
                <a:off x="4951742" y="3840190"/>
                <a:ext cx="3235927" cy="102781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 fontScale="92500" lnSpcReduction="10000"/>
              </a:bodyPr>
              <a:lstStyle/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endParaRPr lang="en-US" altLang="zh-CN" sz="900" dirty="0"/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18" name="iṧļïḋe">
                <a:extLst>
                  <a:ext uri="{FF2B5EF4-FFF2-40B4-BE49-F238E27FC236}">
                    <a16:creationId xmlns="" xmlns:a16="http://schemas.microsoft.com/office/drawing/2014/main" id="{B7B320F8-D0B8-4E48-8748-7093CD63E53A}"/>
                  </a:ext>
                </a:extLst>
              </p:cNvPr>
              <p:cNvSpPr txBox="1"/>
              <p:nvPr/>
            </p:nvSpPr>
            <p:spPr>
              <a:xfrm>
                <a:off x="4951743" y="3444583"/>
                <a:ext cx="3235927" cy="3956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îš1ide">
              <a:extLst>
                <a:ext uri="{FF2B5EF4-FFF2-40B4-BE49-F238E27FC236}">
                  <a16:creationId xmlns="" xmlns:a16="http://schemas.microsoft.com/office/drawing/2014/main" id="{3F758B47-98A5-4674-A68E-63E5EF031FD3}"/>
                </a:ext>
              </a:extLst>
            </p:cNvPr>
            <p:cNvSpPr/>
            <p:nvPr/>
          </p:nvSpPr>
          <p:spPr bwMode="auto">
            <a:xfrm>
              <a:off x="5066042" y="3144211"/>
              <a:ext cx="478639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10" name="ís1idê">
              <a:extLst>
                <a:ext uri="{FF2B5EF4-FFF2-40B4-BE49-F238E27FC236}">
                  <a16:creationId xmlns="" xmlns:a16="http://schemas.microsoft.com/office/drawing/2014/main" id="{41F99C6F-C981-4027-9C3A-D0D77D7EE697}"/>
                </a:ext>
              </a:extLst>
            </p:cNvPr>
            <p:cNvGrpSpPr/>
            <p:nvPr/>
          </p:nvGrpSpPr>
          <p:grpSpPr>
            <a:xfrm>
              <a:off x="8425171" y="3620013"/>
              <a:ext cx="3235924" cy="1609987"/>
              <a:chOff x="8425171" y="3439013"/>
              <a:chExt cx="3235924" cy="1609987"/>
            </a:xfrm>
          </p:grpSpPr>
          <p:sp>
            <p:nvSpPr>
              <p:cNvPr id="15" name="îšľîḑè">
                <a:extLst>
                  <a:ext uri="{FF2B5EF4-FFF2-40B4-BE49-F238E27FC236}">
                    <a16:creationId xmlns="" xmlns:a16="http://schemas.microsoft.com/office/drawing/2014/main" id="{FCA8E195-9015-43C2-9280-BAEAA22CD335}"/>
                  </a:ext>
                </a:extLst>
              </p:cNvPr>
              <p:cNvSpPr txBox="1"/>
              <p:nvPr/>
            </p:nvSpPr>
            <p:spPr>
              <a:xfrm>
                <a:off x="8425171" y="3834620"/>
                <a:ext cx="3235923" cy="121438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normAutofit/>
              </a:bodyPr>
              <a:lstStyle/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endParaRPr lang="en-US" altLang="zh-CN" sz="900" dirty="0"/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  <p:sp>
            <p:nvSpPr>
              <p:cNvPr id="16" name="íṡlidé">
                <a:extLst>
                  <a:ext uri="{FF2B5EF4-FFF2-40B4-BE49-F238E27FC236}">
                    <a16:creationId xmlns="" xmlns:a16="http://schemas.microsoft.com/office/drawing/2014/main" id="{185AFA06-8739-4B50-B896-7B8942FA95D8}"/>
                  </a:ext>
                </a:extLst>
              </p:cNvPr>
              <p:cNvSpPr txBox="1"/>
              <p:nvPr/>
            </p:nvSpPr>
            <p:spPr>
              <a:xfrm>
                <a:off x="8425172" y="3439013"/>
                <a:ext cx="3235923" cy="39560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r>
                  <a:rPr lang="en-US" altLang="zh-CN" b="1" dirty="0"/>
                  <a:t>Text here</a:t>
                </a:r>
              </a:p>
            </p:txBody>
          </p:sp>
        </p:grpSp>
        <p:sp>
          <p:nvSpPr>
            <p:cNvPr id="11" name="îṣlíḓé">
              <a:extLst>
                <a:ext uri="{FF2B5EF4-FFF2-40B4-BE49-F238E27FC236}">
                  <a16:creationId xmlns="" xmlns:a16="http://schemas.microsoft.com/office/drawing/2014/main" id="{85E7DD1D-CE49-4DB5-A04D-C5DF138AB5BD}"/>
                </a:ext>
              </a:extLst>
            </p:cNvPr>
            <p:cNvSpPr/>
            <p:nvPr/>
          </p:nvSpPr>
          <p:spPr bwMode="auto">
            <a:xfrm>
              <a:off x="8539471" y="3144211"/>
              <a:ext cx="478639" cy="31463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3AB585FA-891A-46C7-B692-8ADC985FD94B}"/>
                </a:ext>
              </a:extLst>
            </p:cNvPr>
            <p:cNvCxnSpPr>
              <a:cxnSpLocks/>
            </p:cNvCxnSpPr>
            <p:nvPr/>
          </p:nvCxnSpPr>
          <p:spPr>
            <a:xfrm>
              <a:off x="8187672" y="3548211"/>
              <a:ext cx="0" cy="150078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išļíďe">
              <a:extLst>
                <a:ext uri="{FF2B5EF4-FFF2-40B4-BE49-F238E27FC236}">
                  <a16:creationId xmlns="" xmlns:a16="http://schemas.microsoft.com/office/drawing/2014/main" id="{280B15CE-32FB-4D77-9B82-6C098B766469}"/>
                </a:ext>
              </a:extLst>
            </p:cNvPr>
            <p:cNvSpPr txBox="1"/>
            <p:nvPr/>
          </p:nvSpPr>
          <p:spPr>
            <a:xfrm>
              <a:off x="671515" y="3933101"/>
              <a:ext cx="4074486" cy="120398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b="1" dirty="0">
                  <a:solidFill>
                    <a:schemeClr val="bg1"/>
                  </a:solidFill>
                </a:rPr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</a:rPr>
                <a:t>Adjust the spacing to adapt to Chinese typesetting, use the reference line in PPT.</a:t>
              </a:r>
              <a:endParaRPr lang="en-US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ïśļidè">
              <a:extLst>
                <a:ext uri="{FF2B5EF4-FFF2-40B4-BE49-F238E27FC236}">
                  <a16:creationId xmlns="" xmlns:a16="http://schemas.microsoft.com/office/drawing/2014/main" id="{A592FFCD-420B-4479-B32F-77977CA5069C}"/>
                </a:ext>
              </a:extLst>
            </p:cNvPr>
            <p:cNvSpPr txBox="1"/>
            <p:nvPr/>
          </p:nvSpPr>
          <p:spPr>
            <a:xfrm>
              <a:off x="4951743" y="1036102"/>
              <a:ext cx="6605635" cy="1172656"/>
            </a:xfrm>
            <a:prstGeom prst="rect">
              <a:avLst/>
            </a:prstGeom>
            <a:noFill/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9E4A34A-DEED-47AF-8DB0-C318A025F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4985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76C37C3-EF17-4D85-A66E-FB4AB55FC31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2" t="5348" b="246"/>
          <a:stretch/>
        </p:blipFill>
        <p:spPr>
          <a:xfrm>
            <a:off x="8216503" y="-25532"/>
            <a:ext cx="3975497" cy="6883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/>
              <a:t>Section Header Here</a:t>
            </a:r>
            <a:endParaRPr lang="zh-CN" altLang="en-US" sz="4000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635F0F55-738D-409D-B3AF-DEBA130AB746}"/>
              </a:ext>
            </a:extLst>
          </p:cNvPr>
          <p:cNvCxnSpPr>
            <a:cxnSpLocks/>
          </p:cNvCxnSpPr>
          <p:nvPr/>
        </p:nvCxnSpPr>
        <p:spPr>
          <a:xfrm>
            <a:off x="770889" y="4644764"/>
            <a:ext cx="76764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形标注 7">
            <a:extLst>
              <a:ext uri="{FF2B5EF4-FFF2-40B4-BE49-F238E27FC236}">
                <a16:creationId xmlns="" xmlns:a16="http://schemas.microsoft.com/office/drawing/2014/main" id="{24CCBD78-4717-45D9-A268-4BDB98942172}"/>
              </a:ext>
            </a:extLst>
          </p:cNvPr>
          <p:cNvSpPr/>
          <p:nvPr/>
        </p:nvSpPr>
        <p:spPr>
          <a:xfrm flipH="1">
            <a:off x="6999328" y="2203516"/>
            <a:ext cx="1225484" cy="1225484"/>
          </a:xfrm>
          <a:prstGeom prst="wedgeEllipseCallout">
            <a:avLst>
              <a:gd name="adj1" fmla="val -70492"/>
              <a:gd name="adj2" fmla="val -37329"/>
            </a:avLst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4000" b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22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5204552-CF9B-4537-9DA2-2F9DB49D3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5F11BCD-E3B4-4AE0-BE8D-8F1B5A15E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89ACD08-6F83-4294-9B00-7305B0250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6af0e110-c422-4047-af34-da3053609d1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68C4464-9D68-4F3C-972C-83AE94233C1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47700" y="1608092"/>
            <a:ext cx="10883900" cy="4048216"/>
            <a:chOff x="647700" y="1608093"/>
            <a:chExt cx="10883900" cy="4048216"/>
          </a:xfrm>
        </p:grpSpPr>
        <p:grpSp>
          <p:nvGrpSpPr>
            <p:cNvPr id="6" name="ïṡļïde">
              <a:extLst>
                <a:ext uri="{FF2B5EF4-FFF2-40B4-BE49-F238E27FC236}">
                  <a16:creationId xmlns="" xmlns:a16="http://schemas.microsoft.com/office/drawing/2014/main" id="{3D0D8549-A830-4D68-B963-6025F97FF163}"/>
                </a:ext>
              </a:extLst>
            </p:cNvPr>
            <p:cNvGrpSpPr/>
            <p:nvPr/>
          </p:nvGrpSpPr>
          <p:grpSpPr>
            <a:xfrm>
              <a:off x="647700" y="1608093"/>
              <a:ext cx="10883899" cy="4048216"/>
              <a:chOff x="1245779" y="1879615"/>
              <a:chExt cx="9700442" cy="3608034"/>
            </a:xfrm>
          </p:grpSpPr>
          <p:sp>
            <p:nvSpPr>
              <p:cNvPr id="21" name="iş1îďè">
                <a:extLst>
                  <a:ext uri="{FF2B5EF4-FFF2-40B4-BE49-F238E27FC236}">
                    <a16:creationId xmlns="" xmlns:a16="http://schemas.microsoft.com/office/drawing/2014/main" id="{876D27C9-7F02-47C3-B252-58D3F65C44F5}"/>
                  </a:ext>
                </a:extLst>
              </p:cNvPr>
              <p:cNvSpPr/>
              <p:nvPr/>
            </p:nvSpPr>
            <p:spPr>
              <a:xfrm flipV="1">
                <a:off x="1245779" y="3653077"/>
                <a:ext cx="4860061" cy="1793811"/>
              </a:xfrm>
              <a:custGeom>
                <a:avLst/>
                <a:gdLst>
                  <a:gd name="connsiteX0" fmla="*/ 239626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292797 w 4860061"/>
                  <a:gd name="connsiteY7" fmla="*/ 100001 h 1793810"/>
                  <a:gd name="connsiteX8" fmla="*/ 165689 w 4860061"/>
                  <a:gd name="connsiteY8" fmla="*/ 0 h 1793810"/>
                  <a:gd name="connsiteX9" fmla="*/ 218913 w 4860061"/>
                  <a:gd name="connsiteY9" fmla="*/ 0 h 1793810"/>
                  <a:gd name="connsiteX10" fmla="*/ 272084 w 4860061"/>
                  <a:gd name="connsiteY10" fmla="*/ 100001 h 1793810"/>
                  <a:gd name="connsiteX11" fmla="*/ 218861 w 4860061"/>
                  <a:gd name="connsiteY11" fmla="*/ 100001 h 1793810"/>
                  <a:gd name="connsiteX12" fmla="*/ 95995 w 4860061"/>
                  <a:gd name="connsiteY12" fmla="*/ 0 h 1793810"/>
                  <a:gd name="connsiteX13" fmla="*/ 144977 w 4860061"/>
                  <a:gd name="connsiteY13" fmla="*/ 0 h 1793810"/>
                  <a:gd name="connsiteX14" fmla="*/ 198148 w 4860061"/>
                  <a:gd name="connsiteY14" fmla="*/ 100001 h 1793810"/>
                  <a:gd name="connsiteX15" fmla="*/ 149167 w 4860061"/>
                  <a:gd name="connsiteY15" fmla="*/ 100001 h 1793810"/>
                  <a:gd name="connsiteX16" fmla="*/ 25811 w 4860061"/>
                  <a:gd name="connsiteY16" fmla="*/ 0 h 1793810"/>
                  <a:gd name="connsiteX17" fmla="*/ 75283 w 4860061"/>
                  <a:gd name="connsiteY17" fmla="*/ 0 h 1793810"/>
                  <a:gd name="connsiteX18" fmla="*/ 128454 w 4860061"/>
                  <a:gd name="connsiteY18" fmla="*/ 100001 h 1793810"/>
                  <a:gd name="connsiteX19" fmla="*/ 78982 w 4860061"/>
                  <a:gd name="connsiteY19" fmla="*/ 100001 h 1793810"/>
                  <a:gd name="connsiteX20" fmla="*/ 0 w 4860061"/>
                  <a:gd name="connsiteY20" fmla="*/ 0 h 1793810"/>
                  <a:gd name="connsiteX21" fmla="*/ 5098 w 4860061"/>
                  <a:gd name="connsiteY21" fmla="*/ 0 h 1793810"/>
                  <a:gd name="connsiteX22" fmla="*/ 58270 w 4860061"/>
                  <a:gd name="connsiteY22" fmla="*/ 100001 h 1793810"/>
                  <a:gd name="connsiteX23" fmla="*/ 0 w 4860061"/>
                  <a:gd name="connsiteY23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60061" h="1793810">
                    <a:moveTo>
                      <a:pt x="239626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292797" y="100001"/>
                    </a:lnTo>
                    <a:close/>
                    <a:moveTo>
                      <a:pt x="165689" y="0"/>
                    </a:moveTo>
                    <a:lnTo>
                      <a:pt x="218913" y="0"/>
                    </a:lnTo>
                    <a:lnTo>
                      <a:pt x="272084" y="100001"/>
                    </a:lnTo>
                    <a:lnTo>
                      <a:pt x="218861" y="100001"/>
                    </a:lnTo>
                    <a:close/>
                    <a:moveTo>
                      <a:pt x="95995" y="0"/>
                    </a:moveTo>
                    <a:lnTo>
                      <a:pt x="144977" y="0"/>
                    </a:lnTo>
                    <a:lnTo>
                      <a:pt x="198148" y="100001"/>
                    </a:lnTo>
                    <a:lnTo>
                      <a:pt x="149167" y="100001"/>
                    </a:lnTo>
                    <a:close/>
                    <a:moveTo>
                      <a:pt x="25811" y="0"/>
                    </a:moveTo>
                    <a:lnTo>
                      <a:pt x="75283" y="0"/>
                    </a:lnTo>
                    <a:lnTo>
                      <a:pt x="128454" y="100001"/>
                    </a:lnTo>
                    <a:lnTo>
                      <a:pt x="78982" y="100001"/>
                    </a:lnTo>
                    <a:close/>
                    <a:moveTo>
                      <a:pt x="0" y="0"/>
                    </a:moveTo>
                    <a:lnTo>
                      <a:pt x="5098" y="0"/>
                    </a:lnTo>
                    <a:lnTo>
                      <a:pt x="58270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ślïde">
                <a:extLst>
                  <a:ext uri="{FF2B5EF4-FFF2-40B4-BE49-F238E27FC236}">
                    <a16:creationId xmlns="" xmlns:a16="http://schemas.microsoft.com/office/drawing/2014/main" id="{2EB82B75-A79F-45E3-BAF0-AF2CADE64FD3}"/>
                  </a:ext>
                </a:extLst>
              </p:cNvPr>
              <p:cNvSpPr/>
              <p:nvPr/>
            </p:nvSpPr>
            <p:spPr>
              <a:xfrm flipH="1">
                <a:off x="6072876" y="1885675"/>
                <a:ext cx="4860061" cy="1793811"/>
              </a:xfrm>
              <a:custGeom>
                <a:avLst/>
                <a:gdLst>
                  <a:gd name="connsiteX0" fmla="*/ 239626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292797 w 4860061"/>
                  <a:gd name="connsiteY7" fmla="*/ 100001 h 1793810"/>
                  <a:gd name="connsiteX8" fmla="*/ 165689 w 4860061"/>
                  <a:gd name="connsiteY8" fmla="*/ 0 h 1793810"/>
                  <a:gd name="connsiteX9" fmla="*/ 218913 w 4860061"/>
                  <a:gd name="connsiteY9" fmla="*/ 0 h 1793810"/>
                  <a:gd name="connsiteX10" fmla="*/ 272084 w 4860061"/>
                  <a:gd name="connsiteY10" fmla="*/ 100001 h 1793810"/>
                  <a:gd name="connsiteX11" fmla="*/ 218861 w 4860061"/>
                  <a:gd name="connsiteY11" fmla="*/ 100001 h 1793810"/>
                  <a:gd name="connsiteX12" fmla="*/ 95995 w 4860061"/>
                  <a:gd name="connsiteY12" fmla="*/ 0 h 1793810"/>
                  <a:gd name="connsiteX13" fmla="*/ 144977 w 4860061"/>
                  <a:gd name="connsiteY13" fmla="*/ 0 h 1793810"/>
                  <a:gd name="connsiteX14" fmla="*/ 198148 w 4860061"/>
                  <a:gd name="connsiteY14" fmla="*/ 100001 h 1793810"/>
                  <a:gd name="connsiteX15" fmla="*/ 149167 w 4860061"/>
                  <a:gd name="connsiteY15" fmla="*/ 100001 h 1793810"/>
                  <a:gd name="connsiteX16" fmla="*/ 25811 w 4860061"/>
                  <a:gd name="connsiteY16" fmla="*/ 0 h 1793810"/>
                  <a:gd name="connsiteX17" fmla="*/ 75283 w 4860061"/>
                  <a:gd name="connsiteY17" fmla="*/ 0 h 1793810"/>
                  <a:gd name="connsiteX18" fmla="*/ 128454 w 4860061"/>
                  <a:gd name="connsiteY18" fmla="*/ 100001 h 1793810"/>
                  <a:gd name="connsiteX19" fmla="*/ 78982 w 4860061"/>
                  <a:gd name="connsiteY19" fmla="*/ 100001 h 1793810"/>
                  <a:gd name="connsiteX20" fmla="*/ 0 w 4860061"/>
                  <a:gd name="connsiteY20" fmla="*/ 0 h 1793810"/>
                  <a:gd name="connsiteX21" fmla="*/ 5098 w 4860061"/>
                  <a:gd name="connsiteY21" fmla="*/ 0 h 1793810"/>
                  <a:gd name="connsiteX22" fmla="*/ 58270 w 4860061"/>
                  <a:gd name="connsiteY22" fmla="*/ 100001 h 1793810"/>
                  <a:gd name="connsiteX23" fmla="*/ 0 w 4860061"/>
                  <a:gd name="connsiteY23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60061" h="1793810">
                    <a:moveTo>
                      <a:pt x="239626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292797" y="100001"/>
                    </a:lnTo>
                    <a:close/>
                    <a:moveTo>
                      <a:pt x="165689" y="0"/>
                    </a:moveTo>
                    <a:lnTo>
                      <a:pt x="218913" y="0"/>
                    </a:lnTo>
                    <a:lnTo>
                      <a:pt x="272084" y="100001"/>
                    </a:lnTo>
                    <a:lnTo>
                      <a:pt x="218861" y="100001"/>
                    </a:lnTo>
                    <a:close/>
                    <a:moveTo>
                      <a:pt x="95995" y="0"/>
                    </a:moveTo>
                    <a:lnTo>
                      <a:pt x="144977" y="0"/>
                    </a:lnTo>
                    <a:lnTo>
                      <a:pt x="198148" y="100001"/>
                    </a:lnTo>
                    <a:lnTo>
                      <a:pt x="149167" y="100001"/>
                    </a:lnTo>
                    <a:close/>
                    <a:moveTo>
                      <a:pt x="25811" y="0"/>
                    </a:moveTo>
                    <a:lnTo>
                      <a:pt x="75283" y="0"/>
                    </a:lnTo>
                    <a:lnTo>
                      <a:pt x="128454" y="100001"/>
                    </a:lnTo>
                    <a:lnTo>
                      <a:pt x="78982" y="100001"/>
                    </a:lnTo>
                    <a:close/>
                    <a:moveTo>
                      <a:pt x="0" y="0"/>
                    </a:moveTo>
                    <a:lnTo>
                      <a:pt x="5098" y="0"/>
                    </a:lnTo>
                    <a:lnTo>
                      <a:pt x="58270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ṡľiḋè">
                <a:extLst>
                  <a:ext uri="{FF2B5EF4-FFF2-40B4-BE49-F238E27FC236}">
                    <a16:creationId xmlns="" xmlns:a16="http://schemas.microsoft.com/office/drawing/2014/main" id="{774F9EBD-55C7-478A-B354-AA81DEFADAD1}"/>
                  </a:ext>
                </a:extLst>
              </p:cNvPr>
              <p:cNvSpPr/>
              <p:nvPr/>
            </p:nvSpPr>
            <p:spPr>
              <a:xfrm flipH="1" flipV="1">
                <a:off x="6086160" y="3659137"/>
                <a:ext cx="4860061" cy="1793811"/>
              </a:xfrm>
              <a:custGeom>
                <a:avLst/>
                <a:gdLst>
                  <a:gd name="connsiteX0" fmla="*/ 0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0 w 4860061"/>
                  <a:gd name="connsiteY7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0061" h="1793810">
                    <a:moveTo>
                      <a:pt x="0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ṡlîḋe">
                <a:extLst>
                  <a:ext uri="{FF2B5EF4-FFF2-40B4-BE49-F238E27FC236}">
                    <a16:creationId xmlns="" xmlns:a16="http://schemas.microsoft.com/office/drawing/2014/main" id="{E5CEF27E-1C5E-4608-B7B8-FD672F4276D2}"/>
                  </a:ext>
                </a:extLst>
              </p:cNvPr>
              <p:cNvSpPr/>
              <p:nvPr/>
            </p:nvSpPr>
            <p:spPr>
              <a:xfrm>
                <a:off x="1245779" y="1879615"/>
                <a:ext cx="4860061" cy="1793811"/>
              </a:xfrm>
              <a:custGeom>
                <a:avLst/>
                <a:gdLst>
                  <a:gd name="connsiteX0" fmla="*/ 239626 w 4860061"/>
                  <a:gd name="connsiteY0" fmla="*/ 0 h 1793810"/>
                  <a:gd name="connsiteX1" fmla="*/ 3963156 w 4860061"/>
                  <a:gd name="connsiteY1" fmla="*/ 0 h 1793810"/>
                  <a:gd name="connsiteX2" fmla="*/ 4860061 w 4860061"/>
                  <a:gd name="connsiteY2" fmla="*/ 896905 h 1793810"/>
                  <a:gd name="connsiteX3" fmla="*/ 4860061 w 4860061"/>
                  <a:gd name="connsiteY3" fmla="*/ 1793810 h 1793810"/>
                  <a:gd name="connsiteX4" fmla="*/ 4769902 w 4860061"/>
                  <a:gd name="connsiteY4" fmla="*/ 1793810 h 1793810"/>
                  <a:gd name="connsiteX5" fmla="*/ 4769902 w 4860061"/>
                  <a:gd name="connsiteY5" fmla="*/ 957113 h 1793810"/>
                  <a:gd name="connsiteX6" fmla="*/ 3912791 w 4860061"/>
                  <a:gd name="connsiteY6" fmla="*/ 100001 h 1793810"/>
                  <a:gd name="connsiteX7" fmla="*/ 292797 w 4860061"/>
                  <a:gd name="connsiteY7" fmla="*/ 100001 h 1793810"/>
                  <a:gd name="connsiteX8" fmla="*/ 165689 w 4860061"/>
                  <a:gd name="connsiteY8" fmla="*/ 0 h 1793810"/>
                  <a:gd name="connsiteX9" fmla="*/ 218913 w 4860061"/>
                  <a:gd name="connsiteY9" fmla="*/ 0 h 1793810"/>
                  <a:gd name="connsiteX10" fmla="*/ 272084 w 4860061"/>
                  <a:gd name="connsiteY10" fmla="*/ 100001 h 1793810"/>
                  <a:gd name="connsiteX11" fmla="*/ 218861 w 4860061"/>
                  <a:gd name="connsiteY11" fmla="*/ 100001 h 1793810"/>
                  <a:gd name="connsiteX12" fmla="*/ 95995 w 4860061"/>
                  <a:gd name="connsiteY12" fmla="*/ 0 h 1793810"/>
                  <a:gd name="connsiteX13" fmla="*/ 144977 w 4860061"/>
                  <a:gd name="connsiteY13" fmla="*/ 0 h 1793810"/>
                  <a:gd name="connsiteX14" fmla="*/ 198148 w 4860061"/>
                  <a:gd name="connsiteY14" fmla="*/ 100001 h 1793810"/>
                  <a:gd name="connsiteX15" fmla="*/ 149167 w 4860061"/>
                  <a:gd name="connsiteY15" fmla="*/ 100001 h 1793810"/>
                  <a:gd name="connsiteX16" fmla="*/ 25811 w 4860061"/>
                  <a:gd name="connsiteY16" fmla="*/ 0 h 1793810"/>
                  <a:gd name="connsiteX17" fmla="*/ 75283 w 4860061"/>
                  <a:gd name="connsiteY17" fmla="*/ 0 h 1793810"/>
                  <a:gd name="connsiteX18" fmla="*/ 128454 w 4860061"/>
                  <a:gd name="connsiteY18" fmla="*/ 100001 h 1793810"/>
                  <a:gd name="connsiteX19" fmla="*/ 78982 w 4860061"/>
                  <a:gd name="connsiteY19" fmla="*/ 100001 h 1793810"/>
                  <a:gd name="connsiteX20" fmla="*/ 0 w 4860061"/>
                  <a:gd name="connsiteY20" fmla="*/ 0 h 1793810"/>
                  <a:gd name="connsiteX21" fmla="*/ 5098 w 4860061"/>
                  <a:gd name="connsiteY21" fmla="*/ 0 h 1793810"/>
                  <a:gd name="connsiteX22" fmla="*/ 58270 w 4860061"/>
                  <a:gd name="connsiteY22" fmla="*/ 100001 h 1793810"/>
                  <a:gd name="connsiteX23" fmla="*/ 0 w 4860061"/>
                  <a:gd name="connsiteY23" fmla="*/ 100001 h 179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860061" h="1793810">
                    <a:moveTo>
                      <a:pt x="239626" y="0"/>
                    </a:moveTo>
                    <a:lnTo>
                      <a:pt x="3963156" y="0"/>
                    </a:lnTo>
                    <a:lnTo>
                      <a:pt x="4860061" y="896905"/>
                    </a:lnTo>
                    <a:lnTo>
                      <a:pt x="4860061" y="1793810"/>
                    </a:lnTo>
                    <a:lnTo>
                      <a:pt x="4769902" y="1793810"/>
                    </a:lnTo>
                    <a:lnTo>
                      <a:pt x="4769902" y="957113"/>
                    </a:lnTo>
                    <a:lnTo>
                      <a:pt x="3912791" y="100001"/>
                    </a:lnTo>
                    <a:lnTo>
                      <a:pt x="292797" y="100001"/>
                    </a:lnTo>
                    <a:close/>
                    <a:moveTo>
                      <a:pt x="165689" y="0"/>
                    </a:moveTo>
                    <a:lnTo>
                      <a:pt x="218913" y="0"/>
                    </a:lnTo>
                    <a:lnTo>
                      <a:pt x="272084" y="100001"/>
                    </a:lnTo>
                    <a:lnTo>
                      <a:pt x="218861" y="100001"/>
                    </a:lnTo>
                    <a:close/>
                    <a:moveTo>
                      <a:pt x="95995" y="0"/>
                    </a:moveTo>
                    <a:lnTo>
                      <a:pt x="144977" y="0"/>
                    </a:lnTo>
                    <a:lnTo>
                      <a:pt x="198148" y="100001"/>
                    </a:lnTo>
                    <a:lnTo>
                      <a:pt x="149167" y="100001"/>
                    </a:lnTo>
                    <a:close/>
                    <a:moveTo>
                      <a:pt x="25811" y="0"/>
                    </a:moveTo>
                    <a:lnTo>
                      <a:pt x="75283" y="0"/>
                    </a:lnTo>
                    <a:lnTo>
                      <a:pt x="128454" y="100001"/>
                    </a:lnTo>
                    <a:lnTo>
                      <a:pt x="78982" y="100001"/>
                    </a:lnTo>
                    <a:close/>
                    <a:moveTo>
                      <a:pt x="0" y="0"/>
                    </a:moveTo>
                    <a:lnTo>
                      <a:pt x="5098" y="0"/>
                    </a:lnTo>
                    <a:lnTo>
                      <a:pt x="58270" y="100001"/>
                    </a:lnTo>
                    <a:lnTo>
                      <a:pt x="0" y="10000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śḻíḋè">
                <a:extLst>
                  <a:ext uri="{FF2B5EF4-FFF2-40B4-BE49-F238E27FC236}">
                    <a16:creationId xmlns="" xmlns:a16="http://schemas.microsoft.com/office/drawing/2014/main" id="{A778A578-4377-4EDA-B3B8-FD73CC1DF749}"/>
                  </a:ext>
                </a:extLst>
              </p:cNvPr>
              <p:cNvSpPr/>
              <p:nvPr/>
            </p:nvSpPr>
            <p:spPr>
              <a:xfrm flipH="1" flipV="1">
                <a:off x="4567590" y="190002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ṡḷídè">
                <a:extLst>
                  <a:ext uri="{FF2B5EF4-FFF2-40B4-BE49-F238E27FC236}">
                    <a16:creationId xmlns="" xmlns:a16="http://schemas.microsoft.com/office/drawing/2014/main" id="{D69CF372-0B43-4A23-B095-43AB844388A1}"/>
                  </a:ext>
                </a:extLst>
              </p:cNvPr>
              <p:cNvSpPr/>
              <p:nvPr/>
            </p:nvSpPr>
            <p:spPr>
              <a:xfrm flipH="1">
                <a:off x="4567590" y="369383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ṥľíḓé">
                <a:extLst>
                  <a:ext uri="{FF2B5EF4-FFF2-40B4-BE49-F238E27FC236}">
                    <a16:creationId xmlns="" xmlns:a16="http://schemas.microsoft.com/office/drawing/2014/main" id="{C1F017C6-7303-4A36-9218-3ACCEED95CCD}"/>
                  </a:ext>
                </a:extLst>
              </p:cNvPr>
              <p:cNvSpPr txBox="1"/>
              <p:nvPr/>
            </p:nvSpPr>
            <p:spPr>
              <a:xfrm>
                <a:off x="4567589" y="2292388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  <p:sp>
            <p:nvSpPr>
              <p:cNvPr id="28" name="îš1ïḑè">
                <a:extLst>
                  <a:ext uri="{FF2B5EF4-FFF2-40B4-BE49-F238E27FC236}">
                    <a16:creationId xmlns="" xmlns:a16="http://schemas.microsoft.com/office/drawing/2014/main" id="{EB5C350E-EAB4-4BCA-A8C1-D3A479B97B05}"/>
                  </a:ext>
                </a:extLst>
              </p:cNvPr>
              <p:cNvSpPr txBox="1"/>
              <p:nvPr/>
            </p:nvSpPr>
            <p:spPr>
              <a:xfrm>
                <a:off x="4567589" y="3693840"/>
                <a:ext cx="1611200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O</a:t>
                </a:r>
              </a:p>
            </p:txBody>
          </p:sp>
          <p:sp>
            <p:nvSpPr>
              <p:cNvPr id="29" name="ïšļíḑé">
                <a:extLst>
                  <a:ext uri="{FF2B5EF4-FFF2-40B4-BE49-F238E27FC236}">
                    <a16:creationId xmlns="" xmlns:a16="http://schemas.microsoft.com/office/drawing/2014/main" id="{254DED87-FAD0-4D29-8F50-153B5DC7AB31}"/>
                  </a:ext>
                </a:extLst>
              </p:cNvPr>
              <p:cNvSpPr/>
              <p:nvPr/>
            </p:nvSpPr>
            <p:spPr>
              <a:xfrm>
                <a:off x="6109411" y="369383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ṥḷïḋé">
                <a:extLst>
                  <a:ext uri="{FF2B5EF4-FFF2-40B4-BE49-F238E27FC236}">
                    <a16:creationId xmlns="" xmlns:a16="http://schemas.microsoft.com/office/drawing/2014/main" id="{BBEF54ED-BA0C-46B9-AC51-18D1FF1F3DF0}"/>
                  </a:ext>
                </a:extLst>
              </p:cNvPr>
              <p:cNvSpPr/>
              <p:nvPr/>
            </p:nvSpPr>
            <p:spPr>
              <a:xfrm flipV="1">
                <a:off x="6109411" y="1900029"/>
                <a:ext cx="1534677" cy="1793810"/>
              </a:xfrm>
              <a:custGeom>
                <a:avLst/>
                <a:gdLst>
                  <a:gd name="connsiteX0" fmla="*/ 0 w 1521571"/>
                  <a:gd name="connsiteY0" fmla="*/ 0 h 1778491"/>
                  <a:gd name="connsiteX1" fmla="*/ 1521571 w 1521571"/>
                  <a:gd name="connsiteY1" fmla="*/ 0 h 1778491"/>
                  <a:gd name="connsiteX2" fmla="*/ 1521571 w 1521571"/>
                  <a:gd name="connsiteY2" fmla="*/ 14491 h 1778491"/>
                  <a:gd name="connsiteX3" fmla="*/ 1521571 w 1521571"/>
                  <a:gd name="connsiteY3" fmla="*/ 1040227 h 1778491"/>
                  <a:gd name="connsiteX4" fmla="*/ 45043 w 1521571"/>
                  <a:gd name="connsiteY4" fmla="*/ 1778491 h 1778491"/>
                  <a:gd name="connsiteX5" fmla="*/ 0 w 1521571"/>
                  <a:gd name="connsiteY5" fmla="*/ 1778491 h 1778491"/>
                  <a:gd name="connsiteX6" fmla="*/ 0 w 1521571"/>
                  <a:gd name="connsiteY6" fmla="*/ 14491 h 1778491"/>
                  <a:gd name="connsiteX7" fmla="*/ 0 w 1521571"/>
                  <a:gd name="connsiteY7" fmla="*/ 0 h 17784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21571" h="1778491">
                    <a:moveTo>
                      <a:pt x="0" y="0"/>
                    </a:moveTo>
                    <a:lnTo>
                      <a:pt x="1521571" y="0"/>
                    </a:lnTo>
                    <a:lnTo>
                      <a:pt x="1521571" y="14491"/>
                    </a:lnTo>
                    <a:lnTo>
                      <a:pt x="1521571" y="1040227"/>
                    </a:lnTo>
                    <a:lnTo>
                      <a:pt x="45043" y="1778491"/>
                    </a:lnTo>
                    <a:lnTo>
                      <a:pt x="0" y="1778491"/>
                    </a:lnTo>
                    <a:lnTo>
                      <a:pt x="0" y="144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ṣ1iḍé">
                <a:extLst>
                  <a:ext uri="{FF2B5EF4-FFF2-40B4-BE49-F238E27FC236}">
                    <a16:creationId xmlns="" xmlns:a16="http://schemas.microsoft.com/office/drawing/2014/main" id="{9AF69E6F-A932-4025-B36B-E15DFE5AFE62}"/>
                  </a:ext>
                </a:extLst>
              </p:cNvPr>
              <p:cNvSpPr txBox="1"/>
              <p:nvPr/>
            </p:nvSpPr>
            <p:spPr>
              <a:xfrm>
                <a:off x="6272520" y="2292388"/>
                <a:ext cx="1208457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 dirty="0">
                    <a:solidFill>
                      <a:schemeClr val="bg1"/>
                    </a:solidFill>
                  </a:rPr>
                  <a:t>W</a:t>
                </a:r>
              </a:p>
            </p:txBody>
          </p:sp>
          <p:sp>
            <p:nvSpPr>
              <p:cNvPr id="32" name="íŝľïḑé">
                <a:extLst>
                  <a:ext uri="{FF2B5EF4-FFF2-40B4-BE49-F238E27FC236}">
                    <a16:creationId xmlns="" xmlns:a16="http://schemas.microsoft.com/office/drawing/2014/main" id="{2E3F9A71-CD1D-4CED-BFBB-74753ADC74EA}"/>
                  </a:ext>
                </a:extLst>
              </p:cNvPr>
              <p:cNvSpPr txBox="1"/>
              <p:nvPr/>
            </p:nvSpPr>
            <p:spPr>
              <a:xfrm>
                <a:off x="6125519" y="3693840"/>
                <a:ext cx="1473401" cy="1569660"/>
              </a:xfrm>
              <a:prstGeom prst="rect">
                <a:avLst/>
              </a:prstGeom>
              <a:noFill/>
            </p:spPr>
            <p:txBody>
              <a:bodyPr wrap="square">
                <a:normAutofit/>
              </a:bodyPr>
              <a:lstStyle/>
              <a:p>
                <a:pPr algn="ctr"/>
                <a:r>
                  <a:rPr lang="id-ID" sz="9600" b="1">
                    <a:solidFill>
                      <a:schemeClr val="bg1"/>
                    </a:solidFill>
                  </a:rPr>
                  <a:t>T</a:t>
                </a:r>
              </a:p>
            </p:txBody>
          </p:sp>
        </p:grpSp>
        <p:grpSp>
          <p:nvGrpSpPr>
            <p:cNvPr id="7" name="íS1îďè">
              <a:extLst>
                <a:ext uri="{FF2B5EF4-FFF2-40B4-BE49-F238E27FC236}">
                  <a16:creationId xmlns="" xmlns:a16="http://schemas.microsoft.com/office/drawing/2014/main" id="{DC4DBB87-1E8B-4473-853A-8CF81BB2BE63}"/>
                </a:ext>
              </a:extLst>
            </p:cNvPr>
            <p:cNvGrpSpPr/>
            <p:nvPr/>
          </p:nvGrpSpPr>
          <p:grpSpPr>
            <a:xfrm>
              <a:off x="647700" y="1739900"/>
              <a:ext cx="3700985" cy="1436171"/>
              <a:chOff x="1245779" y="2133224"/>
              <a:chExt cx="3298559" cy="1280009"/>
            </a:xfrm>
          </p:grpSpPr>
          <p:sp>
            <p:nvSpPr>
              <p:cNvPr id="19" name="ïşḷîďè">
                <a:extLst>
                  <a:ext uri="{FF2B5EF4-FFF2-40B4-BE49-F238E27FC236}">
                    <a16:creationId xmlns="" xmlns:a16="http://schemas.microsoft.com/office/drawing/2014/main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45779" y="2599124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iṩḷîḋè">
                <a:extLst>
                  <a:ext uri="{FF2B5EF4-FFF2-40B4-BE49-F238E27FC236}">
                    <a16:creationId xmlns="" xmlns:a16="http://schemas.microsoft.com/office/drawing/2014/main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45779" y="2133224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8" name="ïṧ1ïḍe">
              <a:extLst>
                <a:ext uri="{FF2B5EF4-FFF2-40B4-BE49-F238E27FC236}">
                  <a16:creationId xmlns="" xmlns:a16="http://schemas.microsoft.com/office/drawing/2014/main" id="{DD221676-B559-4317-8B5C-977C55756366}"/>
                </a:ext>
              </a:extLst>
            </p:cNvPr>
            <p:cNvGrpSpPr/>
            <p:nvPr/>
          </p:nvGrpSpPr>
          <p:grpSpPr>
            <a:xfrm>
              <a:off x="647700" y="3968641"/>
              <a:ext cx="3700985" cy="1436172"/>
              <a:chOff x="1265457" y="2225407"/>
              <a:chExt cx="3298559" cy="1280010"/>
            </a:xfrm>
          </p:grpSpPr>
          <p:sp>
            <p:nvSpPr>
              <p:cNvPr id="17" name="îSḷidè">
                <a:extLst>
                  <a:ext uri="{FF2B5EF4-FFF2-40B4-BE49-F238E27FC236}">
                    <a16:creationId xmlns="" xmlns:a16="http://schemas.microsoft.com/office/drawing/2014/main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65457" y="2691308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8" name="îṩlïďe">
                <a:extLst>
                  <a:ext uri="{FF2B5EF4-FFF2-40B4-BE49-F238E27FC236}">
                    <a16:creationId xmlns="" xmlns:a16="http://schemas.microsoft.com/office/drawing/2014/main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65457" y="2225407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9" name="iŝľiďè">
              <a:extLst>
                <a:ext uri="{FF2B5EF4-FFF2-40B4-BE49-F238E27FC236}">
                  <a16:creationId xmlns="" xmlns:a16="http://schemas.microsoft.com/office/drawing/2014/main" id="{AF3CA34E-DFF7-4451-99D3-092C97CE33BD}"/>
                </a:ext>
              </a:extLst>
            </p:cNvPr>
            <p:cNvGrpSpPr/>
            <p:nvPr/>
          </p:nvGrpSpPr>
          <p:grpSpPr>
            <a:xfrm>
              <a:off x="7830615" y="1739900"/>
              <a:ext cx="3700985" cy="1436171"/>
              <a:chOff x="1245779" y="2133224"/>
              <a:chExt cx="3298559" cy="1280009"/>
            </a:xfrm>
          </p:grpSpPr>
          <p:sp>
            <p:nvSpPr>
              <p:cNvPr id="15" name="îṣļíḍê">
                <a:extLst>
                  <a:ext uri="{FF2B5EF4-FFF2-40B4-BE49-F238E27FC236}">
                    <a16:creationId xmlns="" xmlns:a16="http://schemas.microsoft.com/office/drawing/2014/main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45779" y="2599124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6" name="islïḑé">
                <a:extLst>
                  <a:ext uri="{FF2B5EF4-FFF2-40B4-BE49-F238E27FC236}">
                    <a16:creationId xmlns="" xmlns:a16="http://schemas.microsoft.com/office/drawing/2014/main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45779" y="2133224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10" name="ïśļíďe">
              <a:extLst>
                <a:ext uri="{FF2B5EF4-FFF2-40B4-BE49-F238E27FC236}">
                  <a16:creationId xmlns="" xmlns:a16="http://schemas.microsoft.com/office/drawing/2014/main" id="{F6D97A66-3B5C-4C93-AAA5-02C67F32809F}"/>
                </a:ext>
              </a:extLst>
            </p:cNvPr>
            <p:cNvGrpSpPr/>
            <p:nvPr/>
          </p:nvGrpSpPr>
          <p:grpSpPr>
            <a:xfrm>
              <a:off x="7830615" y="3968641"/>
              <a:ext cx="3700985" cy="1436171"/>
              <a:chOff x="1265457" y="2225407"/>
              <a:chExt cx="3298559" cy="1280009"/>
            </a:xfrm>
          </p:grpSpPr>
          <p:sp>
            <p:nvSpPr>
              <p:cNvPr id="13" name="iṧļíḓê">
                <a:extLst>
                  <a:ext uri="{FF2B5EF4-FFF2-40B4-BE49-F238E27FC236}">
                    <a16:creationId xmlns="" xmlns:a16="http://schemas.microsoft.com/office/drawing/2014/main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1265457" y="2691307"/>
                <a:ext cx="3298559" cy="8141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" name="ïšlîḍè">
                <a:extLst>
                  <a:ext uri="{FF2B5EF4-FFF2-40B4-BE49-F238E27FC236}">
                    <a16:creationId xmlns="" xmlns:a16="http://schemas.microsoft.com/office/drawing/2014/main" id="{633BAF64-4B74-45E5-A3C7-E7268E5B090E}"/>
                  </a:ext>
                </a:extLst>
              </p:cNvPr>
              <p:cNvSpPr txBox="1"/>
              <p:nvPr/>
            </p:nvSpPr>
            <p:spPr bwMode="auto">
              <a:xfrm>
                <a:off x="1265457" y="2225407"/>
                <a:ext cx="3298559" cy="465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F5E71B89-8189-413F-AB7C-3D7CD01B7DAF}"/>
                </a:ext>
              </a:extLst>
            </p:cNvPr>
            <p:cNvCxnSpPr/>
            <p:nvPr/>
          </p:nvCxnSpPr>
          <p:spPr>
            <a:xfrm>
              <a:off x="737708" y="3598953"/>
              <a:ext cx="318087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3009FF2E-75CA-49B4-8F5E-B29107D31126}"/>
                </a:ext>
              </a:extLst>
            </p:cNvPr>
            <p:cNvCxnSpPr/>
            <p:nvPr/>
          </p:nvCxnSpPr>
          <p:spPr>
            <a:xfrm>
              <a:off x="8210231" y="3598953"/>
              <a:ext cx="318087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7938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4079040-2CCC-4805-9699-69CA39DFD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BDA2F7F-3E3B-4651-ADE8-3F38353D09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F3589F2-47C0-4A1E-A7FF-875C92AC6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2e275a08-3c60-4635-948f-9e208d579e0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D163B39-3F81-4F3E-9AB1-1229E4C4A03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14110"/>
            <a:ext cx="10850563" cy="4466611"/>
            <a:chOff x="669925" y="1514110"/>
            <a:chExt cx="10850563" cy="4466611"/>
          </a:xfrm>
        </p:grpSpPr>
        <p:sp>
          <p:nvSpPr>
            <p:cNvPr id="6" name="iSļiḓ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353767" y="1901708"/>
              <a:ext cx="316672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7" name="iṥḷíď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353767" y="1514110"/>
              <a:ext cx="316672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8" name="ïśḷîḋe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8790479" y="3410344"/>
              <a:ext cx="2730009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9" name="işļîḑ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790479" y="3022746"/>
              <a:ext cx="2730009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î$ļid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69925" y="1941409"/>
              <a:ext cx="2944089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11" name="íşḷîḋ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9925" y="1553811"/>
              <a:ext cx="2944089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iṣḷiḓ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69925" y="4364630"/>
              <a:ext cx="2732351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13" name="íṣlíḓ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69925" y="3977032"/>
              <a:ext cx="2732351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íş1iḍ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951000" y="5423322"/>
              <a:ext cx="4569488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100" dirty="0"/>
                <a:t>option to retain text.</a:t>
              </a:r>
            </a:p>
          </p:txBody>
        </p:sp>
        <p:sp>
          <p:nvSpPr>
            <p:cNvPr id="15" name="iŝľíḍ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951000" y="5035724"/>
              <a:ext cx="4569488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grpSp>
          <p:nvGrpSpPr>
            <p:cNvPr id="16" name="iṣḷîḑè">
              <a:extLst>
                <a:ext uri="{FF2B5EF4-FFF2-40B4-BE49-F238E27FC236}">
                  <a16:creationId xmlns="" xmlns:a16="http://schemas.microsoft.com/office/drawing/2014/main" id="{416D3FE7-E8A6-4736-B50C-9A27A5A950A0}"/>
                </a:ext>
              </a:extLst>
            </p:cNvPr>
            <p:cNvGrpSpPr/>
            <p:nvPr/>
          </p:nvGrpSpPr>
          <p:grpSpPr>
            <a:xfrm flipH="1">
              <a:off x="3652041" y="1939277"/>
              <a:ext cx="1208959" cy="410271"/>
              <a:chOff x="1772832" y="1350170"/>
              <a:chExt cx="1122768" cy="381000"/>
            </a:xfrm>
          </p:grpSpPr>
          <p:cxnSp>
            <p:nvCxnSpPr>
              <p:cNvPr id="36" name="直接连接符 35">
                <a:extLst>
                  <a:ext uri="{FF2B5EF4-FFF2-40B4-BE49-F238E27FC236}">
                    <a16:creationId xmlns="" xmlns:a16="http://schemas.microsoft.com/office/drawing/2014/main" id="{FCCD69A3-C209-4CBB-AB76-E76E9D6BF59E}"/>
                  </a:ext>
                </a:extLst>
              </p:cNvPr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="" xmlns:a16="http://schemas.microsoft.com/office/drawing/2014/main" id="{D90B60BB-D8B1-4483-83EC-89AD500C2012}"/>
                  </a:ext>
                </a:extLst>
              </p:cNvPr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îṡļíde">
              <a:extLst>
                <a:ext uri="{FF2B5EF4-FFF2-40B4-BE49-F238E27FC236}">
                  <a16:creationId xmlns="" xmlns:a16="http://schemas.microsoft.com/office/drawing/2014/main" id="{77F7BB60-6D11-4D78-B986-EFD6C79BB9EE}"/>
                </a:ext>
              </a:extLst>
            </p:cNvPr>
            <p:cNvGrpSpPr/>
            <p:nvPr/>
          </p:nvGrpSpPr>
          <p:grpSpPr>
            <a:xfrm>
              <a:off x="7106027" y="1899576"/>
              <a:ext cx="1208959" cy="410271"/>
              <a:chOff x="1772832" y="1350170"/>
              <a:chExt cx="1122768" cy="381000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6E7CFFBB-4CD8-40EB-8C80-D0A0FA91E9A3}"/>
                  </a:ext>
                </a:extLst>
              </p:cNvPr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D31C8677-67E3-4E4E-B6E3-D7BF2EC02925}"/>
                  </a:ext>
                </a:extLst>
              </p:cNvPr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išliḍé">
              <a:extLst>
                <a:ext uri="{FF2B5EF4-FFF2-40B4-BE49-F238E27FC236}">
                  <a16:creationId xmlns="" xmlns:a16="http://schemas.microsoft.com/office/drawing/2014/main" id="{CE07D669-C826-48B5-8CA1-21B857118240}"/>
                </a:ext>
              </a:extLst>
            </p:cNvPr>
            <p:cNvGrpSpPr/>
            <p:nvPr/>
          </p:nvGrpSpPr>
          <p:grpSpPr>
            <a:xfrm>
              <a:off x="7542738" y="3408212"/>
              <a:ext cx="1208959" cy="410271"/>
              <a:chOff x="1772832" y="1350170"/>
              <a:chExt cx="1122768" cy="381000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="" xmlns:a16="http://schemas.microsoft.com/office/drawing/2014/main" id="{6ADFF599-91D3-4D1C-A3FD-E0DEB57AFD72}"/>
                  </a:ext>
                </a:extLst>
              </p:cNvPr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="" xmlns:a16="http://schemas.microsoft.com/office/drawing/2014/main" id="{599A5AF6-6375-46DB-9F1E-4CAA47FFC0F0}"/>
                  </a:ext>
                </a:extLst>
              </p:cNvPr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îSľîdè">
              <a:extLst>
                <a:ext uri="{FF2B5EF4-FFF2-40B4-BE49-F238E27FC236}">
                  <a16:creationId xmlns="" xmlns:a16="http://schemas.microsoft.com/office/drawing/2014/main" id="{FA46F96E-0B80-428F-BECC-01D2DE864B1B}"/>
                </a:ext>
              </a:extLst>
            </p:cNvPr>
            <p:cNvGrpSpPr/>
            <p:nvPr/>
          </p:nvGrpSpPr>
          <p:grpSpPr>
            <a:xfrm flipV="1">
              <a:off x="5703259" y="5035724"/>
              <a:ext cx="1208959" cy="410271"/>
              <a:chOff x="1772832" y="1350170"/>
              <a:chExt cx="1122768" cy="381000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="" xmlns:a16="http://schemas.microsoft.com/office/drawing/2014/main" id="{DB63FCF1-B8B4-4153-B174-EF2E88A403BF}"/>
                  </a:ext>
                </a:extLst>
              </p:cNvPr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17D26127-9134-4008-9AD1-DFD8179B8981}"/>
                  </a:ext>
                </a:extLst>
              </p:cNvPr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í$1íḋê">
              <a:extLst>
                <a:ext uri="{FF2B5EF4-FFF2-40B4-BE49-F238E27FC236}">
                  <a16:creationId xmlns="" xmlns:a16="http://schemas.microsoft.com/office/drawing/2014/main" id="{EB701AB8-3488-47F2-ACE2-16C67A67929A}"/>
                </a:ext>
              </a:extLst>
            </p:cNvPr>
            <p:cNvGrpSpPr/>
            <p:nvPr/>
          </p:nvGrpSpPr>
          <p:grpSpPr>
            <a:xfrm flipH="1" flipV="1">
              <a:off x="3440303" y="3977032"/>
              <a:ext cx="1208959" cy="410271"/>
              <a:chOff x="1772832" y="1350170"/>
              <a:chExt cx="1122768" cy="381000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="" xmlns:a16="http://schemas.microsoft.com/office/drawing/2014/main" id="{72725E81-E144-4DBB-8537-6FF3FBF900C3}"/>
                  </a:ext>
                </a:extLst>
              </p:cNvPr>
              <p:cNvCxnSpPr/>
              <p:nvPr/>
            </p:nvCxnSpPr>
            <p:spPr>
              <a:xfrm>
                <a:off x="2069690" y="1352550"/>
                <a:ext cx="825910" cy="1588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34D0D8B9-477E-4986-A9C6-5A1B3B4D82E6}"/>
                  </a:ext>
                </a:extLst>
              </p:cNvPr>
              <p:cNvCxnSpPr/>
              <p:nvPr/>
            </p:nvCxnSpPr>
            <p:spPr>
              <a:xfrm rot="5400000" flipH="1" flipV="1">
                <a:off x="1734731" y="1388271"/>
                <a:ext cx="381000" cy="304797"/>
              </a:xfrm>
              <a:prstGeom prst="line">
                <a:avLst/>
              </a:prstGeom>
              <a:ln w="22225">
                <a:solidFill>
                  <a:schemeClr val="bg1">
                    <a:lumMod val="65000"/>
                  </a:schemeClr>
                </a:solidFill>
                <a:prstDash val="solid"/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işľiďe">
              <a:extLst>
                <a:ext uri="{FF2B5EF4-FFF2-40B4-BE49-F238E27FC236}">
                  <a16:creationId xmlns="" xmlns:a16="http://schemas.microsoft.com/office/drawing/2014/main" id="{762DA0F2-4850-40ED-98D2-FE13D4371EDA}"/>
                </a:ext>
              </a:extLst>
            </p:cNvPr>
            <p:cNvSpPr/>
            <p:nvPr/>
          </p:nvSpPr>
          <p:spPr bwMode="auto">
            <a:xfrm>
              <a:off x="4351224" y="3013309"/>
              <a:ext cx="948412" cy="1704938"/>
            </a:xfrm>
            <a:custGeom>
              <a:avLst/>
              <a:gdLst/>
              <a:ahLst/>
              <a:cxnLst>
                <a:cxn ang="0">
                  <a:pos x="318" y="410"/>
                </a:cxn>
                <a:cxn ang="0">
                  <a:pos x="318" y="101"/>
                </a:cxn>
                <a:cxn ang="0">
                  <a:pos x="76" y="0"/>
                </a:cxn>
                <a:cxn ang="0">
                  <a:pos x="33" y="0"/>
                </a:cxn>
                <a:cxn ang="0">
                  <a:pos x="0" y="181"/>
                </a:cxn>
                <a:cxn ang="0">
                  <a:pos x="172" y="249"/>
                </a:cxn>
                <a:cxn ang="0">
                  <a:pos x="173" y="250"/>
                </a:cxn>
                <a:cxn ang="0">
                  <a:pos x="180" y="368"/>
                </a:cxn>
                <a:cxn ang="0">
                  <a:pos x="176" y="369"/>
                </a:cxn>
                <a:cxn ang="0">
                  <a:pos x="17" y="454"/>
                </a:cxn>
                <a:cxn ang="0">
                  <a:pos x="75" y="630"/>
                </a:cxn>
                <a:cxn ang="0">
                  <a:pos x="259" y="607"/>
                </a:cxn>
                <a:cxn ang="0">
                  <a:pos x="260" y="606"/>
                </a:cxn>
                <a:cxn ang="0">
                  <a:pos x="324" y="706"/>
                </a:cxn>
                <a:cxn ang="0">
                  <a:pos x="320" y="710"/>
                </a:cxn>
                <a:cxn ang="0">
                  <a:pos x="222" y="861"/>
                </a:cxn>
                <a:cxn ang="0">
                  <a:pos x="300" y="933"/>
                </a:cxn>
                <a:cxn ang="0">
                  <a:pos x="518" y="727"/>
                </a:cxn>
                <a:cxn ang="0">
                  <a:pos x="318" y="410"/>
                </a:cxn>
              </a:cxnLst>
              <a:rect l="0" t="0" r="r" b="b"/>
              <a:pathLst>
                <a:path w="518" h="933">
                  <a:moveTo>
                    <a:pt x="318" y="410"/>
                  </a:moveTo>
                  <a:cubicBezTo>
                    <a:pt x="291" y="305"/>
                    <a:pt x="293" y="199"/>
                    <a:pt x="318" y="10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72" y="249"/>
                    <a:pt x="172" y="249"/>
                    <a:pt x="172" y="249"/>
                  </a:cubicBezTo>
                  <a:cubicBezTo>
                    <a:pt x="173" y="250"/>
                    <a:pt x="173" y="250"/>
                    <a:pt x="173" y="250"/>
                  </a:cubicBezTo>
                  <a:cubicBezTo>
                    <a:pt x="172" y="289"/>
                    <a:pt x="174" y="328"/>
                    <a:pt x="180" y="368"/>
                  </a:cubicBezTo>
                  <a:cubicBezTo>
                    <a:pt x="176" y="369"/>
                    <a:pt x="176" y="369"/>
                    <a:pt x="176" y="369"/>
                  </a:cubicBezTo>
                  <a:cubicBezTo>
                    <a:pt x="17" y="454"/>
                    <a:pt x="17" y="454"/>
                    <a:pt x="17" y="454"/>
                  </a:cubicBezTo>
                  <a:cubicBezTo>
                    <a:pt x="75" y="630"/>
                    <a:pt x="75" y="630"/>
                    <a:pt x="75" y="630"/>
                  </a:cubicBezTo>
                  <a:cubicBezTo>
                    <a:pt x="259" y="607"/>
                    <a:pt x="259" y="607"/>
                    <a:pt x="259" y="607"/>
                  </a:cubicBezTo>
                  <a:cubicBezTo>
                    <a:pt x="260" y="606"/>
                    <a:pt x="260" y="606"/>
                    <a:pt x="260" y="606"/>
                  </a:cubicBezTo>
                  <a:cubicBezTo>
                    <a:pt x="279" y="641"/>
                    <a:pt x="300" y="675"/>
                    <a:pt x="324" y="706"/>
                  </a:cubicBezTo>
                  <a:cubicBezTo>
                    <a:pt x="320" y="710"/>
                    <a:pt x="320" y="710"/>
                    <a:pt x="320" y="710"/>
                  </a:cubicBezTo>
                  <a:cubicBezTo>
                    <a:pt x="222" y="861"/>
                    <a:pt x="222" y="861"/>
                    <a:pt x="222" y="861"/>
                  </a:cubicBezTo>
                  <a:cubicBezTo>
                    <a:pt x="300" y="933"/>
                    <a:pt x="300" y="933"/>
                    <a:pt x="300" y="933"/>
                  </a:cubicBezTo>
                  <a:cubicBezTo>
                    <a:pt x="518" y="727"/>
                    <a:pt x="518" y="727"/>
                    <a:pt x="518" y="727"/>
                  </a:cubicBezTo>
                  <a:cubicBezTo>
                    <a:pt x="423" y="648"/>
                    <a:pt x="351" y="539"/>
                    <a:pt x="318" y="41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2" name="ïS1îḋé">
              <a:extLst>
                <a:ext uri="{FF2B5EF4-FFF2-40B4-BE49-F238E27FC236}">
                  <a16:creationId xmlns="" xmlns:a16="http://schemas.microsoft.com/office/drawing/2014/main" id="{0A77CE63-BFE5-4285-95D7-1E4E70F4D6B3}"/>
                </a:ext>
              </a:extLst>
            </p:cNvPr>
            <p:cNvSpPr/>
            <p:nvPr/>
          </p:nvSpPr>
          <p:spPr bwMode="auto">
            <a:xfrm>
              <a:off x="6067188" y="1831105"/>
              <a:ext cx="1526283" cy="1250581"/>
            </a:xfrm>
            <a:custGeom>
              <a:avLst/>
              <a:gdLst/>
              <a:ahLst/>
              <a:cxnLst>
                <a:cxn ang="0">
                  <a:pos x="547" y="684"/>
                </a:cxn>
                <a:cxn ang="0">
                  <a:pos x="834" y="605"/>
                </a:cxn>
                <a:cxn ang="0">
                  <a:pos x="811" y="534"/>
                </a:cxn>
                <a:cxn ang="0">
                  <a:pos x="627" y="557"/>
                </a:cxn>
                <a:cxn ang="0">
                  <a:pos x="563" y="456"/>
                </a:cxn>
                <a:cxn ang="0">
                  <a:pos x="566" y="453"/>
                </a:cxn>
                <a:cxn ang="0">
                  <a:pos x="664" y="303"/>
                </a:cxn>
                <a:cxn ang="0">
                  <a:pos x="529" y="177"/>
                </a:cxn>
                <a:cxn ang="0">
                  <a:pos x="379" y="285"/>
                </a:cxn>
                <a:cxn ang="0">
                  <a:pos x="275" y="227"/>
                </a:cxn>
                <a:cxn ang="0">
                  <a:pos x="276" y="224"/>
                </a:cxn>
                <a:cxn ang="0">
                  <a:pos x="289" y="45"/>
                </a:cxn>
                <a:cxn ang="0">
                  <a:pos x="110" y="0"/>
                </a:cxn>
                <a:cxn ang="0">
                  <a:pos x="30" y="166"/>
                </a:cxn>
                <a:cxn ang="0">
                  <a:pos x="0" y="163"/>
                </a:cxn>
                <a:cxn ang="0">
                  <a:pos x="0" y="290"/>
                </a:cxn>
                <a:cxn ang="0">
                  <a:pos x="547" y="684"/>
                </a:cxn>
              </a:cxnLst>
              <a:rect l="0" t="0" r="r" b="b"/>
              <a:pathLst>
                <a:path w="834" h="684">
                  <a:moveTo>
                    <a:pt x="547" y="684"/>
                  </a:moveTo>
                  <a:cubicBezTo>
                    <a:pt x="834" y="605"/>
                    <a:pt x="834" y="605"/>
                    <a:pt x="834" y="605"/>
                  </a:cubicBezTo>
                  <a:cubicBezTo>
                    <a:pt x="811" y="534"/>
                    <a:pt x="811" y="534"/>
                    <a:pt x="811" y="534"/>
                  </a:cubicBezTo>
                  <a:cubicBezTo>
                    <a:pt x="627" y="557"/>
                    <a:pt x="627" y="557"/>
                    <a:pt x="627" y="557"/>
                  </a:cubicBezTo>
                  <a:cubicBezTo>
                    <a:pt x="608" y="521"/>
                    <a:pt x="587" y="487"/>
                    <a:pt x="563" y="456"/>
                  </a:cubicBezTo>
                  <a:cubicBezTo>
                    <a:pt x="566" y="453"/>
                    <a:pt x="566" y="453"/>
                    <a:pt x="566" y="453"/>
                  </a:cubicBezTo>
                  <a:cubicBezTo>
                    <a:pt x="664" y="303"/>
                    <a:pt x="664" y="303"/>
                    <a:pt x="664" y="303"/>
                  </a:cubicBezTo>
                  <a:cubicBezTo>
                    <a:pt x="529" y="177"/>
                    <a:pt x="529" y="177"/>
                    <a:pt x="529" y="177"/>
                  </a:cubicBezTo>
                  <a:cubicBezTo>
                    <a:pt x="379" y="285"/>
                    <a:pt x="379" y="285"/>
                    <a:pt x="379" y="285"/>
                  </a:cubicBezTo>
                  <a:cubicBezTo>
                    <a:pt x="346" y="263"/>
                    <a:pt x="311" y="244"/>
                    <a:pt x="275" y="227"/>
                  </a:cubicBezTo>
                  <a:cubicBezTo>
                    <a:pt x="276" y="224"/>
                    <a:pt x="276" y="224"/>
                    <a:pt x="276" y="224"/>
                  </a:cubicBezTo>
                  <a:cubicBezTo>
                    <a:pt x="289" y="45"/>
                    <a:pt x="289" y="45"/>
                    <a:pt x="289" y="45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19" y="165"/>
                    <a:pt x="12" y="164"/>
                    <a:pt x="0" y="163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240" y="300"/>
                    <a:pt x="459" y="453"/>
                    <a:pt x="547" y="68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3" name="íSlîdê">
              <a:extLst>
                <a:ext uri="{FF2B5EF4-FFF2-40B4-BE49-F238E27FC236}">
                  <a16:creationId xmlns="" xmlns:a16="http://schemas.microsoft.com/office/drawing/2014/main" id="{4D07483F-B3C8-4891-AEA3-2F6A0BFB97F3}"/>
                </a:ext>
              </a:extLst>
            </p:cNvPr>
            <p:cNvSpPr/>
            <p:nvPr/>
          </p:nvSpPr>
          <p:spPr bwMode="auto">
            <a:xfrm>
              <a:off x="4704119" y="1837723"/>
              <a:ext cx="1268226" cy="1266019"/>
            </a:xfrm>
            <a:custGeom>
              <a:avLst/>
              <a:gdLst/>
              <a:ahLst/>
              <a:cxnLst>
                <a:cxn ang="0">
                  <a:pos x="566" y="305"/>
                </a:cxn>
                <a:cxn ang="0">
                  <a:pos x="694" y="286"/>
                </a:cxn>
                <a:cxn ang="0">
                  <a:pos x="694" y="159"/>
                </a:cxn>
                <a:cxn ang="0">
                  <a:pos x="655" y="163"/>
                </a:cxn>
                <a:cxn ang="0">
                  <a:pos x="654" y="160"/>
                </a:cxn>
                <a:cxn ang="0">
                  <a:pos x="584" y="0"/>
                </a:cxn>
                <a:cxn ang="0">
                  <a:pos x="405" y="46"/>
                </a:cxn>
                <a:cxn ang="0">
                  <a:pos x="415" y="227"/>
                </a:cxn>
                <a:cxn ang="0">
                  <a:pos x="280" y="305"/>
                </a:cxn>
                <a:cxn ang="0">
                  <a:pos x="278" y="302"/>
                </a:cxn>
                <a:cxn ang="0">
                  <a:pos x="128" y="201"/>
                </a:cxn>
                <a:cxn ang="0">
                  <a:pos x="0" y="334"/>
                </a:cxn>
                <a:cxn ang="0">
                  <a:pos x="106" y="484"/>
                </a:cxn>
                <a:cxn ang="0">
                  <a:pos x="24" y="642"/>
                </a:cxn>
                <a:cxn ang="0">
                  <a:pos x="24" y="642"/>
                </a:cxn>
                <a:cxn ang="0">
                  <a:pos x="141" y="692"/>
                </a:cxn>
                <a:cxn ang="0">
                  <a:pos x="566" y="305"/>
                </a:cxn>
              </a:cxnLst>
              <a:rect l="0" t="0" r="r" b="b"/>
              <a:pathLst>
                <a:path w="694" h="692">
                  <a:moveTo>
                    <a:pt x="566" y="305"/>
                  </a:moveTo>
                  <a:cubicBezTo>
                    <a:pt x="608" y="294"/>
                    <a:pt x="650" y="288"/>
                    <a:pt x="694" y="286"/>
                  </a:cubicBezTo>
                  <a:cubicBezTo>
                    <a:pt x="694" y="159"/>
                    <a:pt x="694" y="159"/>
                    <a:pt x="694" y="159"/>
                  </a:cubicBezTo>
                  <a:cubicBezTo>
                    <a:pt x="682" y="159"/>
                    <a:pt x="670" y="161"/>
                    <a:pt x="655" y="163"/>
                  </a:cubicBezTo>
                  <a:cubicBezTo>
                    <a:pt x="654" y="160"/>
                    <a:pt x="654" y="160"/>
                    <a:pt x="654" y="160"/>
                  </a:cubicBezTo>
                  <a:cubicBezTo>
                    <a:pt x="584" y="0"/>
                    <a:pt x="584" y="0"/>
                    <a:pt x="584" y="0"/>
                  </a:cubicBezTo>
                  <a:cubicBezTo>
                    <a:pt x="405" y="46"/>
                    <a:pt x="405" y="46"/>
                    <a:pt x="405" y="46"/>
                  </a:cubicBezTo>
                  <a:cubicBezTo>
                    <a:pt x="415" y="227"/>
                    <a:pt x="415" y="227"/>
                    <a:pt x="415" y="227"/>
                  </a:cubicBezTo>
                  <a:cubicBezTo>
                    <a:pt x="367" y="249"/>
                    <a:pt x="322" y="274"/>
                    <a:pt x="280" y="305"/>
                  </a:cubicBezTo>
                  <a:cubicBezTo>
                    <a:pt x="278" y="302"/>
                    <a:pt x="278" y="302"/>
                    <a:pt x="278" y="302"/>
                  </a:cubicBezTo>
                  <a:cubicBezTo>
                    <a:pt x="128" y="201"/>
                    <a:pt x="128" y="201"/>
                    <a:pt x="128" y="201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106" y="484"/>
                    <a:pt x="106" y="484"/>
                    <a:pt x="106" y="484"/>
                  </a:cubicBezTo>
                  <a:cubicBezTo>
                    <a:pt x="73" y="534"/>
                    <a:pt x="45" y="586"/>
                    <a:pt x="24" y="642"/>
                  </a:cubicBezTo>
                  <a:cubicBezTo>
                    <a:pt x="24" y="642"/>
                    <a:pt x="24" y="642"/>
                    <a:pt x="24" y="642"/>
                  </a:cubicBezTo>
                  <a:cubicBezTo>
                    <a:pt x="141" y="692"/>
                    <a:pt x="141" y="692"/>
                    <a:pt x="141" y="692"/>
                  </a:cubicBezTo>
                  <a:cubicBezTo>
                    <a:pt x="207" y="507"/>
                    <a:pt x="361" y="358"/>
                    <a:pt x="566" y="30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4" name="iśľíḓe">
              <a:extLst>
                <a:ext uri="{FF2B5EF4-FFF2-40B4-BE49-F238E27FC236}">
                  <a16:creationId xmlns="" xmlns:a16="http://schemas.microsoft.com/office/drawing/2014/main" id="{CFC82CC9-C304-4221-A0A9-EC071DD787A5}"/>
                </a:ext>
              </a:extLst>
            </p:cNvPr>
            <p:cNvSpPr/>
            <p:nvPr/>
          </p:nvSpPr>
          <p:spPr bwMode="auto">
            <a:xfrm>
              <a:off x="4968792" y="4400636"/>
              <a:ext cx="1784339" cy="741084"/>
            </a:xfrm>
            <a:custGeom>
              <a:avLst/>
              <a:gdLst/>
              <a:ahLst/>
              <a:cxnLst>
                <a:cxn ang="0">
                  <a:pos x="728" y="92"/>
                </a:cxn>
                <a:cxn ang="0">
                  <a:pos x="222" y="0"/>
                </a:cxn>
                <a:cxn ang="0">
                  <a:pos x="0" y="210"/>
                </a:cxn>
                <a:cxn ang="0">
                  <a:pos x="19" y="227"/>
                </a:cxn>
                <a:cxn ang="0">
                  <a:pos x="169" y="119"/>
                </a:cxn>
                <a:cxn ang="0">
                  <a:pos x="171" y="117"/>
                </a:cxn>
                <a:cxn ang="0">
                  <a:pos x="274" y="174"/>
                </a:cxn>
                <a:cxn ang="0">
                  <a:pos x="272" y="180"/>
                </a:cxn>
                <a:cxn ang="0">
                  <a:pos x="259" y="359"/>
                </a:cxn>
                <a:cxn ang="0">
                  <a:pos x="438" y="405"/>
                </a:cxn>
                <a:cxn ang="0">
                  <a:pos x="517" y="237"/>
                </a:cxn>
                <a:cxn ang="0">
                  <a:pos x="530" y="232"/>
                </a:cxn>
                <a:cxn ang="0">
                  <a:pos x="661" y="228"/>
                </a:cxn>
                <a:cxn ang="0">
                  <a:pos x="663" y="235"/>
                </a:cxn>
                <a:cxn ang="0">
                  <a:pos x="706" y="383"/>
                </a:cxn>
                <a:cxn ang="0">
                  <a:pos x="884" y="337"/>
                </a:cxn>
                <a:cxn ang="0">
                  <a:pos x="876" y="163"/>
                </a:cxn>
                <a:cxn ang="0">
                  <a:pos x="877" y="166"/>
                </a:cxn>
                <a:cxn ang="0">
                  <a:pos x="976" y="115"/>
                </a:cxn>
                <a:cxn ang="0">
                  <a:pos x="908" y="13"/>
                </a:cxn>
                <a:cxn ang="0">
                  <a:pos x="728" y="92"/>
                </a:cxn>
              </a:cxnLst>
              <a:rect l="0" t="0" r="r" b="b"/>
              <a:pathLst>
                <a:path w="976" h="405">
                  <a:moveTo>
                    <a:pt x="728" y="92"/>
                  </a:moveTo>
                  <a:cubicBezTo>
                    <a:pt x="547" y="139"/>
                    <a:pt x="364" y="99"/>
                    <a:pt x="222" y="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19" y="227"/>
                    <a:pt x="19" y="227"/>
                    <a:pt x="19" y="227"/>
                  </a:cubicBezTo>
                  <a:cubicBezTo>
                    <a:pt x="169" y="119"/>
                    <a:pt x="169" y="119"/>
                    <a:pt x="169" y="119"/>
                  </a:cubicBezTo>
                  <a:cubicBezTo>
                    <a:pt x="171" y="117"/>
                    <a:pt x="171" y="117"/>
                    <a:pt x="171" y="117"/>
                  </a:cubicBezTo>
                  <a:cubicBezTo>
                    <a:pt x="204" y="139"/>
                    <a:pt x="238" y="158"/>
                    <a:pt x="274" y="174"/>
                  </a:cubicBezTo>
                  <a:cubicBezTo>
                    <a:pt x="272" y="180"/>
                    <a:pt x="272" y="180"/>
                    <a:pt x="272" y="180"/>
                  </a:cubicBezTo>
                  <a:cubicBezTo>
                    <a:pt x="259" y="359"/>
                    <a:pt x="259" y="359"/>
                    <a:pt x="259" y="35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517" y="237"/>
                    <a:pt x="517" y="237"/>
                    <a:pt x="517" y="237"/>
                  </a:cubicBezTo>
                  <a:cubicBezTo>
                    <a:pt x="530" y="232"/>
                    <a:pt x="530" y="232"/>
                    <a:pt x="530" y="232"/>
                  </a:cubicBezTo>
                  <a:cubicBezTo>
                    <a:pt x="569" y="235"/>
                    <a:pt x="601" y="236"/>
                    <a:pt x="661" y="228"/>
                  </a:cubicBezTo>
                  <a:cubicBezTo>
                    <a:pt x="663" y="235"/>
                    <a:pt x="663" y="235"/>
                    <a:pt x="663" y="235"/>
                  </a:cubicBezTo>
                  <a:cubicBezTo>
                    <a:pt x="706" y="383"/>
                    <a:pt x="706" y="383"/>
                    <a:pt x="706" y="383"/>
                  </a:cubicBezTo>
                  <a:cubicBezTo>
                    <a:pt x="884" y="337"/>
                    <a:pt x="884" y="337"/>
                    <a:pt x="884" y="337"/>
                  </a:cubicBezTo>
                  <a:cubicBezTo>
                    <a:pt x="876" y="163"/>
                    <a:pt x="876" y="163"/>
                    <a:pt x="876" y="163"/>
                  </a:cubicBezTo>
                  <a:cubicBezTo>
                    <a:pt x="877" y="166"/>
                    <a:pt x="877" y="166"/>
                    <a:pt x="877" y="166"/>
                  </a:cubicBezTo>
                  <a:cubicBezTo>
                    <a:pt x="911" y="151"/>
                    <a:pt x="944" y="134"/>
                    <a:pt x="976" y="115"/>
                  </a:cubicBezTo>
                  <a:cubicBezTo>
                    <a:pt x="908" y="13"/>
                    <a:pt x="908" y="13"/>
                    <a:pt x="908" y="13"/>
                  </a:cubicBezTo>
                  <a:cubicBezTo>
                    <a:pt x="854" y="48"/>
                    <a:pt x="794" y="75"/>
                    <a:pt x="728" y="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5" name="îṡļïḓé">
              <a:extLst>
                <a:ext uri="{FF2B5EF4-FFF2-40B4-BE49-F238E27FC236}">
                  <a16:creationId xmlns="" xmlns:a16="http://schemas.microsoft.com/office/drawing/2014/main" id="{E2A2A5D6-32CA-4F63-A457-A78B86475E8C}"/>
                </a:ext>
              </a:extLst>
            </p:cNvPr>
            <p:cNvSpPr/>
            <p:nvPr/>
          </p:nvSpPr>
          <p:spPr bwMode="auto">
            <a:xfrm>
              <a:off x="6706814" y="3026545"/>
              <a:ext cx="981498" cy="1738021"/>
            </a:xfrm>
            <a:custGeom>
              <a:avLst/>
              <a:gdLst/>
              <a:ahLst/>
              <a:cxnLst>
                <a:cxn ang="0">
                  <a:pos x="364" y="260"/>
                </a:cxn>
                <a:cxn ang="0">
                  <a:pos x="357" y="142"/>
                </a:cxn>
                <a:cxn ang="0">
                  <a:pos x="361" y="140"/>
                </a:cxn>
                <a:cxn ang="0">
                  <a:pos x="519" y="55"/>
                </a:cxn>
                <a:cxn ang="0">
                  <a:pos x="501" y="0"/>
                </a:cxn>
                <a:cxn ang="0">
                  <a:pos x="214" y="80"/>
                </a:cxn>
                <a:cxn ang="0">
                  <a:pos x="219" y="95"/>
                </a:cxn>
                <a:cxn ang="0">
                  <a:pos x="0" y="735"/>
                </a:cxn>
                <a:cxn ang="0">
                  <a:pos x="85" y="862"/>
                </a:cxn>
                <a:cxn ang="0">
                  <a:pos x="215" y="951"/>
                </a:cxn>
                <a:cxn ang="0">
                  <a:pos x="343" y="818"/>
                </a:cxn>
                <a:cxn ang="0">
                  <a:pos x="237" y="666"/>
                </a:cxn>
                <a:cxn ang="0">
                  <a:pos x="236" y="665"/>
                </a:cxn>
                <a:cxn ang="0">
                  <a:pos x="318" y="507"/>
                </a:cxn>
                <a:cxn ang="0">
                  <a:pos x="324" y="508"/>
                </a:cxn>
                <a:cxn ang="0">
                  <a:pos x="503" y="510"/>
                </a:cxn>
                <a:cxn ang="0">
                  <a:pos x="537" y="328"/>
                </a:cxn>
                <a:cxn ang="0">
                  <a:pos x="365" y="260"/>
                </a:cxn>
                <a:cxn ang="0">
                  <a:pos x="364" y="260"/>
                </a:cxn>
              </a:cxnLst>
              <a:rect l="0" t="0" r="r" b="b"/>
              <a:pathLst>
                <a:path w="537" h="951">
                  <a:moveTo>
                    <a:pt x="364" y="260"/>
                  </a:moveTo>
                  <a:cubicBezTo>
                    <a:pt x="365" y="221"/>
                    <a:pt x="363" y="181"/>
                    <a:pt x="357" y="142"/>
                  </a:cubicBezTo>
                  <a:cubicBezTo>
                    <a:pt x="361" y="140"/>
                    <a:pt x="361" y="140"/>
                    <a:pt x="361" y="140"/>
                  </a:cubicBezTo>
                  <a:cubicBezTo>
                    <a:pt x="519" y="55"/>
                    <a:pt x="519" y="55"/>
                    <a:pt x="519" y="55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214" y="80"/>
                    <a:pt x="214" y="80"/>
                    <a:pt x="214" y="80"/>
                  </a:cubicBezTo>
                  <a:cubicBezTo>
                    <a:pt x="216" y="85"/>
                    <a:pt x="217" y="90"/>
                    <a:pt x="219" y="95"/>
                  </a:cubicBezTo>
                  <a:cubicBezTo>
                    <a:pt x="282" y="340"/>
                    <a:pt x="188" y="589"/>
                    <a:pt x="0" y="735"/>
                  </a:cubicBezTo>
                  <a:cubicBezTo>
                    <a:pt x="85" y="862"/>
                    <a:pt x="85" y="862"/>
                    <a:pt x="85" y="862"/>
                  </a:cubicBezTo>
                  <a:cubicBezTo>
                    <a:pt x="215" y="951"/>
                    <a:pt x="215" y="951"/>
                    <a:pt x="215" y="951"/>
                  </a:cubicBezTo>
                  <a:cubicBezTo>
                    <a:pt x="343" y="818"/>
                    <a:pt x="343" y="818"/>
                    <a:pt x="343" y="818"/>
                  </a:cubicBezTo>
                  <a:cubicBezTo>
                    <a:pt x="237" y="666"/>
                    <a:pt x="237" y="666"/>
                    <a:pt x="237" y="666"/>
                  </a:cubicBezTo>
                  <a:cubicBezTo>
                    <a:pt x="236" y="665"/>
                    <a:pt x="236" y="665"/>
                    <a:pt x="236" y="665"/>
                  </a:cubicBezTo>
                  <a:cubicBezTo>
                    <a:pt x="269" y="616"/>
                    <a:pt x="297" y="563"/>
                    <a:pt x="318" y="507"/>
                  </a:cubicBezTo>
                  <a:cubicBezTo>
                    <a:pt x="324" y="508"/>
                    <a:pt x="324" y="508"/>
                    <a:pt x="324" y="508"/>
                  </a:cubicBezTo>
                  <a:cubicBezTo>
                    <a:pt x="503" y="510"/>
                    <a:pt x="503" y="510"/>
                    <a:pt x="503" y="510"/>
                  </a:cubicBezTo>
                  <a:cubicBezTo>
                    <a:pt x="537" y="328"/>
                    <a:pt x="537" y="328"/>
                    <a:pt x="537" y="328"/>
                  </a:cubicBezTo>
                  <a:cubicBezTo>
                    <a:pt x="365" y="260"/>
                    <a:pt x="365" y="260"/>
                    <a:pt x="365" y="260"/>
                  </a:cubicBezTo>
                  <a:lnTo>
                    <a:pt x="364" y="26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6" name="îşlíďê">
              <a:extLst>
                <a:ext uri="{FF2B5EF4-FFF2-40B4-BE49-F238E27FC236}">
                  <a16:creationId xmlns="" xmlns:a16="http://schemas.microsoft.com/office/drawing/2014/main" id="{0DC0E92C-FC13-4B1C-8430-6F2BAECC7CBE}"/>
                </a:ext>
              </a:extLst>
            </p:cNvPr>
            <p:cNvSpPr/>
            <p:nvPr/>
          </p:nvSpPr>
          <p:spPr bwMode="auto">
            <a:xfrm>
              <a:off x="4882777" y="2349424"/>
              <a:ext cx="2273984" cy="2273983"/>
            </a:xfrm>
            <a:custGeom>
              <a:avLst/>
              <a:gdLst/>
              <a:ahLst/>
              <a:cxnLst>
                <a:cxn ang="0">
                  <a:pos x="1116" y="391"/>
                </a:cxn>
                <a:cxn ang="0">
                  <a:pos x="391" y="127"/>
                </a:cxn>
                <a:cxn ang="0">
                  <a:pos x="127" y="851"/>
                </a:cxn>
                <a:cxn ang="0">
                  <a:pos x="851" y="1115"/>
                </a:cxn>
                <a:cxn ang="0">
                  <a:pos x="1116" y="391"/>
                </a:cxn>
              </a:cxnLst>
              <a:rect l="0" t="0" r="r" b="b"/>
              <a:pathLst>
                <a:path w="1243" h="1243">
                  <a:moveTo>
                    <a:pt x="1116" y="391"/>
                  </a:moveTo>
                  <a:cubicBezTo>
                    <a:pt x="989" y="118"/>
                    <a:pt x="664" y="0"/>
                    <a:pt x="391" y="127"/>
                  </a:cubicBezTo>
                  <a:cubicBezTo>
                    <a:pt x="118" y="254"/>
                    <a:pt x="0" y="578"/>
                    <a:pt x="127" y="851"/>
                  </a:cubicBezTo>
                  <a:cubicBezTo>
                    <a:pt x="254" y="1124"/>
                    <a:pt x="579" y="1243"/>
                    <a:pt x="851" y="1115"/>
                  </a:cubicBezTo>
                  <a:cubicBezTo>
                    <a:pt x="1124" y="988"/>
                    <a:pt x="1243" y="664"/>
                    <a:pt x="1116" y="391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îśḷiḑê">
              <a:extLst>
                <a:ext uri="{FF2B5EF4-FFF2-40B4-BE49-F238E27FC236}">
                  <a16:creationId xmlns="" xmlns:a16="http://schemas.microsoft.com/office/drawing/2014/main" id="{593B6EC6-4EC5-4F4C-8FC1-57F44EBB4232}"/>
                </a:ext>
              </a:extLst>
            </p:cNvPr>
            <p:cNvSpPr/>
            <p:nvPr/>
          </p:nvSpPr>
          <p:spPr bwMode="auto">
            <a:xfrm>
              <a:off x="5525464" y="3011033"/>
              <a:ext cx="988610" cy="950764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0787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0B4EA24-2830-4547-ABEC-1117E35C0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BA29F94-B266-4045-AADC-34531EF79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31267F3-AA7F-4C2E-8FE9-BA635289A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2c00342e-1d77-4765-9d00-0a2ace84602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BFA10F7B-178D-404B-A3E8-568932A8B48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59004" y="1313737"/>
            <a:ext cx="9673992" cy="4649625"/>
            <a:chOff x="1259004" y="1313737"/>
            <a:chExt cx="9673992" cy="4649625"/>
          </a:xfrm>
        </p:grpSpPr>
        <p:sp>
          <p:nvSpPr>
            <p:cNvPr id="6" name="íSļîḋe">
              <a:extLst>
                <a:ext uri="{FF2B5EF4-FFF2-40B4-BE49-F238E27FC236}">
                  <a16:creationId xmlns="" xmlns:a16="http://schemas.microsoft.com/office/drawing/2014/main" id="{9767194F-1073-460F-8859-774D6804BEE2}"/>
                </a:ext>
              </a:extLst>
            </p:cNvPr>
            <p:cNvSpPr/>
            <p:nvPr/>
          </p:nvSpPr>
          <p:spPr>
            <a:xfrm>
              <a:off x="4634798" y="1313737"/>
              <a:ext cx="2970000" cy="649818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Text here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îsḷidè">
              <a:extLst>
                <a:ext uri="{FF2B5EF4-FFF2-40B4-BE49-F238E27FC236}">
                  <a16:creationId xmlns="" xmlns:a16="http://schemas.microsoft.com/office/drawing/2014/main" id="{019332D3-657F-48C5-878B-B752DFCD113B}"/>
                </a:ext>
              </a:extLst>
            </p:cNvPr>
            <p:cNvSpPr/>
            <p:nvPr/>
          </p:nvSpPr>
          <p:spPr>
            <a:xfrm rot="5400000">
              <a:off x="5955930" y="-545501"/>
              <a:ext cx="268529" cy="5843919"/>
            </a:xfrm>
            <a:prstGeom prst="leftBracket">
              <a:avLst>
                <a:gd name="adj" fmla="val 102804"/>
              </a:avLst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ïśḻide">
              <a:extLst>
                <a:ext uri="{FF2B5EF4-FFF2-40B4-BE49-F238E27FC236}">
                  <a16:creationId xmlns="" xmlns:a16="http://schemas.microsoft.com/office/drawing/2014/main" id="{9A00311B-F29A-4D7B-A003-DE2C359323C4}"/>
                </a:ext>
              </a:extLst>
            </p:cNvPr>
            <p:cNvSpPr/>
            <p:nvPr/>
          </p:nvSpPr>
          <p:spPr>
            <a:xfrm>
              <a:off x="5180109" y="3389246"/>
              <a:ext cx="1887995" cy="489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</a:rPr>
                <a:t>Text here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îṡḻiḑé">
              <a:extLst>
                <a:ext uri="{FF2B5EF4-FFF2-40B4-BE49-F238E27FC236}">
                  <a16:creationId xmlns="" xmlns:a16="http://schemas.microsoft.com/office/drawing/2014/main" id="{AB103571-1427-425D-A01E-59E36AC03E53}"/>
                </a:ext>
              </a:extLst>
            </p:cNvPr>
            <p:cNvSpPr/>
            <p:nvPr/>
          </p:nvSpPr>
          <p:spPr>
            <a:xfrm>
              <a:off x="2235857" y="3389246"/>
              <a:ext cx="1887995" cy="489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</a:rPr>
                <a:t>Text here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íṥļídè">
              <a:extLst>
                <a:ext uri="{FF2B5EF4-FFF2-40B4-BE49-F238E27FC236}">
                  <a16:creationId xmlns="" xmlns:a16="http://schemas.microsoft.com/office/drawing/2014/main" id="{51D6301F-6CC7-4A7B-B123-D527273E3889}"/>
                </a:ext>
              </a:extLst>
            </p:cNvPr>
            <p:cNvSpPr/>
            <p:nvPr/>
          </p:nvSpPr>
          <p:spPr>
            <a:xfrm>
              <a:off x="8079777" y="3389246"/>
              <a:ext cx="1887995" cy="4896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</a:rPr>
                <a:t>Text here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grpSp>
          <p:nvGrpSpPr>
            <p:cNvPr id="11" name="íSḻíḋé">
              <a:extLst>
                <a:ext uri="{FF2B5EF4-FFF2-40B4-BE49-F238E27FC236}">
                  <a16:creationId xmlns="" xmlns:a16="http://schemas.microsoft.com/office/drawing/2014/main" id="{5DA6D6E0-23D3-42CE-8240-7BB226220610}"/>
                </a:ext>
              </a:extLst>
            </p:cNvPr>
            <p:cNvGrpSpPr/>
            <p:nvPr/>
          </p:nvGrpSpPr>
          <p:grpSpPr>
            <a:xfrm>
              <a:off x="2784573" y="2574888"/>
              <a:ext cx="767324" cy="767324"/>
              <a:chOff x="2715775" y="2755151"/>
              <a:chExt cx="767324" cy="767324"/>
            </a:xfrm>
          </p:grpSpPr>
          <p:sp>
            <p:nvSpPr>
              <p:cNvPr id="48" name="iś1îde">
                <a:extLst>
                  <a:ext uri="{FF2B5EF4-FFF2-40B4-BE49-F238E27FC236}">
                    <a16:creationId xmlns="" xmlns:a16="http://schemas.microsoft.com/office/drawing/2014/main" id="{18B8D919-7985-4D37-B6B5-28829D32515F}"/>
                  </a:ext>
                </a:extLst>
              </p:cNvPr>
              <p:cNvSpPr/>
              <p:nvPr/>
            </p:nvSpPr>
            <p:spPr>
              <a:xfrm rot="18806384">
                <a:off x="2715775" y="2755151"/>
                <a:ext cx="767324" cy="76732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9" name="íṥļiḑè">
                <a:extLst>
                  <a:ext uri="{FF2B5EF4-FFF2-40B4-BE49-F238E27FC236}">
                    <a16:creationId xmlns="" xmlns:a16="http://schemas.microsoft.com/office/drawing/2014/main" id="{C812288C-A2EB-45DD-B3D4-5FCBCAC133DB}"/>
                  </a:ext>
                </a:extLst>
              </p:cNvPr>
              <p:cNvSpPr/>
              <p:nvPr/>
            </p:nvSpPr>
            <p:spPr bwMode="auto">
              <a:xfrm>
                <a:off x="2913110" y="2942775"/>
                <a:ext cx="372654" cy="392077"/>
              </a:xfrm>
              <a:custGeom>
                <a:avLst/>
                <a:gdLst>
                  <a:gd name="connsiteX0" fmla="*/ 148626 w 372654"/>
                  <a:gd name="connsiteY0" fmla="*/ 293321 h 392077"/>
                  <a:gd name="connsiteX1" fmla="*/ 154518 w 372654"/>
                  <a:gd name="connsiteY1" fmla="*/ 293758 h 392077"/>
                  <a:gd name="connsiteX2" fmla="*/ 159974 w 372654"/>
                  <a:gd name="connsiteY2" fmla="*/ 294631 h 392077"/>
                  <a:gd name="connsiteX3" fmla="*/ 165321 w 372654"/>
                  <a:gd name="connsiteY3" fmla="*/ 296377 h 392077"/>
                  <a:gd name="connsiteX4" fmla="*/ 170341 w 372654"/>
                  <a:gd name="connsiteY4" fmla="*/ 298450 h 392077"/>
                  <a:gd name="connsiteX5" fmla="*/ 175033 w 372654"/>
                  <a:gd name="connsiteY5" fmla="*/ 301069 h 392077"/>
                  <a:gd name="connsiteX6" fmla="*/ 179507 w 372654"/>
                  <a:gd name="connsiteY6" fmla="*/ 304233 h 392077"/>
                  <a:gd name="connsiteX7" fmla="*/ 183545 w 372654"/>
                  <a:gd name="connsiteY7" fmla="*/ 307834 h 392077"/>
                  <a:gd name="connsiteX8" fmla="*/ 187037 w 372654"/>
                  <a:gd name="connsiteY8" fmla="*/ 311981 h 392077"/>
                  <a:gd name="connsiteX9" fmla="*/ 190311 w 372654"/>
                  <a:gd name="connsiteY9" fmla="*/ 316346 h 392077"/>
                  <a:gd name="connsiteX10" fmla="*/ 192929 w 372654"/>
                  <a:gd name="connsiteY10" fmla="*/ 320929 h 392077"/>
                  <a:gd name="connsiteX11" fmla="*/ 195112 w 372654"/>
                  <a:gd name="connsiteY11" fmla="*/ 326058 h 392077"/>
                  <a:gd name="connsiteX12" fmla="*/ 196640 w 372654"/>
                  <a:gd name="connsiteY12" fmla="*/ 331405 h 392077"/>
                  <a:gd name="connsiteX13" fmla="*/ 197731 w 372654"/>
                  <a:gd name="connsiteY13" fmla="*/ 336970 h 392077"/>
                  <a:gd name="connsiteX14" fmla="*/ 197949 w 372654"/>
                  <a:gd name="connsiteY14" fmla="*/ 342754 h 392077"/>
                  <a:gd name="connsiteX15" fmla="*/ 197731 w 372654"/>
                  <a:gd name="connsiteY15" fmla="*/ 348428 h 392077"/>
                  <a:gd name="connsiteX16" fmla="*/ 196640 w 372654"/>
                  <a:gd name="connsiteY16" fmla="*/ 353993 h 392077"/>
                  <a:gd name="connsiteX17" fmla="*/ 195112 w 372654"/>
                  <a:gd name="connsiteY17" fmla="*/ 359340 h 392077"/>
                  <a:gd name="connsiteX18" fmla="*/ 192929 w 372654"/>
                  <a:gd name="connsiteY18" fmla="*/ 364469 h 392077"/>
                  <a:gd name="connsiteX19" fmla="*/ 190311 w 372654"/>
                  <a:gd name="connsiteY19" fmla="*/ 369161 h 392077"/>
                  <a:gd name="connsiteX20" fmla="*/ 187037 w 372654"/>
                  <a:gd name="connsiteY20" fmla="*/ 373635 h 392077"/>
                  <a:gd name="connsiteX21" fmla="*/ 183545 w 372654"/>
                  <a:gd name="connsiteY21" fmla="*/ 377455 h 392077"/>
                  <a:gd name="connsiteX22" fmla="*/ 179507 w 372654"/>
                  <a:gd name="connsiteY22" fmla="*/ 381165 h 392077"/>
                  <a:gd name="connsiteX23" fmla="*/ 175033 w 372654"/>
                  <a:gd name="connsiteY23" fmla="*/ 384329 h 392077"/>
                  <a:gd name="connsiteX24" fmla="*/ 170341 w 372654"/>
                  <a:gd name="connsiteY24" fmla="*/ 387057 h 392077"/>
                  <a:gd name="connsiteX25" fmla="*/ 165321 w 372654"/>
                  <a:gd name="connsiteY25" fmla="*/ 389131 h 392077"/>
                  <a:gd name="connsiteX26" fmla="*/ 159974 w 372654"/>
                  <a:gd name="connsiteY26" fmla="*/ 390768 h 392077"/>
                  <a:gd name="connsiteX27" fmla="*/ 154518 w 372654"/>
                  <a:gd name="connsiteY27" fmla="*/ 391641 h 392077"/>
                  <a:gd name="connsiteX28" fmla="*/ 148626 w 372654"/>
                  <a:gd name="connsiteY28" fmla="*/ 392077 h 392077"/>
                  <a:gd name="connsiteX29" fmla="*/ 142951 w 372654"/>
                  <a:gd name="connsiteY29" fmla="*/ 391641 h 392077"/>
                  <a:gd name="connsiteX30" fmla="*/ 137386 w 372654"/>
                  <a:gd name="connsiteY30" fmla="*/ 390768 h 392077"/>
                  <a:gd name="connsiteX31" fmla="*/ 132148 w 372654"/>
                  <a:gd name="connsiteY31" fmla="*/ 389131 h 392077"/>
                  <a:gd name="connsiteX32" fmla="*/ 127019 w 372654"/>
                  <a:gd name="connsiteY32" fmla="*/ 387057 h 392077"/>
                  <a:gd name="connsiteX33" fmla="*/ 122218 w 372654"/>
                  <a:gd name="connsiteY33" fmla="*/ 384329 h 392077"/>
                  <a:gd name="connsiteX34" fmla="*/ 117853 w 372654"/>
                  <a:gd name="connsiteY34" fmla="*/ 381165 h 392077"/>
                  <a:gd name="connsiteX35" fmla="*/ 113815 w 372654"/>
                  <a:gd name="connsiteY35" fmla="*/ 377455 h 392077"/>
                  <a:gd name="connsiteX36" fmla="*/ 110214 w 372654"/>
                  <a:gd name="connsiteY36" fmla="*/ 373635 h 392077"/>
                  <a:gd name="connsiteX37" fmla="*/ 107159 w 372654"/>
                  <a:gd name="connsiteY37" fmla="*/ 369161 h 392077"/>
                  <a:gd name="connsiteX38" fmla="*/ 104322 w 372654"/>
                  <a:gd name="connsiteY38" fmla="*/ 364469 h 392077"/>
                  <a:gd name="connsiteX39" fmla="*/ 102248 w 372654"/>
                  <a:gd name="connsiteY39" fmla="*/ 359340 h 392077"/>
                  <a:gd name="connsiteX40" fmla="*/ 100721 w 372654"/>
                  <a:gd name="connsiteY40" fmla="*/ 353993 h 392077"/>
                  <a:gd name="connsiteX41" fmla="*/ 99738 w 372654"/>
                  <a:gd name="connsiteY41" fmla="*/ 348428 h 392077"/>
                  <a:gd name="connsiteX42" fmla="*/ 99411 w 372654"/>
                  <a:gd name="connsiteY42" fmla="*/ 342754 h 392077"/>
                  <a:gd name="connsiteX43" fmla="*/ 99738 w 372654"/>
                  <a:gd name="connsiteY43" fmla="*/ 336970 h 392077"/>
                  <a:gd name="connsiteX44" fmla="*/ 100721 w 372654"/>
                  <a:gd name="connsiteY44" fmla="*/ 331405 h 392077"/>
                  <a:gd name="connsiteX45" fmla="*/ 102248 w 372654"/>
                  <a:gd name="connsiteY45" fmla="*/ 326058 h 392077"/>
                  <a:gd name="connsiteX46" fmla="*/ 104322 w 372654"/>
                  <a:gd name="connsiteY46" fmla="*/ 320929 h 392077"/>
                  <a:gd name="connsiteX47" fmla="*/ 107159 w 372654"/>
                  <a:gd name="connsiteY47" fmla="*/ 316346 h 392077"/>
                  <a:gd name="connsiteX48" fmla="*/ 110214 w 372654"/>
                  <a:gd name="connsiteY48" fmla="*/ 311981 h 392077"/>
                  <a:gd name="connsiteX49" fmla="*/ 113815 w 372654"/>
                  <a:gd name="connsiteY49" fmla="*/ 307834 h 392077"/>
                  <a:gd name="connsiteX50" fmla="*/ 117853 w 372654"/>
                  <a:gd name="connsiteY50" fmla="*/ 304233 h 392077"/>
                  <a:gd name="connsiteX51" fmla="*/ 122218 w 372654"/>
                  <a:gd name="connsiteY51" fmla="*/ 301069 h 392077"/>
                  <a:gd name="connsiteX52" fmla="*/ 127019 w 372654"/>
                  <a:gd name="connsiteY52" fmla="*/ 298450 h 392077"/>
                  <a:gd name="connsiteX53" fmla="*/ 132148 w 372654"/>
                  <a:gd name="connsiteY53" fmla="*/ 296377 h 392077"/>
                  <a:gd name="connsiteX54" fmla="*/ 137386 w 372654"/>
                  <a:gd name="connsiteY54" fmla="*/ 294631 h 392077"/>
                  <a:gd name="connsiteX55" fmla="*/ 142951 w 372654"/>
                  <a:gd name="connsiteY55" fmla="*/ 293758 h 392077"/>
                  <a:gd name="connsiteX56" fmla="*/ 259604 w 372654"/>
                  <a:gd name="connsiteY56" fmla="*/ 198712 h 392077"/>
                  <a:gd name="connsiteX57" fmla="*/ 261022 w 372654"/>
                  <a:gd name="connsiteY57" fmla="*/ 198712 h 392077"/>
                  <a:gd name="connsiteX58" fmla="*/ 262332 w 372654"/>
                  <a:gd name="connsiteY58" fmla="*/ 199149 h 392077"/>
                  <a:gd name="connsiteX59" fmla="*/ 263641 w 372654"/>
                  <a:gd name="connsiteY59" fmla="*/ 200022 h 392077"/>
                  <a:gd name="connsiteX60" fmla="*/ 283720 w 372654"/>
                  <a:gd name="connsiteY60" fmla="*/ 220209 h 392077"/>
                  <a:gd name="connsiteX61" fmla="*/ 303798 w 372654"/>
                  <a:gd name="connsiteY61" fmla="*/ 200022 h 392077"/>
                  <a:gd name="connsiteX62" fmla="*/ 304999 w 372654"/>
                  <a:gd name="connsiteY62" fmla="*/ 199149 h 392077"/>
                  <a:gd name="connsiteX63" fmla="*/ 306308 w 372654"/>
                  <a:gd name="connsiteY63" fmla="*/ 198712 h 392077"/>
                  <a:gd name="connsiteX64" fmla="*/ 307727 w 372654"/>
                  <a:gd name="connsiteY64" fmla="*/ 198712 h 392077"/>
                  <a:gd name="connsiteX65" fmla="*/ 309145 w 372654"/>
                  <a:gd name="connsiteY65" fmla="*/ 199149 h 392077"/>
                  <a:gd name="connsiteX66" fmla="*/ 310346 w 372654"/>
                  <a:gd name="connsiteY66" fmla="*/ 200022 h 392077"/>
                  <a:gd name="connsiteX67" fmla="*/ 325405 w 372654"/>
                  <a:gd name="connsiteY67" fmla="*/ 214971 h 392077"/>
                  <a:gd name="connsiteX68" fmla="*/ 326169 w 372654"/>
                  <a:gd name="connsiteY68" fmla="*/ 216281 h 392077"/>
                  <a:gd name="connsiteX69" fmla="*/ 326714 w 372654"/>
                  <a:gd name="connsiteY69" fmla="*/ 217590 h 392077"/>
                  <a:gd name="connsiteX70" fmla="*/ 326714 w 372654"/>
                  <a:gd name="connsiteY70" fmla="*/ 219009 h 392077"/>
                  <a:gd name="connsiteX71" fmla="*/ 326169 w 372654"/>
                  <a:gd name="connsiteY71" fmla="*/ 220427 h 392077"/>
                  <a:gd name="connsiteX72" fmla="*/ 325405 w 372654"/>
                  <a:gd name="connsiteY72" fmla="*/ 221628 h 392077"/>
                  <a:gd name="connsiteX73" fmla="*/ 305217 w 372654"/>
                  <a:gd name="connsiteY73" fmla="*/ 241706 h 392077"/>
                  <a:gd name="connsiteX74" fmla="*/ 325296 w 372654"/>
                  <a:gd name="connsiteY74" fmla="*/ 261785 h 392077"/>
                  <a:gd name="connsiteX75" fmla="*/ 326169 w 372654"/>
                  <a:gd name="connsiteY75" fmla="*/ 262985 h 392077"/>
                  <a:gd name="connsiteX76" fmla="*/ 326605 w 372654"/>
                  <a:gd name="connsiteY76" fmla="*/ 264294 h 392077"/>
                  <a:gd name="connsiteX77" fmla="*/ 326605 w 372654"/>
                  <a:gd name="connsiteY77" fmla="*/ 265713 h 392077"/>
                  <a:gd name="connsiteX78" fmla="*/ 326169 w 372654"/>
                  <a:gd name="connsiteY78" fmla="*/ 267241 h 392077"/>
                  <a:gd name="connsiteX79" fmla="*/ 325296 w 372654"/>
                  <a:gd name="connsiteY79" fmla="*/ 268332 h 392077"/>
                  <a:gd name="connsiteX80" fmla="*/ 310346 w 372654"/>
                  <a:gd name="connsiteY80" fmla="*/ 283391 h 392077"/>
                  <a:gd name="connsiteX81" fmla="*/ 309036 w 372654"/>
                  <a:gd name="connsiteY81" fmla="*/ 284155 h 392077"/>
                  <a:gd name="connsiteX82" fmla="*/ 307727 w 372654"/>
                  <a:gd name="connsiteY82" fmla="*/ 284700 h 392077"/>
                  <a:gd name="connsiteX83" fmla="*/ 306308 w 372654"/>
                  <a:gd name="connsiteY83" fmla="*/ 284700 h 392077"/>
                  <a:gd name="connsiteX84" fmla="*/ 304890 w 372654"/>
                  <a:gd name="connsiteY84" fmla="*/ 284155 h 392077"/>
                  <a:gd name="connsiteX85" fmla="*/ 303689 w 372654"/>
                  <a:gd name="connsiteY85" fmla="*/ 283391 h 392077"/>
                  <a:gd name="connsiteX86" fmla="*/ 283611 w 372654"/>
                  <a:gd name="connsiteY86" fmla="*/ 263312 h 392077"/>
                  <a:gd name="connsiteX87" fmla="*/ 263532 w 372654"/>
                  <a:gd name="connsiteY87" fmla="*/ 283391 h 392077"/>
                  <a:gd name="connsiteX88" fmla="*/ 262332 w 372654"/>
                  <a:gd name="connsiteY88" fmla="*/ 284155 h 392077"/>
                  <a:gd name="connsiteX89" fmla="*/ 261022 w 372654"/>
                  <a:gd name="connsiteY89" fmla="*/ 284700 h 392077"/>
                  <a:gd name="connsiteX90" fmla="*/ 259604 w 372654"/>
                  <a:gd name="connsiteY90" fmla="*/ 284700 h 392077"/>
                  <a:gd name="connsiteX91" fmla="*/ 258185 w 372654"/>
                  <a:gd name="connsiteY91" fmla="*/ 284155 h 392077"/>
                  <a:gd name="connsiteX92" fmla="*/ 256985 w 372654"/>
                  <a:gd name="connsiteY92" fmla="*/ 283391 h 392077"/>
                  <a:gd name="connsiteX93" fmla="*/ 241926 w 372654"/>
                  <a:gd name="connsiteY93" fmla="*/ 268332 h 392077"/>
                  <a:gd name="connsiteX94" fmla="*/ 241162 w 372654"/>
                  <a:gd name="connsiteY94" fmla="*/ 267241 h 392077"/>
                  <a:gd name="connsiteX95" fmla="*/ 240616 w 372654"/>
                  <a:gd name="connsiteY95" fmla="*/ 265713 h 392077"/>
                  <a:gd name="connsiteX96" fmla="*/ 240616 w 372654"/>
                  <a:gd name="connsiteY96" fmla="*/ 264294 h 392077"/>
                  <a:gd name="connsiteX97" fmla="*/ 241162 w 372654"/>
                  <a:gd name="connsiteY97" fmla="*/ 262985 h 392077"/>
                  <a:gd name="connsiteX98" fmla="*/ 241926 w 372654"/>
                  <a:gd name="connsiteY98" fmla="*/ 261785 h 392077"/>
                  <a:gd name="connsiteX99" fmla="*/ 262113 w 372654"/>
                  <a:gd name="connsiteY99" fmla="*/ 241706 h 392077"/>
                  <a:gd name="connsiteX100" fmla="*/ 241926 w 372654"/>
                  <a:gd name="connsiteY100" fmla="*/ 221628 h 392077"/>
                  <a:gd name="connsiteX101" fmla="*/ 241162 w 372654"/>
                  <a:gd name="connsiteY101" fmla="*/ 220427 h 392077"/>
                  <a:gd name="connsiteX102" fmla="*/ 240616 w 372654"/>
                  <a:gd name="connsiteY102" fmla="*/ 219009 h 392077"/>
                  <a:gd name="connsiteX103" fmla="*/ 240616 w 372654"/>
                  <a:gd name="connsiteY103" fmla="*/ 217590 h 392077"/>
                  <a:gd name="connsiteX104" fmla="*/ 241162 w 372654"/>
                  <a:gd name="connsiteY104" fmla="*/ 216281 h 392077"/>
                  <a:gd name="connsiteX105" fmla="*/ 241926 w 372654"/>
                  <a:gd name="connsiteY105" fmla="*/ 214971 h 392077"/>
                  <a:gd name="connsiteX106" fmla="*/ 256985 w 372654"/>
                  <a:gd name="connsiteY106" fmla="*/ 200022 h 392077"/>
                  <a:gd name="connsiteX107" fmla="*/ 258185 w 372654"/>
                  <a:gd name="connsiteY107" fmla="*/ 199149 h 392077"/>
                  <a:gd name="connsiteX108" fmla="*/ 263095 w 372654"/>
                  <a:gd name="connsiteY108" fmla="*/ 100284 h 392077"/>
                  <a:gd name="connsiteX109" fmla="*/ 264295 w 372654"/>
                  <a:gd name="connsiteY109" fmla="*/ 100284 h 392077"/>
                  <a:gd name="connsiteX110" fmla="*/ 265277 w 372654"/>
                  <a:gd name="connsiteY110" fmla="*/ 100721 h 392077"/>
                  <a:gd name="connsiteX111" fmla="*/ 265823 w 372654"/>
                  <a:gd name="connsiteY111" fmla="*/ 101375 h 392077"/>
                  <a:gd name="connsiteX112" fmla="*/ 266041 w 372654"/>
                  <a:gd name="connsiteY112" fmla="*/ 102357 h 392077"/>
                  <a:gd name="connsiteX113" fmla="*/ 265714 w 372654"/>
                  <a:gd name="connsiteY113" fmla="*/ 103558 h 392077"/>
                  <a:gd name="connsiteX114" fmla="*/ 253710 w 372654"/>
                  <a:gd name="connsiteY114" fmla="*/ 134330 h 392077"/>
                  <a:gd name="connsiteX115" fmla="*/ 246072 w 372654"/>
                  <a:gd name="connsiteY115" fmla="*/ 124728 h 392077"/>
                  <a:gd name="connsiteX116" fmla="*/ 236032 w 372654"/>
                  <a:gd name="connsiteY116" fmla="*/ 134112 h 392077"/>
                  <a:gd name="connsiteX117" fmla="*/ 226430 w 372654"/>
                  <a:gd name="connsiteY117" fmla="*/ 143824 h 392077"/>
                  <a:gd name="connsiteX118" fmla="*/ 217591 w 372654"/>
                  <a:gd name="connsiteY118" fmla="*/ 153863 h 392077"/>
                  <a:gd name="connsiteX119" fmla="*/ 209188 w 372654"/>
                  <a:gd name="connsiteY119" fmla="*/ 164121 h 392077"/>
                  <a:gd name="connsiteX120" fmla="*/ 201332 w 372654"/>
                  <a:gd name="connsiteY120" fmla="*/ 174815 h 392077"/>
                  <a:gd name="connsiteX121" fmla="*/ 195112 w 372654"/>
                  <a:gd name="connsiteY121" fmla="*/ 184199 h 392077"/>
                  <a:gd name="connsiteX122" fmla="*/ 189219 w 372654"/>
                  <a:gd name="connsiteY122" fmla="*/ 193802 h 392077"/>
                  <a:gd name="connsiteX123" fmla="*/ 183981 w 372654"/>
                  <a:gd name="connsiteY123" fmla="*/ 203514 h 392077"/>
                  <a:gd name="connsiteX124" fmla="*/ 179071 w 372654"/>
                  <a:gd name="connsiteY124" fmla="*/ 213444 h 392077"/>
                  <a:gd name="connsiteX125" fmla="*/ 174706 w 372654"/>
                  <a:gd name="connsiteY125" fmla="*/ 223374 h 392077"/>
                  <a:gd name="connsiteX126" fmla="*/ 171978 w 372654"/>
                  <a:gd name="connsiteY126" fmla="*/ 230249 h 392077"/>
                  <a:gd name="connsiteX127" fmla="*/ 169686 w 372654"/>
                  <a:gd name="connsiteY127" fmla="*/ 236797 h 392077"/>
                  <a:gd name="connsiteX128" fmla="*/ 167722 w 372654"/>
                  <a:gd name="connsiteY128" fmla="*/ 242907 h 392077"/>
                  <a:gd name="connsiteX129" fmla="*/ 166194 w 372654"/>
                  <a:gd name="connsiteY129" fmla="*/ 248473 h 392077"/>
                  <a:gd name="connsiteX130" fmla="*/ 164885 w 372654"/>
                  <a:gd name="connsiteY130" fmla="*/ 253492 h 392077"/>
                  <a:gd name="connsiteX131" fmla="*/ 163794 w 372654"/>
                  <a:gd name="connsiteY131" fmla="*/ 258075 h 392077"/>
                  <a:gd name="connsiteX132" fmla="*/ 162921 w 372654"/>
                  <a:gd name="connsiteY132" fmla="*/ 262113 h 392077"/>
                  <a:gd name="connsiteX133" fmla="*/ 162375 w 372654"/>
                  <a:gd name="connsiteY133" fmla="*/ 265278 h 392077"/>
                  <a:gd name="connsiteX134" fmla="*/ 161829 w 372654"/>
                  <a:gd name="connsiteY134" fmla="*/ 268006 h 392077"/>
                  <a:gd name="connsiteX135" fmla="*/ 161611 w 372654"/>
                  <a:gd name="connsiteY135" fmla="*/ 269970 h 392077"/>
                  <a:gd name="connsiteX136" fmla="*/ 161502 w 372654"/>
                  <a:gd name="connsiteY136" fmla="*/ 271061 h 392077"/>
                  <a:gd name="connsiteX137" fmla="*/ 161502 w 372654"/>
                  <a:gd name="connsiteY137" fmla="*/ 271607 h 392077"/>
                  <a:gd name="connsiteX138" fmla="*/ 161065 w 372654"/>
                  <a:gd name="connsiteY138" fmla="*/ 273462 h 392077"/>
                  <a:gd name="connsiteX139" fmla="*/ 160192 w 372654"/>
                  <a:gd name="connsiteY139" fmla="*/ 274989 h 392077"/>
                  <a:gd name="connsiteX140" fmla="*/ 158774 w 372654"/>
                  <a:gd name="connsiteY140" fmla="*/ 276299 h 392077"/>
                  <a:gd name="connsiteX141" fmla="*/ 157246 w 372654"/>
                  <a:gd name="connsiteY141" fmla="*/ 277063 h 392077"/>
                  <a:gd name="connsiteX142" fmla="*/ 155282 w 372654"/>
                  <a:gd name="connsiteY142" fmla="*/ 277390 h 392077"/>
                  <a:gd name="connsiteX143" fmla="*/ 154845 w 372654"/>
                  <a:gd name="connsiteY143" fmla="*/ 277390 h 392077"/>
                  <a:gd name="connsiteX144" fmla="*/ 152881 w 372654"/>
                  <a:gd name="connsiteY144" fmla="*/ 276954 h 392077"/>
                  <a:gd name="connsiteX145" fmla="*/ 151244 w 372654"/>
                  <a:gd name="connsiteY145" fmla="*/ 275862 h 392077"/>
                  <a:gd name="connsiteX146" fmla="*/ 150044 w 372654"/>
                  <a:gd name="connsiteY146" fmla="*/ 274444 h 392077"/>
                  <a:gd name="connsiteX147" fmla="*/ 149389 w 372654"/>
                  <a:gd name="connsiteY147" fmla="*/ 272698 h 392077"/>
                  <a:gd name="connsiteX148" fmla="*/ 149171 w 372654"/>
                  <a:gd name="connsiteY148" fmla="*/ 270734 h 392077"/>
                  <a:gd name="connsiteX149" fmla="*/ 149280 w 372654"/>
                  <a:gd name="connsiteY149" fmla="*/ 270079 h 392077"/>
                  <a:gd name="connsiteX150" fmla="*/ 149389 w 372654"/>
                  <a:gd name="connsiteY150" fmla="*/ 268660 h 392077"/>
                  <a:gd name="connsiteX151" fmla="*/ 149608 w 372654"/>
                  <a:gd name="connsiteY151" fmla="*/ 266478 h 392077"/>
                  <a:gd name="connsiteX152" fmla="*/ 150044 w 372654"/>
                  <a:gd name="connsiteY152" fmla="*/ 263532 h 392077"/>
                  <a:gd name="connsiteX153" fmla="*/ 150699 w 372654"/>
                  <a:gd name="connsiteY153" fmla="*/ 259931 h 392077"/>
                  <a:gd name="connsiteX154" fmla="*/ 151572 w 372654"/>
                  <a:gd name="connsiteY154" fmla="*/ 255675 h 392077"/>
                  <a:gd name="connsiteX155" fmla="*/ 152663 w 372654"/>
                  <a:gd name="connsiteY155" fmla="*/ 250873 h 392077"/>
                  <a:gd name="connsiteX156" fmla="*/ 154082 w 372654"/>
                  <a:gd name="connsiteY156" fmla="*/ 245417 h 392077"/>
                  <a:gd name="connsiteX157" fmla="*/ 155828 w 372654"/>
                  <a:gd name="connsiteY157" fmla="*/ 239415 h 392077"/>
                  <a:gd name="connsiteX158" fmla="*/ 157901 w 372654"/>
                  <a:gd name="connsiteY158" fmla="*/ 232868 h 392077"/>
                  <a:gd name="connsiteX159" fmla="*/ 160411 w 372654"/>
                  <a:gd name="connsiteY159" fmla="*/ 225993 h 392077"/>
                  <a:gd name="connsiteX160" fmla="*/ 163248 w 372654"/>
                  <a:gd name="connsiteY160" fmla="*/ 218682 h 392077"/>
                  <a:gd name="connsiteX161" fmla="*/ 167940 w 372654"/>
                  <a:gd name="connsiteY161" fmla="*/ 208206 h 392077"/>
                  <a:gd name="connsiteX162" fmla="*/ 173069 w 372654"/>
                  <a:gd name="connsiteY162" fmla="*/ 197840 h 392077"/>
                  <a:gd name="connsiteX163" fmla="*/ 178634 w 372654"/>
                  <a:gd name="connsiteY163" fmla="*/ 187582 h 392077"/>
                  <a:gd name="connsiteX164" fmla="*/ 184745 w 372654"/>
                  <a:gd name="connsiteY164" fmla="*/ 177543 h 392077"/>
                  <a:gd name="connsiteX165" fmla="*/ 191292 w 372654"/>
                  <a:gd name="connsiteY165" fmla="*/ 167722 h 392077"/>
                  <a:gd name="connsiteX166" fmla="*/ 199477 w 372654"/>
                  <a:gd name="connsiteY166" fmla="*/ 156482 h 392077"/>
                  <a:gd name="connsiteX167" fmla="*/ 208315 w 372654"/>
                  <a:gd name="connsiteY167" fmla="*/ 145679 h 392077"/>
                  <a:gd name="connsiteX168" fmla="*/ 217809 w 372654"/>
                  <a:gd name="connsiteY168" fmla="*/ 135094 h 392077"/>
                  <a:gd name="connsiteX169" fmla="*/ 227739 w 372654"/>
                  <a:gd name="connsiteY169" fmla="*/ 124837 h 392077"/>
                  <a:gd name="connsiteX170" fmla="*/ 238433 w 372654"/>
                  <a:gd name="connsiteY170" fmla="*/ 115125 h 392077"/>
                  <a:gd name="connsiteX171" fmla="*/ 230685 w 372654"/>
                  <a:gd name="connsiteY171" fmla="*/ 105413 h 392077"/>
                  <a:gd name="connsiteX172" fmla="*/ 75294 w 372654"/>
                  <a:gd name="connsiteY172" fmla="*/ 77477 h 392077"/>
                  <a:gd name="connsiteX173" fmla="*/ 76604 w 372654"/>
                  <a:gd name="connsiteY173" fmla="*/ 77477 h 392077"/>
                  <a:gd name="connsiteX174" fmla="*/ 78023 w 372654"/>
                  <a:gd name="connsiteY174" fmla="*/ 77914 h 392077"/>
                  <a:gd name="connsiteX175" fmla="*/ 79223 w 372654"/>
                  <a:gd name="connsiteY175" fmla="*/ 78787 h 392077"/>
                  <a:gd name="connsiteX176" fmla="*/ 99411 w 372654"/>
                  <a:gd name="connsiteY176" fmla="*/ 98865 h 392077"/>
                  <a:gd name="connsiteX177" fmla="*/ 119489 w 372654"/>
                  <a:gd name="connsiteY177" fmla="*/ 78787 h 392077"/>
                  <a:gd name="connsiteX178" fmla="*/ 120690 w 372654"/>
                  <a:gd name="connsiteY178" fmla="*/ 77914 h 392077"/>
                  <a:gd name="connsiteX179" fmla="*/ 122108 w 372654"/>
                  <a:gd name="connsiteY179" fmla="*/ 77477 h 392077"/>
                  <a:gd name="connsiteX180" fmla="*/ 123527 w 372654"/>
                  <a:gd name="connsiteY180" fmla="*/ 77477 h 392077"/>
                  <a:gd name="connsiteX181" fmla="*/ 124836 w 372654"/>
                  <a:gd name="connsiteY181" fmla="*/ 77914 h 392077"/>
                  <a:gd name="connsiteX182" fmla="*/ 126037 w 372654"/>
                  <a:gd name="connsiteY182" fmla="*/ 78787 h 392077"/>
                  <a:gd name="connsiteX183" fmla="*/ 140987 w 372654"/>
                  <a:gd name="connsiteY183" fmla="*/ 93736 h 392077"/>
                  <a:gd name="connsiteX184" fmla="*/ 141969 w 372654"/>
                  <a:gd name="connsiteY184" fmla="*/ 94937 h 392077"/>
                  <a:gd name="connsiteX185" fmla="*/ 142296 w 372654"/>
                  <a:gd name="connsiteY185" fmla="*/ 96246 h 392077"/>
                  <a:gd name="connsiteX186" fmla="*/ 142296 w 372654"/>
                  <a:gd name="connsiteY186" fmla="*/ 97665 h 392077"/>
                  <a:gd name="connsiteX187" fmla="*/ 141969 w 372654"/>
                  <a:gd name="connsiteY187" fmla="*/ 99192 h 392077"/>
                  <a:gd name="connsiteX188" fmla="*/ 140987 w 372654"/>
                  <a:gd name="connsiteY188" fmla="*/ 100284 h 392077"/>
                  <a:gd name="connsiteX189" fmla="*/ 120908 w 372654"/>
                  <a:gd name="connsiteY189" fmla="*/ 120471 h 392077"/>
                  <a:gd name="connsiteX190" fmla="*/ 140987 w 372654"/>
                  <a:gd name="connsiteY190" fmla="*/ 140550 h 392077"/>
                  <a:gd name="connsiteX191" fmla="*/ 141969 w 372654"/>
                  <a:gd name="connsiteY191" fmla="*/ 141750 h 392077"/>
                  <a:gd name="connsiteX192" fmla="*/ 142296 w 372654"/>
                  <a:gd name="connsiteY192" fmla="*/ 143169 h 392077"/>
                  <a:gd name="connsiteX193" fmla="*/ 142296 w 372654"/>
                  <a:gd name="connsiteY193" fmla="*/ 144587 h 392077"/>
                  <a:gd name="connsiteX194" fmla="*/ 141969 w 372654"/>
                  <a:gd name="connsiteY194" fmla="*/ 145897 h 392077"/>
                  <a:gd name="connsiteX195" fmla="*/ 140987 w 372654"/>
                  <a:gd name="connsiteY195" fmla="*/ 147097 h 392077"/>
                  <a:gd name="connsiteX196" fmla="*/ 126037 w 372654"/>
                  <a:gd name="connsiteY196" fmla="*/ 162047 h 392077"/>
                  <a:gd name="connsiteX197" fmla="*/ 124836 w 372654"/>
                  <a:gd name="connsiteY197" fmla="*/ 162920 h 392077"/>
                  <a:gd name="connsiteX198" fmla="*/ 123527 w 372654"/>
                  <a:gd name="connsiteY198" fmla="*/ 163356 h 392077"/>
                  <a:gd name="connsiteX199" fmla="*/ 122108 w 372654"/>
                  <a:gd name="connsiteY199" fmla="*/ 163356 h 392077"/>
                  <a:gd name="connsiteX200" fmla="*/ 120690 w 372654"/>
                  <a:gd name="connsiteY200" fmla="*/ 162920 h 392077"/>
                  <a:gd name="connsiteX201" fmla="*/ 119489 w 372654"/>
                  <a:gd name="connsiteY201" fmla="*/ 162047 h 392077"/>
                  <a:gd name="connsiteX202" fmla="*/ 99411 w 372654"/>
                  <a:gd name="connsiteY202" fmla="*/ 141968 h 392077"/>
                  <a:gd name="connsiteX203" fmla="*/ 79223 w 372654"/>
                  <a:gd name="connsiteY203" fmla="*/ 162047 h 392077"/>
                  <a:gd name="connsiteX204" fmla="*/ 78023 w 372654"/>
                  <a:gd name="connsiteY204" fmla="*/ 162920 h 392077"/>
                  <a:gd name="connsiteX205" fmla="*/ 76604 w 372654"/>
                  <a:gd name="connsiteY205" fmla="*/ 163356 h 392077"/>
                  <a:gd name="connsiteX206" fmla="*/ 75294 w 372654"/>
                  <a:gd name="connsiteY206" fmla="*/ 163356 h 392077"/>
                  <a:gd name="connsiteX207" fmla="*/ 73876 w 372654"/>
                  <a:gd name="connsiteY207" fmla="*/ 162920 h 392077"/>
                  <a:gd name="connsiteX208" fmla="*/ 72675 w 372654"/>
                  <a:gd name="connsiteY208" fmla="*/ 162047 h 392077"/>
                  <a:gd name="connsiteX209" fmla="*/ 57726 w 372654"/>
                  <a:gd name="connsiteY209" fmla="*/ 147097 h 392077"/>
                  <a:gd name="connsiteX210" fmla="*/ 56853 w 372654"/>
                  <a:gd name="connsiteY210" fmla="*/ 145897 h 392077"/>
                  <a:gd name="connsiteX211" fmla="*/ 56416 w 372654"/>
                  <a:gd name="connsiteY211" fmla="*/ 144587 h 392077"/>
                  <a:gd name="connsiteX212" fmla="*/ 56416 w 372654"/>
                  <a:gd name="connsiteY212" fmla="*/ 143169 h 392077"/>
                  <a:gd name="connsiteX213" fmla="*/ 56853 w 372654"/>
                  <a:gd name="connsiteY213" fmla="*/ 141750 h 392077"/>
                  <a:gd name="connsiteX214" fmla="*/ 57726 w 372654"/>
                  <a:gd name="connsiteY214" fmla="*/ 140550 h 392077"/>
                  <a:gd name="connsiteX215" fmla="*/ 77804 w 372654"/>
                  <a:gd name="connsiteY215" fmla="*/ 120471 h 392077"/>
                  <a:gd name="connsiteX216" fmla="*/ 57726 w 372654"/>
                  <a:gd name="connsiteY216" fmla="*/ 100284 h 392077"/>
                  <a:gd name="connsiteX217" fmla="*/ 56853 w 372654"/>
                  <a:gd name="connsiteY217" fmla="*/ 99192 h 392077"/>
                  <a:gd name="connsiteX218" fmla="*/ 56416 w 372654"/>
                  <a:gd name="connsiteY218" fmla="*/ 97665 h 392077"/>
                  <a:gd name="connsiteX219" fmla="*/ 56416 w 372654"/>
                  <a:gd name="connsiteY219" fmla="*/ 96246 h 392077"/>
                  <a:gd name="connsiteX220" fmla="*/ 56853 w 372654"/>
                  <a:gd name="connsiteY220" fmla="*/ 94937 h 392077"/>
                  <a:gd name="connsiteX221" fmla="*/ 57726 w 372654"/>
                  <a:gd name="connsiteY221" fmla="*/ 93736 h 392077"/>
                  <a:gd name="connsiteX222" fmla="*/ 72675 w 372654"/>
                  <a:gd name="connsiteY222" fmla="*/ 78787 h 392077"/>
                  <a:gd name="connsiteX223" fmla="*/ 73876 w 372654"/>
                  <a:gd name="connsiteY223" fmla="*/ 77914 h 392077"/>
                  <a:gd name="connsiteX224" fmla="*/ 323331 w 372654"/>
                  <a:gd name="connsiteY224" fmla="*/ 17460 h 392077"/>
                  <a:gd name="connsiteX225" fmla="*/ 329114 w 372654"/>
                  <a:gd name="connsiteY225" fmla="*/ 17897 h 392077"/>
                  <a:gd name="connsiteX226" fmla="*/ 334570 w 372654"/>
                  <a:gd name="connsiteY226" fmla="*/ 18770 h 392077"/>
                  <a:gd name="connsiteX227" fmla="*/ 339917 w 372654"/>
                  <a:gd name="connsiteY227" fmla="*/ 20406 h 392077"/>
                  <a:gd name="connsiteX228" fmla="*/ 345046 w 372654"/>
                  <a:gd name="connsiteY228" fmla="*/ 22480 h 392077"/>
                  <a:gd name="connsiteX229" fmla="*/ 349738 w 372654"/>
                  <a:gd name="connsiteY229" fmla="*/ 25208 h 392077"/>
                  <a:gd name="connsiteX230" fmla="*/ 354212 w 372654"/>
                  <a:gd name="connsiteY230" fmla="*/ 28372 h 392077"/>
                  <a:gd name="connsiteX231" fmla="*/ 358141 w 372654"/>
                  <a:gd name="connsiteY231" fmla="*/ 31973 h 392077"/>
                  <a:gd name="connsiteX232" fmla="*/ 361742 w 372654"/>
                  <a:gd name="connsiteY232" fmla="*/ 35902 h 392077"/>
                  <a:gd name="connsiteX233" fmla="*/ 364906 w 372654"/>
                  <a:gd name="connsiteY233" fmla="*/ 40376 h 392077"/>
                  <a:gd name="connsiteX234" fmla="*/ 367634 w 372654"/>
                  <a:gd name="connsiteY234" fmla="*/ 45068 h 392077"/>
                  <a:gd name="connsiteX235" fmla="*/ 369817 w 372654"/>
                  <a:gd name="connsiteY235" fmla="*/ 50197 h 392077"/>
                  <a:gd name="connsiteX236" fmla="*/ 371345 w 372654"/>
                  <a:gd name="connsiteY236" fmla="*/ 55435 h 392077"/>
                  <a:gd name="connsiteX237" fmla="*/ 372218 w 372654"/>
                  <a:gd name="connsiteY237" fmla="*/ 61109 h 392077"/>
                  <a:gd name="connsiteX238" fmla="*/ 372654 w 372654"/>
                  <a:gd name="connsiteY238" fmla="*/ 66784 h 392077"/>
                  <a:gd name="connsiteX239" fmla="*/ 372218 w 372654"/>
                  <a:gd name="connsiteY239" fmla="*/ 72567 h 392077"/>
                  <a:gd name="connsiteX240" fmla="*/ 371345 w 372654"/>
                  <a:gd name="connsiteY240" fmla="*/ 78132 h 392077"/>
                  <a:gd name="connsiteX241" fmla="*/ 369817 w 372654"/>
                  <a:gd name="connsiteY241" fmla="*/ 83479 h 392077"/>
                  <a:gd name="connsiteX242" fmla="*/ 367634 w 372654"/>
                  <a:gd name="connsiteY242" fmla="*/ 88390 h 392077"/>
                  <a:gd name="connsiteX243" fmla="*/ 364906 w 372654"/>
                  <a:gd name="connsiteY243" fmla="*/ 93191 h 392077"/>
                  <a:gd name="connsiteX244" fmla="*/ 361742 w 372654"/>
                  <a:gd name="connsiteY244" fmla="*/ 97556 h 392077"/>
                  <a:gd name="connsiteX245" fmla="*/ 358141 w 372654"/>
                  <a:gd name="connsiteY245" fmla="*/ 101594 h 392077"/>
                  <a:gd name="connsiteX246" fmla="*/ 354212 w 372654"/>
                  <a:gd name="connsiteY246" fmla="*/ 105195 h 392077"/>
                  <a:gd name="connsiteX247" fmla="*/ 349738 w 372654"/>
                  <a:gd name="connsiteY247" fmla="*/ 108469 h 392077"/>
                  <a:gd name="connsiteX248" fmla="*/ 345046 w 372654"/>
                  <a:gd name="connsiteY248" fmla="*/ 111088 h 392077"/>
                  <a:gd name="connsiteX249" fmla="*/ 339917 w 372654"/>
                  <a:gd name="connsiteY249" fmla="*/ 113161 h 392077"/>
                  <a:gd name="connsiteX250" fmla="*/ 334570 w 372654"/>
                  <a:gd name="connsiteY250" fmla="*/ 114907 h 392077"/>
                  <a:gd name="connsiteX251" fmla="*/ 329114 w 372654"/>
                  <a:gd name="connsiteY251" fmla="*/ 115780 h 392077"/>
                  <a:gd name="connsiteX252" fmla="*/ 323331 w 372654"/>
                  <a:gd name="connsiteY252" fmla="*/ 115998 h 392077"/>
                  <a:gd name="connsiteX253" fmla="*/ 317547 w 372654"/>
                  <a:gd name="connsiteY253" fmla="*/ 115780 h 392077"/>
                  <a:gd name="connsiteX254" fmla="*/ 312091 w 372654"/>
                  <a:gd name="connsiteY254" fmla="*/ 114907 h 392077"/>
                  <a:gd name="connsiteX255" fmla="*/ 306744 w 372654"/>
                  <a:gd name="connsiteY255" fmla="*/ 113161 h 392077"/>
                  <a:gd name="connsiteX256" fmla="*/ 301615 w 372654"/>
                  <a:gd name="connsiteY256" fmla="*/ 111088 h 392077"/>
                  <a:gd name="connsiteX257" fmla="*/ 296923 w 372654"/>
                  <a:gd name="connsiteY257" fmla="*/ 108469 h 392077"/>
                  <a:gd name="connsiteX258" fmla="*/ 292558 w 372654"/>
                  <a:gd name="connsiteY258" fmla="*/ 105195 h 392077"/>
                  <a:gd name="connsiteX259" fmla="*/ 288520 w 372654"/>
                  <a:gd name="connsiteY259" fmla="*/ 101594 h 392077"/>
                  <a:gd name="connsiteX260" fmla="*/ 284810 w 372654"/>
                  <a:gd name="connsiteY260" fmla="*/ 97556 h 392077"/>
                  <a:gd name="connsiteX261" fmla="*/ 281646 w 372654"/>
                  <a:gd name="connsiteY261" fmla="*/ 93191 h 392077"/>
                  <a:gd name="connsiteX262" fmla="*/ 279136 w 372654"/>
                  <a:gd name="connsiteY262" fmla="*/ 88390 h 392077"/>
                  <a:gd name="connsiteX263" fmla="*/ 276953 w 372654"/>
                  <a:gd name="connsiteY263" fmla="*/ 83479 h 392077"/>
                  <a:gd name="connsiteX264" fmla="*/ 275317 w 372654"/>
                  <a:gd name="connsiteY264" fmla="*/ 78132 h 392077"/>
                  <a:gd name="connsiteX265" fmla="*/ 274334 w 372654"/>
                  <a:gd name="connsiteY265" fmla="*/ 72567 h 392077"/>
                  <a:gd name="connsiteX266" fmla="*/ 274007 w 372654"/>
                  <a:gd name="connsiteY266" fmla="*/ 66784 h 392077"/>
                  <a:gd name="connsiteX267" fmla="*/ 274334 w 372654"/>
                  <a:gd name="connsiteY267" fmla="*/ 61109 h 392077"/>
                  <a:gd name="connsiteX268" fmla="*/ 275317 w 372654"/>
                  <a:gd name="connsiteY268" fmla="*/ 55435 h 392077"/>
                  <a:gd name="connsiteX269" fmla="*/ 276953 w 372654"/>
                  <a:gd name="connsiteY269" fmla="*/ 50197 h 392077"/>
                  <a:gd name="connsiteX270" fmla="*/ 279136 w 372654"/>
                  <a:gd name="connsiteY270" fmla="*/ 45068 h 392077"/>
                  <a:gd name="connsiteX271" fmla="*/ 281646 w 372654"/>
                  <a:gd name="connsiteY271" fmla="*/ 40376 h 392077"/>
                  <a:gd name="connsiteX272" fmla="*/ 284810 w 372654"/>
                  <a:gd name="connsiteY272" fmla="*/ 35902 h 392077"/>
                  <a:gd name="connsiteX273" fmla="*/ 288520 w 372654"/>
                  <a:gd name="connsiteY273" fmla="*/ 31973 h 392077"/>
                  <a:gd name="connsiteX274" fmla="*/ 292558 w 372654"/>
                  <a:gd name="connsiteY274" fmla="*/ 28372 h 392077"/>
                  <a:gd name="connsiteX275" fmla="*/ 296923 w 372654"/>
                  <a:gd name="connsiteY275" fmla="*/ 25208 h 392077"/>
                  <a:gd name="connsiteX276" fmla="*/ 301615 w 372654"/>
                  <a:gd name="connsiteY276" fmla="*/ 22480 h 392077"/>
                  <a:gd name="connsiteX277" fmla="*/ 306744 w 372654"/>
                  <a:gd name="connsiteY277" fmla="*/ 20406 h 392077"/>
                  <a:gd name="connsiteX278" fmla="*/ 312091 w 372654"/>
                  <a:gd name="connsiteY278" fmla="*/ 18770 h 392077"/>
                  <a:gd name="connsiteX279" fmla="*/ 317547 w 372654"/>
                  <a:gd name="connsiteY279" fmla="*/ 17897 h 392077"/>
                  <a:gd name="connsiteX280" fmla="*/ 39394 w 372654"/>
                  <a:gd name="connsiteY280" fmla="*/ 0 h 392077"/>
                  <a:gd name="connsiteX281" fmla="*/ 40376 w 372654"/>
                  <a:gd name="connsiteY281" fmla="*/ 0 h 392077"/>
                  <a:gd name="connsiteX282" fmla="*/ 41140 w 372654"/>
                  <a:gd name="connsiteY282" fmla="*/ 327 h 392077"/>
                  <a:gd name="connsiteX283" fmla="*/ 41685 w 372654"/>
                  <a:gd name="connsiteY283" fmla="*/ 1200 h 392077"/>
                  <a:gd name="connsiteX284" fmla="*/ 41903 w 372654"/>
                  <a:gd name="connsiteY284" fmla="*/ 2401 h 392077"/>
                  <a:gd name="connsiteX285" fmla="*/ 43868 w 372654"/>
                  <a:gd name="connsiteY285" fmla="*/ 35356 h 392077"/>
                  <a:gd name="connsiteX286" fmla="*/ 32846 w 372654"/>
                  <a:gd name="connsiteY286" fmla="*/ 29900 h 392077"/>
                  <a:gd name="connsiteX287" fmla="*/ 27499 w 372654"/>
                  <a:gd name="connsiteY287" fmla="*/ 43213 h 392077"/>
                  <a:gd name="connsiteX288" fmla="*/ 22916 w 372654"/>
                  <a:gd name="connsiteY288" fmla="*/ 56526 h 392077"/>
                  <a:gd name="connsiteX289" fmla="*/ 19206 w 372654"/>
                  <a:gd name="connsiteY289" fmla="*/ 69839 h 392077"/>
                  <a:gd name="connsiteX290" fmla="*/ 16150 w 372654"/>
                  <a:gd name="connsiteY290" fmla="*/ 83151 h 392077"/>
                  <a:gd name="connsiteX291" fmla="*/ 14186 w 372654"/>
                  <a:gd name="connsiteY291" fmla="*/ 96246 h 392077"/>
                  <a:gd name="connsiteX292" fmla="*/ 12877 w 372654"/>
                  <a:gd name="connsiteY292" fmla="*/ 109450 h 392077"/>
                  <a:gd name="connsiteX293" fmla="*/ 12331 w 372654"/>
                  <a:gd name="connsiteY293" fmla="*/ 122436 h 392077"/>
                  <a:gd name="connsiteX294" fmla="*/ 12877 w 372654"/>
                  <a:gd name="connsiteY294" fmla="*/ 135312 h 392077"/>
                  <a:gd name="connsiteX295" fmla="*/ 13968 w 372654"/>
                  <a:gd name="connsiteY295" fmla="*/ 147752 h 392077"/>
                  <a:gd name="connsiteX296" fmla="*/ 15823 w 372654"/>
                  <a:gd name="connsiteY296" fmla="*/ 159865 h 392077"/>
                  <a:gd name="connsiteX297" fmla="*/ 18551 w 372654"/>
                  <a:gd name="connsiteY297" fmla="*/ 171977 h 392077"/>
                  <a:gd name="connsiteX298" fmla="*/ 22043 w 372654"/>
                  <a:gd name="connsiteY298" fmla="*/ 183872 h 392077"/>
                  <a:gd name="connsiteX299" fmla="*/ 26190 w 372654"/>
                  <a:gd name="connsiteY299" fmla="*/ 195657 h 392077"/>
                  <a:gd name="connsiteX300" fmla="*/ 31100 w 372654"/>
                  <a:gd name="connsiteY300" fmla="*/ 207442 h 392077"/>
                  <a:gd name="connsiteX301" fmla="*/ 36775 w 372654"/>
                  <a:gd name="connsiteY301" fmla="*/ 218900 h 392077"/>
                  <a:gd name="connsiteX302" fmla="*/ 40485 w 372654"/>
                  <a:gd name="connsiteY302" fmla="*/ 225665 h 392077"/>
                  <a:gd name="connsiteX303" fmla="*/ 44304 w 372654"/>
                  <a:gd name="connsiteY303" fmla="*/ 231995 h 392077"/>
                  <a:gd name="connsiteX304" fmla="*/ 48123 w 372654"/>
                  <a:gd name="connsiteY304" fmla="*/ 238105 h 392077"/>
                  <a:gd name="connsiteX305" fmla="*/ 52052 w 372654"/>
                  <a:gd name="connsiteY305" fmla="*/ 243889 h 392077"/>
                  <a:gd name="connsiteX306" fmla="*/ 56089 w 372654"/>
                  <a:gd name="connsiteY306" fmla="*/ 249345 h 392077"/>
                  <a:gd name="connsiteX307" fmla="*/ 60018 w 372654"/>
                  <a:gd name="connsiteY307" fmla="*/ 254583 h 392077"/>
                  <a:gd name="connsiteX308" fmla="*/ 63837 w 372654"/>
                  <a:gd name="connsiteY308" fmla="*/ 259384 h 392077"/>
                  <a:gd name="connsiteX309" fmla="*/ 67547 w 372654"/>
                  <a:gd name="connsiteY309" fmla="*/ 263858 h 392077"/>
                  <a:gd name="connsiteX310" fmla="*/ 71257 w 372654"/>
                  <a:gd name="connsiteY310" fmla="*/ 268005 h 392077"/>
                  <a:gd name="connsiteX311" fmla="*/ 74859 w 372654"/>
                  <a:gd name="connsiteY311" fmla="*/ 271824 h 392077"/>
                  <a:gd name="connsiteX312" fmla="*/ 78241 w 372654"/>
                  <a:gd name="connsiteY312" fmla="*/ 275425 h 392077"/>
                  <a:gd name="connsiteX313" fmla="*/ 81406 w 372654"/>
                  <a:gd name="connsiteY313" fmla="*/ 278481 h 392077"/>
                  <a:gd name="connsiteX314" fmla="*/ 84243 w 372654"/>
                  <a:gd name="connsiteY314" fmla="*/ 281318 h 392077"/>
                  <a:gd name="connsiteX315" fmla="*/ 86862 w 372654"/>
                  <a:gd name="connsiteY315" fmla="*/ 283719 h 392077"/>
                  <a:gd name="connsiteX316" fmla="*/ 89263 w 372654"/>
                  <a:gd name="connsiteY316" fmla="*/ 285901 h 392077"/>
                  <a:gd name="connsiteX317" fmla="*/ 91336 w 372654"/>
                  <a:gd name="connsiteY317" fmla="*/ 287538 h 392077"/>
                  <a:gd name="connsiteX318" fmla="*/ 92864 w 372654"/>
                  <a:gd name="connsiteY318" fmla="*/ 288957 h 392077"/>
                  <a:gd name="connsiteX319" fmla="*/ 94064 w 372654"/>
                  <a:gd name="connsiteY319" fmla="*/ 289939 h 392077"/>
                  <a:gd name="connsiteX320" fmla="*/ 94828 w 372654"/>
                  <a:gd name="connsiteY320" fmla="*/ 290484 h 392077"/>
                  <a:gd name="connsiteX321" fmla="*/ 95046 w 372654"/>
                  <a:gd name="connsiteY321" fmla="*/ 290703 h 392077"/>
                  <a:gd name="connsiteX322" fmla="*/ 96247 w 372654"/>
                  <a:gd name="connsiteY322" fmla="*/ 291903 h 392077"/>
                  <a:gd name="connsiteX323" fmla="*/ 97120 w 372654"/>
                  <a:gd name="connsiteY323" fmla="*/ 293321 h 392077"/>
                  <a:gd name="connsiteX324" fmla="*/ 97447 w 372654"/>
                  <a:gd name="connsiteY324" fmla="*/ 294958 h 392077"/>
                  <a:gd name="connsiteX325" fmla="*/ 97556 w 372654"/>
                  <a:gd name="connsiteY325" fmla="*/ 296486 h 392077"/>
                  <a:gd name="connsiteX326" fmla="*/ 97120 w 372654"/>
                  <a:gd name="connsiteY326" fmla="*/ 298014 h 392077"/>
                  <a:gd name="connsiteX327" fmla="*/ 96247 w 372654"/>
                  <a:gd name="connsiteY327" fmla="*/ 299432 h 392077"/>
                  <a:gd name="connsiteX328" fmla="*/ 94828 w 372654"/>
                  <a:gd name="connsiteY328" fmla="*/ 300851 h 392077"/>
                  <a:gd name="connsiteX329" fmla="*/ 93191 w 372654"/>
                  <a:gd name="connsiteY329" fmla="*/ 301724 h 392077"/>
                  <a:gd name="connsiteX330" fmla="*/ 91445 w 372654"/>
                  <a:gd name="connsiteY330" fmla="*/ 301942 h 392077"/>
                  <a:gd name="connsiteX331" fmla="*/ 89372 w 372654"/>
                  <a:gd name="connsiteY331" fmla="*/ 301724 h 392077"/>
                  <a:gd name="connsiteX332" fmla="*/ 87626 w 372654"/>
                  <a:gd name="connsiteY332" fmla="*/ 300742 h 392077"/>
                  <a:gd name="connsiteX333" fmla="*/ 87080 w 372654"/>
                  <a:gd name="connsiteY333" fmla="*/ 300414 h 392077"/>
                  <a:gd name="connsiteX334" fmla="*/ 86316 w 372654"/>
                  <a:gd name="connsiteY334" fmla="*/ 299651 h 392077"/>
                  <a:gd name="connsiteX335" fmla="*/ 84898 w 372654"/>
                  <a:gd name="connsiteY335" fmla="*/ 298450 h 392077"/>
                  <a:gd name="connsiteX336" fmla="*/ 83043 w 372654"/>
                  <a:gd name="connsiteY336" fmla="*/ 297032 h 392077"/>
                  <a:gd name="connsiteX337" fmla="*/ 80969 w 372654"/>
                  <a:gd name="connsiteY337" fmla="*/ 295177 h 392077"/>
                  <a:gd name="connsiteX338" fmla="*/ 78460 w 372654"/>
                  <a:gd name="connsiteY338" fmla="*/ 292994 h 392077"/>
                  <a:gd name="connsiteX339" fmla="*/ 75732 w 372654"/>
                  <a:gd name="connsiteY339" fmla="*/ 290375 h 392077"/>
                  <a:gd name="connsiteX340" fmla="*/ 72567 w 372654"/>
                  <a:gd name="connsiteY340" fmla="*/ 287429 h 392077"/>
                  <a:gd name="connsiteX341" fmla="*/ 69402 w 372654"/>
                  <a:gd name="connsiteY341" fmla="*/ 284155 h 392077"/>
                  <a:gd name="connsiteX342" fmla="*/ 65801 w 372654"/>
                  <a:gd name="connsiteY342" fmla="*/ 280554 h 392077"/>
                  <a:gd name="connsiteX343" fmla="*/ 62091 w 372654"/>
                  <a:gd name="connsiteY343" fmla="*/ 276626 h 392077"/>
                  <a:gd name="connsiteX344" fmla="*/ 58272 w 372654"/>
                  <a:gd name="connsiteY344" fmla="*/ 272152 h 392077"/>
                  <a:gd name="connsiteX345" fmla="*/ 54234 w 372654"/>
                  <a:gd name="connsiteY345" fmla="*/ 267569 h 392077"/>
                  <a:gd name="connsiteX346" fmla="*/ 50197 w 372654"/>
                  <a:gd name="connsiteY346" fmla="*/ 262440 h 392077"/>
                  <a:gd name="connsiteX347" fmla="*/ 46159 w 372654"/>
                  <a:gd name="connsiteY347" fmla="*/ 257093 h 392077"/>
                  <a:gd name="connsiteX348" fmla="*/ 42012 w 372654"/>
                  <a:gd name="connsiteY348" fmla="*/ 251309 h 392077"/>
                  <a:gd name="connsiteX349" fmla="*/ 37975 w 372654"/>
                  <a:gd name="connsiteY349" fmla="*/ 245308 h 392077"/>
                  <a:gd name="connsiteX350" fmla="*/ 33937 w 372654"/>
                  <a:gd name="connsiteY350" fmla="*/ 238978 h 392077"/>
                  <a:gd name="connsiteX351" fmla="*/ 29900 w 372654"/>
                  <a:gd name="connsiteY351" fmla="*/ 232213 h 392077"/>
                  <a:gd name="connsiteX352" fmla="*/ 25971 w 372654"/>
                  <a:gd name="connsiteY352" fmla="*/ 225229 h 392077"/>
                  <a:gd name="connsiteX353" fmla="*/ 20734 w 372654"/>
                  <a:gd name="connsiteY353" fmla="*/ 214535 h 392077"/>
                  <a:gd name="connsiteX354" fmla="*/ 15932 w 372654"/>
                  <a:gd name="connsiteY354" fmla="*/ 203732 h 392077"/>
                  <a:gd name="connsiteX355" fmla="*/ 11785 w 372654"/>
                  <a:gd name="connsiteY355" fmla="*/ 192820 h 392077"/>
                  <a:gd name="connsiteX356" fmla="*/ 8293 w 372654"/>
                  <a:gd name="connsiteY356" fmla="*/ 181689 h 392077"/>
                  <a:gd name="connsiteX357" fmla="*/ 5456 w 372654"/>
                  <a:gd name="connsiteY357" fmla="*/ 170559 h 392077"/>
                  <a:gd name="connsiteX358" fmla="*/ 3056 w 372654"/>
                  <a:gd name="connsiteY358" fmla="*/ 159319 h 392077"/>
                  <a:gd name="connsiteX359" fmla="*/ 1419 w 372654"/>
                  <a:gd name="connsiteY359" fmla="*/ 147970 h 392077"/>
                  <a:gd name="connsiteX360" fmla="*/ 327 w 372654"/>
                  <a:gd name="connsiteY360" fmla="*/ 136512 h 392077"/>
                  <a:gd name="connsiteX361" fmla="*/ 0 w 372654"/>
                  <a:gd name="connsiteY361" fmla="*/ 124291 h 392077"/>
                  <a:gd name="connsiteX362" fmla="*/ 218 w 372654"/>
                  <a:gd name="connsiteY362" fmla="*/ 111960 h 392077"/>
                  <a:gd name="connsiteX363" fmla="*/ 1200 w 372654"/>
                  <a:gd name="connsiteY363" fmla="*/ 99629 h 392077"/>
                  <a:gd name="connsiteX364" fmla="*/ 2837 w 372654"/>
                  <a:gd name="connsiteY364" fmla="*/ 87080 h 392077"/>
                  <a:gd name="connsiteX365" fmla="*/ 5238 w 372654"/>
                  <a:gd name="connsiteY365" fmla="*/ 74640 h 392077"/>
                  <a:gd name="connsiteX366" fmla="*/ 8293 w 372654"/>
                  <a:gd name="connsiteY366" fmla="*/ 61982 h 392077"/>
                  <a:gd name="connsiteX367" fmla="*/ 12113 w 372654"/>
                  <a:gd name="connsiteY367" fmla="*/ 49542 h 392077"/>
                  <a:gd name="connsiteX368" fmla="*/ 16587 w 372654"/>
                  <a:gd name="connsiteY368" fmla="*/ 36884 h 392077"/>
                  <a:gd name="connsiteX369" fmla="*/ 21825 w 372654"/>
                  <a:gd name="connsiteY369" fmla="*/ 24334 h 392077"/>
                  <a:gd name="connsiteX370" fmla="*/ 10585 w 372654"/>
                  <a:gd name="connsiteY370" fmla="*/ 18660 h 392077"/>
                  <a:gd name="connsiteX371" fmla="*/ 38193 w 372654"/>
                  <a:gd name="connsiteY371" fmla="*/ 437 h 39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</a:cxnLst>
                <a:rect l="l" t="t" r="r" b="b"/>
                <a:pathLst>
                  <a:path w="372654" h="392077">
                    <a:moveTo>
                      <a:pt x="148626" y="293321"/>
                    </a:moveTo>
                    <a:lnTo>
                      <a:pt x="154518" y="293758"/>
                    </a:lnTo>
                    <a:lnTo>
                      <a:pt x="159974" y="294631"/>
                    </a:lnTo>
                    <a:lnTo>
                      <a:pt x="165321" y="296377"/>
                    </a:lnTo>
                    <a:lnTo>
                      <a:pt x="170341" y="298450"/>
                    </a:lnTo>
                    <a:lnTo>
                      <a:pt x="175033" y="301069"/>
                    </a:lnTo>
                    <a:lnTo>
                      <a:pt x="179507" y="304233"/>
                    </a:lnTo>
                    <a:lnTo>
                      <a:pt x="183545" y="307834"/>
                    </a:lnTo>
                    <a:lnTo>
                      <a:pt x="187037" y="311981"/>
                    </a:lnTo>
                    <a:lnTo>
                      <a:pt x="190311" y="316346"/>
                    </a:lnTo>
                    <a:lnTo>
                      <a:pt x="192929" y="320929"/>
                    </a:lnTo>
                    <a:lnTo>
                      <a:pt x="195112" y="326058"/>
                    </a:lnTo>
                    <a:lnTo>
                      <a:pt x="196640" y="331405"/>
                    </a:lnTo>
                    <a:lnTo>
                      <a:pt x="197731" y="336970"/>
                    </a:lnTo>
                    <a:lnTo>
                      <a:pt x="197949" y="342754"/>
                    </a:lnTo>
                    <a:lnTo>
                      <a:pt x="197731" y="348428"/>
                    </a:lnTo>
                    <a:lnTo>
                      <a:pt x="196640" y="353993"/>
                    </a:lnTo>
                    <a:lnTo>
                      <a:pt x="195112" y="359340"/>
                    </a:lnTo>
                    <a:lnTo>
                      <a:pt x="192929" y="364469"/>
                    </a:lnTo>
                    <a:lnTo>
                      <a:pt x="190311" y="369161"/>
                    </a:lnTo>
                    <a:lnTo>
                      <a:pt x="187037" y="373635"/>
                    </a:lnTo>
                    <a:lnTo>
                      <a:pt x="183545" y="377455"/>
                    </a:lnTo>
                    <a:lnTo>
                      <a:pt x="179507" y="381165"/>
                    </a:lnTo>
                    <a:lnTo>
                      <a:pt x="175033" y="384329"/>
                    </a:lnTo>
                    <a:lnTo>
                      <a:pt x="170341" y="387057"/>
                    </a:lnTo>
                    <a:lnTo>
                      <a:pt x="165321" y="389131"/>
                    </a:lnTo>
                    <a:lnTo>
                      <a:pt x="159974" y="390768"/>
                    </a:lnTo>
                    <a:lnTo>
                      <a:pt x="154518" y="391641"/>
                    </a:lnTo>
                    <a:lnTo>
                      <a:pt x="148626" y="392077"/>
                    </a:lnTo>
                    <a:lnTo>
                      <a:pt x="142951" y="391641"/>
                    </a:lnTo>
                    <a:lnTo>
                      <a:pt x="137386" y="390768"/>
                    </a:lnTo>
                    <a:lnTo>
                      <a:pt x="132148" y="389131"/>
                    </a:lnTo>
                    <a:lnTo>
                      <a:pt x="127019" y="387057"/>
                    </a:lnTo>
                    <a:lnTo>
                      <a:pt x="122218" y="384329"/>
                    </a:lnTo>
                    <a:lnTo>
                      <a:pt x="117853" y="381165"/>
                    </a:lnTo>
                    <a:lnTo>
                      <a:pt x="113815" y="377455"/>
                    </a:lnTo>
                    <a:lnTo>
                      <a:pt x="110214" y="373635"/>
                    </a:lnTo>
                    <a:lnTo>
                      <a:pt x="107159" y="369161"/>
                    </a:lnTo>
                    <a:lnTo>
                      <a:pt x="104322" y="364469"/>
                    </a:lnTo>
                    <a:lnTo>
                      <a:pt x="102248" y="359340"/>
                    </a:lnTo>
                    <a:lnTo>
                      <a:pt x="100721" y="353993"/>
                    </a:lnTo>
                    <a:lnTo>
                      <a:pt x="99738" y="348428"/>
                    </a:lnTo>
                    <a:lnTo>
                      <a:pt x="99411" y="342754"/>
                    </a:lnTo>
                    <a:lnTo>
                      <a:pt x="99738" y="336970"/>
                    </a:lnTo>
                    <a:lnTo>
                      <a:pt x="100721" y="331405"/>
                    </a:lnTo>
                    <a:lnTo>
                      <a:pt x="102248" y="326058"/>
                    </a:lnTo>
                    <a:lnTo>
                      <a:pt x="104322" y="320929"/>
                    </a:lnTo>
                    <a:lnTo>
                      <a:pt x="107159" y="316346"/>
                    </a:lnTo>
                    <a:lnTo>
                      <a:pt x="110214" y="311981"/>
                    </a:lnTo>
                    <a:lnTo>
                      <a:pt x="113815" y="307834"/>
                    </a:lnTo>
                    <a:lnTo>
                      <a:pt x="117853" y="304233"/>
                    </a:lnTo>
                    <a:lnTo>
                      <a:pt x="122218" y="301069"/>
                    </a:lnTo>
                    <a:lnTo>
                      <a:pt x="127019" y="298450"/>
                    </a:lnTo>
                    <a:lnTo>
                      <a:pt x="132148" y="296377"/>
                    </a:lnTo>
                    <a:lnTo>
                      <a:pt x="137386" y="294631"/>
                    </a:lnTo>
                    <a:lnTo>
                      <a:pt x="142951" y="293758"/>
                    </a:lnTo>
                    <a:close/>
                    <a:moveTo>
                      <a:pt x="259604" y="198712"/>
                    </a:moveTo>
                    <a:lnTo>
                      <a:pt x="261022" y="198712"/>
                    </a:lnTo>
                    <a:lnTo>
                      <a:pt x="262332" y="199149"/>
                    </a:lnTo>
                    <a:lnTo>
                      <a:pt x="263641" y="200022"/>
                    </a:lnTo>
                    <a:lnTo>
                      <a:pt x="283720" y="220209"/>
                    </a:lnTo>
                    <a:lnTo>
                      <a:pt x="303798" y="200022"/>
                    </a:lnTo>
                    <a:lnTo>
                      <a:pt x="304999" y="199149"/>
                    </a:lnTo>
                    <a:lnTo>
                      <a:pt x="306308" y="198712"/>
                    </a:lnTo>
                    <a:lnTo>
                      <a:pt x="307727" y="198712"/>
                    </a:lnTo>
                    <a:lnTo>
                      <a:pt x="309145" y="199149"/>
                    </a:lnTo>
                    <a:lnTo>
                      <a:pt x="310346" y="200022"/>
                    </a:lnTo>
                    <a:lnTo>
                      <a:pt x="325405" y="214971"/>
                    </a:lnTo>
                    <a:lnTo>
                      <a:pt x="326169" y="216281"/>
                    </a:lnTo>
                    <a:lnTo>
                      <a:pt x="326714" y="217590"/>
                    </a:lnTo>
                    <a:lnTo>
                      <a:pt x="326714" y="219009"/>
                    </a:lnTo>
                    <a:lnTo>
                      <a:pt x="326169" y="220427"/>
                    </a:lnTo>
                    <a:lnTo>
                      <a:pt x="325405" y="221628"/>
                    </a:lnTo>
                    <a:lnTo>
                      <a:pt x="305217" y="241706"/>
                    </a:lnTo>
                    <a:lnTo>
                      <a:pt x="325296" y="261785"/>
                    </a:lnTo>
                    <a:lnTo>
                      <a:pt x="326169" y="262985"/>
                    </a:lnTo>
                    <a:lnTo>
                      <a:pt x="326605" y="264294"/>
                    </a:lnTo>
                    <a:lnTo>
                      <a:pt x="326605" y="265713"/>
                    </a:lnTo>
                    <a:lnTo>
                      <a:pt x="326169" y="267241"/>
                    </a:lnTo>
                    <a:lnTo>
                      <a:pt x="325296" y="268332"/>
                    </a:lnTo>
                    <a:lnTo>
                      <a:pt x="310346" y="283391"/>
                    </a:lnTo>
                    <a:lnTo>
                      <a:pt x="309036" y="284155"/>
                    </a:lnTo>
                    <a:lnTo>
                      <a:pt x="307727" y="284700"/>
                    </a:lnTo>
                    <a:lnTo>
                      <a:pt x="306308" y="284700"/>
                    </a:lnTo>
                    <a:lnTo>
                      <a:pt x="304890" y="284155"/>
                    </a:lnTo>
                    <a:lnTo>
                      <a:pt x="303689" y="283391"/>
                    </a:lnTo>
                    <a:lnTo>
                      <a:pt x="283611" y="263312"/>
                    </a:lnTo>
                    <a:lnTo>
                      <a:pt x="263532" y="283391"/>
                    </a:lnTo>
                    <a:lnTo>
                      <a:pt x="262332" y="284155"/>
                    </a:lnTo>
                    <a:lnTo>
                      <a:pt x="261022" y="284700"/>
                    </a:lnTo>
                    <a:lnTo>
                      <a:pt x="259604" y="284700"/>
                    </a:lnTo>
                    <a:lnTo>
                      <a:pt x="258185" y="284155"/>
                    </a:lnTo>
                    <a:lnTo>
                      <a:pt x="256985" y="283391"/>
                    </a:lnTo>
                    <a:lnTo>
                      <a:pt x="241926" y="268332"/>
                    </a:lnTo>
                    <a:lnTo>
                      <a:pt x="241162" y="267241"/>
                    </a:lnTo>
                    <a:lnTo>
                      <a:pt x="240616" y="265713"/>
                    </a:lnTo>
                    <a:lnTo>
                      <a:pt x="240616" y="264294"/>
                    </a:lnTo>
                    <a:lnTo>
                      <a:pt x="241162" y="262985"/>
                    </a:lnTo>
                    <a:lnTo>
                      <a:pt x="241926" y="261785"/>
                    </a:lnTo>
                    <a:lnTo>
                      <a:pt x="262113" y="241706"/>
                    </a:lnTo>
                    <a:lnTo>
                      <a:pt x="241926" y="221628"/>
                    </a:lnTo>
                    <a:lnTo>
                      <a:pt x="241162" y="220427"/>
                    </a:lnTo>
                    <a:lnTo>
                      <a:pt x="240616" y="219009"/>
                    </a:lnTo>
                    <a:lnTo>
                      <a:pt x="240616" y="217590"/>
                    </a:lnTo>
                    <a:lnTo>
                      <a:pt x="241162" y="216281"/>
                    </a:lnTo>
                    <a:lnTo>
                      <a:pt x="241926" y="214971"/>
                    </a:lnTo>
                    <a:lnTo>
                      <a:pt x="256985" y="200022"/>
                    </a:lnTo>
                    <a:lnTo>
                      <a:pt x="258185" y="199149"/>
                    </a:lnTo>
                    <a:close/>
                    <a:moveTo>
                      <a:pt x="263095" y="100284"/>
                    </a:moveTo>
                    <a:lnTo>
                      <a:pt x="264295" y="100284"/>
                    </a:lnTo>
                    <a:lnTo>
                      <a:pt x="265277" y="100721"/>
                    </a:lnTo>
                    <a:lnTo>
                      <a:pt x="265823" y="101375"/>
                    </a:lnTo>
                    <a:lnTo>
                      <a:pt x="266041" y="102357"/>
                    </a:lnTo>
                    <a:lnTo>
                      <a:pt x="265714" y="103558"/>
                    </a:lnTo>
                    <a:lnTo>
                      <a:pt x="253710" y="134330"/>
                    </a:lnTo>
                    <a:lnTo>
                      <a:pt x="246072" y="124728"/>
                    </a:lnTo>
                    <a:lnTo>
                      <a:pt x="236032" y="134112"/>
                    </a:lnTo>
                    <a:lnTo>
                      <a:pt x="226430" y="143824"/>
                    </a:lnTo>
                    <a:lnTo>
                      <a:pt x="217591" y="153863"/>
                    </a:lnTo>
                    <a:lnTo>
                      <a:pt x="209188" y="164121"/>
                    </a:lnTo>
                    <a:lnTo>
                      <a:pt x="201332" y="174815"/>
                    </a:lnTo>
                    <a:lnTo>
                      <a:pt x="195112" y="184199"/>
                    </a:lnTo>
                    <a:lnTo>
                      <a:pt x="189219" y="193802"/>
                    </a:lnTo>
                    <a:lnTo>
                      <a:pt x="183981" y="203514"/>
                    </a:lnTo>
                    <a:lnTo>
                      <a:pt x="179071" y="213444"/>
                    </a:lnTo>
                    <a:lnTo>
                      <a:pt x="174706" y="223374"/>
                    </a:lnTo>
                    <a:lnTo>
                      <a:pt x="171978" y="230249"/>
                    </a:lnTo>
                    <a:lnTo>
                      <a:pt x="169686" y="236797"/>
                    </a:lnTo>
                    <a:lnTo>
                      <a:pt x="167722" y="242907"/>
                    </a:lnTo>
                    <a:lnTo>
                      <a:pt x="166194" y="248473"/>
                    </a:lnTo>
                    <a:lnTo>
                      <a:pt x="164885" y="253492"/>
                    </a:lnTo>
                    <a:lnTo>
                      <a:pt x="163794" y="258075"/>
                    </a:lnTo>
                    <a:lnTo>
                      <a:pt x="162921" y="262113"/>
                    </a:lnTo>
                    <a:lnTo>
                      <a:pt x="162375" y="265278"/>
                    </a:lnTo>
                    <a:lnTo>
                      <a:pt x="161829" y="268006"/>
                    </a:lnTo>
                    <a:lnTo>
                      <a:pt x="161611" y="269970"/>
                    </a:lnTo>
                    <a:lnTo>
                      <a:pt x="161502" y="271061"/>
                    </a:lnTo>
                    <a:lnTo>
                      <a:pt x="161502" y="271607"/>
                    </a:lnTo>
                    <a:lnTo>
                      <a:pt x="161065" y="273462"/>
                    </a:lnTo>
                    <a:lnTo>
                      <a:pt x="160192" y="274989"/>
                    </a:lnTo>
                    <a:lnTo>
                      <a:pt x="158774" y="276299"/>
                    </a:lnTo>
                    <a:lnTo>
                      <a:pt x="157246" y="277063"/>
                    </a:lnTo>
                    <a:lnTo>
                      <a:pt x="155282" y="277390"/>
                    </a:lnTo>
                    <a:lnTo>
                      <a:pt x="154845" y="277390"/>
                    </a:lnTo>
                    <a:lnTo>
                      <a:pt x="152881" y="276954"/>
                    </a:lnTo>
                    <a:lnTo>
                      <a:pt x="151244" y="275862"/>
                    </a:lnTo>
                    <a:lnTo>
                      <a:pt x="150044" y="274444"/>
                    </a:lnTo>
                    <a:lnTo>
                      <a:pt x="149389" y="272698"/>
                    </a:lnTo>
                    <a:lnTo>
                      <a:pt x="149171" y="270734"/>
                    </a:lnTo>
                    <a:lnTo>
                      <a:pt x="149280" y="270079"/>
                    </a:lnTo>
                    <a:lnTo>
                      <a:pt x="149389" y="268660"/>
                    </a:lnTo>
                    <a:lnTo>
                      <a:pt x="149608" y="266478"/>
                    </a:lnTo>
                    <a:lnTo>
                      <a:pt x="150044" y="263532"/>
                    </a:lnTo>
                    <a:lnTo>
                      <a:pt x="150699" y="259931"/>
                    </a:lnTo>
                    <a:lnTo>
                      <a:pt x="151572" y="255675"/>
                    </a:lnTo>
                    <a:lnTo>
                      <a:pt x="152663" y="250873"/>
                    </a:lnTo>
                    <a:lnTo>
                      <a:pt x="154082" y="245417"/>
                    </a:lnTo>
                    <a:lnTo>
                      <a:pt x="155828" y="239415"/>
                    </a:lnTo>
                    <a:lnTo>
                      <a:pt x="157901" y="232868"/>
                    </a:lnTo>
                    <a:lnTo>
                      <a:pt x="160411" y="225993"/>
                    </a:lnTo>
                    <a:lnTo>
                      <a:pt x="163248" y="218682"/>
                    </a:lnTo>
                    <a:lnTo>
                      <a:pt x="167940" y="208206"/>
                    </a:lnTo>
                    <a:lnTo>
                      <a:pt x="173069" y="197840"/>
                    </a:lnTo>
                    <a:lnTo>
                      <a:pt x="178634" y="187582"/>
                    </a:lnTo>
                    <a:lnTo>
                      <a:pt x="184745" y="177543"/>
                    </a:lnTo>
                    <a:lnTo>
                      <a:pt x="191292" y="167722"/>
                    </a:lnTo>
                    <a:lnTo>
                      <a:pt x="199477" y="156482"/>
                    </a:lnTo>
                    <a:lnTo>
                      <a:pt x="208315" y="145679"/>
                    </a:lnTo>
                    <a:lnTo>
                      <a:pt x="217809" y="135094"/>
                    </a:lnTo>
                    <a:lnTo>
                      <a:pt x="227739" y="124837"/>
                    </a:lnTo>
                    <a:lnTo>
                      <a:pt x="238433" y="115125"/>
                    </a:lnTo>
                    <a:lnTo>
                      <a:pt x="230685" y="105413"/>
                    </a:lnTo>
                    <a:close/>
                    <a:moveTo>
                      <a:pt x="75294" y="77477"/>
                    </a:moveTo>
                    <a:lnTo>
                      <a:pt x="76604" y="77477"/>
                    </a:lnTo>
                    <a:lnTo>
                      <a:pt x="78023" y="77914"/>
                    </a:lnTo>
                    <a:lnTo>
                      <a:pt x="79223" y="78787"/>
                    </a:lnTo>
                    <a:lnTo>
                      <a:pt x="99411" y="98865"/>
                    </a:lnTo>
                    <a:lnTo>
                      <a:pt x="119489" y="78787"/>
                    </a:lnTo>
                    <a:lnTo>
                      <a:pt x="120690" y="77914"/>
                    </a:lnTo>
                    <a:lnTo>
                      <a:pt x="122108" y="77477"/>
                    </a:lnTo>
                    <a:lnTo>
                      <a:pt x="123527" y="77477"/>
                    </a:lnTo>
                    <a:lnTo>
                      <a:pt x="124836" y="77914"/>
                    </a:lnTo>
                    <a:lnTo>
                      <a:pt x="126037" y="78787"/>
                    </a:lnTo>
                    <a:lnTo>
                      <a:pt x="140987" y="93736"/>
                    </a:lnTo>
                    <a:lnTo>
                      <a:pt x="141969" y="94937"/>
                    </a:lnTo>
                    <a:lnTo>
                      <a:pt x="142296" y="96246"/>
                    </a:lnTo>
                    <a:lnTo>
                      <a:pt x="142296" y="97665"/>
                    </a:lnTo>
                    <a:lnTo>
                      <a:pt x="141969" y="99192"/>
                    </a:lnTo>
                    <a:lnTo>
                      <a:pt x="140987" y="100284"/>
                    </a:lnTo>
                    <a:lnTo>
                      <a:pt x="120908" y="120471"/>
                    </a:lnTo>
                    <a:lnTo>
                      <a:pt x="140987" y="140550"/>
                    </a:lnTo>
                    <a:lnTo>
                      <a:pt x="141969" y="141750"/>
                    </a:lnTo>
                    <a:lnTo>
                      <a:pt x="142296" y="143169"/>
                    </a:lnTo>
                    <a:lnTo>
                      <a:pt x="142296" y="144587"/>
                    </a:lnTo>
                    <a:lnTo>
                      <a:pt x="141969" y="145897"/>
                    </a:lnTo>
                    <a:lnTo>
                      <a:pt x="140987" y="147097"/>
                    </a:lnTo>
                    <a:lnTo>
                      <a:pt x="126037" y="162047"/>
                    </a:lnTo>
                    <a:lnTo>
                      <a:pt x="124836" y="162920"/>
                    </a:lnTo>
                    <a:lnTo>
                      <a:pt x="123527" y="163356"/>
                    </a:lnTo>
                    <a:lnTo>
                      <a:pt x="122108" y="163356"/>
                    </a:lnTo>
                    <a:lnTo>
                      <a:pt x="120690" y="162920"/>
                    </a:lnTo>
                    <a:lnTo>
                      <a:pt x="119489" y="162047"/>
                    </a:lnTo>
                    <a:lnTo>
                      <a:pt x="99411" y="141968"/>
                    </a:lnTo>
                    <a:lnTo>
                      <a:pt x="79223" y="162047"/>
                    </a:lnTo>
                    <a:lnTo>
                      <a:pt x="78023" y="162920"/>
                    </a:lnTo>
                    <a:lnTo>
                      <a:pt x="76604" y="163356"/>
                    </a:lnTo>
                    <a:lnTo>
                      <a:pt x="75294" y="163356"/>
                    </a:lnTo>
                    <a:lnTo>
                      <a:pt x="73876" y="162920"/>
                    </a:lnTo>
                    <a:lnTo>
                      <a:pt x="72675" y="162047"/>
                    </a:lnTo>
                    <a:lnTo>
                      <a:pt x="57726" y="147097"/>
                    </a:lnTo>
                    <a:lnTo>
                      <a:pt x="56853" y="145897"/>
                    </a:lnTo>
                    <a:lnTo>
                      <a:pt x="56416" y="144587"/>
                    </a:lnTo>
                    <a:lnTo>
                      <a:pt x="56416" y="143169"/>
                    </a:lnTo>
                    <a:lnTo>
                      <a:pt x="56853" y="141750"/>
                    </a:lnTo>
                    <a:lnTo>
                      <a:pt x="57726" y="140550"/>
                    </a:lnTo>
                    <a:lnTo>
                      <a:pt x="77804" y="120471"/>
                    </a:lnTo>
                    <a:lnTo>
                      <a:pt x="57726" y="100284"/>
                    </a:lnTo>
                    <a:lnTo>
                      <a:pt x="56853" y="99192"/>
                    </a:lnTo>
                    <a:lnTo>
                      <a:pt x="56416" y="97665"/>
                    </a:lnTo>
                    <a:lnTo>
                      <a:pt x="56416" y="96246"/>
                    </a:lnTo>
                    <a:lnTo>
                      <a:pt x="56853" y="94937"/>
                    </a:lnTo>
                    <a:lnTo>
                      <a:pt x="57726" y="93736"/>
                    </a:lnTo>
                    <a:lnTo>
                      <a:pt x="72675" y="78787"/>
                    </a:lnTo>
                    <a:lnTo>
                      <a:pt x="73876" y="77914"/>
                    </a:lnTo>
                    <a:close/>
                    <a:moveTo>
                      <a:pt x="323331" y="17460"/>
                    </a:moveTo>
                    <a:lnTo>
                      <a:pt x="329114" y="17897"/>
                    </a:lnTo>
                    <a:lnTo>
                      <a:pt x="334570" y="18770"/>
                    </a:lnTo>
                    <a:lnTo>
                      <a:pt x="339917" y="20406"/>
                    </a:lnTo>
                    <a:lnTo>
                      <a:pt x="345046" y="22480"/>
                    </a:lnTo>
                    <a:lnTo>
                      <a:pt x="349738" y="25208"/>
                    </a:lnTo>
                    <a:lnTo>
                      <a:pt x="354212" y="28372"/>
                    </a:lnTo>
                    <a:lnTo>
                      <a:pt x="358141" y="31973"/>
                    </a:lnTo>
                    <a:lnTo>
                      <a:pt x="361742" y="35902"/>
                    </a:lnTo>
                    <a:lnTo>
                      <a:pt x="364906" y="40376"/>
                    </a:lnTo>
                    <a:lnTo>
                      <a:pt x="367634" y="45068"/>
                    </a:lnTo>
                    <a:lnTo>
                      <a:pt x="369817" y="50197"/>
                    </a:lnTo>
                    <a:lnTo>
                      <a:pt x="371345" y="55435"/>
                    </a:lnTo>
                    <a:lnTo>
                      <a:pt x="372218" y="61109"/>
                    </a:lnTo>
                    <a:lnTo>
                      <a:pt x="372654" y="66784"/>
                    </a:lnTo>
                    <a:lnTo>
                      <a:pt x="372218" y="72567"/>
                    </a:lnTo>
                    <a:lnTo>
                      <a:pt x="371345" y="78132"/>
                    </a:lnTo>
                    <a:lnTo>
                      <a:pt x="369817" y="83479"/>
                    </a:lnTo>
                    <a:lnTo>
                      <a:pt x="367634" y="88390"/>
                    </a:lnTo>
                    <a:lnTo>
                      <a:pt x="364906" y="93191"/>
                    </a:lnTo>
                    <a:lnTo>
                      <a:pt x="361742" y="97556"/>
                    </a:lnTo>
                    <a:lnTo>
                      <a:pt x="358141" y="101594"/>
                    </a:lnTo>
                    <a:lnTo>
                      <a:pt x="354212" y="105195"/>
                    </a:lnTo>
                    <a:lnTo>
                      <a:pt x="349738" y="108469"/>
                    </a:lnTo>
                    <a:lnTo>
                      <a:pt x="345046" y="111088"/>
                    </a:lnTo>
                    <a:lnTo>
                      <a:pt x="339917" y="113161"/>
                    </a:lnTo>
                    <a:lnTo>
                      <a:pt x="334570" y="114907"/>
                    </a:lnTo>
                    <a:lnTo>
                      <a:pt x="329114" y="115780"/>
                    </a:lnTo>
                    <a:lnTo>
                      <a:pt x="323331" y="115998"/>
                    </a:lnTo>
                    <a:lnTo>
                      <a:pt x="317547" y="115780"/>
                    </a:lnTo>
                    <a:lnTo>
                      <a:pt x="312091" y="114907"/>
                    </a:lnTo>
                    <a:lnTo>
                      <a:pt x="306744" y="113161"/>
                    </a:lnTo>
                    <a:lnTo>
                      <a:pt x="301615" y="111088"/>
                    </a:lnTo>
                    <a:lnTo>
                      <a:pt x="296923" y="108469"/>
                    </a:lnTo>
                    <a:lnTo>
                      <a:pt x="292558" y="105195"/>
                    </a:lnTo>
                    <a:lnTo>
                      <a:pt x="288520" y="101594"/>
                    </a:lnTo>
                    <a:lnTo>
                      <a:pt x="284810" y="97556"/>
                    </a:lnTo>
                    <a:lnTo>
                      <a:pt x="281646" y="93191"/>
                    </a:lnTo>
                    <a:lnTo>
                      <a:pt x="279136" y="88390"/>
                    </a:lnTo>
                    <a:lnTo>
                      <a:pt x="276953" y="83479"/>
                    </a:lnTo>
                    <a:lnTo>
                      <a:pt x="275317" y="78132"/>
                    </a:lnTo>
                    <a:lnTo>
                      <a:pt x="274334" y="72567"/>
                    </a:lnTo>
                    <a:lnTo>
                      <a:pt x="274007" y="66784"/>
                    </a:lnTo>
                    <a:lnTo>
                      <a:pt x="274334" y="61109"/>
                    </a:lnTo>
                    <a:lnTo>
                      <a:pt x="275317" y="55435"/>
                    </a:lnTo>
                    <a:lnTo>
                      <a:pt x="276953" y="50197"/>
                    </a:lnTo>
                    <a:lnTo>
                      <a:pt x="279136" y="45068"/>
                    </a:lnTo>
                    <a:lnTo>
                      <a:pt x="281646" y="40376"/>
                    </a:lnTo>
                    <a:lnTo>
                      <a:pt x="284810" y="35902"/>
                    </a:lnTo>
                    <a:lnTo>
                      <a:pt x="288520" y="31973"/>
                    </a:lnTo>
                    <a:lnTo>
                      <a:pt x="292558" y="28372"/>
                    </a:lnTo>
                    <a:lnTo>
                      <a:pt x="296923" y="25208"/>
                    </a:lnTo>
                    <a:lnTo>
                      <a:pt x="301615" y="22480"/>
                    </a:lnTo>
                    <a:lnTo>
                      <a:pt x="306744" y="20406"/>
                    </a:lnTo>
                    <a:lnTo>
                      <a:pt x="312091" y="18770"/>
                    </a:lnTo>
                    <a:lnTo>
                      <a:pt x="317547" y="17897"/>
                    </a:lnTo>
                    <a:close/>
                    <a:moveTo>
                      <a:pt x="39394" y="0"/>
                    </a:moveTo>
                    <a:lnTo>
                      <a:pt x="40376" y="0"/>
                    </a:lnTo>
                    <a:lnTo>
                      <a:pt x="41140" y="327"/>
                    </a:lnTo>
                    <a:lnTo>
                      <a:pt x="41685" y="1200"/>
                    </a:lnTo>
                    <a:lnTo>
                      <a:pt x="41903" y="2401"/>
                    </a:lnTo>
                    <a:lnTo>
                      <a:pt x="43868" y="35356"/>
                    </a:lnTo>
                    <a:lnTo>
                      <a:pt x="32846" y="29900"/>
                    </a:lnTo>
                    <a:lnTo>
                      <a:pt x="27499" y="43213"/>
                    </a:lnTo>
                    <a:lnTo>
                      <a:pt x="22916" y="56526"/>
                    </a:lnTo>
                    <a:lnTo>
                      <a:pt x="19206" y="69839"/>
                    </a:lnTo>
                    <a:lnTo>
                      <a:pt x="16150" y="83151"/>
                    </a:lnTo>
                    <a:lnTo>
                      <a:pt x="14186" y="96246"/>
                    </a:lnTo>
                    <a:lnTo>
                      <a:pt x="12877" y="109450"/>
                    </a:lnTo>
                    <a:lnTo>
                      <a:pt x="12331" y="122436"/>
                    </a:lnTo>
                    <a:lnTo>
                      <a:pt x="12877" y="135312"/>
                    </a:lnTo>
                    <a:lnTo>
                      <a:pt x="13968" y="147752"/>
                    </a:lnTo>
                    <a:lnTo>
                      <a:pt x="15823" y="159865"/>
                    </a:lnTo>
                    <a:lnTo>
                      <a:pt x="18551" y="171977"/>
                    </a:lnTo>
                    <a:lnTo>
                      <a:pt x="22043" y="183872"/>
                    </a:lnTo>
                    <a:lnTo>
                      <a:pt x="26190" y="195657"/>
                    </a:lnTo>
                    <a:lnTo>
                      <a:pt x="31100" y="207442"/>
                    </a:lnTo>
                    <a:lnTo>
                      <a:pt x="36775" y="218900"/>
                    </a:lnTo>
                    <a:lnTo>
                      <a:pt x="40485" y="225665"/>
                    </a:lnTo>
                    <a:lnTo>
                      <a:pt x="44304" y="231995"/>
                    </a:lnTo>
                    <a:lnTo>
                      <a:pt x="48123" y="238105"/>
                    </a:lnTo>
                    <a:lnTo>
                      <a:pt x="52052" y="243889"/>
                    </a:lnTo>
                    <a:lnTo>
                      <a:pt x="56089" y="249345"/>
                    </a:lnTo>
                    <a:lnTo>
                      <a:pt x="60018" y="254583"/>
                    </a:lnTo>
                    <a:lnTo>
                      <a:pt x="63837" y="259384"/>
                    </a:lnTo>
                    <a:lnTo>
                      <a:pt x="67547" y="263858"/>
                    </a:lnTo>
                    <a:lnTo>
                      <a:pt x="71257" y="268005"/>
                    </a:lnTo>
                    <a:lnTo>
                      <a:pt x="74859" y="271824"/>
                    </a:lnTo>
                    <a:lnTo>
                      <a:pt x="78241" y="275425"/>
                    </a:lnTo>
                    <a:lnTo>
                      <a:pt x="81406" y="278481"/>
                    </a:lnTo>
                    <a:lnTo>
                      <a:pt x="84243" y="281318"/>
                    </a:lnTo>
                    <a:lnTo>
                      <a:pt x="86862" y="283719"/>
                    </a:lnTo>
                    <a:lnTo>
                      <a:pt x="89263" y="285901"/>
                    </a:lnTo>
                    <a:lnTo>
                      <a:pt x="91336" y="287538"/>
                    </a:lnTo>
                    <a:lnTo>
                      <a:pt x="92864" y="288957"/>
                    </a:lnTo>
                    <a:lnTo>
                      <a:pt x="94064" y="289939"/>
                    </a:lnTo>
                    <a:lnTo>
                      <a:pt x="94828" y="290484"/>
                    </a:lnTo>
                    <a:lnTo>
                      <a:pt x="95046" y="290703"/>
                    </a:lnTo>
                    <a:lnTo>
                      <a:pt x="96247" y="291903"/>
                    </a:lnTo>
                    <a:lnTo>
                      <a:pt x="97120" y="293321"/>
                    </a:lnTo>
                    <a:lnTo>
                      <a:pt x="97447" y="294958"/>
                    </a:lnTo>
                    <a:lnTo>
                      <a:pt x="97556" y="296486"/>
                    </a:lnTo>
                    <a:lnTo>
                      <a:pt x="97120" y="298014"/>
                    </a:lnTo>
                    <a:lnTo>
                      <a:pt x="96247" y="299432"/>
                    </a:lnTo>
                    <a:lnTo>
                      <a:pt x="94828" y="300851"/>
                    </a:lnTo>
                    <a:lnTo>
                      <a:pt x="93191" y="301724"/>
                    </a:lnTo>
                    <a:lnTo>
                      <a:pt x="91445" y="301942"/>
                    </a:lnTo>
                    <a:lnTo>
                      <a:pt x="89372" y="301724"/>
                    </a:lnTo>
                    <a:lnTo>
                      <a:pt x="87626" y="300742"/>
                    </a:lnTo>
                    <a:lnTo>
                      <a:pt x="87080" y="300414"/>
                    </a:lnTo>
                    <a:lnTo>
                      <a:pt x="86316" y="299651"/>
                    </a:lnTo>
                    <a:lnTo>
                      <a:pt x="84898" y="298450"/>
                    </a:lnTo>
                    <a:lnTo>
                      <a:pt x="83043" y="297032"/>
                    </a:lnTo>
                    <a:lnTo>
                      <a:pt x="80969" y="295177"/>
                    </a:lnTo>
                    <a:lnTo>
                      <a:pt x="78460" y="292994"/>
                    </a:lnTo>
                    <a:lnTo>
                      <a:pt x="75732" y="290375"/>
                    </a:lnTo>
                    <a:lnTo>
                      <a:pt x="72567" y="287429"/>
                    </a:lnTo>
                    <a:lnTo>
                      <a:pt x="69402" y="284155"/>
                    </a:lnTo>
                    <a:lnTo>
                      <a:pt x="65801" y="280554"/>
                    </a:lnTo>
                    <a:lnTo>
                      <a:pt x="62091" y="276626"/>
                    </a:lnTo>
                    <a:lnTo>
                      <a:pt x="58272" y="272152"/>
                    </a:lnTo>
                    <a:lnTo>
                      <a:pt x="54234" y="267569"/>
                    </a:lnTo>
                    <a:lnTo>
                      <a:pt x="50197" y="262440"/>
                    </a:lnTo>
                    <a:lnTo>
                      <a:pt x="46159" y="257093"/>
                    </a:lnTo>
                    <a:lnTo>
                      <a:pt x="42012" y="251309"/>
                    </a:lnTo>
                    <a:lnTo>
                      <a:pt x="37975" y="245308"/>
                    </a:lnTo>
                    <a:lnTo>
                      <a:pt x="33937" y="238978"/>
                    </a:lnTo>
                    <a:lnTo>
                      <a:pt x="29900" y="232213"/>
                    </a:lnTo>
                    <a:lnTo>
                      <a:pt x="25971" y="225229"/>
                    </a:lnTo>
                    <a:lnTo>
                      <a:pt x="20734" y="214535"/>
                    </a:lnTo>
                    <a:lnTo>
                      <a:pt x="15932" y="203732"/>
                    </a:lnTo>
                    <a:lnTo>
                      <a:pt x="11785" y="192820"/>
                    </a:lnTo>
                    <a:lnTo>
                      <a:pt x="8293" y="181689"/>
                    </a:lnTo>
                    <a:lnTo>
                      <a:pt x="5456" y="170559"/>
                    </a:lnTo>
                    <a:lnTo>
                      <a:pt x="3056" y="159319"/>
                    </a:lnTo>
                    <a:lnTo>
                      <a:pt x="1419" y="147970"/>
                    </a:lnTo>
                    <a:lnTo>
                      <a:pt x="327" y="136512"/>
                    </a:lnTo>
                    <a:lnTo>
                      <a:pt x="0" y="124291"/>
                    </a:lnTo>
                    <a:lnTo>
                      <a:pt x="218" y="111960"/>
                    </a:lnTo>
                    <a:lnTo>
                      <a:pt x="1200" y="99629"/>
                    </a:lnTo>
                    <a:lnTo>
                      <a:pt x="2837" y="87080"/>
                    </a:lnTo>
                    <a:lnTo>
                      <a:pt x="5238" y="74640"/>
                    </a:lnTo>
                    <a:lnTo>
                      <a:pt x="8293" y="61982"/>
                    </a:lnTo>
                    <a:lnTo>
                      <a:pt x="12113" y="49542"/>
                    </a:lnTo>
                    <a:lnTo>
                      <a:pt x="16587" y="36884"/>
                    </a:lnTo>
                    <a:lnTo>
                      <a:pt x="21825" y="24334"/>
                    </a:lnTo>
                    <a:lnTo>
                      <a:pt x="10585" y="18660"/>
                    </a:lnTo>
                    <a:lnTo>
                      <a:pt x="38193" y="437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376F5F61-D1EF-428E-A45D-DE229C26AC8E}"/>
                </a:ext>
              </a:extLst>
            </p:cNvPr>
            <p:cNvCxnSpPr/>
            <p:nvPr/>
          </p:nvCxnSpPr>
          <p:spPr>
            <a:xfrm flipH="1">
              <a:off x="6112490" y="2103596"/>
              <a:ext cx="1" cy="400029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ïṣļíďè">
              <a:extLst>
                <a:ext uri="{FF2B5EF4-FFF2-40B4-BE49-F238E27FC236}">
                  <a16:creationId xmlns="" xmlns:a16="http://schemas.microsoft.com/office/drawing/2014/main" id="{E4ECF97A-02E9-4759-A2B0-0E032C491F21}"/>
                </a:ext>
              </a:extLst>
            </p:cNvPr>
            <p:cNvGrpSpPr/>
            <p:nvPr/>
          </p:nvGrpSpPr>
          <p:grpSpPr>
            <a:xfrm>
              <a:off x="5728825" y="2574888"/>
              <a:ext cx="767324" cy="767324"/>
              <a:chOff x="5660027" y="2755151"/>
              <a:chExt cx="767324" cy="767324"/>
            </a:xfrm>
          </p:grpSpPr>
          <p:sp>
            <p:nvSpPr>
              <p:cNvPr id="46" name="ïṡḻiḑê">
                <a:extLst>
                  <a:ext uri="{FF2B5EF4-FFF2-40B4-BE49-F238E27FC236}">
                    <a16:creationId xmlns="" xmlns:a16="http://schemas.microsoft.com/office/drawing/2014/main" id="{C3FED293-A27D-496C-817E-CC2A91DD0C08}"/>
                  </a:ext>
                </a:extLst>
              </p:cNvPr>
              <p:cNvSpPr/>
              <p:nvPr/>
            </p:nvSpPr>
            <p:spPr>
              <a:xfrm rot="18806384">
                <a:off x="5660027" y="2755151"/>
                <a:ext cx="767324" cy="767324"/>
              </a:xfrm>
              <a:prstGeom prst="ellipse">
                <a:avLst/>
              </a:prstGeom>
              <a:solidFill>
                <a:schemeClr val="accent1"/>
              </a:solidFill>
              <a:ln w="5715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47" name="íś1iďê">
                <a:extLst>
                  <a:ext uri="{FF2B5EF4-FFF2-40B4-BE49-F238E27FC236}">
                    <a16:creationId xmlns="" xmlns:a16="http://schemas.microsoft.com/office/drawing/2014/main" id="{A2E2AE7E-B48A-4D1A-AF99-D2C14B2D2509}"/>
                  </a:ext>
                </a:extLst>
              </p:cNvPr>
              <p:cNvSpPr/>
              <p:nvPr/>
            </p:nvSpPr>
            <p:spPr bwMode="auto">
              <a:xfrm>
                <a:off x="5847568" y="2942775"/>
                <a:ext cx="392243" cy="392077"/>
              </a:xfrm>
              <a:custGeom>
                <a:avLst/>
                <a:gdLst>
                  <a:gd name="connsiteX0" fmla="*/ 62676 w 392243"/>
                  <a:gd name="connsiteY0" fmla="*/ 260502 h 392077"/>
                  <a:gd name="connsiteX1" fmla="*/ 61765 w 392243"/>
                  <a:gd name="connsiteY1" fmla="*/ 262902 h 392077"/>
                  <a:gd name="connsiteX2" fmla="*/ 60772 w 392243"/>
                  <a:gd name="connsiteY2" fmla="*/ 265302 h 392077"/>
                  <a:gd name="connsiteX3" fmla="*/ 57542 w 392243"/>
                  <a:gd name="connsiteY3" fmla="*/ 274239 h 392077"/>
                  <a:gd name="connsiteX4" fmla="*/ 55058 w 392243"/>
                  <a:gd name="connsiteY4" fmla="*/ 283342 h 392077"/>
                  <a:gd name="connsiteX5" fmla="*/ 52905 w 392243"/>
                  <a:gd name="connsiteY5" fmla="*/ 292527 h 392077"/>
                  <a:gd name="connsiteX6" fmla="*/ 51331 w 392243"/>
                  <a:gd name="connsiteY6" fmla="*/ 301961 h 392077"/>
                  <a:gd name="connsiteX7" fmla="*/ 50006 w 392243"/>
                  <a:gd name="connsiteY7" fmla="*/ 312801 h 392077"/>
                  <a:gd name="connsiteX8" fmla="*/ 49344 w 392243"/>
                  <a:gd name="connsiteY8" fmla="*/ 323641 h 392077"/>
                  <a:gd name="connsiteX9" fmla="*/ 49013 w 392243"/>
                  <a:gd name="connsiteY9" fmla="*/ 333241 h 392077"/>
                  <a:gd name="connsiteX10" fmla="*/ 48847 w 392243"/>
                  <a:gd name="connsiteY10" fmla="*/ 335558 h 392077"/>
                  <a:gd name="connsiteX11" fmla="*/ 48847 w 392243"/>
                  <a:gd name="connsiteY11" fmla="*/ 338371 h 392077"/>
                  <a:gd name="connsiteX12" fmla="*/ 48847 w 392243"/>
                  <a:gd name="connsiteY12" fmla="*/ 340688 h 392077"/>
                  <a:gd name="connsiteX13" fmla="*/ 49095 w 392243"/>
                  <a:gd name="connsiteY13" fmla="*/ 341516 h 392077"/>
                  <a:gd name="connsiteX14" fmla="*/ 49592 w 392243"/>
                  <a:gd name="connsiteY14" fmla="*/ 342343 h 392077"/>
                  <a:gd name="connsiteX15" fmla="*/ 50420 w 392243"/>
                  <a:gd name="connsiteY15" fmla="*/ 343005 h 392077"/>
                  <a:gd name="connsiteX16" fmla="*/ 51331 w 392243"/>
                  <a:gd name="connsiteY16" fmla="*/ 343254 h 392077"/>
                  <a:gd name="connsiteX17" fmla="*/ 62262 w 392243"/>
                  <a:gd name="connsiteY17" fmla="*/ 343254 h 392077"/>
                  <a:gd name="connsiteX18" fmla="*/ 73110 w 392243"/>
                  <a:gd name="connsiteY18" fmla="*/ 342592 h 392077"/>
                  <a:gd name="connsiteX19" fmla="*/ 83959 w 392243"/>
                  <a:gd name="connsiteY19" fmla="*/ 341516 h 392077"/>
                  <a:gd name="connsiteX20" fmla="*/ 94724 w 392243"/>
                  <a:gd name="connsiteY20" fmla="*/ 340026 h 392077"/>
                  <a:gd name="connsiteX21" fmla="*/ 103419 w 392243"/>
                  <a:gd name="connsiteY21" fmla="*/ 338371 h 392077"/>
                  <a:gd name="connsiteX22" fmla="*/ 112114 w 392243"/>
                  <a:gd name="connsiteY22" fmla="*/ 336220 h 392077"/>
                  <a:gd name="connsiteX23" fmla="*/ 118656 w 392243"/>
                  <a:gd name="connsiteY23" fmla="*/ 334151 h 392077"/>
                  <a:gd name="connsiteX24" fmla="*/ 125281 w 392243"/>
                  <a:gd name="connsiteY24" fmla="*/ 331751 h 392077"/>
                  <a:gd name="connsiteX25" fmla="*/ 131740 w 392243"/>
                  <a:gd name="connsiteY25" fmla="*/ 329351 h 392077"/>
                  <a:gd name="connsiteX26" fmla="*/ 129422 w 392243"/>
                  <a:gd name="connsiteY26" fmla="*/ 333903 h 392077"/>
                  <a:gd name="connsiteX27" fmla="*/ 126772 w 392243"/>
                  <a:gd name="connsiteY27" fmla="*/ 338123 h 392077"/>
                  <a:gd name="connsiteX28" fmla="*/ 123790 w 392243"/>
                  <a:gd name="connsiteY28" fmla="*/ 342012 h 392077"/>
                  <a:gd name="connsiteX29" fmla="*/ 120478 w 392243"/>
                  <a:gd name="connsiteY29" fmla="*/ 345984 h 392077"/>
                  <a:gd name="connsiteX30" fmla="*/ 115675 w 392243"/>
                  <a:gd name="connsiteY30" fmla="*/ 350453 h 392077"/>
                  <a:gd name="connsiteX31" fmla="*/ 110541 w 392243"/>
                  <a:gd name="connsiteY31" fmla="*/ 354756 h 392077"/>
                  <a:gd name="connsiteX32" fmla="*/ 105158 w 392243"/>
                  <a:gd name="connsiteY32" fmla="*/ 358563 h 392077"/>
                  <a:gd name="connsiteX33" fmla="*/ 99444 w 392243"/>
                  <a:gd name="connsiteY33" fmla="*/ 361955 h 392077"/>
                  <a:gd name="connsiteX34" fmla="*/ 93482 w 392243"/>
                  <a:gd name="connsiteY34" fmla="*/ 365017 h 392077"/>
                  <a:gd name="connsiteX35" fmla="*/ 87271 w 392243"/>
                  <a:gd name="connsiteY35" fmla="*/ 367665 h 392077"/>
                  <a:gd name="connsiteX36" fmla="*/ 80977 w 392243"/>
                  <a:gd name="connsiteY36" fmla="*/ 369900 h 392077"/>
                  <a:gd name="connsiteX37" fmla="*/ 74518 w 392243"/>
                  <a:gd name="connsiteY37" fmla="*/ 371803 h 392077"/>
                  <a:gd name="connsiteX38" fmla="*/ 67976 w 392243"/>
                  <a:gd name="connsiteY38" fmla="*/ 373375 h 392077"/>
                  <a:gd name="connsiteX39" fmla="*/ 61351 w 392243"/>
                  <a:gd name="connsiteY39" fmla="*/ 374534 h 392077"/>
                  <a:gd name="connsiteX40" fmla="*/ 54809 w 392243"/>
                  <a:gd name="connsiteY40" fmla="*/ 375527 h 392077"/>
                  <a:gd name="connsiteX41" fmla="*/ 48267 w 392243"/>
                  <a:gd name="connsiteY41" fmla="*/ 376106 h 392077"/>
                  <a:gd name="connsiteX42" fmla="*/ 39655 w 392243"/>
                  <a:gd name="connsiteY42" fmla="*/ 376354 h 392077"/>
                  <a:gd name="connsiteX43" fmla="*/ 31043 w 392243"/>
                  <a:gd name="connsiteY43" fmla="*/ 376106 h 392077"/>
                  <a:gd name="connsiteX44" fmla="*/ 27813 w 392243"/>
                  <a:gd name="connsiteY44" fmla="*/ 375609 h 392077"/>
                  <a:gd name="connsiteX45" fmla="*/ 24998 w 392243"/>
                  <a:gd name="connsiteY45" fmla="*/ 374534 h 392077"/>
                  <a:gd name="connsiteX46" fmla="*/ 22348 w 392243"/>
                  <a:gd name="connsiteY46" fmla="*/ 373044 h 392077"/>
                  <a:gd name="connsiteX47" fmla="*/ 20112 w 392243"/>
                  <a:gd name="connsiteY47" fmla="*/ 370975 h 392077"/>
                  <a:gd name="connsiteX48" fmla="*/ 18207 w 392243"/>
                  <a:gd name="connsiteY48" fmla="*/ 368493 h 392077"/>
                  <a:gd name="connsiteX49" fmla="*/ 16717 w 392243"/>
                  <a:gd name="connsiteY49" fmla="*/ 365596 h 392077"/>
                  <a:gd name="connsiteX50" fmla="*/ 16054 w 392243"/>
                  <a:gd name="connsiteY50" fmla="*/ 362866 h 392077"/>
                  <a:gd name="connsiteX51" fmla="*/ 15640 w 392243"/>
                  <a:gd name="connsiteY51" fmla="*/ 360135 h 392077"/>
                  <a:gd name="connsiteX52" fmla="*/ 15557 w 392243"/>
                  <a:gd name="connsiteY52" fmla="*/ 357156 h 392077"/>
                  <a:gd name="connsiteX53" fmla="*/ 15557 w 392243"/>
                  <a:gd name="connsiteY53" fmla="*/ 354342 h 392077"/>
                  <a:gd name="connsiteX54" fmla="*/ 15557 w 392243"/>
                  <a:gd name="connsiteY54" fmla="*/ 351529 h 392077"/>
                  <a:gd name="connsiteX55" fmla="*/ 15888 w 392243"/>
                  <a:gd name="connsiteY55" fmla="*/ 343419 h 392077"/>
                  <a:gd name="connsiteX56" fmla="*/ 16717 w 392243"/>
                  <a:gd name="connsiteY56" fmla="*/ 335475 h 392077"/>
                  <a:gd name="connsiteX57" fmla="*/ 17959 w 392243"/>
                  <a:gd name="connsiteY57" fmla="*/ 327614 h 392077"/>
                  <a:gd name="connsiteX58" fmla="*/ 19698 w 392243"/>
                  <a:gd name="connsiteY58" fmla="*/ 319587 h 392077"/>
                  <a:gd name="connsiteX59" fmla="*/ 22016 w 392243"/>
                  <a:gd name="connsiteY59" fmla="*/ 311725 h 392077"/>
                  <a:gd name="connsiteX60" fmla="*/ 24749 w 392243"/>
                  <a:gd name="connsiteY60" fmla="*/ 304029 h 392077"/>
                  <a:gd name="connsiteX61" fmla="*/ 28227 w 392243"/>
                  <a:gd name="connsiteY61" fmla="*/ 296499 h 392077"/>
                  <a:gd name="connsiteX62" fmla="*/ 32037 w 392243"/>
                  <a:gd name="connsiteY62" fmla="*/ 289300 h 392077"/>
                  <a:gd name="connsiteX63" fmla="*/ 34852 w 392243"/>
                  <a:gd name="connsiteY63" fmla="*/ 284831 h 392077"/>
                  <a:gd name="connsiteX64" fmla="*/ 38082 w 392243"/>
                  <a:gd name="connsiteY64" fmla="*/ 280528 h 392077"/>
                  <a:gd name="connsiteX65" fmla="*/ 41477 w 392243"/>
                  <a:gd name="connsiteY65" fmla="*/ 276308 h 392077"/>
                  <a:gd name="connsiteX66" fmla="*/ 45121 w 392243"/>
                  <a:gd name="connsiteY66" fmla="*/ 272501 h 392077"/>
                  <a:gd name="connsiteX67" fmla="*/ 49095 w 392243"/>
                  <a:gd name="connsiteY67" fmla="*/ 268943 h 392077"/>
                  <a:gd name="connsiteX68" fmla="*/ 53402 w 392243"/>
                  <a:gd name="connsiteY68" fmla="*/ 265633 h 392077"/>
                  <a:gd name="connsiteX69" fmla="*/ 57956 w 392243"/>
                  <a:gd name="connsiteY69" fmla="*/ 262902 h 392077"/>
                  <a:gd name="connsiteX70" fmla="*/ 267785 w 392243"/>
                  <a:gd name="connsiteY70" fmla="*/ 81527 h 392077"/>
                  <a:gd name="connsiteX71" fmla="*/ 263068 w 392243"/>
                  <a:gd name="connsiteY71" fmla="*/ 82107 h 392077"/>
                  <a:gd name="connsiteX72" fmla="*/ 258434 w 392243"/>
                  <a:gd name="connsiteY72" fmla="*/ 83183 h 392077"/>
                  <a:gd name="connsiteX73" fmla="*/ 253882 w 392243"/>
                  <a:gd name="connsiteY73" fmla="*/ 84838 h 392077"/>
                  <a:gd name="connsiteX74" fmla="*/ 249414 w 392243"/>
                  <a:gd name="connsiteY74" fmla="*/ 87156 h 392077"/>
                  <a:gd name="connsiteX75" fmla="*/ 245359 w 392243"/>
                  <a:gd name="connsiteY75" fmla="*/ 89970 h 392077"/>
                  <a:gd name="connsiteX76" fmla="*/ 241552 w 392243"/>
                  <a:gd name="connsiteY76" fmla="*/ 93281 h 392077"/>
                  <a:gd name="connsiteX77" fmla="*/ 238077 w 392243"/>
                  <a:gd name="connsiteY77" fmla="*/ 97171 h 392077"/>
                  <a:gd name="connsiteX78" fmla="*/ 235346 w 392243"/>
                  <a:gd name="connsiteY78" fmla="*/ 101309 h 392077"/>
                  <a:gd name="connsiteX79" fmla="*/ 233112 w 392243"/>
                  <a:gd name="connsiteY79" fmla="*/ 105613 h 392077"/>
                  <a:gd name="connsiteX80" fmla="*/ 231457 w 392243"/>
                  <a:gd name="connsiteY80" fmla="*/ 110165 h 392077"/>
                  <a:gd name="connsiteX81" fmla="*/ 230215 w 392243"/>
                  <a:gd name="connsiteY81" fmla="*/ 114883 h 392077"/>
                  <a:gd name="connsiteX82" fmla="*/ 229802 w 392243"/>
                  <a:gd name="connsiteY82" fmla="*/ 119518 h 392077"/>
                  <a:gd name="connsiteX83" fmla="*/ 229802 w 392243"/>
                  <a:gd name="connsiteY83" fmla="*/ 124402 h 392077"/>
                  <a:gd name="connsiteX84" fmla="*/ 230215 w 392243"/>
                  <a:gd name="connsiteY84" fmla="*/ 129202 h 392077"/>
                  <a:gd name="connsiteX85" fmla="*/ 231457 w 392243"/>
                  <a:gd name="connsiteY85" fmla="*/ 133837 h 392077"/>
                  <a:gd name="connsiteX86" fmla="*/ 233112 w 392243"/>
                  <a:gd name="connsiteY86" fmla="*/ 138390 h 392077"/>
                  <a:gd name="connsiteX87" fmla="*/ 235346 w 392243"/>
                  <a:gd name="connsiteY87" fmla="*/ 142694 h 392077"/>
                  <a:gd name="connsiteX88" fmla="*/ 238077 w 392243"/>
                  <a:gd name="connsiteY88" fmla="*/ 146832 h 392077"/>
                  <a:gd name="connsiteX89" fmla="*/ 241552 w 392243"/>
                  <a:gd name="connsiteY89" fmla="*/ 150640 h 392077"/>
                  <a:gd name="connsiteX90" fmla="*/ 245359 w 392243"/>
                  <a:gd name="connsiteY90" fmla="*/ 154033 h 392077"/>
                  <a:gd name="connsiteX91" fmla="*/ 249414 w 392243"/>
                  <a:gd name="connsiteY91" fmla="*/ 156847 h 392077"/>
                  <a:gd name="connsiteX92" fmla="*/ 253882 w 392243"/>
                  <a:gd name="connsiteY92" fmla="*/ 159165 h 392077"/>
                  <a:gd name="connsiteX93" fmla="*/ 258434 w 392243"/>
                  <a:gd name="connsiteY93" fmla="*/ 160820 h 392077"/>
                  <a:gd name="connsiteX94" fmla="*/ 263068 w 392243"/>
                  <a:gd name="connsiteY94" fmla="*/ 161896 h 392077"/>
                  <a:gd name="connsiteX95" fmla="*/ 267785 w 392243"/>
                  <a:gd name="connsiteY95" fmla="*/ 162476 h 392077"/>
                  <a:gd name="connsiteX96" fmla="*/ 272584 w 392243"/>
                  <a:gd name="connsiteY96" fmla="*/ 162476 h 392077"/>
                  <a:gd name="connsiteX97" fmla="*/ 277384 w 392243"/>
                  <a:gd name="connsiteY97" fmla="*/ 161896 h 392077"/>
                  <a:gd name="connsiteX98" fmla="*/ 282018 w 392243"/>
                  <a:gd name="connsiteY98" fmla="*/ 160820 h 392077"/>
                  <a:gd name="connsiteX99" fmla="*/ 286569 w 392243"/>
                  <a:gd name="connsiteY99" fmla="*/ 159165 h 392077"/>
                  <a:gd name="connsiteX100" fmla="*/ 290955 w 392243"/>
                  <a:gd name="connsiteY100" fmla="*/ 156847 h 392077"/>
                  <a:gd name="connsiteX101" fmla="*/ 295010 w 392243"/>
                  <a:gd name="connsiteY101" fmla="*/ 154033 h 392077"/>
                  <a:gd name="connsiteX102" fmla="*/ 298817 w 392243"/>
                  <a:gd name="connsiteY102" fmla="*/ 150640 h 392077"/>
                  <a:gd name="connsiteX103" fmla="*/ 302292 w 392243"/>
                  <a:gd name="connsiteY103" fmla="*/ 146832 h 392077"/>
                  <a:gd name="connsiteX104" fmla="*/ 305023 w 392243"/>
                  <a:gd name="connsiteY104" fmla="*/ 142694 h 392077"/>
                  <a:gd name="connsiteX105" fmla="*/ 307340 w 392243"/>
                  <a:gd name="connsiteY105" fmla="*/ 138390 h 392077"/>
                  <a:gd name="connsiteX106" fmla="*/ 308995 w 392243"/>
                  <a:gd name="connsiteY106" fmla="*/ 133837 h 392077"/>
                  <a:gd name="connsiteX107" fmla="*/ 310154 w 392243"/>
                  <a:gd name="connsiteY107" fmla="*/ 129120 h 392077"/>
                  <a:gd name="connsiteX108" fmla="*/ 310650 w 392243"/>
                  <a:gd name="connsiteY108" fmla="*/ 124402 h 392077"/>
                  <a:gd name="connsiteX109" fmla="*/ 310650 w 392243"/>
                  <a:gd name="connsiteY109" fmla="*/ 119518 h 392077"/>
                  <a:gd name="connsiteX110" fmla="*/ 310154 w 392243"/>
                  <a:gd name="connsiteY110" fmla="*/ 114883 h 392077"/>
                  <a:gd name="connsiteX111" fmla="*/ 308995 w 392243"/>
                  <a:gd name="connsiteY111" fmla="*/ 110165 h 392077"/>
                  <a:gd name="connsiteX112" fmla="*/ 307340 w 392243"/>
                  <a:gd name="connsiteY112" fmla="*/ 105613 h 392077"/>
                  <a:gd name="connsiteX113" fmla="*/ 305023 w 392243"/>
                  <a:gd name="connsiteY113" fmla="*/ 101309 h 392077"/>
                  <a:gd name="connsiteX114" fmla="*/ 302292 w 392243"/>
                  <a:gd name="connsiteY114" fmla="*/ 97171 h 392077"/>
                  <a:gd name="connsiteX115" fmla="*/ 298817 w 392243"/>
                  <a:gd name="connsiteY115" fmla="*/ 93281 h 392077"/>
                  <a:gd name="connsiteX116" fmla="*/ 295010 w 392243"/>
                  <a:gd name="connsiteY116" fmla="*/ 89970 h 392077"/>
                  <a:gd name="connsiteX117" fmla="*/ 290955 w 392243"/>
                  <a:gd name="connsiteY117" fmla="*/ 87156 h 392077"/>
                  <a:gd name="connsiteX118" fmla="*/ 286569 w 392243"/>
                  <a:gd name="connsiteY118" fmla="*/ 84838 h 392077"/>
                  <a:gd name="connsiteX119" fmla="*/ 282018 w 392243"/>
                  <a:gd name="connsiteY119" fmla="*/ 83183 h 392077"/>
                  <a:gd name="connsiteX120" fmla="*/ 277384 w 392243"/>
                  <a:gd name="connsiteY120" fmla="*/ 82107 h 392077"/>
                  <a:gd name="connsiteX121" fmla="*/ 272584 w 392243"/>
                  <a:gd name="connsiteY121" fmla="*/ 81527 h 392077"/>
                  <a:gd name="connsiteX122" fmla="*/ 384051 w 392243"/>
                  <a:gd name="connsiteY122" fmla="*/ 0 h 392077"/>
                  <a:gd name="connsiteX123" fmla="*/ 384961 w 392243"/>
                  <a:gd name="connsiteY123" fmla="*/ 0 h 392077"/>
                  <a:gd name="connsiteX124" fmla="*/ 386864 w 392243"/>
                  <a:gd name="connsiteY124" fmla="*/ 165 h 392077"/>
                  <a:gd name="connsiteX125" fmla="*/ 388685 w 392243"/>
                  <a:gd name="connsiteY125" fmla="*/ 910 h 392077"/>
                  <a:gd name="connsiteX126" fmla="*/ 390174 w 392243"/>
                  <a:gd name="connsiteY126" fmla="*/ 2069 h 392077"/>
                  <a:gd name="connsiteX127" fmla="*/ 391250 w 392243"/>
                  <a:gd name="connsiteY127" fmla="*/ 3642 h 392077"/>
                  <a:gd name="connsiteX128" fmla="*/ 391995 w 392243"/>
                  <a:gd name="connsiteY128" fmla="*/ 5297 h 392077"/>
                  <a:gd name="connsiteX129" fmla="*/ 392243 w 392243"/>
                  <a:gd name="connsiteY129" fmla="*/ 7366 h 392077"/>
                  <a:gd name="connsiteX130" fmla="*/ 392243 w 392243"/>
                  <a:gd name="connsiteY130" fmla="*/ 8194 h 392077"/>
                  <a:gd name="connsiteX131" fmla="*/ 392243 w 392243"/>
                  <a:gd name="connsiteY131" fmla="*/ 10015 h 392077"/>
                  <a:gd name="connsiteX132" fmla="*/ 391995 w 392243"/>
                  <a:gd name="connsiteY132" fmla="*/ 12498 h 392077"/>
                  <a:gd name="connsiteX133" fmla="*/ 391912 w 392243"/>
                  <a:gd name="connsiteY133" fmla="*/ 15809 h 392077"/>
                  <a:gd name="connsiteX134" fmla="*/ 391498 w 392243"/>
                  <a:gd name="connsiteY134" fmla="*/ 19864 h 392077"/>
                  <a:gd name="connsiteX135" fmla="*/ 391085 w 392243"/>
                  <a:gd name="connsiteY135" fmla="*/ 24500 h 392077"/>
                  <a:gd name="connsiteX136" fmla="*/ 390340 w 392243"/>
                  <a:gd name="connsiteY136" fmla="*/ 29631 h 392077"/>
                  <a:gd name="connsiteX137" fmla="*/ 389512 w 392243"/>
                  <a:gd name="connsiteY137" fmla="*/ 35508 h 392077"/>
                  <a:gd name="connsiteX138" fmla="*/ 388519 w 392243"/>
                  <a:gd name="connsiteY138" fmla="*/ 41715 h 392077"/>
                  <a:gd name="connsiteX139" fmla="*/ 387195 w 392243"/>
                  <a:gd name="connsiteY139" fmla="*/ 48337 h 392077"/>
                  <a:gd name="connsiteX140" fmla="*/ 385706 w 392243"/>
                  <a:gd name="connsiteY140" fmla="*/ 55538 h 392077"/>
                  <a:gd name="connsiteX141" fmla="*/ 383885 w 392243"/>
                  <a:gd name="connsiteY141" fmla="*/ 62904 h 392077"/>
                  <a:gd name="connsiteX142" fmla="*/ 381899 w 392243"/>
                  <a:gd name="connsiteY142" fmla="*/ 70519 h 392077"/>
                  <a:gd name="connsiteX143" fmla="*/ 379334 w 392243"/>
                  <a:gd name="connsiteY143" fmla="*/ 78548 h 392077"/>
                  <a:gd name="connsiteX144" fmla="*/ 376603 w 392243"/>
                  <a:gd name="connsiteY144" fmla="*/ 86659 h 392077"/>
                  <a:gd name="connsiteX145" fmla="*/ 373541 w 392243"/>
                  <a:gd name="connsiteY145" fmla="*/ 94853 h 392077"/>
                  <a:gd name="connsiteX146" fmla="*/ 369900 w 392243"/>
                  <a:gd name="connsiteY146" fmla="*/ 103213 h 392077"/>
                  <a:gd name="connsiteX147" fmla="*/ 366011 w 392243"/>
                  <a:gd name="connsiteY147" fmla="*/ 111407 h 392077"/>
                  <a:gd name="connsiteX148" fmla="*/ 361625 w 392243"/>
                  <a:gd name="connsiteY148" fmla="*/ 119767 h 392077"/>
                  <a:gd name="connsiteX149" fmla="*/ 356660 w 392243"/>
                  <a:gd name="connsiteY149" fmla="*/ 128044 h 392077"/>
                  <a:gd name="connsiteX150" fmla="*/ 351364 w 392243"/>
                  <a:gd name="connsiteY150" fmla="*/ 136155 h 392077"/>
                  <a:gd name="connsiteX151" fmla="*/ 345489 w 392243"/>
                  <a:gd name="connsiteY151" fmla="*/ 144101 h 392077"/>
                  <a:gd name="connsiteX152" fmla="*/ 339034 w 392243"/>
                  <a:gd name="connsiteY152" fmla="*/ 151716 h 392077"/>
                  <a:gd name="connsiteX153" fmla="*/ 332083 w 392243"/>
                  <a:gd name="connsiteY153" fmla="*/ 159165 h 392077"/>
                  <a:gd name="connsiteX154" fmla="*/ 258517 w 392243"/>
                  <a:gd name="connsiteY154" fmla="*/ 232664 h 392077"/>
                  <a:gd name="connsiteX155" fmla="*/ 259261 w 392243"/>
                  <a:gd name="connsiteY155" fmla="*/ 234567 h 392077"/>
                  <a:gd name="connsiteX156" fmla="*/ 259841 w 392243"/>
                  <a:gd name="connsiteY156" fmla="*/ 236968 h 392077"/>
                  <a:gd name="connsiteX157" fmla="*/ 260503 w 392243"/>
                  <a:gd name="connsiteY157" fmla="*/ 239451 h 392077"/>
                  <a:gd name="connsiteX158" fmla="*/ 261165 w 392243"/>
                  <a:gd name="connsiteY158" fmla="*/ 242430 h 392077"/>
                  <a:gd name="connsiteX159" fmla="*/ 261744 w 392243"/>
                  <a:gd name="connsiteY159" fmla="*/ 245658 h 392077"/>
                  <a:gd name="connsiteX160" fmla="*/ 262240 w 392243"/>
                  <a:gd name="connsiteY160" fmla="*/ 249135 h 392077"/>
                  <a:gd name="connsiteX161" fmla="*/ 262489 w 392243"/>
                  <a:gd name="connsiteY161" fmla="*/ 252859 h 392077"/>
                  <a:gd name="connsiteX162" fmla="*/ 262654 w 392243"/>
                  <a:gd name="connsiteY162" fmla="*/ 256915 h 392077"/>
                  <a:gd name="connsiteX163" fmla="*/ 262654 w 392243"/>
                  <a:gd name="connsiteY163" fmla="*/ 261302 h 392077"/>
                  <a:gd name="connsiteX164" fmla="*/ 262571 w 392243"/>
                  <a:gd name="connsiteY164" fmla="*/ 265854 h 392077"/>
                  <a:gd name="connsiteX165" fmla="*/ 262075 w 392243"/>
                  <a:gd name="connsiteY165" fmla="*/ 270738 h 392077"/>
                  <a:gd name="connsiteX166" fmla="*/ 261496 w 392243"/>
                  <a:gd name="connsiteY166" fmla="*/ 275869 h 392077"/>
                  <a:gd name="connsiteX167" fmla="*/ 260503 w 392243"/>
                  <a:gd name="connsiteY167" fmla="*/ 281249 h 392077"/>
                  <a:gd name="connsiteX168" fmla="*/ 259261 w 392243"/>
                  <a:gd name="connsiteY168" fmla="*/ 286795 h 392077"/>
                  <a:gd name="connsiteX169" fmla="*/ 257689 w 392243"/>
                  <a:gd name="connsiteY169" fmla="*/ 292754 h 392077"/>
                  <a:gd name="connsiteX170" fmla="*/ 255620 w 392243"/>
                  <a:gd name="connsiteY170" fmla="*/ 298879 h 392077"/>
                  <a:gd name="connsiteX171" fmla="*/ 253386 w 392243"/>
                  <a:gd name="connsiteY171" fmla="*/ 305170 h 392077"/>
                  <a:gd name="connsiteX172" fmla="*/ 250655 w 392243"/>
                  <a:gd name="connsiteY172" fmla="*/ 311874 h 392077"/>
                  <a:gd name="connsiteX173" fmla="*/ 247428 w 392243"/>
                  <a:gd name="connsiteY173" fmla="*/ 318661 h 392077"/>
                  <a:gd name="connsiteX174" fmla="*/ 243704 w 392243"/>
                  <a:gd name="connsiteY174" fmla="*/ 325696 h 392077"/>
                  <a:gd name="connsiteX175" fmla="*/ 239566 w 392243"/>
                  <a:gd name="connsiteY175" fmla="*/ 332980 h 392077"/>
                  <a:gd name="connsiteX176" fmla="*/ 234932 w 392243"/>
                  <a:gd name="connsiteY176" fmla="*/ 340429 h 392077"/>
                  <a:gd name="connsiteX177" fmla="*/ 229636 w 392243"/>
                  <a:gd name="connsiteY177" fmla="*/ 348127 h 392077"/>
                  <a:gd name="connsiteX178" fmla="*/ 223761 w 392243"/>
                  <a:gd name="connsiteY178" fmla="*/ 355990 h 392077"/>
                  <a:gd name="connsiteX179" fmla="*/ 217389 w 392243"/>
                  <a:gd name="connsiteY179" fmla="*/ 364101 h 392077"/>
                  <a:gd name="connsiteX180" fmla="*/ 210355 w 392243"/>
                  <a:gd name="connsiteY180" fmla="*/ 372378 h 392077"/>
                  <a:gd name="connsiteX181" fmla="*/ 202659 w 392243"/>
                  <a:gd name="connsiteY181" fmla="*/ 380903 h 392077"/>
                  <a:gd name="connsiteX182" fmla="*/ 194218 w 392243"/>
                  <a:gd name="connsiteY182" fmla="*/ 389594 h 392077"/>
                  <a:gd name="connsiteX183" fmla="*/ 193887 w 392243"/>
                  <a:gd name="connsiteY183" fmla="*/ 389925 h 392077"/>
                  <a:gd name="connsiteX184" fmla="*/ 192315 w 392243"/>
                  <a:gd name="connsiteY184" fmla="*/ 391167 h 392077"/>
                  <a:gd name="connsiteX185" fmla="*/ 190660 w 392243"/>
                  <a:gd name="connsiteY185" fmla="*/ 391829 h 392077"/>
                  <a:gd name="connsiteX186" fmla="*/ 188840 w 392243"/>
                  <a:gd name="connsiteY186" fmla="*/ 392077 h 392077"/>
                  <a:gd name="connsiteX187" fmla="*/ 187019 w 392243"/>
                  <a:gd name="connsiteY187" fmla="*/ 391829 h 392077"/>
                  <a:gd name="connsiteX188" fmla="*/ 185281 w 392243"/>
                  <a:gd name="connsiteY188" fmla="*/ 391249 h 392077"/>
                  <a:gd name="connsiteX189" fmla="*/ 183709 w 392243"/>
                  <a:gd name="connsiteY189" fmla="*/ 390091 h 392077"/>
                  <a:gd name="connsiteX190" fmla="*/ 183626 w 392243"/>
                  <a:gd name="connsiteY190" fmla="*/ 389925 h 392077"/>
                  <a:gd name="connsiteX191" fmla="*/ 182550 w 392243"/>
                  <a:gd name="connsiteY191" fmla="*/ 388518 h 392077"/>
                  <a:gd name="connsiteX192" fmla="*/ 181806 w 392243"/>
                  <a:gd name="connsiteY192" fmla="*/ 386945 h 392077"/>
                  <a:gd name="connsiteX193" fmla="*/ 181557 w 392243"/>
                  <a:gd name="connsiteY193" fmla="*/ 385207 h 392077"/>
                  <a:gd name="connsiteX194" fmla="*/ 181723 w 392243"/>
                  <a:gd name="connsiteY194" fmla="*/ 383386 h 392077"/>
                  <a:gd name="connsiteX195" fmla="*/ 182302 w 392243"/>
                  <a:gd name="connsiteY195" fmla="*/ 381731 h 392077"/>
                  <a:gd name="connsiteX196" fmla="*/ 182385 w 392243"/>
                  <a:gd name="connsiteY196" fmla="*/ 381234 h 392077"/>
                  <a:gd name="connsiteX197" fmla="*/ 182881 w 392243"/>
                  <a:gd name="connsiteY197" fmla="*/ 380324 h 392077"/>
                  <a:gd name="connsiteX198" fmla="*/ 183626 w 392243"/>
                  <a:gd name="connsiteY198" fmla="*/ 378751 h 392077"/>
                  <a:gd name="connsiteX199" fmla="*/ 184537 w 392243"/>
                  <a:gd name="connsiteY199" fmla="*/ 376682 h 392077"/>
                  <a:gd name="connsiteX200" fmla="*/ 185530 w 392243"/>
                  <a:gd name="connsiteY200" fmla="*/ 374199 h 392077"/>
                  <a:gd name="connsiteX201" fmla="*/ 186688 w 392243"/>
                  <a:gd name="connsiteY201" fmla="*/ 371219 h 392077"/>
                  <a:gd name="connsiteX202" fmla="*/ 187929 w 392243"/>
                  <a:gd name="connsiteY202" fmla="*/ 367909 h 392077"/>
                  <a:gd name="connsiteX203" fmla="*/ 189171 w 392243"/>
                  <a:gd name="connsiteY203" fmla="*/ 364184 h 392077"/>
                  <a:gd name="connsiteX204" fmla="*/ 190495 w 392243"/>
                  <a:gd name="connsiteY204" fmla="*/ 360294 h 392077"/>
                  <a:gd name="connsiteX205" fmla="*/ 191736 w 392243"/>
                  <a:gd name="connsiteY205" fmla="*/ 355990 h 392077"/>
                  <a:gd name="connsiteX206" fmla="*/ 192894 w 392243"/>
                  <a:gd name="connsiteY206" fmla="*/ 351520 h 392077"/>
                  <a:gd name="connsiteX207" fmla="*/ 193970 w 392243"/>
                  <a:gd name="connsiteY207" fmla="*/ 347051 h 392077"/>
                  <a:gd name="connsiteX208" fmla="*/ 194963 w 392243"/>
                  <a:gd name="connsiteY208" fmla="*/ 342250 h 392077"/>
                  <a:gd name="connsiteX209" fmla="*/ 195625 w 392243"/>
                  <a:gd name="connsiteY209" fmla="*/ 337367 h 392077"/>
                  <a:gd name="connsiteX210" fmla="*/ 196122 w 392243"/>
                  <a:gd name="connsiteY210" fmla="*/ 332566 h 392077"/>
                  <a:gd name="connsiteX211" fmla="*/ 196370 w 392243"/>
                  <a:gd name="connsiteY211" fmla="*/ 327683 h 392077"/>
                  <a:gd name="connsiteX212" fmla="*/ 196204 w 392243"/>
                  <a:gd name="connsiteY212" fmla="*/ 322965 h 392077"/>
                  <a:gd name="connsiteX213" fmla="*/ 195873 w 392243"/>
                  <a:gd name="connsiteY213" fmla="*/ 318164 h 392077"/>
                  <a:gd name="connsiteX214" fmla="*/ 195046 w 392243"/>
                  <a:gd name="connsiteY214" fmla="*/ 313612 h 392077"/>
                  <a:gd name="connsiteX215" fmla="*/ 193887 w 392243"/>
                  <a:gd name="connsiteY215" fmla="*/ 309225 h 392077"/>
                  <a:gd name="connsiteX216" fmla="*/ 192150 w 392243"/>
                  <a:gd name="connsiteY216" fmla="*/ 305087 h 392077"/>
                  <a:gd name="connsiteX217" fmla="*/ 189998 w 392243"/>
                  <a:gd name="connsiteY217" fmla="*/ 301114 h 392077"/>
                  <a:gd name="connsiteX218" fmla="*/ 171875 w 392243"/>
                  <a:gd name="connsiteY218" fmla="*/ 319240 h 392077"/>
                  <a:gd name="connsiteX219" fmla="*/ 171213 w 392243"/>
                  <a:gd name="connsiteY219" fmla="*/ 319985 h 392077"/>
                  <a:gd name="connsiteX220" fmla="*/ 170386 w 392243"/>
                  <a:gd name="connsiteY220" fmla="*/ 320399 h 392077"/>
                  <a:gd name="connsiteX221" fmla="*/ 169972 w 392243"/>
                  <a:gd name="connsiteY221" fmla="*/ 320647 h 392077"/>
                  <a:gd name="connsiteX222" fmla="*/ 169145 w 392243"/>
                  <a:gd name="connsiteY222" fmla="*/ 321061 h 392077"/>
                  <a:gd name="connsiteX223" fmla="*/ 167986 w 392243"/>
                  <a:gd name="connsiteY223" fmla="*/ 321475 h 392077"/>
                  <a:gd name="connsiteX224" fmla="*/ 166414 w 392243"/>
                  <a:gd name="connsiteY224" fmla="*/ 322220 h 392077"/>
                  <a:gd name="connsiteX225" fmla="*/ 164511 w 392243"/>
                  <a:gd name="connsiteY225" fmla="*/ 322799 h 392077"/>
                  <a:gd name="connsiteX226" fmla="*/ 162276 w 392243"/>
                  <a:gd name="connsiteY226" fmla="*/ 323379 h 392077"/>
                  <a:gd name="connsiteX227" fmla="*/ 159711 w 392243"/>
                  <a:gd name="connsiteY227" fmla="*/ 324041 h 392077"/>
                  <a:gd name="connsiteX228" fmla="*/ 156732 w 392243"/>
                  <a:gd name="connsiteY228" fmla="*/ 324372 h 392077"/>
                  <a:gd name="connsiteX229" fmla="*/ 153505 w 392243"/>
                  <a:gd name="connsiteY229" fmla="*/ 324620 h 392077"/>
                  <a:gd name="connsiteX230" fmla="*/ 149946 w 392243"/>
                  <a:gd name="connsiteY230" fmla="*/ 324703 h 392077"/>
                  <a:gd name="connsiteX231" fmla="*/ 146222 w 392243"/>
                  <a:gd name="connsiteY231" fmla="*/ 324455 h 392077"/>
                  <a:gd name="connsiteX232" fmla="*/ 142085 w 392243"/>
                  <a:gd name="connsiteY232" fmla="*/ 324041 h 392077"/>
                  <a:gd name="connsiteX233" fmla="*/ 137782 w 392243"/>
                  <a:gd name="connsiteY233" fmla="*/ 323048 h 392077"/>
                  <a:gd name="connsiteX234" fmla="*/ 133230 w 392243"/>
                  <a:gd name="connsiteY234" fmla="*/ 321723 h 392077"/>
                  <a:gd name="connsiteX235" fmla="*/ 128348 w 392243"/>
                  <a:gd name="connsiteY235" fmla="*/ 319985 h 392077"/>
                  <a:gd name="connsiteX236" fmla="*/ 123383 w 392243"/>
                  <a:gd name="connsiteY236" fmla="*/ 317668 h 392077"/>
                  <a:gd name="connsiteX237" fmla="*/ 118087 w 392243"/>
                  <a:gd name="connsiteY237" fmla="*/ 314854 h 392077"/>
                  <a:gd name="connsiteX238" fmla="*/ 112625 w 392243"/>
                  <a:gd name="connsiteY238" fmla="*/ 311377 h 392077"/>
                  <a:gd name="connsiteX239" fmla="*/ 106998 w 392243"/>
                  <a:gd name="connsiteY239" fmla="*/ 307239 h 392077"/>
                  <a:gd name="connsiteX240" fmla="*/ 101288 w 392243"/>
                  <a:gd name="connsiteY240" fmla="*/ 302355 h 392077"/>
                  <a:gd name="connsiteX241" fmla="*/ 95330 w 392243"/>
                  <a:gd name="connsiteY241" fmla="*/ 296727 h 392077"/>
                  <a:gd name="connsiteX242" fmla="*/ 89703 w 392243"/>
                  <a:gd name="connsiteY242" fmla="*/ 290768 h 392077"/>
                  <a:gd name="connsiteX243" fmla="*/ 84821 w 392243"/>
                  <a:gd name="connsiteY243" fmla="*/ 285057 h 392077"/>
                  <a:gd name="connsiteX244" fmla="*/ 80766 w 392243"/>
                  <a:gd name="connsiteY244" fmla="*/ 279428 h 392077"/>
                  <a:gd name="connsiteX245" fmla="*/ 77290 w 392243"/>
                  <a:gd name="connsiteY245" fmla="*/ 273966 h 392077"/>
                  <a:gd name="connsiteX246" fmla="*/ 74477 w 392243"/>
                  <a:gd name="connsiteY246" fmla="*/ 268668 h 392077"/>
                  <a:gd name="connsiteX247" fmla="*/ 72077 w 392243"/>
                  <a:gd name="connsiteY247" fmla="*/ 263702 h 392077"/>
                  <a:gd name="connsiteX248" fmla="*/ 70256 w 392243"/>
                  <a:gd name="connsiteY248" fmla="*/ 258901 h 392077"/>
                  <a:gd name="connsiteX249" fmla="*/ 68932 w 392243"/>
                  <a:gd name="connsiteY249" fmla="*/ 254266 h 392077"/>
                  <a:gd name="connsiteX250" fmla="*/ 68105 w 392243"/>
                  <a:gd name="connsiteY250" fmla="*/ 249962 h 392077"/>
                  <a:gd name="connsiteX251" fmla="*/ 67526 w 392243"/>
                  <a:gd name="connsiteY251" fmla="*/ 245907 h 392077"/>
                  <a:gd name="connsiteX252" fmla="*/ 67277 w 392243"/>
                  <a:gd name="connsiteY252" fmla="*/ 242099 h 392077"/>
                  <a:gd name="connsiteX253" fmla="*/ 67443 w 392243"/>
                  <a:gd name="connsiteY253" fmla="*/ 238540 h 392077"/>
                  <a:gd name="connsiteX254" fmla="*/ 67608 w 392243"/>
                  <a:gd name="connsiteY254" fmla="*/ 235312 h 392077"/>
                  <a:gd name="connsiteX255" fmla="*/ 68105 w 392243"/>
                  <a:gd name="connsiteY255" fmla="*/ 232415 h 392077"/>
                  <a:gd name="connsiteX256" fmla="*/ 68601 w 392243"/>
                  <a:gd name="connsiteY256" fmla="*/ 229850 h 392077"/>
                  <a:gd name="connsiteX257" fmla="*/ 69181 w 392243"/>
                  <a:gd name="connsiteY257" fmla="*/ 227532 h 392077"/>
                  <a:gd name="connsiteX258" fmla="*/ 69925 w 392243"/>
                  <a:gd name="connsiteY258" fmla="*/ 225628 h 392077"/>
                  <a:gd name="connsiteX259" fmla="*/ 70505 w 392243"/>
                  <a:gd name="connsiteY259" fmla="*/ 224138 h 392077"/>
                  <a:gd name="connsiteX260" fmla="*/ 71001 w 392243"/>
                  <a:gd name="connsiteY260" fmla="*/ 222897 h 392077"/>
                  <a:gd name="connsiteX261" fmla="*/ 71498 w 392243"/>
                  <a:gd name="connsiteY261" fmla="*/ 222069 h 392077"/>
                  <a:gd name="connsiteX262" fmla="*/ 71580 w 392243"/>
                  <a:gd name="connsiteY262" fmla="*/ 221738 h 392077"/>
                  <a:gd name="connsiteX263" fmla="*/ 72160 w 392243"/>
                  <a:gd name="connsiteY263" fmla="*/ 220993 h 392077"/>
                  <a:gd name="connsiteX264" fmla="*/ 72739 w 392243"/>
                  <a:gd name="connsiteY264" fmla="*/ 220248 h 392077"/>
                  <a:gd name="connsiteX265" fmla="*/ 91027 w 392243"/>
                  <a:gd name="connsiteY265" fmla="*/ 202039 h 392077"/>
                  <a:gd name="connsiteX266" fmla="*/ 87055 w 392243"/>
                  <a:gd name="connsiteY266" fmla="*/ 199887 h 392077"/>
                  <a:gd name="connsiteX267" fmla="*/ 82752 w 392243"/>
                  <a:gd name="connsiteY267" fmla="*/ 198232 h 392077"/>
                  <a:gd name="connsiteX268" fmla="*/ 78366 w 392243"/>
                  <a:gd name="connsiteY268" fmla="*/ 197073 h 392077"/>
                  <a:gd name="connsiteX269" fmla="*/ 73815 w 392243"/>
                  <a:gd name="connsiteY269" fmla="*/ 196245 h 392077"/>
                  <a:gd name="connsiteX270" fmla="*/ 69181 w 392243"/>
                  <a:gd name="connsiteY270" fmla="*/ 195831 h 392077"/>
                  <a:gd name="connsiteX271" fmla="*/ 64298 w 392243"/>
                  <a:gd name="connsiteY271" fmla="*/ 195749 h 392077"/>
                  <a:gd name="connsiteX272" fmla="*/ 59499 w 392243"/>
                  <a:gd name="connsiteY272" fmla="*/ 195997 h 392077"/>
                  <a:gd name="connsiteX273" fmla="*/ 54616 w 392243"/>
                  <a:gd name="connsiteY273" fmla="*/ 196411 h 392077"/>
                  <a:gd name="connsiteX274" fmla="*/ 49734 w 392243"/>
                  <a:gd name="connsiteY274" fmla="*/ 197239 h 392077"/>
                  <a:gd name="connsiteX275" fmla="*/ 45100 w 392243"/>
                  <a:gd name="connsiteY275" fmla="*/ 198149 h 392077"/>
                  <a:gd name="connsiteX276" fmla="*/ 40466 w 392243"/>
                  <a:gd name="connsiteY276" fmla="*/ 199225 h 392077"/>
                  <a:gd name="connsiteX277" fmla="*/ 35997 w 392243"/>
                  <a:gd name="connsiteY277" fmla="*/ 200384 h 392077"/>
                  <a:gd name="connsiteX278" fmla="*/ 31860 w 392243"/>
                  <a:gd name="connsiteY278" fmla="*/ 201543 h 392077"/>
                  <a:gd name="connsiteX279" fmla="*/ 27805 w 392243"/>
                  <a:gd name="connsiteY279" fmla="*/ 202867 h 392077"/>
                  <a:gd name="connsiteX280" fmla="*/ 24081 w 392243"/>
                  <a:gd name="connsiteY280" fmla="*/ 204191 h 392077"/>
                  <a:gd name="connsiteX281" fmla="*/ 20771 w 392243"/>
                  <a:gd name="connsiteY281" fmla="*/ 205350 h 392077"/>
                  <a:gd name="connsiteX282" fmla="*/ 17875 w 392243"/>
                  <a:gd name="connsiteY282" fmla="*/ 206591 h 392077"/>
                  <a:gd name="connsiteX283" fmla="*/ 15392 w 392243"/>
                  <a:gd name="connsiteY283" fmla="*/ 207667 h 392077"/>
                  <a:gd name="connsiteX284" fmla="*/ 13240 w 392243"/>
                  <a:gd name="connsiteY284" fmla="*/ 208495 h 392077"/>
                  <a:gd name="connsiteX285" fmla="*/ 11668 w 392243"/>
                  <a:gd name="connsiteY285" fmla="*/ 209240 h 392077"/>
                  <a:gd name="connsiteX286" fmla="*/ 10757 w 392243"/>
                  <a:gd name="connsiteY286" fmla="*/ 209654 h 392077"/>
                  <a:gd name="connsiteX287" fmla="*/ 10344 w 392243"/>
                  <a:gd name="connsiteY287" fmla="*/ 209819 h 392077"/>
                  <a:gd name="connsiteX288" fmla="*/ 8606 w 392243"/>
                  <a:gd name="connsiteY288" fmla="*/ 210399 h 392077"/>
                  <a:gd name="connsiteX289" fmla="*/ 6785 w 392243"/>
                  <a:gd name="connsiteY289" fmla="*/ 210647 h 392077"/>
                  <a:gd name="connsiteX290" fmla="*/ 5130 w 392243"/>
                  <a:gd name="connsiteY290" fmla="*/ 210233 h 392077"/>
                  <a:gd name="connsiteX291" fmla="*/ 3475 w 392243"/>
                  <a:gd name="connsiteY291" fmla="*/ 209571 h 392077"/>
                  <a:gd name="connsiteX292" fmla="*/ 2069 w 392243"/>
                  <a:gd name="connsiteY292" fmla="*/ 208495 h 392077"/>
                  <a:gd name="connsiteX293" fmla="*/ 1655 w 392243"/>
                  <a:gd name="connsiteY293" fmla="*/ 207998 h 392077"/>
                  <a:gd name="connsiteX294" fmla="*/ 1324 w 392243"/>
                  <a:gd name="connsiteY294" fmla="*/ 207502 h 392077"/>
                  <a:gd name="connsiteX295" fmla="*/ 331 w 392243"/>
                  <a:gd name="connsiteY295" fmla="*/ 205764 h 392077"/>
                  <a:gd name="connsiteX296" fmla="*/ 0 w 392243"/>
                  <a:gd name="connsiteY296" fmla="*/ 203695 h 392077"/>
                  <a:gd name="connsiteX297" fmla="*/ 83 w 392243"/>
                  <a:gd name="connsiteY297" fmla="*/ 201791 h 392077"/>
                  <a:gd name="connsiteX298" fmla="*/ 827 w 392243"/>
                  <a:gd name="connsiteY298" fmla="*/ 199887 h 392077"/>
                  <a:gd name="connsiteX299" fmla="*/ 2069 w 392243"/>
                  <a:gd name="connsiteY299" fmla="*/ 198232 h 392077"/>
                  <a:gd name="connsiteX300" fmla="*/ 10757 w 392243"/>
                  <a:gd name="connsiteY300" fmla="*/ 189872 h 392077"/>
                  <a:gd name="connsiteX301" fmla="*/ 19199 w 392243"/>
                  <a:gd name="connsiteY301" fmla="*/ 182175 h 392077"/>
                  <a:gd name="connsiteX302" fmla="*/ 27557 w 392243"/>
                  <a:gd name="connsiteY302" fmla="*/ 174974 h 392077"/>
                  <a:gd name="connsiteX303" fmla="*/ 35666 w 392243"/>
                  <a:gd name="connsiteY303" fmla="*/ 168518 h 392077"/>
                  <a:gd name="connsiteX304" fmla="*/ 43693 w 392243"/>
                  <a:gd name="connsiteY304" fmla="*/ 162724 h 392077"/>
                  <a:gd name="connsiteX305" fmla="*/ 51306 w 392243"/>
                  <a:gd name="connsiteY305" fmla="*/ 157427 h 392077"/>
                  <a:gd name="connsiteX306" fmla="*/ 58837 w 392243"/>
                  <a:gd name="connsiteY306" fmla="*/ 152709 h 392077"/>
                  <a:gd name="connsiteX307" fmla="*/ 66119 w 392243"/>
                  <a:gd name="connsiteY307" fmla="*/ 148488 h 392077"/>
                  <a:gd name="connsiteX308" fmla="*/ 73235 w 392243"/>
                  <a:gd name="connsiteY308" fmla="*/ 144846 h 392077"/>
                  <a:gd name="connsiteX309" fmla="*/ 80021 w 392243"/>
                  <a:gd name="connsiteY309" fmla="*/ 141618 h 392077"/>
                  <a:gd name="connsiteX310" fmla="*/ 86641 w 392243"/>
                  <a:gd name="connsiteY310" fmla="*/ 138886 h 392077"/>
                  <a:gd name="connsiteX311" fmla="*/ 93013 w 392243"/>
                  <a:gd name="connsiteY311" fmla="*/ 136486 h 392077"/>
                  <a:gd name="connsiteX312" fmla="*/ 99137 w 392243"/>
                  <a:gd name="connsiteY312" fmla="*/ 134582 h 392077"/>
                  <a:gd name="connsiteX313" fmla="*/ 105095 w 392243"/>
                  <a:gd name="connsiteY313" fmla="*/ 132927 h 392077"/>
                  <a:gd name="connsiteX314" fmla="*/ 110722 w 392243"/>
                  <a:gd name="connsiteY314" fmla="*/ 131685 h 392077"/>
                  <a:gd name="connsiteX315" fmla="*/ 116184 w 392243"/>
                  <a:gd name="connsiteY315" fmla="*/ 130775 h 392077"/>
                  <a:gd name="connsiteX316" fmla="*/ 121314 w 392243"/>
                  <a:gd name="connsiteY316" fmla="*/ 130030 h 392077"/>
                  <a:gd name="connsiteX317" fmla="*/ 126114 w 392243"/>
                  <a:gd name="connsiteY317" fmla="*/ 129699 h 392077"/>
                  <a:gd name="connsiteX318" fmla="*/ 130748 w 392243"/>
                  <a:gd name="connsiteY318" fmla="*/ 129451 h 392077"/>
                  <a:gd name="connsiteX319" fmla="*/ 135051 w 392243"/>
                  <a:gd name="connsiteY319" fmla="*/ 129451 h 392077"/>
                  <a:gd name="connsiteX320" fmla="*/ 139189 w 392243"/>
                  <a:gd name="connsiteY320" fmla="*/ 129699 h 392077"/>
                  <a:gd name="connsiteX321" fmla="*/ 142912 w 392243"/>
                  <a:gd name="connsiteY321" fmla="*/ 130030 h 392077"/>
                  <a:gd name="connsiteX322" fmla="*/ 146388 w 392243"/>
                  <a:gd name="connsiteY322" fmla="*/ 130527 h 392077"/>
                  <a:gd name="connsiteX323" fmla="*/ 149615 w 392243"/>
                  <a:gd name="connsiteY323" fmla="*/ 131023 h 392077"/>
                  <a:gd name="connsiteX324" fmla="*/ 152594 w 392243"/>
                  <a:gd name="connsiteY324" fmla="*/ 131603 h 392077"/>
                  <a:gd name="connsiteX325" fmla="*/ 155077 w 392243"/>
                  <a:gd name="connsiteY325" fmla="*/ 132265 h 392077"/>
                  <a:gd name="connsiteX326" fmla="*/ 157477 w 392243"/>
                  <a:gd name="connsiteY326" fmla="*/ 133010 h 392077"/>
                  <a:gd name="connsiteX327" fmla="*/ 159380 w 392243"/>
                  <a:gd name="connsiteY327" fmla="*/ 133589 h 392077"/>
                  <a:gd name="connsiteX328" fmla="*/ 232946 w 392243"/>
                  <a:gd name="connsiteY328" fmla="*/ 60090 h 392077"/>
                  <a:gd name="connsiteX329" fmla="*/ 240394 w 392243"/>
                  <a:gd name="connsiteY329" fmla="*/ 53138 h 392077"/>
                  <a:gd name="connsiteX330" fmla="*/ 248173 w 392243"/>
                  <a:gd name="connsiteY330" fmla="*/ 46682 h 392077"/>
                  <a:gd name="connsiteX331" fmla="*/ 256034 w 392243"/>
                  <a:gd name="connsiteY331" fmla="*/ 40888 h 392077"/>
                  <a:gd name="connsiteX332" fmla="*/ 264144 w 392243"/>
                  <a:gd name="connsiteY332" fmla="*/ 35508 h 392077"/>
                  <a:gd name="connsiteX333" fmla="*/ 272336 w 392243"/>
                  <a:gd name="connsiteY333" fmla="*/ 30624 h 392077"/>
                  <a:gd name="connsiteX334" fmla="*/ 280694 w 392243"/>
                  <a:gd name="connsiteY334" fmla="*/ 26320 h 392077"/>
                  <a:gd name="connsiteX335" fmla="*/ 289052 w 392243"/>
                  <a:gd name="connsiteY335" fmla="*/ 22265 h 392077"/>
                  <a:gd name="connsiteX336" fmla="*/ 297244 w 392243"/>
                  <a:gd name="connsiteY336" fmla="*/ 18788 h 392077"/>
                  <a:gd name="connsiteX337" fmla="*/ 305519 w 392243"/>
                  <a:gd name="connsiteY337" fmla="*/ 15560 h 392077"/>
                  <a:gd name="connsiteX338" fmla="*/ 313629 w 392243"/>
                  <a:gd name="connsiteY338" fmla="*/ 12829 h 392077"/>
                  <a:gd name="connsiteX339" fmla="*/ 321656 w 392243"/>
                  <a:gd name="connsiteY339" fmla="*/ 10429 h 392077"/>
                  <a:gd name="connsiteX340" fmla="*/ 329269 w 392243"/>
                  <a:gd name="connsiteY340" fmla="*/ 8277 h 392077"/>
                  <a:gd name="connsiteX341" fmla="*/ 336800 w 392243"/>
                  <a:gd name="connsiteY341" fmla="*/ 6539 h 392077"/>
                  <a:gd name="connsiteX342" fmla="*/ 343833 w 392243"/>
                  <a:gd name="connsiteY342" fmla="*/ 4966 h 392077"/>
                  <a:gd name="connsiteX343" fmla="*/ 350454 w 392243"/>
                  <a:gd name="connsiteY343" fmla="*/ 3807 h 392077"/>
                  <a:gd name="connsiteX344" fmla="*/ 356826 w 392243"/>
                  <a:gd name="connsiteY344" fmla="*/ 2731 h 392077"/>
                  <a:gd name="connsiteX345" fmla="*/ 362535 w 392243"/>
                  <a:gd name="connsiteY345" fmla="*/ 1904 h 392077"/>
                  <a:gd name="connsiteX346" fmla="*/ 367749 w 392243"/>
                  <a:gd name="connsiteY346" fmla="*/ 1241 h 392077"/>
                  <a:gd name="connsiteX347" fmla="*/ 372466 w 392243"/>
                  <a:gd name="connsiteY347" fmla="*/ 828 h 392077"/>
                  <a:gd name="connsiteX348" fmla="*/ 376355 w 392243"/>
                  <a:gd name="connsiteY348" fmla="*/ 414 h 392077"/>
                  <a:gd name="connsiteX349" fmla="*/ 379748 w 392243"/>
                  <a:gd name="connsiteY349" fmla="*/ 165 h 392077"/>
                  <a:gd name="connsiteX350" fmla="*/ 382230 w 392243"/>
                  <a:gd name="connsiteY350" fmla="*/ 83 h 39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</a:cxnLst>
                <a:rect l="l" t="t" r="r" b="b"/>
                <a:pathLst>
                  <a:path w="392243" h="392077">
                    <a:moveTo>
                      <a:pt x="62676" y="260502"/>
                    </a:moveTo>
                    <a:lnTo>
                      <a:pt x="61765" y="262902"/>
                    </a:lnTo>
                    <a:lnTo>
                      <a:pt x="60772" y="265302"/>
                    </a:lnTo>
                    <a:lnTo>
                      <a:pt x="57542" y="274239"/>
                    </a:lnTo>
                    <a:lnTo>
                      <a:pt x="55058" y="283342"/>
                    </a:lnTo>
                    <a:lnTo>
                      <a:pt x="52905" y="292527"/>
                    </a:lnTo>
                    <a:lnTo>
                      <a:pt x="51331" y="301961"/>
                    </a:lnTo>
                    <a:lnTo>
                      <a:pt x="50006" y="312801"/>
                    </a:lnTo>
                    <a:lnTo>
                      <a:pt x="49344" y="323641"/>
                    </a:lnTo>
                    <a:lnTo>
                      <a:pt x="49013" y="333241"/>
                    </a:lnTo>
                    <a:lnTo>
                      <a:pt x="48847" y="335558"/>
                    </a:lnTo>
                    <a:lnTo>
                      <a:pt x="48847" y="338371"/>
                    </a:lnTo>
                    <a:lnTo>
                      <a:pt x="48847" y="340688"/>
                    </a:lnTo>
                    <a:lnTo>
                      <a:pt x="49095" y="341516"/>
                    </a:lnTo>
                    <a:lnTo>
                      <a:pt x="49592" y="342343"/>
                    </a:lnTo>
                    <a:lnTo>
                      <a:pt x="50420" y="343005"/>
                    </a:lnTo>
                    <a:lnTo>
                      <a:pt x="51331" y="343254"/>
                    </a:lnTo>
                    <a:lnTo>
                      <a:pt x="62262" y="343254"/>
                    </a:lnTo>
                    <a:lnTo>
                      <a:pt x="73110" y="342592"/>
                    </a:lnTo>
                    <a:lnTo>
                      <a:pt x="83959" y="341516"/>
                    </a:lnTo>
                    <a:lnTo>
                      <a:pt x="94724" y="340026"/>
                    </a:lnTo>
                    <a:lnTo>
                      <a:pt x="103419" y="338371"/>
                    </a:lnTo>
                    <a:lnTo>
                      <a:pt x="112114" y="336220"/>
                    </a:lnTo>
                    <a:lnTo>
                      <a:pt x="118656" y="334151"/>
                    </a:lnTo>
                    <a:lnTo>
                      <a:pt x="125281" y="331751"/>
                    </a:lnTo>
                    <a:lnTo>
                      <a:pt x="131740" y="329351"/>
                    </a:lnTo>
                    <a:lnTo>
                      <a:pt x="129422" y="333903"/>
                    </a:lnTo>
                    <a:lnTo>
                      <a:pt x="126772" y="338123"/>
                    </a:lnTo>
                    <a:lnTo>
                      <a:pt x="123790" y="342012"/>
                    </a:lnTo>
                    <a:lnTo>
                      <a:pt x="120478" y="345984"/>
                    </a:lnTo>
                    <a:lnTo>
                      <a:pt x="115675" y="350453"/>
                    </a:lnTo>
                    <a:lnTo>
                      <a:pt x="110541" y="354756"/>
                    </a:lnTo>
                    <a:lnTo>
                      <a:pt x="105158" y="358563"/>
                    </a:lnTo>
                    <a:lnTo>
                      <a:pt x="99444" y="361955"/>
                    </a:lnTo>
                    <a:lnTo>
                      <a:pt x="93482" y="365017"/>
                    </a:lnTo>
                    <a:lnTo>
                      <a:pt x="87271" y="367665"/>
                    </a:lnTo>
                    <a:lnTo>
                      <a:pt x="80977" y="369900"/>
                    </a:lnTo>
                    <a:lnTo>
                      <a:pt x="74518" y="371803"/>
                    </a:lnTo>
                    <a:lnTo>
                      <a:pt x="67976" y="373375"/>
                    </a:lnTo>
                    <a:lnTo>
                      <a:pt x="61351" y="374534"/>
                    </a:lnTo>
                    <a:lnTo>
                      <a:pt x="54809" y="375527"/>
                    </a:lnTo>
                    <a:lnTo>
                      <a:pt x="48267" y="376106"/>
                    </a:lnTo>
                    <a:lnTo>
                      <a:pt x="39655" y="376354"/>
                    </a:lnTo>
                    <a:lnTo>
                      <a:pt x="31043" y="376106"/>
                    </a:lnTo>
                    <a:lnTo>
                      <a:pt x="27813" y="375609"/>
                    </a:lnTo>
                    <a:lnTo>
                      <a:pt x="24998" y="374534"/>
                    </a:lnTo>
                    <a:lnTo>
                      <a:pt x="22348" y="373044"/>
                    </a:lnTo>
                    <a:lnTo>
                      <a:pt x="20112" y="370975"/>
                    </a:lnTo>
                    <a:lnTo>
                      <a:pt x="18207" y="368493"/>
                    </a:lnTo>
                    <a:lnTo>
                      <a:pt x="16717" y="365596"/>
                    </a:lnTo>
                    <a:lnTo>
                      <a:pt x="16054" y="362866"/>
                    </a:lnTo>
                    <a:lnTo>
                      <a:pt x="15640" y="360135"/>
                    </a:lnTo>
                    <a:lnTo>
                      <a:pt x="15557" y="357156"/>
                    </a:lnTo>
                    <a:lnTo>
                      <a:pt x="15557" y="354342"/>
                    </a:lnTo>
                    <a:lnTo>
                      <a:pt x="15557" y="351529"/>
                    </a:lnTo>
                    <a:lnTo>
                      <a:pt x="15888" y="343419"/>
                    </a:lnTo>
                    <a:lnTo>
                      <a:pt x="16717" y="335475"/>
                    </a:lnTo>
                    <a:lnTo>
                      <a:pt x="17959" y="327614"/>
                    </a:lnTo>
                    <a:lnTo>
                      <a:pt x="19698" y="319587"/>
                    </a:lnTo>
                    <a:lnTo>
                      <a:pt x="22016" y="311725"/>
                    </a:lnTo>
                    <a:lnTo>
                      <a:pt x="24749" y="304029"/>
                    </a:lnTo>
                    <a:lnTo>
                      <a:pt x="28227" y="296499"/>
                    </a:lnTo>
                    <a:lnTo>
                      <a:pt x="32037" y="289300"/>
                    </a:lnTo>
                    <a:lnTo>
                      <a:pt x="34852" y="284831"/>
                    </a:lnTo>
                    <a:lnTo>
                      <a:pt x="38082" y="280528"/>
                    </a:lnTo>
                    <a:lnTo>
                      <a:pt x="41477" y="276308"/>
                    </a:lnTo>
                    <a:lnTo>
                      <a:pt x="45121" y="272501"/>
                    </a:lnTo>
                    <a:lnTo>
                      <a:pt x="49095" y="268943"/>
                    </a:lnTo>
                    <a:lnTo>
                      <a:pt x="53402" y="265633"/>
                    </a:lnTo>
                    <a:lnTo>
                      <a:pt x="57956" y="262902"/>
                    </a:lnTo>
                    <a:close/>
                    <a:moveTo>
                      <a:pt x="267785" y="81527"/>
                    </a:moveTo>
                    <a:lnTo>
                      <a:pt x="263068" y="82107"/>
                    </a:lnTo>
                    <a:lnTo>
                      <a:pt x="258434" y="83183"/>
                    </a:lnTo>
                    <a:lnTo>
                      <a:pt x="253882" y="84838"/>
                    </a:lnTo>
                    <a:lnTo>
                      <a:pt x="249414" y="87156"/>
                    </a:lnTo>
                    <a:lnTo>
                      <a:pt x="245359" y="89970"/>
                    </a:lnTo>
                    <a:lnTo>
                      <a:pt x="241552" y="93281"/>
                    </a:lnTo>
                    <a:lnTo>
                      <a:pt x="238077" y="97171"/>
                    </a:lnTo>
                    <a:lnTo>
                      <a:pt x="235346" y="101309"/>
                    </a:lnTo>
                    <a:lnTo>
                      <a:pt x="233112" y="105613"/>
                    </a:lnTo>
                    <a:lnTo>
                      <a:pt x="231457" y="110165"/>
                    </a:lnTo>
                    <a:lnTo>
                      <a:pt x="230215" y="114883"/>
                    </a:lnTo>
                    <a:lnTo>
                      <a:pt x="229802" y="119518"/>
                    </a:lnTo>
                    <a:lnTo>
                      <a:pt x="229802" y="124402"/>
                    </a:lnTo>
                    <a:lnTo>
                      <a:pt x="230215" y="129202"/>
                    </a:lnTo>
                    <a:lnTo>
                      <a:pt x="231457" y="133837"/>
                    </a:lnTo>
                    <a:lnTo>
                      <a:pt x="233112" y="138390"/>
                    </a:lnTo>
                    <a:lnTo>
                      <a:pt x="235346" y="142694"/>
                    </a:lnTo>
                    <a:lnTo>
                      <a:pt x="238077" y="146832"/>
                    </a:lnTo>
                    <a:lnTo>
                      <a:pt x="241552" y="150640"/>
                    </a:lnTo>
                    <a:lnTo>
                      <a:pt x="245359" y="154033"/>
                    </a:lnTo>
                    <a:lnTo>
                      <a:pt x="249414" y="156847"/>
                    </a:lnTo>
                    <a:lnTo>
                      <a:pt x="253882" y="159165"/>
                    </a:lnTo>
                    <a:lnTo>
                      <a:pt x="258434" y="160820"/>
                    </a:lnTo>
                    <a:lnTo>
                      <a:pt x="263068" y="161896"/>
                    </a:lnTo>
                    <a:lnTo>
                      <a:pt x="267785" y="162476"/>
                    </a:lnTo>
                    <a:lnTo>
                      <a:pt x="272584" y="162476"/>
                    </a:lnTo>
                    <a:lnTo>
                      <a:pt x="277384" y="161896"/>
                    </a:lnTo>
                    <a:lnTo>
                      <a:pt x="282018" y="160820"/>
                    </a:lnTo>
                    <a:lnTo>
                      <a:pt x="286569" y="159165"/>
                    </a:lnTo>
                    <a:lnTo>
                      <a:pt x="290955" y="156847"/>
                    </a:lnTo>
                    <a:lnTo>
                      <a:pt x="295010" y="154033"/>
                    </a:lnTo>
                    <a:lnTo>
                      <a:pt x="298817" y="150640"/>
                    </a:lnTo>
                    <a:lnTo>
                      <a:pt x="302292" y="146832"/>
                    </a:lnTo>
                    <a:lnTo>
                      <a:pt x="305023" y="142694"/>
                    </a:lnTo>
                    <a:lnTo>
                      <a:pt x="307340" y="138390"/>
                    </a:lnTo>
                    <a:lnTo>
                      <a:pt x="308995" y="133837"/>
                    </a:lnTo>
                    <a:lnTo>
                      <a:pt x="310154" y="129120"/>
                    </a:lnTo>
                    <a:lnTo>
                      <a:pt x="310650" y="124402"/>
                    </a:lnTo>
                    <a:lnTo>
                      <a:pt x="310650" y="119518"/>
                    </a:lnTo>
                    <a:lnTo>
                      <a:pt x="310154" y="114883"/>
                    </a:lnTo>
                    <a:lnTo>
                      <a:pt x="308995" y="110165"/>
                    </a:lnTo>
                    <a:lnTo>
                      <a:pt x="307340" y="105613"/>
                    </a:lnTo>
                    <a:lnTo>
                      <a:pt x="305023" y="101309"/>
                    </a:lnTo>
                    <a:lnTo>
                      <a:pt x="302292" y="97171"/>
                    </a:lnTo>
                    <a:lnTo>
                      <a:pt x="298817" y="93281"/>
                    </a:lnTo>
                    <a:lnTo>
                      <a:pt x="295010" y="89970"/>
                    </a:lnTo>
                    <a:lnTo>
                      <a:pt x="290955" y="87156"/>
                    </a:lnTo>
                    <a:lnTo>
                      <a:pt x="286569" y="84838"/>
                    </a:lnTo>
                    <a:lnTo>
                      <a:pt x="282018" y="83183"/>
                    </a:lnTo>
                    <a:lnTo>
                      <a:pt x="277384" y="82107"/>
                    </a:lnTo>
                    <a:lnTo>
                      <a:pt x="272584" y="81527"/>
                    </a:lnTo>
                    <a:close/>
                    <a:moveTo>
                      <a:pt x="384051" y="0"/>
                    </a:moveTo>
                    <a:lnTo>
                      <a:pt x="384961" y="0"/>
                    </a:lnTo>
                    <a:lnTo>
                      <a:pt x="386864" y="165"/>
                    </a:lnTo>
                    <a:lnTo>
                      <a:pt x="388685" y="910"/>
                    </a:lnTo>
                    <a:lnTo>
                      <a:pt x="390174" y="2069"/>
                    </a:lnTo>
                    <a:lnTo>
                      <a:pt x="391250" y="3642"/>
                    </a:lnTo>
                    <a:lnTo>
                      <a:pt x="391995" y="5297"/>
                    </a:lnTo>
                    <a:lnTo>
                      <a:pt x="392243" y="7366"/>
                    </a:lnTo>
                    <a:lnTo>
                      <a:pt x="392243" y="8194"/>
                    </a:lnTo>
                    <a:lnTo>
                      <a:pt x="392243" y="10015"/>
                    </a:lnTo>
                    <a:lnTo>
                      <a:pt x="391995" y="12498"/>
                    </a:lnTo>
                    <a:lnTo>
                      <a:pt x="391912" y="15809"/>
                    </a:lnTo>
                    <a:lnTo>
                      <a:pt x="391498" y="19864"/>
                    </a:lnTo>
                    <a:lnTo>
                      <a:pt x="391085" y="24500"/>
                    </a:lnTo>
                    <a:lnTo>
                      <a:pt x="390340" y="29631"/>
                    </a:lnTo>
                    <a:lnTo>
                      <a:pt x="389512" y="35508"/>
                    </a:lnTo>
                    <a:lnTo>
                      <a:pt x="388519" y="41715"/>
                    </a:lnTo>
                    <a:lnTo>
                      <a:pt x="387195" y="48337"/>
                    </a:lnTo>
                    <a:lnTo>
                      <a:pt x="385706" y="55538"/>
                    </a:lnTo>
                    <a:lnTo>
                      <a:pt x="383885" y="62904"/>
                    </a:lnTo>
                    <a:lnTo>
                      <a:pt x="381899" y="70519"/>
                    </a:lnTo>
                    <a:lnTo>
                      <a:pt x="379334" y="78548"/>
                    </a:lnTo>
                    <a:lnTo>
                      <a:pt x="376603" y="86659"/>
                    </a:lnTo>
                    <a:lnTo>
                      <a:pt x="373541" y="94853"/>
                    </a:lnTo>
                    <a:lnTo>
                      <a:pt x="369900" y="103213"/>
                    </a:lnTo>
                    <a:lnTo>
                      <a:pt x="366011" y="111407"/>
                    </a:lnTo>
                    <a:lnTo>
                      <a:pt x="361625" y="119767"/>
                    </a:lnTo>
                    <a:lnTo>
                      <a:pt x="356660" y="128044"/>
                    </a:lnTo>
                    <a:lnTo>
                      <a:pt x="351364" y="136155"/>
                    </a:lnTo>
                    <a:lnTo>
                      <a:pt x="345489" y="144101"/>
                    </a:lnTo>
                    <a:lnTo>
                      <a:pt x="339034" y="151716"/>
                    </a:lnTo>
                    <a:lnTo>
                      <a:pt x="332083" y="159165"/>
                    </a:lnTo>
                    <a:lnTo>
                      <a:pt x="258517" y="232664"/>
                    </a:lnTo>
                    <a:lnTo>
                      <a:pt x="259261" y="234567"/>
                    </a:lnTo>
                    <a:lnTo>
                      <a:pt x="259841" y="236968"/>
                    </a:lnTo>
                    <a:lnTo>
                      <a:pt x="260503" y="239451"/>
                    </a:lnTo>
                    <a:lnTo>
                      <a:pt x="261165" y="242430"/>
                    </a:lnTo>
                    <a:lnTo>
                      <a:pt x="261744" y="245658"/>
                    </a:lnTo>
                    <a:lnTo>
                      <a:pt x="262240" y="249135"/>
                    </a:lnTo>
                    <a:lnTo>
                      <a:pt x="262489" y="252859"/>
                    </a:lnTo>
                    <a:lnTo>
                      <a:pt x="262654" y="256915"/>
                    </a:lnTo>
                    <a:lnTo>
                      <a:pt x="262654" y="261302"/>
                    </a:lnTo>
                    <a:lnTo>
                      <a:pt x="262571" y="265854"/>
                    </a:lnTo>
                    <a:lnTo>
                      <a:pt x="262075" y="270738"/>
                    </a:lnTo>
                    <a:lnTo>
                      <a:pt x="261496" y="275869"/>
                    </a:lnTo>
                    <a:lnTo>
                      <a:pt x="260503" y="281249"/>
                    </a:lnTo>
                    <a:lnTo>
                      <a:pt x="259261" y="286795"/>
                    </a:lnTo>
                    <a:lnTo>
                      <a:pt x="257689" y="292754"/>
                    </a:lnTo>
                    <a:lnTo>
                      <a:pt x="255620" y="298879"/>
                    </a:lnTo>
                    <a:lnTo>
                      <a:pt x="253386" y="305170"/>
                    </a:lnTo>
                    <a:lnTo>
                      <a:pt x="250655" y="311874"/>
                    </a:lnTo>
                    <a:lnTo>
                      <a:pt x="247428" y="318661"/>
                    </a:lnTo>
                    <a:lnTo>
                      <a:pt x="243704" y="325696"/>
                    </a:lnTo>
                    <a:lnTo>
                      <a:pt x="239566" y="332980"/>
                    </a:lnTo>
                    <a:lnTo>
                      <a:pt x="234932" y="340429"/>
                    </a:lnTo>
                    <a:lnTo>
                      <a:pt x="229636" y="348127"/>
                    </a:lnTo>
                    <a:lnTo>
                      <a:pt x="223761" y="355990"/>
                    </a:lnTo>
                    <a:lnTo>
                      <a:pt x="217389" y="364101"/>
                    </a:lnTo>
                    <a:lnTo>
                      <a:pt x="210355" y="372378"/>
                    </a:lnTo>
                    <a:lnTo>
                      <a:pt x="202659" y="380903"/>
                    </a:lnTo>
                    <a:lnTo>
                      <a:pt x="194218" y="389594"/>
                    </a:lnTo>
                    <a:lnTo>
                      <a:pt x="193887" y="389925"/>
                    </a:lnTo>
                    <a:lnTo>
                      <a:pt x="192315" y="391167"/>
                    </a:lnTo>
                    <a:lnTo>
                      <a:pt x="190660" y="391829"/>
                    </a:lnTo>
                    <a:lnTo>
                      <a:pt x="188840" y="392077"/>
                    </a:lnTo>
                    <a:lnTo>
                      <a:pt x="187019" y="391829"/>
                    </a:lnTo>
                    <a:lnTo>
                      <a:pt x="185281" y="391249"/>
                    </a:lnTo>
                    <a:lnTo>
                      <a:pt x="183709" y="390091"/>
                    </a:lnTo>
                    <a:lnTo>
                      <a:pt x="183626" y="389925"/>
                    </a:lnTo>
                    <a:lnTo>
                      <a:pt x="182550" y="388518"/>
                    </a:lnTo>
                    <a:lnTo>
                      <a:pt x="181806" y="386945"/>
                    </a:lnTo>
                    <a:lnTo>
                      <a:pt x="181557" y="385207"/>
                    </a:lnTo>
                    <a:lnTo>
                      <a:pt x="181723" y="383386"/>
                    </a:lnTo>
                    <a:lnTo>
                      <a:pt x="182302" y="381731"/>
                    </a:lnTo>
                    <a:lnTo>
                      <a:pt x="182385" y="381234"/>
                    </a:lnTo>
                    <a:lnTo>
                      <a:pt x="182881" y="380324"/>
                    </a:lnTo>
                    <a:lnTo>
                      <a:pt x="183626" y="378751"/>
                    </a:lnTo>
                    <a:lnTo>
                      <a:pt x="184537" y="376682"/>
                    </a:lnTo>
                    <a:lnTo>
                      <a:pt x="185530" y="374199"/>
                    </a:lnTo>
                    <a:lnTo>
                      <a:pt x="186688" y="371219"/>
                    </a:lnTo>
                    <a:lnTo>
                      <a:pt x="187929" y="367909"/>
                    </a:lnTo>
                    <a:lnTo>
                      <a:pt x="189171" y="364184"/>
                    </a:lnTo>
                    <a:lnTo>
                      <a:pt x="190495" y="360294"/>
                    </a:lnTo>
                    <a:lnTo>
                      <a:pt x="191736" y="355990"/>
                    </a:lnTo>
                    <a:lnTo>
                      <a:pt x="192894" y="351520"/>
                    </a:lnTo>
                    <a:lnTo>
                      <a:pt x="193970" y="347051"/>
                    </a:lnTo>
                    <a:lnTo>
                      <a:pt x="194963" y="342250"/>
                    </a:lnTo>
                    <a:lnTo>
                      <a:pt x="195625" y="337367"/>
                    </a:lnTo>
                    <a:lnTo>
                      <a:pt x="196122" y="332566"/>
                    </a:lnTo>
                    <a:lnTo>
                      <a:pt x="196370" y="327683"/>
                    </a:lnTo>
                    <a:lnTo>
                      <a:pt x="196204" y="322965"/>
                    </a:lnTo>
                    <a:lnTo>
                      <a:pt x="195873" y="318164"/>
                    </a:lnTo>
                    <a:lnTo>
                      <a:pt x="195046" y="313612"/>
                    </a:lnTo>
                    <a:lnTo>
                      <a:pt x="193887" y="309225"/>
                    </a:lnTo>
                    <a:lnTo>
                      <a:pt x="192150" y="305087"/>
                    </a:lnTo>
                    <a:lnTo>
                      <a:pt x="189998" y="301114"/>
                    </a:lnTo>
                    <a:lnTo>
                      <a:pt x="171875" y="319240"/>
                    </a:lnTo>
                    <a:lnTo>
                      <a:pt x="171213" y="319985"/>
                    </a:lnTo>
                    <a:lnTo>
                      <a:pt x="170386" y="320399"/>
                    </a:lnTo>
                    <a:lnTo>
                      <a:pt x="169972" y="320647"/>
                    </a:lnTo>
                    <a:lnTo>
                      <a:pt x="169145" y="321061"/>
                    </a:lnTo>
                    <a:lnTo>
                      <a:pt x="167986" y="321475"/>
                    </a:lnTo>
                    <a:lnTo>
                      <a:pt x="166414" y="322220"/>
                    </a:lnTo>
                    <a:lnTo>
                      <a:pt x="164511" y="322799"/>
                    </a:lnTo>
                    <a:lnTo>
                      <a:pt x="162276" y="323379"/>
                    </a:lnTo>
                    <a:lnTo>
                      <a:pt x="159711" y="324041"/>
                    </a:lnTo>
                    <a:lnTo>
                      <a:pt x="156732" y="324372"/>
                    </a:lnTo>
                    <a:lnTo>
                      <a:pt x="153505" y="324620"/>
                    </a:lnTo>
                    <a:lnTo>
                      <a:pt x="149946" y="324703"/>
                    </a:lnTo>
                    <a:lnTo>
                      <a:pt x="146222" y="324455"/>
                    </a:lnTo>
                    <a:lnTo>
                      <a:pt x="142085" y="324041"/>
                    </a:lnTo>
                    <a:lnTo>
                      <a:pt x="137782" y="323048"/>
                    </a:lnTo>
                    <a:lnTo>
                      <a:pt x="133230" y="321723"/>
                    </a:lnTo>
                    <a:lnTo>
                      <a:pt x="128348" y="319985"/>
                    </a:lnTo>
                    <a:lnTo>
                      <a:pt x="123383" y="317668"/>
                    </a:lnTo>
                    <a:lnTo>
                      <a:pt x="118087" y="314854"/>
                    </a:lnTo>
                    <a:lnTo>
                      <a:pt x="112625" y="311377"/>
                    </a:lnTo>
                    <a:lnTo>
                      <a:pt x="106998" y="307239"/>
                    </a:lnTo>
                    <a:lnTo>
                      <a:pt x="101288" y="302355"/>
                    </a:lnTo>
                    <a:lnTo>
                      <a:pt x="95330" y="296727"/>
                    </a:lnTo>
                    <a:lnTo>
                      <a:pt x="89703" y="290768"/>
                    </a:lnTo>
                    <a:lnTo>
                      <a:pt x="84821" y="285057"/>
                    </a:lnTo>
                    <a:lnTo>
                      <a:pt x="80766" y="279428"/>
                    </a:lnTo>
                    <a:lnTo>
                      <a:pt x="77290" y="273966"/>
                    </a:lnTo>
                    <a:lnTo>
                      <a:pt x="74477" y="268668"/>
                    </a:lnTo>
                    <a:lnTo>
                      <a:pt x="72077" y="263702"/>
                    </a:lnTo>
                    <a:lnTo>
                      <a:pt x="70256" y="258901"/>
                    </a:lnTo>
                    <a:lnTo>
                      <a:pt x="68932" y="254266"/>
                    </a:lnTo>
                    <a:lnTo>
                      <a:pt x="68105" y="249962"/>
                    </a:lnTo>
                    <a:lnTo>
                      <a:pt x="67526" y="245907"/>
                    </a:lnTo>
                    <a:lnTo>
                      <a:pt x="67277" y="242099"/>
                    </a:lnTo>
                    <a:lnTo>
                      <a:pt x="67443" y="238540"/>
                    </a:lnTo>
                    <a:lnTo>
                      <a:pt x="67608" y="235312"/>
                    </a:lnTo>
                    <a:lnTo>
                      <a:pt x="68105" y="232415"/>
                    </a:lnTo>
                    <a:lnTo>
                      <a:pt x="68601" y="229850"/>
                    </a:lnTo>
                    <a:lnTo>
                      <a:pt x="69181" y="227532"/>
                    </a:lnTo>
                    <a:lnTo>
                      <a:pt x="69925" y="225628"/>
                    </a:lnTo>
                    <a:lnTo>
                      <a:pt x="70505" y="224138"/>
                    </a:lnTo>
                    <a:lnTo>
                      <a:pt x="71001" y="222897"/>
                    </a:lnTo>
                    <a:lnTo>
                      <a:pt x="71498" y="222069"/>
                    </a:lnTo>
                    <a:lnTo>
                      <a:pt x="71580" y="221738"/>
                    </a:lnTo>
                    <a:lnTo>
                      <a:pt x="72160" y="220993"/>
                    </a:lnTo>
                    <a:lnTo>
                      <a:pt x="72739" y="220248"/>
                    </a:lnTo>
                    <a:lnTo>
                      <a:pt x="91027" y="202039"/>
                    </a:lnTo>
                    <a:lnTo>
                      <a:pt x="87055" y="199887"/>
                    </a:lnTo>
                    <a:lnTo>
                      <a:pt x="82752" y="198232"/>
                    </a:lnTo>
                    <a:lnTo>
                      <a:pt x="78366" y="197073"/>
                    </a:lnTo>
                    <a:lnTo>
                      <a:pt x="73815" y="196245"/>
                    </a:lnTo>
                    <a:lnTo>
                      <a:pt x="69181" y="195831"/>
                    </a:lnTo>
                    <a:lnTo>
                      <a:pt x="64298" y="195749"/>
                    </a:lnTo>
                    <a:lnTo>
                      <a:pt x="59499" y="195997"/>
                    </a:lnTo>
                    <a:lnTo>
                      <a:pt x="54616" y="196411"/>
                    </a:lnTo>
                    <a:lnTo>
                      <a:pt x="49734" y="197239"/>
                    </a:lnTo>
                    <a:lnTo>
                      <a:pt x="45100" y="198149"/>
                    </a:lnTo>
                    <a:lnTo>
                      <a:pt x="40466" y="199225"/>
                    </a:lnTo>
                    <a:lnTo>
                      <a:pt x="35997" y="200384"/>
                    </a:lnTo>
                    <a:lnTo>
                      <a:pt x="31860" y="201543"/>
                    </a:lnTo>
                    <a:lnTo>
                      <a:pt x="27805" y="202867"/>
                    </a:lnTo>
                    <a:lnTo>
                      <a:pt x="24081" y="204191"/>
                    </a:lnTo>
                    <a:lnTo>
                      <a:pt x="20771" y="205350"/>
                    </a:lnTo>
                    <a:lnTo>
                      <a:pt x="17875" y="206591"/>
                    </a:lnTo>
                    <a:lnTo>
                      <a:pt x="15392" y="207667"/>
                    </a:lnTo>
                    <a:lnTo>
                      <a:pt x="13240" y="208495"/>
                    </a:lnTo>
                    <a:lnTo>
                      <a:pt x="11668" y="209240"/>
                    </a:lnTo>
                    <a:lnTo>
                      <a:pt x="10757" y="209654"/>
                    </a:lnTo>
                    <a:lnTo>
                      <a:pt x="10344" y="209819"/>
                    </a:lnTo>
                    <a:lnTo>
                      <a:pt x="8606" y="210399"/>
                    </a:lnTo>
                    <a:lnTo>
                      <a:pt x="6785" y="210647"/>
                    </a:lnTo>
                    <a:lnTo>
                      <a:pt x="5130" y="210233"/>
                    </a:lnTo>
                    <a:lnTo>
                      <a:pt x="3475" y="209571"/>
                    </a:lnTo>
                    <a:lnTo>
                      <a:pt x="2069" y="208495"/>
                    </a:lnTo>
                    <a:lnTo>
                      <a:pt x="1655" y="207998"/>
                    </a:lnTo>
                    <a:lnTo>
                      <a:pt x="1324" y="207502"/>
                    </a:lnTo>
                    <a:lnTo>
                      <a:pt x="331" y="205764"/>
                    </a:lnTo>
                    <a:lnTo>
                      <a:pt x="0" y="203695"/>
                    </a:lnTo>
                    <a:lnTo>
                      <a:pt x="83" y="201791"/>
                    </a:lnTo>
                    <a:lnTo>
                      <a:pt x="827" y="199887"/>
                    </a:lnTo>
                    <a:lnTo>
                      <a:pt x="2069" y="198232"/>
                    </a:lnTo>
                    <a:lnTo>
                      <a:pt x="10757" y="189872"/>
                    </a:lnTo>
                    <a:lnTo>
                      <a:pt x="19199" y="182175"/>
                    </a:lnTo>
                    <a:lnTo>
                      <a:pt x="27557" y="174974"/>
                    </a:lnTo>
                    <a:lnTo>
                      <a:pt x="35666" y="168518"/>
                    </a:lnTo>
                    <a:lnTo>
                      <a:pt x="43693" y="162724"/>
                    </a:lnTo>
                    <a:lnTo>
                      <a:pt x="51306" y="157427"/>
                    </a:lnTo>
                    <a:lnTo>
                      <a:pt x="58837" y="152709"/>
                    </a:lnTo>
                    <a:lnTo>
                      <a:pt x="66119" y="148488"/>
                    </a:lnTo>
                    <a:lnTo>
                      <a:pt x="73235" y="144846"/>
                    </a:lnTo>
                    <a:lnTo>
                      <a:pt x="80021" y="141618"/>
                    </a:lnTo>
                    <a:lnTo>
                      <a:pt x="86641" y="138886"/>
                    </a:lnTo>
                    <a:lnTo>
                      <a:pt x="93013" y="136486"/>
                    </a:lnTo>
                    <a:lnTo>
                      <a:pt x="99137" y="134582"/>
                    </a:lnTo>
                    <a:lnTo>
                      <a:pt x="105095" y="132927"/>
                    </a:lnTo>
                    <a:lnTo>
                      <a:pt x="110722" y="131685"/>
                    </a:lnTo>
                    <a:lnTo>
                      <a:pt x="116184" y="130775"/>
                    </a:lnTo>
                    <a:lnTo>
                      <a:pt x="121314" y="130030"/>
                    </a:lnTo>
                    <a:lnTo>
                      <a:pt x="126114" y="129699"/>
                    </a:lnTo>
                    <a:lnTo>
                      <a:pt x="130748" y="129451"/>
                    </a:lnTo>
                    <a:lnTo>
                      <a:pt x="135051" y="129451"/>
                    </a:lnTo>
                    <a:lnTo>
                      <a:pt x="139189" y="129699"/>
                    </a:lnTo>
                    <a:lnTo>
                      <a:pt x="142912" y="130030"/>
                    </a:lnTo>
                    <a:lnTo>
                      <a:pt x="146388" y="130527"/>
                    </a:lnTo>
                    <a:lnTo>
                      <a:pt x="149615" y="131023"/>
                    </a:lnTo>
                    <a:lnTo>
                      <a:pt x="152594" y="131603"/>
                    </a:lnTo>
                    <a:lnTo>
                      <a:pt x="155077" y="132265"/>
                    </a:lnTo>
                    <a:lnTo>
                      <a:pt x="157477" y="133010"/>
                    </a:lnTo>
                    <a:lnTo>
                      <a:pt x="159380" y="133589"/>
                    </a:lnTo>
                    <a:lnTo>
                      <a:pt x="232946" y="60090"/>
                    </a:lnTo>
                    <a:lnTo>
                      <a:pt x="240394" y="53138"/>
                    </a:lnTo>
                    <a:lnTo>
                      <a:pt x="248173" y="46682"/>
                    </a:lnTo>
                    <a:lnTo>
                      <a:pt x="256034" y="40888"/>
                    </a:lnTo>
                    <a:lnTo>
                      <a:pt x="264144" y="35508"/>
                    </a:lnTo>
                    <a:lnTo>
                      <a:pt x="272336" y="30624"/>
                    </a:lnTo>
                    <a:lnTo>
                      <a:pt x="280694" y="26320"/>
                    </a:lnTo>
                    <a:lnTo>
                      <a:pt x="289052" y="22265"/>
                    </a:lnTo>
                    <a:lnTo>
                      <a:pt x="297244" y="18788"/>
                    </a:lnTo>
                    <a:lnTo>
                      <a:pt x="305519" y="15560"/>
                    </a:lnTo>
                    <a:lnTo>
                      <a:pt x="313629" y="12829"/>
                    </a:lnTo>
                    <a:lnTo>
                      <a:pt x="321656" y="10429"/>
                    </a:lnTo>
                    <a:lnTo>
                      <a:pt x="329269" y="8277"/>
                    </a:lnTo>
                    <a:lnTo>
                      <a:pt x="336800" y="6539"/>
                    </a:lnTo>
                    <a:lnTo>
                      <a:pt x="343833" y="4966"/>
                    </a:lnTo>
                    <a:lnTo>
                      <a:pt x="350454" y="3807"/>
                    </a:lnTo>
                    <a:lnTo>
                      <a:pt x="356826" y="2731"/>
                    </a:lnTo>
                    <a:lnTo>
                      <a:pt x="362535" y="1904"/>
                    </a:lnTo>
                    <a:lnTo>
                      <a:pt x="367749" y="1241"/>
                    </a:lnTo>
                    <a:lnTo>
                      <a:pt x="372466" y="828"/>
                    </a:lnTo>
                    <a:lnTo>
                      <a:pt x="376355" y="414"/>
                    </a:lnTo>
                    <a:lnTo>
                      <a:pt x="379748" y="165"/>
                    </a:lnTo>
                    <a:lnTo>
                      <a:pt x="382230" y="83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4" name="îš1iďé">
              <a:extLst>
                <a:ext uri="{FF2B5EF4-FFF2-40B4-BE49-F238E27FC236}">
                  <a16:creationId xmlns="" xmlns:a16="http://schemas.microsoft.com/office/drawing/2014/main" id="{1EDC9131-1534-4517-B620-A771DF89E5CC}"/>
                </a:ext>
              </a:extLst>
            </p:cNvPr>
            <p:cNvGrpSpPr/>
            <p:nvPr/>
          </p:nvGrpSpPr>
          <p:grpSpPr>
            <a:xfrm>
              <a:off x="8628495" y="2574888"/>
              <a:ext cx="767324" cy="767324"/>
              <a:chOff x="8559697" y="2756311"/>
              <a:chExt cx="767324" cy="767324"/>
            </a:xfrm>
          </p:grpSpPr>
          <p:sp>
            <p:nvSpPr>
              <p:cNvPr id="44" name="ï$ľiḋé">
                <a:extLst>
                  <a:ext uri="{FF2B5EF4-FFF2-40B4-BE49-F238E27FC236}">
                    <a16:creationId xmlns="" xmlns:a16="http://schemas.microsoft.com/office/drawing/2014/main" id="{578824BF-2EBF-4D9F-A225-C555C8DF783B}"/>
                  </a:ext>
                </a:extLst>
              </p:cNvPr>
              <p:cNvSpPr/>
              <p:nvPr/>
            </p:nvSpPr>
            <p:spPr>
              <a:xfrm rot="18806384">
                <a:off x="8559697" y="2756311"/>
                <a:ext cx="767324" cy="767324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5715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5" name="ís1íďê">
                <a:extLst>
                  <a:ext uri="{FF2B5EF4-FFF2-40B4-BE49-F238E27FC236}">
                    <a16:creationId xmlns="" xmlns:a16="http://schemas.microsoft.com/office/drawing/2014/main" id="{E1C9C748-5F3A-4522-A580-CD947302A031}"/>
                  </a:ext>
                </a:extLst>
              </p:cNvPr>
              <p:cNvSpPr/>
              <p:nvPr/>
            </p:nvSpPr>
            <p:spPr bwMode="auto">
              <a:xfrm>
                <a:off x="8794895" y="2943934"/>
                <a:ext cx="296929" cy="392078"/>
              </a:xfrm>
              <a:custGeom>
                <a:avLst/>
                <a:gdLst>
                  <a:gd name="connsiteX0" fmla="*/ 71088 w 296929"/>
                  <a:gd name="connsiteY0" fmla="*/ 306772 h 392078"/>
                  <a:gd name="connsiteX1" fmla="*/ 200468 w 296929"/>
                  <a:gd name="connsiteY1" fmla="*/ 332877 h 392078"/>
                  <a:gd name="connsiteX2" fmla="*/ 201671 w 296929"/>
                  <a:gd name="connsiteY2" fmla="*/ 334843 h 392078"/>
                  <a:gd name="connsiteX3" fmla="*/ 202218 w 296929"/>
                  <a:gd name="connsiteY3" fmla="*/ 337137 h 392078"/>
                  <a:gd name="connsiteX4" fmla="*/ 202327 w 296929"/>
                  <a:gd name="connsiteY4" fmla="*/ 339649 h 392078"/>
                  <a:gd name="connsiteX5" fmla="*/ 201999 w 296929"/>
                  <a:gd name="connsiteY5" fmla="*/ 342270 h 392078"/>
                  <a:gd name="connsiteX6" fmla="*/ 201124 w 296929"/>
                  <a:gd name="connsiteY6" fmla="*/ 345110 h 392078"/>
                  <a:gd name="connsiteX7" fmla="*/ 199921 w 296929"/>
                  <a:gd name="connsiteY7" fmla="*/ 348278 h 392078"/>
                  <a:gd name="connsiteX8" fmla="*/ 198390 w 296929"/>
                  <a:gd name="connsiteY8" fmla="*/ 351445 h 392078"/>
                  <a:gd name="connsiteX9" fmla="*/ 196312 w 296929"/>
                  <a:gd name="connsiteY9" fmla="*/ 354613 h 392078"/>
                  <a:gd name="connsiteX10" fmla="*/ 194015 w 296929"/>
                  <a:gd name="connsiteY10" fmla="*/ 357999 h 392078"/>
                  <a:gd name="connsiteX11" fmla="*/ 191500 w 296929"/>
                  <a:gd name="connsiteY11" fmla="*/ 361276 h 392078"/>
                  <a:gd name="connsiteX12" fmla="*/ 188547 w 296929"/>
                  <a:gd name="connsiteY12" fmla="*/ 364662 h 392078"/>
                  <a:gd name="connsiteX13" fmla="*/ 185485 w 296929"/>
                  <a:gd name="connsiteY13" fmla="*/ 367829 h 392078"/>
                  <a:gd name="connsiteX14" fmla="*/ 182313 w 296929"/>
                  <a:gd name="connsiteY14" fmla="*/ 371106 h 392078"/>
                  <a:gd name="connsiteX15" fmla="*/ 178923 w 296929"/>
                  <a:gd name="connsiteY15" fmla="*/ 374055 h 392078"/>
                  <a:gd name="connsiteX16" fmla="*/ 175314 w 296929"/>
                  <a:gd name="connsiteY16" fmla="*/ 377113 h 392078"/>
                  <a:gd name="connsiteX17" fmla="*/ 171705 w 296929"/>
                  <a:gd name="connsiteY17" fmla="*/ 379844 h 392078"/>
                  <a:gd name="connsiteX18" fmla="*/ 168095 w 296929"/>
                  <a:gd name="connsiteY18" fmla="*/ 382356 h 392078"/>
                  <a:gd name="connsiteX19" fmla="*/ 164486 w 296929"/>
                  <a:gd name="connsiteY19" fmla="*/ 384650 h 392078"/>
                  <a:gd name="connsiteX20" fmla="*/ 160659 w 296929"/>
                  <a:gd name="connsiteY20" fmla="*/ 386725 h 392078"/>
                  <a:gd name="connsiteX21" fmla="*/ 157050 w 296929"/>
                  <a:gd name="connsiteY21" fmla="*/ 388364 h 392078"/>
                  <a:gd name="connsiteX22" fmla="*/ 153550 w 296929"/>
                  <a:gd name="connsiteY22" fmla="*/ 389893 h 392078"/>
                  <a:gd name="connsiteX23" fmla="*/ 150160 w 296929"/>
                  <a:gd name="connsiteY23" fmla="*/ 390767 h 392078"/>
                  <a:gd name="connsiteX24" fmla="*/ 146879 w 296929"/>
                  <a:gd name="connsiteY24" fmla="*/ 391422 h 392078"/>
                  <a:gd name="connsiteX25" fmla="*/ 143707 w 296929"/>
                  <a:gd name="connsiteY25" fmla="*/ 391531 h 392078"/>
                  <a:gd name="connsiteX26" fmla="*/ 140973 w 296929"/>
                  <a:gd name="connsiteY26" fmla="*/ 391313 h 392078"/>
                  <a:gd name="connsiteX27" fmla="*/ 60751 w 296929"/>
                  <a:gd name="connsiteY27" fmla="*/ 298023 h 392078"/>
                  <a:gd name="connsiteX28" fmla="*/ 110460 w 296929"/>
                  <a:gd name="connsiteY28" fmla="*/ 375326 h 392078"/>
                  <a:gd name="connsiteX29" fmla="*/ 109692 w 296929"/>
                  <a:gd name="connsiteY29" fmla="*/ 377515 h 392078"/>
                  <a:gd name="connsiteX30" fmla="*/ 108265 w 296929"/>
                  <a:gd name="connsiteY30" fmla="*/ 379596 h 392078"/>
                  <a:gd name="connsiteX31" fmla="*/ 106290 w 296929"/>
                  <a:gd name="connsiteY31" fmla="*/ 381567 h 392078"/>
                  <a:gd name="connsiteX32" fmla="*/ 103876 w 296929"/>
                  <a:gd name="connsiteY32" fmla="*/ 383319 h 392078"/>
                  <a:gd name="connsiteX33" fmla="*/ 100913 w 296929"/>
                  <a:gd name="connsiteY33" fmla="*/ 384961 h 392078"/>
                  <a:gd name="connsiteX34" fmla="*/ 97731 w 296929"/>
                  <a:gd name="connsiteY34" fmla="*/ 386494 h 392078"/>
                  <a:gd name="connsiteX35" fmla="*/ 94110 w 296929"/>
                  <a:gd name="connsiteY35" fmla="*/ 387808 h 392078"/>
                  <a:gd name="connsiteX36" fmla="*/ 90269 w 296929"/>
                  <a:gd name="connsiteY36" fmla="*/ 389012 h 392078"/>
                  <a:gd name="connsiteX37" fmla="*/ 86099 w 296929"/>
                  <a:gd name="connsiteY37" fmla="*/ 390107 h 392078"/>
                  <a:gd name="connsiteX38" fmla="*/ 82039 w 296929"/>
                  <a:gd name="connsiteY38" fmla="*/ 390874 h 392078"/>
                  <a:gd name="connsiteX39" fmla="*/ 77760 w 296929"/>
                  <a:gd name="connsiteY39" fmla="*/ 391531 h 392078"/>
                  <a:gd name="connsiteX40" fmla="*/ 73480 w 296929"/>
                  <a:gd name="connsiteY40" fmla="*/ 391969 h 392078"/>
                  <a:gd name="connsiteX41" fmla="*/ 69201 w 296929"/>
                  <a:gd name="connsiteY41" fmla="*/ 392078 h 392078"/>
                  <a:gd name="connsiteX42" fmla="*/ 65141 w 296929"/>
                  <a:gd name="connsiteY42" fmla="*/ 392078 h 392078"/>
                  <a:gd name="connsiteX43" fmla="*/ 61190 w 296929"/>
                  <a:gd name="connsiteY43" fmla="*/ 391969 h 392078"/>
                  <a:gd name="connsiteX44" fmla="*/ 57459 w 296929"/>
                  <a:gd name="connsiteY44" fmla="*/ 391531 h 392078"/>
                  <a:gd name="connsiteX45" fmla="*/ 54167 w 296929"/>
                  <a:gd name="connsiteY45" fmla="*/ 390764 h 392078"/>
                  <a:gd name="connsiteX46" fmla="*/ 51095 w 296929"/>
                  <a:gd name="connsiteY46" fmla="*/ 389669 h 392078"/>
                  <a:gd name="connsiteX47" fmla="*/ 48461 w 296929"/>
                  <a:gd name="connsiteY47" fmla="*/ 388465 h 392078"/>
                  <a:gd name="connsiteX48" fmla="*/ 46376 w 296929"/>
                  <a:gd name="connsiteY48" fmla="*/ 386932 h 392078"/>
                  <a:gd name="connsiteX49" fmla="*/ 44840 w 296929"/>
                  <a:gd name="connsiteY49" fmla="*/ 385180 h 392078"/>
                  <a:gd name="connsiteX50" fmla="*/ 93717 w 296929"/>
                  <a:gd name="connsiteY50" fmla="*/ 287633 h 392078"/>
                  <a:gd name="connsiteX51" fmla="*/ 94381 w 296929"/>
                  <a:gd name="connsiteY51" fmla="*/ 288274 h 392078"/>
                  <a:gd name="connsiteX52" fmla="*/ 94602 w 296929"/>
                  <a:gd name="connsiteY52" fmla="*/ 289343 h 392078"/>
                  <a:gd name="connsiteX53" fmla="*/ 94381 w 296929"/>
                  <a:gd name="connsiteY53" fmla="*/ 290625 h 392078"/>
                  <a:gd name="connsiteX54" fmla="*/ 93828 w 296929"/>
                  <a:gd name="connsiteY54" fmla="*/ 291907 h 392078"/>
                  <a:gd name="connsiteX55" fmla="*/ 93164 w 296929"/>
                  <a:gd name="connsiteY55" fmla="*/ 293296 h 392078"/>
                  <a:gd name="connsiteX56" fmla="*/ 92169 w 296929"/>
                  <a:gd name="connsiteY56" fmla="*/ 294685 h 392078"/>
                  <a:gd name="connsiteX57" fmla="*/ 91174 w 296929"/>
                  <a:gd name="connsiteY57" fmla="*/ 295754 h 392078"/>
                  <a:gd name="connsiteX58" fmla="*/ 89957 w 296929"/>
                  <a:gd name="connsiteY58" fmla="*/ 296609 h 392078"/>
                  <a:gd name="connsiteX59" fmla="*/ 88851 w 296929"/>
                  <a:gd name="connsiteY59" fmla="*/ 296929 h 392078"/>
                  <a:gd name="connsiteX60" fmla="*/ 74916 w 296929"/>
                  <a:gd name="connsiteY60" fmla="*/ 289663 h 392078"/>
                  <a:gd name="connsiteX61" fmla="*/ 60698 w 296929"/>
                  <a:gd name="connsiteY61" fmla="*/ 287633 h 392078"/>
                  <a:gd name="connsiteX62" fmla="*/ 39121 w 296929"/>
                  <a:gd name="connsiteY62" fmla="*/ 360468 h 392078"/>
                  <a:gd name="connsiteX63" fmla="*/ 37160 w 296929"/>
                  <a:gd name="connsiteY63" fmla="*/ 361673 h 392078"/>
                  <a:gd name="connsiteX64" fmla="*/ 34762 w 296929"/>
                  <a:gd name="connsiteY64" fmla="*/ 362440 h 392078"/>
                  <a:gd name="connsiteX65" fmla="*/ 32256 w 296929"/>
                  <a:gd name="connsiteY65" fmla="*/ 362549 h 392078"/>
                  <a:gd name="connsiteX66" fmla="*/ 29423 w 296929"/>
                  <a:gd name="connsiteY66" fmla="*/ 362440 h 392078"/>
                  <a:gd name="connsiteX67" fmla="*/ 26371 w 296929"/>
                  <a:gd name="connsiteY67" fmla="*/ 361782 h 392078"/>
                  <a:gd name="connsiteX68" fmla="*/ 23429 w 296929"/>
                  <a:gd name="connsiteY68" fmla="*/ 361016 h 392078"/>
                  <a:gd name="connsiteX69" fmla="*/ 20269 w 296929"/>
                  <a:gd name="connsiteY69" fmla="*/ 359592 h 392078"/>
                  <a:gd name="connsiteX70" fmla="*/ 17218 w 296929"/>
                  <a:gd name="connsiteY70" fmla="*/ 358168 h 392078"/>
                  <a:gd name="connsiteX71" fmla="*/ 14275 w 296929"/>
                  <a:gd name="connsiteY71" fmla="*/ 356525 h 392078"/>
                  <a:gd name="connsiteX72" fmla="*/ 11333 w 296929"/>
                  <a:gd name="connsiteY72" fmla="*/ 354444 h 392078"/>
                  <a:gd name="connsiteX73" fmla="*/ 8718 w 296929"/>
                  <a:gd name="connsiteY73" fmla="*/ 352363 h 392078"/>
                  <a:gd name="connsiteX74" fmla="*/ 6211 w 296929"/>
                  <a:gd name="connsiteY74" fmla="*/ 350282 h 392078"/>
                  <a:gd name="connsiteX75" fmla="*/ 4250 w 296929"/>
                  <a:gd name="connsiteY75" fmla="*/ 347873 h 392078"/>
                  <a:gd name="connsiteX76" fmla="*/ 2397 w 296929"/>
                  <a:gd name="connsiteY76" fmla="*/ 345573 h 392078"/>
                  <a:gd name="connsiteX77" fmla="*/ 1090 w 296929"/>
                  <a:gd name="connsiteY77" fmla="*/ 343163 h 392078"/>
                  <a:gd name="connsiteX78" fmla="*/ 218 w 296929"/>
                  <a:gd name="connsiteY78" fmla="*/ 340753 h 392078"/>
                  <a:gd name="connsiteX79" fmla="*/ 0 w 296929"/>
                  <a:gd name="connsiteY79" fmla="*/ 338453 h 392078"/>
                  <a:gd name="connsiteX80" fmla="*/ 327 w 296929"/>
                  <a:gd name="connsiteY80" fmla="*/ 336263 h 392078"/>
                  <a:gd name="connsiteX81" fmla="*/ 67261 w 296929"/>
                  <a:gd name="connsiteY81" fmla="*/ 281071 h 392078"/>
                  <a:gd name="connsiteX82" fmla="*/ 12066 w 296929"/>
                  <a:gd name="connsiteY82" fmla="*/ 317709 h 392078"/>
                  <a:gd name="connsiteX83" fmla="*/ 10090 w 296929"/>
                  <a:gd name="connsiteY83" fmla="*/ 317382 h 392078"/>
                  <a:gd name="connsiteX84" fmla="*/ 8115 w 296929"/>
                  <a:gd name="connsiteY84" fmla="*/ 316510 h 392078"/>
                  <a:gd name="connsiteX85" fmla="*/ 6579 w 296929"/>
                  <a:gd name="connsiteY85" fmla="*/ 314983 h 392078"/>
                  <a:gd name="connsiteX86" fmla="*/ 5152 w 296929"/>
                  <a:gd name="connsiteY86" fmla="*/ 313020 h 392078"/>
                  <a:gd name="connsiteX87" fmla="*/ 3945 w 296929"/>
                  <a:gd name="connsiteY87" fmla="*/ 310621 h 392078"/>
                  <a:gd name="connsiteX88" fmla="*/ 2958 w 296929"/>
                  <a:gd name="connsiteY88" fmla="*/ 308004 h 392078"/>
                  <a:gd name="connsiteX89" fmla="*/ 2190 w 296929"/>
                  <a:gd name="connsiteY89" fmla="*/ 304951 h 392078"/>
                  <a:gd name="connsiteX90" fmla="*/ 1751 w 296929"/>
                  <a:gd name="connsiteY90" fmla="*/ 302007 h 392078"/>
                  <a:gd name="connsiteX91" fmla="*/ 1641 w 296929"/>
                  <a:gd name="connsiteY91" fmla="*/ 298845 h 392078"/>
                  <a:gd name="connsiteX92" fmla="*/ 1641 w 296929"/>
                  <a:gd name="connsiteY92" fmla="*/ 295683 h 392078"/>
                  <a:gd name="connsiteX93" fmla="*/ 2080 w 296929"/>
                  <a:gd name="connsiteY93" fmla="*/ 292739 h 392078"/>
                  <a:gd name="connsiteX94" fmla="*/ 2848 w 296929"/>
                  <a:gd name="connsiteY94" fmla="*/ 290122 h 392078"/>
                  <a:gd name="connsiteX95" fmla="*/ 3945 w 296929"/>
                  <a:gd name="connsiteY95" fmla="*/ 287614 h 392078"/>
                  <a:gd name="connsiteX96" fmla="*/ 5372 w 296929"/>
                  <a:gd name="connsiteY96" fmla="*/ 285542 h 392078"/>
                  <a:gd name="connsiteX97" fmla="*/ 7018 w 296929"/>
                  <a:gd name="connsiteY97" fmla="*/ 284015 h 392078"/>
                  <a:gd name="connsiteX98" fmla="*/ 95560 w 296929"/>
                  <a:gd name="connsiteY98" fmla="*/ 272321 h 392078"/>
                  <a:gd name="connsiteX99" fmla="*/ 96769 w 296929"/>
                  <a:gd name="connsiteY99" fmla="*/ 272321 h 392078"/>
                  <a:gd name="connsiteX100" fmla="*/ 97868 w 296929"/>
                  <a:gd name="connsiteY100" fmla="*/ 272991 h 392078"/>
                  <a:gd name="connsiteX101" fmla="*/ 98857 w 296929"/>
                  <a:gd name="connsiteY101" fmla="*/ 273995 h 392078"/>
                  <a:gd name="connsiteX102" fmla="*/ 99626 w 296929"/>
                  <a:gd name="connsiteY102" fmla="*/ 275223 h 392078"/>
                  <a:gd name="connsiteX103" fmla="*/ 100395 w 296929"/>
                  <a:gd name="connsiteY103" fmla="*/ 276897 h 392078"/>
                  <a:gd name="connsiteX104" fmla="*/ 100834 w 296929"/>
                  <a:gd name="connsiteY104" fmla="*/ 278571 h 392078"/>
                  <a:gd name="connsiteX105" fmla="*/ 101164 w 296929"/>
                  <a:gd name="connsiteY105" fmla="*/ 280133 h 392078"/>
                  <a:gd name="connsiteX106" fmla="*/ 100944 w 296929"/>
                  <a:gd name="connsiteY106" fmla="*/ 281807 h 392078"/>
                  <a:gd name="connsiteX107" fmla="*/ 100615 w 296929"/>
                  <a:gd name="connsiteY107" fmla="*/ 283146 h 392078"/>
                  <a:gd name="connsiteX108" fmla="*/ 99845 w 296929"/>
                  <a:gd name="connsiteY108" fmla="*/ 284262 h 392078"/>
                  <a:gd name="connsiteX109" fmla="*/ 77650 w 296929"/>
                  <a:gd name="connsiteY109" fmla="*/ 288726 h 392078"/>
                  <a:gd name="connsiteX110" fmla="*/ 86593 w 296929"/>
                  <a:gd name="connsiteY110" fmla="*/ 257558 h 392078"/>
                  <a:gd name="connsiteX111" fmla="*/ 88695 w 296929"/>
                  <a:gd name="connsiteY111" fmla="*/ 257889 h 392078"/>
                  <a:gd name="connsiteX112" fmla="*/ 90797 w 296929"/>
                  <a:gd name="connsiteY112" fmla="*/ 258440 h 392078"/>
                  <a:gd name="connsiteX113" fmla="*/ 92677 w 296929"/>
                  <a:gd name="connsiteY113" fmla="*/ 259211 h 392078"/>
                  <a:gd name="connsiteX114" fmla="*/ 94669 w 296929"/>
                  <a:gd name="connsiteY114" fmla="*/ 260203 h 392078"/>
                  <a:gd name="connsiteX115" fmla="*/ 96217 w 296929"/>
                  <a:gd name="connsiteY115" fmla="*/ 261416 h 392078"/>
                  <a:gd name="connsiteX116" fmla="*/ 97545 w 296929"/>
                  <a:gd name="connsiteY116" fmla="*/ 262628 h 392078"/>
                  <a:gd name="connsiteX117" fmla="*/ 98209 w 296929"/>
                  <a:gd name="connsiteY117" fmla="*/ 263950 h 392078"/>
                  <a:gd name="connsiteX118" fmla="*/ 98430 w 296929"/>
                  <a:gd name="connsiteY118" fmla="*/ 265273 h 392078"/>
                  <a:gd name="connsiteX119" fmla="*/ 79291 w 296929"/>
                  <a:gd name="connsiteY119" fmla="*/ 285993 h 392078"/>
                  <a:gd name="connsiteX120" fmla="*/ 82057 w 296929"/>
                  <a:gd name="connsiteY120" fmla="*/ 258770 h 392078"/>
                  <a:gd name="connsiteX121" fmla="*/ 83274 w 296929"/>
                  <a:gd name="connsiteY121" fmla="*/ 257999 h 392078"/>
                  <a:gd name="connsiteX122" fmla="*/ 84712 w 296929"/>
                  <a:gd name="connsiteY122" fmla="*/ 257668 h 392078"/>
                  <a:gd name="connsiteX123" fmla="*/ 42188 w 296929"/>
                  <a:gd name="connsiteY123" fmla="*/ 253730 h 392078"/>
                  <a:gd name="connsiteX124" fmla="*/ 74369 w 296929"/>
                  <a:gd name="connsiteY124" fmla="*/ 279978 h 392078"/>
                  <a:gd name="connsiteX125" fmla="*/ 24175 w 296929"/>
                  <a:gd name="connsiteY125" fmla="*/ 277891 h 392078"/>
                  <a:gd name="connsiteX126" fmla="*/ 23296 w 296929"/>
                  <a:gd name="connsiteY126" fmla="*/ 276683 h 392078"/>
                  <a:gd name="connsiteX127" fmla="*/ 22967 w 296929"/>
                  <a:gd name="connsiteY127" fmla="*/ 275256 h 392078"/>
                  <a:gd name="connsiteX128" fmla="*/ 23077 w 296929"/>
                  <a:gd name="connsiteY128" fmla="*/ 273608 h 392078"/>
                  <a:gd name="connsiteX129" fmla="*/ 23516 w 296929"/>
                  <a:gd name="connsiteY129" fmla="*/ 271631 h 392078"/>
                  <a:gd name="connsiteX130" fmla="*/ 24285 w 296929"/>
                  <a:gd name="connsiteY130" fmla="*/ 269435 h 392078"/>
                  <a:gd name="connsiteX131" fmla="*/ 25493 w 296929"/>
                  <a:gd name="connsiteY131" fmla="*/ 267348 h 392078"/>
                  <a:gd name="connsiteX132" fmla="*/ 26921 w 296929"/>
                  <a:gd name="connsiteY132" fmla="*/ 265042 h 392078"/>
                  <a:gd name="connsiteX133" fmla="*/ 28459 w 296929"/>
                  <a:gd name="connsiteY133" fmla="*/ 262846 h 392078"/>
                  <a:gd name="connsiteX134" fmla="*/ 30326 w 296929"/>
                  <a:gd name="connsiteY134" fmla="*/ 260759 h 392078"/>
                  <a:gd name="connsiteX135" fmla="*/ 32303 w 296929"/>
                  <a:gd name="connsiteY135" fmla="*/ 258892 h 392078"/>
                  <a:gd name="connsiteX136" fmla="*/ 34280 w 296929"/>
                  <a:gd name="connsiteY136" fmla="*/ 257025 h 392078"/>
                  <a:gd name="connsiteX137" fmla="*/ 36257 w 296929"/>
                  <a:gd name="connsiteY137" fmla="*/ 255707 h 392078"/>
                  <a:gd name="connsiteX138" fmla="*/ 38344 w 296929"/>
                  <a:gd name="connsiteY138" fmla="*/ 254609 h 392078"/>
                  <a:gd name="connsiteX139" fmla="*/ 40321 w 296929"/>
                  <a:gd name="connsiteY139" fmla="*/ 253840 h 392078"/>
                  <a:gd name="connsiteX140" fmla="*/ 71053 w 296929"/>
                  <a:gd name="connsiteY140" fmla="*/ 248808 h 392078"/>
                  <a:gd name="connsiteX141" fmla="*/ 73360 w 296929"/>
                  <a:gd name="connsiteY141" fmla="*/ 248808 h 392078"/>
                  <a:gd name="connsiteX142" fmla="*/ 75448 w 296929"/>
                  <a:gd name="connsiteY142" fmla="*/ 249027 h 392078"/>
                  <a:gd name="connsiteX143" fmla="*/ 77096 w 296929"/>
                  <a:gd name="connsiteY143" fmla="*/ 249464 h 392078"/>
                  <a:gd name="connsiteX144" fmla="*/ 78414 w 296929"/>
                  <a:gd name="connsiteY144" fmla="*/ 250339 h 392078"/>
                  <a:gd name="connsiteX145" fmla="*/ 78744 w 296929"/>
                  <a:gd name="connsiteY145" fmla="*/ 282165 h 392078"/>
                  <a:gd name="connsiteX146" fmla="*/ 54683 w 296929"/>
                  <a:gd name="connsiteY146" fmla="*/ 257558 h 392078"/>
                  <a:gd name="connsiteX147" fmla="*/ 55013 w 296929"/>
                  <a:gd name="connsiteY147" fmla="*/ 256245 h 392078"/>
                  <a:gd name="connsiteX148" fmla="*/ 55892 w 296929"/>
                  <a:gd name="connsiteY148" fmla="*/ 254823 h 392078"/>
                  <a:gd name="connsiteX149" fmla="*/ 57320 w 296929"/>
                  <a:gd name="connsiteY149" fmla="*/ 253620 h 392078"/>
                  <a:gd name="connsiteX150" fmla="*/ 59188 w 296929"/>
                  <a:gd name="connsiteY150" fmla="*/ 252417 h 392078"/>
                  <a:gd name="connsiteX151" fmla="*/ 61385 w 296929"/>
                  <a:gd name="connsiteY151" fmla="*/ 251542 h 392078"/>
                  <a:gd name="connsiteX152" fmla="*/ 63692 w 296929"/>
                  <a:gd name="connsiteY152" fmla="*/ 250558 h 392078"/>
                  <a:gd name="connsiteX153" fmla="*/ 66109 w 296929"/>
                  <a:gd name="connsiteY153" fmla="*/ 249792 h 392078"/>
                  <a:gd name="connsiteX154" fmla="*/ 68636 w 296929"/>
                  <a:gd name="connsiteY154" fmla="*/ 249246 h 392078"/>
                  <a:gd name="connsiteX155" fmla="*/ 253194 w 296929"/>
                  <a:gd name="connsiteY155" fmla="*/ 228028 h 392078"/>
                  <a:gd name="connsiteX156" fmla="*/ 256255 w 296929"/>
                  <a:gd name="connsiteY156" fmla="*/ 228686 h 392078"/>
                  <a:gd name="connsiteX157" fmla="*/ 259097 w 296929"/>
                  <a:gd name="connsiteY157" fmla="*/ 230001 h 392078"/>
                  <a:gd name="connsiteX158" fmla="*/ 261611 w 296929"/>
                  <a:gd name="connsiteY158" fmla="*/ 231755 h 392078"/>
                  <a:gd name="connsiteX159" fmla="*/ 263797 w 296929"/>
                  <a:gd name="connsiteY159" fmla="*/ 234167 h 392078"/>
                  <a:gd name="connsiteX160" fmla="*/ 265873 w 296929"/>
                  <a:gd name="connsiteY160" fmla="*/ 237127 h 392078"/>
                  <a:gd name="connsiteX161" fmla="*/ 267622 w 296929"/>
                  <a:gd name="connsiteY161" fmla="*/ 240306 h 392078"/>
                  <a:gd name="connsiteX162" fmla="*/ 269043 w 296929"/>
                  <a:gd name="connsiteY162" fmla="*/ 243923 h 392078"/>
                  <a:gd name="connsiteX163" fmla="*/ 270245 w 296929"/>
                  <a:gd name="connsiteY163" fmla="*/ 247979 h 392078"/>
                  <a:gd name="connsiteX164" fmla="*/ 271120 w 296929"/>
                  <a:gd name="connsiteY164" fmla="*/ 252254 h 392078"/>
                  <a:gd name="connsiteX165" fmla="*/ 271666 w 296929"/>
                  <a:gd name="connsiteY165" fmla="*/ 256749 h 392078"/>
                  <a:gd name="connsiteX166" fmla="*/ 272213 w 296929"/>
                  <a:gd name="connsiteY166" fmla="*/ 261462 h 392078"/>
                  <a:gd name="connsiteX167" fmla="*/ 272322 w 296929"/>
                  <a:gd name="connsiteY167" fmla="*/ 266285 h 392078"/>
                  <a:gd name="connsiteX168" fmla="*/ 272213 w 296929"/>
                  <a:gd name="connsiteY168" fmla="*/ 271218 h 392078"/>
                  <a:gd name="connsiteX169" fmla="*/ 271666 w 296929"/>
                  <a:gd name="connsiteY169" fmla="*/ 276261 h 392078"/>
                  <a:gd name="connsiteX170" fmla="*/ 271120 w 296929"/>
                  <a:gd name="connsiteY170" fmla="*/ 281194 h 392078"/>
                  <a:gd name="connsiteX171" fmla="*/ 270245 w 296929"/>
                  <a:gd name="connsiteY171" fmla="*/ 286127 h 392078"/>
                  <a:gd name="connsiteX172" fmla="*/ 269152 w 296929"/>
                  <a:gd name="connsiteY172" fmla="*/ 290950 h 392078"/>
                  <a:gd name="connsiteX173" fmla="*/ 267731 w 296929"/>
                  <a:gd name="connsiteY173" fmla="*/ 295664 h 392078"/>
                  <a:gd name="connsiteX174" fmla="*/ 266092 w 296929"/>
                  <a:gd name="connsiteY174" fmla="*/ 300268 h 392078"/>
                  <a:gd name="connsiteX175" fmla="*/ 264343 w 296929"/>
                  <a:gd name="connsiteY175" fmla="*/ 304543 h 392078"/>
                  <a:gd name="connsiteX176" fmla="*/ 262157 w 296929"/>
                  <a:gd name="connsiteY176" fmla="*/ 308489 h 392078"/>
                  <a:gd name="connsiteX177" fmla="*/ 259862 w 296929"/>
                  <a:gd name="connsiteY177" fmla="*/ 312216 h 392078"/>
                  <a:gd name="connsiteX178" fmla="*/ 257348 w 296929"/>
                  <a:gd name="connsiteY178" fmla="*/ 315505 h 392078"/>
                  <a:gd name="connsiteX179" fmla="*/ 254506 w 296929"/>
                  <a:gd name="connsiteY179" fmla="*/ 318355 h 392078"/>
                  <a:gd name="connsiteX180" fmla="*/ 251446 w 296929"/>
                  <a:gd name="connsiteY180" fmla="*/ 320767 h 392078"/>
                  <a:gd name="connsiteX181" fmla="*/ 248385 w 296929"/>
                  <a:gd name="connsiteY181" fmla="*/ 322630 h 392078"/>
                  <a:gd name="connsiteX182" fmla="*/ 90227 w 296929"/>
                  <a:gd name="connsiteY182" fmla="*/ 306078 h 392078"/>
                  <a:gd name="connsiteX183" fmla="*/ 217076 w 296929"/>
                  <a:gd name="connsiteY183" fmla="*/ 97336 h 392078"/>
                  <a:gd name="connsiteX184" fmla="*/ 221118 w 296929"/>
                  <a:gd name="connsiteY184" fmla="*/ 97336 h 392078"/>
                  <a:gd name="connsiteX185" fmla="*/ 225487 w 296929"/>
                  <a:gd name="connsiteY185" fmla="*/ 97882 h 392078"/>
                  <a:gd name="connsiteX186" fmla="*/ 229966 w 296929"/>
                  <a:gd name="connsiteY186" fmla="*/ 98755 h 392078"/>
                  <a:gd name="connsiteX187" fmla="*/ 234554 w 296929"/>
                  <a:gd name="connsiteY187" fmla="*/ 100282 h 392078"/>
                  <a:gd name="connsiteX188" fmla="*/ 239142 w 296929"/>
                  <a:gd name="connsiteY188" fmla="*/ 102028 h 392078"/>
                  <a:gd name="connsiteX189" fmla="*/ 243949 w 296929"/>
                  <a:gd name="connsiteY189" fmla="*/ 104211 h 392078"/>
                  <a:gd name="connsiteX190" fmla="*/ 248537 w 296929"/>
                  <a:gd name="connsiteY190" fmla="*/ 106720 h 392078"/>
                  <a:gd name="connsiteX191" fmla="*/ 253234 w 296929"/>
                  <a:gd name="connsiteY191" fmla="*/ 109557 h 392078"/>
                  <a:gd name="connsiteX192" fmla="*/ 257713 w 296929"/>
                  <a:gd name="connsiteY192" fmla="*/ 112831 h 392078"/>
                  <a:gd name="connsiteX193" fmla="*/ 262191 w 296929"/>
                  <a:gd name="connsiteY193" fmla="*/ 116214 h 392078"/>
                  <a:gd name="connsiteX194" fmla="*/ 266561 w 296929"/>
                  <a:gd name="connsiteY194" fmla="*/ 119924 h 392078"/>
                  <a:gd name="connsiteX195" fmla="*/ 270712 w 296929"/>
                  <a:gd name="connsiteY195" fmla="*/ 123743 h 392078"/>
                  <a:gd name="connsiteX196" fmla="*/ 274754 w 296929"/>
                  <a:gd name="connsiteY196" fmla="*/ 127890 h 392078"/>
                  <a:gd name="connsiteX197" fmla="*/ 278468 w 296929"/>
                  <a:gd name="connsiteY197" fmla="*/ 131927 h 392078"/>
                  <a:gd name="connsiteX198" fmla="*/ 281963 w 296929"/>
                  <a:gd name="connsiteY198" fmla="*/ 136292 h 392078"/>
                  <a:gd name="connsiteX199" fmla="*/ 285131 w 296929"/>
                  <a:gd name="connsiteY199" fmla="*/ 140656 h 392078"/>
                  <a:gd name="connsiteX200" fmla="*/ 288081 w 296929"/>
                  <a:gd name="connsiteY200" fmla="*/ 145130 h 392078"/>
                  <a:gd name="connsiteX201" fmla="*/ 290593 w 296929"/>
                  <a:gd name="connsiteY201" fmla="*/ 149604 h 392078"/>
                  <a:gd name="connsiteX202" fmla="*/ 292778 w 296929"/>
                  <a:gd name="connsiteY202" fmla="*/ 153969 h 392078"/>
                  <a:gd name="connsiteX203" fmla="*/ 294417 w 296929"/>
                  <a:gd name="connsiteY203" fmla="*/ 158443 h 392078"/>
                  <a:gd name="connsiteX204" fmla="*/ 295837 w 296929"/>
                  <a:gd name="connsiteY204" fmla="*/ 162808 h 392078"/>
                  <a:gd name="connsiteX205" fmla="*/ 296492 w 296929"/>
                  <a:gd name="connsiteY205" fmla="*/ 167063 h 392078"/>
                  <a:gd name="connsiteX206" fmla="*/ 296929 w 296929"/>
                  <a:gd name="connsiteY206" fmla="*/ 171210 h 392078"/>
                  <a:gd name="connsiteX207" fmla="*/ 296601 w 296929"/>
                  <a:gd name="connsiteY207" fmla="*/ 175247 h 392078"/>
                  <a:gd name="connsiteX208" fmla="*/ 295837 w 296929"/>
                  <a:gd name="connsiteY208" fmla="*/ 179066 h 392078"/>
                  <a:gd name="connsiteX209" fmla="*/ 294307 w 296929"/>
                  <a:gd name="connsiteY209" fmla="*/ 182667 h 392078"/>
                  <a:gd name="connsiteX210" fmla="*/ 110460 w 296929"/>
                  <a:gd name="connsiteY210" fmla="*/ 290368 h 392078"/>
                  <a:gd name="connsiteX211" fmla="*/ 205715 w 296929"/>
                  <a:gd name="connsiteY211" fmla="*/ 100610 h 392078"/>
                  <a:gd name="connsiteX212" fmla="*/ 209211 w 296929"/>
                  <a:gd name="connsiteY212" fmla="*/ 98973 h 392078"/>
                  <a:gd name="connsiteX213" fmla="*/ 212925 w 296929"/>
                  <a:gd name="connsiteY213" fmla="*/ 97882 h 392078"/>
                  <a:gd name="connsiteX214" fmla="*/ 112315 w 296929"/>
                  <a:gd name="connsiteY214" fmla="*/ 0 h 392078"/>
                  <a:gd name="connsiteX215" fmla="*/ 119542 w 296929"/>
                  <a:gd name="connsiteY215" fmla="*/ 0 h 392078"/>
                  <a:gd name="connsiteX216" fmla="*/ 126879 w 296929"/>
                  <a:gd name="connsiteY216" fmla="*/ 219 h 392078"/>
                  <a:gd name="connsiteX217" fmla="*/ 133996 w 296929"/>
                  <a:gd name="connsiteY217" fmla="*/ 547 h 392078"/>
                  <a:gd name="connsiteX218" fmla="*/ 141114 w 296929"/>
                  <a:gd name="connsiteY218" fmla="*/ 1314 h 392078"/>
                  <a:gd name="connsiteX219" fmla="*/ 148013 w 296929"/>
                  <a:gd name="connsiteY219" fmla="*/ 2189 h 392078"/>
                  <a:gd name="connsiteX220" fmla="*/ 154802 w 296929"/>
                  <a:gd name="connsiteY220" fmla="*/ 3284 h 392078"/>
                  <a:gd name="connsiteX221" fmla="*/ 161262 w 296929"/>
                  <a:gd name="connsiteY221" fmla="*/ 4597 h 392078"/>
                  <a:gd name="connsiteX222" fmla="*/ 167613 w 296929"/>
                  <a:gd name="connsiteY222" fmla="*/ 6349 h 392078"/>
                  <a:gd name="connsiteX223" fmla="*/ 173417 w 296929"/>
                  <a:gd name="connsiteY223" fmla="*/ 8100 h 392078"/>
                  <a:gd name="connsiteX224" fmla="*/ 179002 w 296929"/>
                  <a:gd name="connsiteY224" fmla="*/ 10180 h 392078"/>
                  <a:gd name="connsiteX225" fmla="*/ 184148 w 296929"/>
                  <a:gd name="connsiteY225" fmla="*/ 12478 h 392078"/>
                  <a:gd name="connsiteX226" fmla="*/ 188747 w 296929"/>
                  <a:gd name="connsiteY226" fmla="*/ 14886 h 392078"/>
                  <a:gd name="connsiteX227" fmla="*/ 193018 w 296929"/>
                  <a:gd name="connsiteY227" fmla="*/ 17623 h 392078"/>
                  <a:gd name="connsiteX228" fmla="*/ 196631 w 296929"/>
                  <a:gd name="connsiteY228" fmla="*/ 20578 h 392078"/>
                  <a:gd name="connsiteX229" fmla="*/ 199697 w 296929"/>
                  <a:gd name="connsiteY229" fmla="*/ 23752 h 392078"/>
                  <a:gd name="connsiteX230" fmla="*/ 202106 w 296929"/>
                  <a:gd name="connsiteY230" fmla="*/ 27146 h 392078"/>
                  <a:gd name="connsiteX231" fmla="*/ 203968 w 296929"/>
                  <a:gd name="connsiteY231" fmla="*/ 30758 h 392078"/>
                  <a:gd name="connsiteX232" fmla="*/ 116148 w 296929"/>
                  <a:gd name="connsiteY232" fmla="*/ 262479 h 392078"/>
                  <a:gd name="connsiteX233" fmla="*/ 27889 w 296929"/>
                  <a:gd name="connsiteY233" fmla="*/ 30758 h 392078"/>
                  <a:gd name="connsiteX234" fmla="*/ 29532 w 296929"/>
                  <a:gd name="connsiteY234" fmla="*/ 27146 h 392078"/>
                  <a:gd name="connsiteX235" fmla="*/ 31941 w 296929"/>
                  <a:gd name="connsiteY235" fmla="*/ 23752 h 392078"/>
                  <a:gd name="connsiteX236" fmla="*/ 35116 w 296929"/>
                  <a:gd name="connsiteY236" fmla="*/ 20578 h 392078"/>
                  <a:gd name="connsiteX237" fmla="*/ 38839 w 296929"/>
                  <a:gd name="connsiteY237" fmla="*/ 17623 h 392078"/>
                  <a:gd name="connsiteX238" fmla="*/ 42891 w 296929"/>
                  <a:gd name="connsiteY238" fmla="*/ 14886 h 392078"/>
                  <a:gd name="connsiteX239" fmla="*/ 47599 w 296929"/>
                  <a:gd name="connsiteY239" fmla="*/ 12478 h 392078"/>
                  <a:gd name="connsiteX240" fmla="*/ 52746 w 296929"/>
                  <a:gd name="connsiteY240" fmla="*/ 10180 h 392078"/>
                  <a:gd name="connsiteX241" fmla="*/ 58331 w 296929"/>
                  <a:gd name="connsiteY241" fmla="*/ 8100 h 392078"/>
                  <a:gd name="connsiteX242" fmla="*/ 64244 w 296929"/>
                  <a:gd name="connsiteY242" fmla="*/ 6349 h 392078"/>
                  <a:gd name="connsiteX243" fmla="*/ 70485 w 296929"/>
                  <a:gd name="connsiteY243" fmla="*/ 4597 h 392078"/>
                  <a:gd name="connsiteX244" fmla="*/ 76946 w 296929"/>
                  <a:gd name="connsiteY244" fmla="*/ 3284 h 392078"/>
                  <a:gd name="connsiteX245" fmla="*/ 83735 w 296929"/>
                  <a:gd name="connsiteY245" fmla="*/ 2189 h 392078"/>
                  <a:gd name="connsiteX246" fmla="*/ 90743 w 296929"/>
                  <a:gd name="connsiteY246" fmla="*/ 1314 h 392078"/>
                  <a:gd name="connsiteX247" fmla="*/ 97751 w 296929"/>
                  <a:gd name="connsiteY247" fmla="*/ 547 h 392078"/>
                  <a:gd name="connsiteX248" fmla="*/ 104978 w 296929"/>
                  <a:gd name="connsiteY248" fmla="*/ 219 h 392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</a:cxnLst>
                <a:rect l="l" t="t" r="r" b="b"/>
                <a:pathLst>
                  <a:path w="296929" h="392078">
                    <a:moveTo>
                      <a:pt x="71088" y="306772"/>
                    </a:moveTo>
                    <a:lnTo>
                      <a:pt x="200468" y="332877"/>
                    </a:lnTo>
                    <a:lnTo>
                      <a:pt x="201671" y="334843"/>
                    </a:lnTo>
                    <a:lnTo>
                      <a:pt x="202218" y="337137"/>
                    </a:lnTo>
                    <a:lnTo>
                      <a:pt x="202327" y="339649"/>
                    </a:lnTo>
                    <a:lnTo>
                      <a:pt x="201999" y="342270"/>
                    </a:lnTo>
                    <a:lnTo>
                      <a:pt x="201124" y="345110"/>
                    </a:lnTo>
                    <a:lnTo>
                      <a:pt x="199921" y="348278"/>
                    </a:lnTo>
                    <a:lnTo>
                      <a:pt x="198390" y="351445"/>
                    </a:lnTo>
                    <a:lnTo>
                      <a:pt x="196312" y="354613"/>
                    </a:lnTo>
                    <a:lnTo>
                      <a:pt x="194015" y="357999"/>
                    </a:lnTo>
                    <a:lnTo>
                      <a:pt x="191500" y="361276"/>
                    </a:lnTo>
                    <a:lnTo>
                      <a:pt x="188547" y="364662"/>
                    </a:lnTo>
                    <a:lnTo>
                      <a:pt x="185485" y="367829"/>
                    </a:lnTo>
                    <a:lnTo>
                      <a:pt x="182313" y="371106"/>
                    </a:lnTo>
                    <a:lnTo>
                      <a:pt x="178923" y="374055"/>
                    </a:lnTo>
                    <a:lnTo>
                      <a:pt x="175314" y="377113"/>
                    </a:lnTo>
                    <a:lnTo>
                      <a:pt x="171705" y="379844"/>
                    </a:lnTo>
                    <a:lnTo>
                      <a:pt x="168095" y="382356"/>
                    </a:lnTo>
                    <a:lnTo>
                      <a:pt x="164486" y="384650"/>
                    </a:lnTo>
                    <a:lnTo>
                      <a:pt x="160659" y="386725"/>
                    </a:lnTo>
                    <a:lnTo>
                      <a:pt x="157050" y="388364"/>
                    </a:lnTo>
                    <a:lnTo>
                      <a:pt x="153550" y="389893"/>
                    </a:lnTo>
                    <a:lnTo>
                      <a:pt x="150160" y="390767"/>
                    </a:lnTo>
                    <a:lnTo>
                      <a:pt x="146879" y="391422"/>
                    </a:lnTo>
                    <a:lnTo>
                      <a:pt x="143707" y="391531"/>
                    </a:lnTo>
                    <a:lnTo>
                      <a:pt x="140973" y="391313"/>
                    </a:lnTo>
                    <a:close/>
                    <a:moveTo>
                      <a:pt x="60751" y="298023"/>
                    </a:moveTo>
                    <a:lnTo>
                      <a:pt x="110460" y="375326"/>
                    </a:lnTo>
                    <a:lnTo>
                      <a:pt x="109692" y="377515"/>
                    </a:lnTo>
                    <a:lnTo>
                      <a:pt x="108265" y="379596"/>
                    </a:lnTo>
                    <a:lnTo>
                      <a:pt x="106290" y="381567"/>
                    </a:lnTo>
                    <a:lnTo>
                      <a:pt x="103876" y="383319"/>
                    </a:lnTo>
                    <a:lnTo>
                      <a:pt x="100913" y="384961"/>
                    </a:lnTo>
                    <a:lnTo>
                      <a:pt x="97731" y="386494"/>
                    </a:lnTo>
                    <a:lnTo>
                      <a:pt x="94110" y="387808"/>
                    </a:lnTo>
                    <a:lnTo>
                      <a:pt x="90269" y="389012"/>
                    </a:lnTo>
                    <a:lnTo>
                      <a:pt x="86099" y="390107"/>
                    </a:lnTo>
                    <a:lnTo>
                      <a:pt x="82039" y="390874"/>
                    </a:lnTo>
                    <a:lnTo>
                      <a:pt x="77760" y="391531"/>
                    </a:lnTo>
                    <a:lnTo>
                      <a:pt x="73480" y="391969"/>
                    </a:lnTo>
                    <a:lnTo>
                      <a:pt x="69201" y="392078"/>
                    </a:lnTo>
                    <a:lnTo>
                      <a:pt x="65141" y="392078"/>
                    </a:lnTo>
                    <a:lnTo>
                      <a:pt x="61190" y="391969"/>
                    </a:lnTo>
                    <a:lnTo>
                      <a:pt x="57459" y="391531"/>
                    </a:lnTo>
                    <a:lnTo>
                      <a:pt x="54167" y="390764"/>
                    </a:lnTo>
                    <a:lnTo>
                      <a:pt x="51095" y="389669"/>
                    </a:lnTo>
                    <a:lnTo>
                      <a:pt x="48461" y="388465"/>
                    </a:lnTo>
                    <a:lnTo>
                      <a:pt x="46376" y="386932"/>
                    </a:lnTo>
                    <a:lnTo>
                      <a:pt x="44840" y="385180"/>
                    </a:lnTo>
                    <a:close/>
                    <a:moveTo>
                      <a:pt x="93717" y="287633"/>
                    </a:moveTo>
                    <a:lnTo>
                      <a:pt x="94381" y="288274"/>
                    </a:lnTo>
                    <a:lnTo>
                      <a:pt x="94602" y="289343"/>
                    </a:lnTo>
                    <a:lnTo>
                      <a:pt x="94381" y="290625"/>
                    </a:lnTo>
                    <a:lnTo>
                      <a:pt x="93828" y="291907"/>
                    </a:lnTo>
                    <a:lnTo>
                      <a:pt x="93164" y="293296"/>
                    </a:lnTo>
                    <a:lnTo>
                      <a:pt x="92169" y="294685"/>
                    </a:lnTo>
                    <a:lnTo>
                      <a:pt x="91174" y="295754"/>
                    </a:lnTo>
                    <a:lnTo>
                      <a:pt x="89957" y="296609"/>
                    </a:lnTo>
                    <a:lnTo>
                      <a:pt x="88851" y="296929"/>
                    </a:lnTo>
                    <a:lnTo>
                      <a:pt x="74916" y="289663"/>
                    </a:lnTo>
                    <a:close/>
                    <a:moveTo>
                      <a:pt x="60698" y="287633"/>
                    </a:moveTo>
                    <a:lnTo>
                      <a:pt x="39121" y="360468"/>
                    </a:lnTo>
                    <a:lnTo>
                      <a:pt x="37160" y="361673"/>
                    </a:lnTo>
                    <a:lnTo>
                      <a:pt x="34762" y="362440"/>
                    </a:lnTo>
                    <a:lnTo>
                      <a:pt x="32256" y="362549"/>
                    </a:lnTo>
                    <a:lnTo>
                      <a:pt x="29423" y="362440"/>
                    </a:lnTo>
                    <a:lnTo>
                      <a:pt x="26371" y="361782"/>
                    </a:lnTo>
                    <a:lnTo>
                      <a:pt x="23429" y="361016"/>
                    </a:lnTo>
                    <a:lnTo>
                      <a:pt x="20269" y="359592"/>
                    </a:lnTo>
                    <a:lnTo>
                      <a:pt x="17218" y="358168"/>
                    </a:lnTo>
                    <a:lnTo>
                      <a:pt x="14275" y="356525"/>
                    </a:lnTo>
                    <a:lnTo>
                      <a:pt x="11333" y="354444"/>
                    </a:lnTo>
                    <a:lnTo>
                      <a:pt x="8718" y="352363"/>
                    </a:lnTo>
                    <a:lnTo>
                      <a:pt x="6211" y="350282"/>
                    </a:lnTo>
                    <a:lnTo>
                      <a:pt x="4250" y="347873"/>
                    </a:lnTo>
                    <a:lnTo>
                      <a:pt x="2397" y="345573"/>
                    </a:lnTo>
                    <a:lnTo>
                      <a:pt x="1090" y="343163"/>
                    </a:lnTo>
                    <a:lnTo>
                      <a:pt x="218" y="340753"/>
                    </a:lnTo>
                    <a:lnTo>
                      <a:pt x="0" y="338453"/>
                    </a:lnTo>
                    <a:lnTo>
                      <a:pt x="327" y="336263"/>
                    </a:lnTo>
                    <a:close/>
                    <a:moveTo>
                      <a:pt x="67261" y="281071"/>
                    </a:moveTo>
                    <a:lnTo>
                      <a:pt x="12066" y="317709"/>
                    </a:lnTo>
                    <a:lnTo>
                      <a:pt x="10090" y="317382"/>
                    </a:lnTo>
                    <a:lnTo>
                      <a:pt x="8115" y="316510"/>
                    </a:lnTo>
                    <a:lnTo>
                      <a:pt x="6579" y="314983"/>
                    </a:lnTo>
                    <a:lnTo>
                      <a:pt x="5152" y="313020"/>
                    </a:lnTo>
                    <a:lnTo>
                      <a:pt x="3945" y="310621"/>
                    </a:lnTo>
                    <a:lnTo>
                      <a:pt x="2958" y="308004"/>
                    </a:lnTo>
                    <a:lnTo>
                      <a:pt x="2190" y="304951"/>
                    </a:lnTo>
                    <a:lnTo>
                      <a:pt x="1751" y="302007"/>
                    </a:lnTo>
                    <a:lnTo>
                      <a:pt x="1641" y="298845"/>
                    </a:lnTo>
                    <a:lnTo>
                      <a:pt x="1641" y="295683"/>
                    </a:lnTo>
                    <a:lnTo>
                      <a:pt x="2080" y="292739"/>
                    </a:lnTo>
                    <a:lnTo>
                      <a:pt x="2848" y="290122"/>
                    </a:lnTo>
                    <a:lnTo>
                      <a:pt x="3945" y="287614"/>
                    </a:lnTo>
                    <a:lnTo>
                      <a:pt x="5372" y="285542"/>
                    </a:lnTo>
                    <a:lnTo>
                      <a:pt x="7018" y="284015"/>
                    </a:lnTo>
                    <a:close/>
                    <a:moveTo>
                      <a:pt x="95560" y="272321"/>
                    </a:moveTo>
                    <a:lnTo>
                      <a:pt x="96769" y="272321"/>
                    </a:lnTo>
                    <a:lnTo>
                      <a:pt x="97868" y="272991"/>
                    </a:lnTo>
                    <a:lnTo>
                      <a:pt x="98857" y="273995"/>
                    </a:lnTo>
                    <a:lnTo>
                      <a:pt x="99626" y="275223"/>
                    </a:lnTo>
                    <a:lnTo>
                      <a:pt x="100395" y="276897"/>
                    </a:lnTo>
                    <a:lnTo>
                      <a:pt x="100834" y="278571"/>
                    </a:lnTo>
                    <a:lnTo>
                      <a:pt x="101164" y="280133"/>
                    </a:lnTo>
                    <a:lnTo>
                      <a:pt x="100944" y="281807"/>
                    </a:lnTo>
                    <a:lnTo>
                      <a:pt x="100615" y="283146"/>
                    </a:lnTo>
                    <a:lnTo>
                      <a:pt x="99845" y="284262"/>
                    </a:lnTo>
                    <a:lnTo>
                      <a:pt x="77650" y="288726"/>
                    </a:lnTo>
                    <a:close/>
                    <a:moveTo>
                      <a:pt x="86593" y="257558"/>
                    </a:moveTo>
                    <a:lnTo>
                      <a:pt x="88695" y="257889"/>
                    </a:lnTo>
                    <a:lnTo>
                      <a:pt x="90797" y="258440"/>
                    </a:lnTo>
                    <a:lnTo>
                      <a:pt x="92677" y="259211"/>
                    </a:lnTo>
                    <a:lnTo>
                      <a:pt x="94669" y="260203"/>
                    </a:lnTo>
                    <a:lnTo>
                      <a:pt x="96217" y="261416"/>
                    </a:lnTo>
                    <a:lnTo>
                      <a:pt x="97545" y="262628"/>
                    </a:lnTo>
                    <a:lnTo>
                      <a:pt x="98209" y="263950"/>
                    </a:lnTo>
                    <a:lnTo>
                      <a:pt x="98430" y="265273"/>
                    </a:lnTo>
                    <a:lnTo>
                      <a:pt x="79291" y="285993"/>
                    </a:lnTo>
                    <a:lnTo>
                      <a:pt x="82057" y="258770"/>
                    </a:lnTo>
                    <a:lnTo>
                      <a:pt x="83274" y="257999"/>
                    </a:lnTo>
                    <a:lnTo>
                      <a:pt x="84712" y="257668"/>
                    </a:lnTo>
                    <a:close/>
                    <a:moveTo>
                      <a:pt x="42188" y="253730"/>
                    </a:moveTo>
                    <a:lnTo>
                      <a:pt x="74369" y="279978"/>
                    </a:lnTo>
                    <a:lnTo>
                      <a:pt x="24175" y="277891"/>
                    </a:lnTo>
                    <a:lnTo>
                      <a:pt x="23296" y="276683"/>
                    </a:lnTo>
                    <a:lnTo>
                      <a:pt x="22967" y="275256"/>
                    </a:lnTo>
                    <a:lnTo>
                      <a:pt x="23077" y="273608"/>
                    </a:lnTo>
                    <a:lnTo>
                      <a:pt x="23516" y="271631"/>
                    </a:lnTo>
                    <a:lnTo>
                      <a:pt x="24285" y="269435"/>
                    </a:lnTo>
                    <a:lnTo>
                      <a:pt x="25493" y="267348"/>
                    </a:lnTo>
                    <a:lnTo>
                      <a:pt x="26921" y="265042"/>
                    </a:lnTo>
                    <a:lnTo>
                      <a:pt x="28459" y="262846"/>
                    </a:lnTo>
                    <a:lnTo>
                      <a:pt x="30326" y="260759"/>
                    </a:lnTo>
                    <a:lnTo>
                      <a:pt x="32303" y="258892"/>
                    </a:lnTo>
                    <a:lnTo>
                      <a:pt x="34280" y="257025"/>
                    </a:lnTo>
                    <a:lnTo>
                      <a:pt x="36257" y="255707"/>
                    </a:lnTo>
                    <a:lnTo>
                      <a:pt x="38344" y="254609"/>
                    </a:lnTo>
                    <a:lnTo>
                      <a:pt x="40321" y="253840"/>
                    </a:lnTo>
                    <a:close/>
                    <a:moveTo>
                      <a:pt x="71053" y="248808"/>
                    </a:moveTo>
                    <a:lnTo>
                      <a:pt x="73360" y="248808"/>
                    </a:lnTo>
                    <a:lnTo>
                      <a:pt x="75448" y="249027"/>
                    </a:lnTo>
                    <a:lnTo>
                      <a:pt x="77096" y="249464"/>
                    </a:lnTo>
                    <a:lnTo>
                      <a:pt x="78414" y="250339"/>
                    </a:lnTo>
                    <a:lnTo>
                      <a:pt x="78744" y="282165"/>
                    </a:lnTo>
                    <a:lnTo>
                      <a:pt x="54683" y="257558"/>
                    </a:lnTo>
                    <a:lnTo>
                      <a:pt x="55013" y="256245"/>
                    </a:lnTo>
                    <a:lnTo>
                      <a:pt x="55892" y="254823"/>
                    </a:lnTo>
                    <a:lnTo>
                      <a:pt x="57320" y="253620"/>
                    </a:lnTo>
                    <a:lnTo>
                      <a:pt x="59188" y="252417"/>
                    </a:lnTo>
                    <a:lnTo>
                      <a:pt x="61385" y="251542"/>
                    </a:lnTo>
                    <a:lnTo>
                      <a:pt x="63692" y="250558"/>
                    </a:lnTo>
                    <a:lnTo>
                      <a:pt x="66109" y="249792"/>
                    </a:lnTo>
                    <a:lnTo>
                      <a:pt x="68636" y="249246"/>
                    </a:lnTo>
                    <a:close/>
                    <a:moveTo>
                      <a:pt x="253194" y="228028"/>
                    </a:moveTo>
                    <a:lnTo>
                      <a:pt x="256255" y="228686"/>
                    </a:lnTo>
                    <a:lnTo>
                      <a:pt x="259097" y="230001"/>
                    </a:lnTo>
                    <a:lnTo>
                      <a:pt x="261611" y="231755"/>
                    </a:lnTo>
                    <a:lnTo>
                      <a:pt x="263797" y="234167"/>
                    </a:lnTo>
                    <a:lnTo>
                      <a:pt x="265873" y="237127"/>
                    </a:lnTo>
                    <a:lnTo>
                      <a:pt x="267622" y="240306"/>
                    </a:lnTo>
                    <a:lnTo>
                      <a:pt x="269043" y="243923"/>
                    </a:lnTo>
                    <a:lnTo>
                      <a:pt x="270245" y="247979"/>
                    </a:lnTo>
                    <a:lnTo>
                      <a:pt x="271120" y="252254"/>
                    </a:lnTo>
                    <a:lnTo>
                      <a:pt x="271666" y="256749"/>
                    </a:lnTo>
                    <a:lnTo>
                      <a:pt x="272213" y="261462"/>
                    </a:lnTo>
                    <a:lnTo>
                      <a:pt x="272322" y="266285"/>
                    </a:lnTo>
                    <a:lnTo>
                      <a:pt x="272213" y="271218"/>
                    </a:lnTo>
                    <a:lnTo>
                      <a:pt x="271666" y="276261"/>
                    </a:lnTo>
                    <a:lnTo>
                      <a:pt x="271120" y="281194"/>
                    </a:lnTo>
                    <a:lnTo>
                      <a:pt x="270245" y="286127"/>
                    </a:lnTo>
                    <a:lnTo>
                      <a:pt x="269152" y="290950"/>
                    </a:lnTo>
                    <a:lnTo>
                      <a:pt x="267731" y="295664"/>
                    </a:lnTo>
                    <a:lnTo>
                      <a:pt x="266092" y="300268"/>
                    </a:lnTo>
                    <a:lnTo>
                      <a:pt x="264343" y="304543"/>
                    </a:lnTo>
                    <a:lnTo>
                      <a:pt x="262157" y="308489"/>
                    </a:lnTo>
                    <a:lnTo>
                      <a:pt x="259862" y="312216"/>
                    </a:lnTo>
                    <a:lnTo>
                      <a:pt x="257348" y="315505"/>
                    </a:lnTo>
                    <a:lnTo>
                      <a:pt x="254506" y="318355"/>
                    </a:lnTo>
                    <a:lnTo>
                      <a:pt x="251446" y="320767"/>
                    </a:lnTo>
                    <a:lnTo>
                      <a:pt x="248385" y="322630"/>
                    </a:lnTo>
                    <a:lnTo>
                      <a:pt x="90227" y="306078"/>
                    </a:lnTo>
                    <a:close/>
                    <a:moveTo>
                      <a:pt x="217076" y="97336"/>
                    </a:moveTo>
                    <a:lnTo>
                      <a:pt x="221118" y="97336"/>
                    </a:lnTo>
                    <a:lnTo>
                      <a:pt x="225487" y="97882"/>
                    </a:lnTo>
                    <a:lnTo>
                      <a:pt x="229966" y="98755"/>
                    </a:lnTo>
                    <a:lnTo>
                      <a:pt x="234554" y="100282"/>
                    </a:lnTo>
                    <a:lnTo>
                      <a:pt x="239142" y="102028"/>
                    </a:lnTo>
                    <a:lnTo>
                      <a:pt x="243949" y="104211"/>
                    </a:lnTo>
                    <a:lnTo>
                      <a:pt x="248537" y="106720"/>
                    </a:lnTo>
                    <a:lnTo>
                      <a:pt x="253234" y="109557"/>
                    </a:lnTo>
                    <a:lnTo>
                      <a:pt x="257713" y="112831"/>
                    </a:lnTo>
                    <a:lnTo>
                      <a:pt x="262191" y="116214"/>
                    </a:lnTo>
                    <a:lnTo>
                      <a:pt x="266561" y="119924"/>
                    </a:lnTo>
                    <a:lnTo>
                      <a:pt x="270712" y="123743"/>
                    </a:lnTo>
                    <a:lnTo>
                      <a:pt x="274754" y="127890"/>
                    </a:lnTo>
                    <a:lnTo>
                      <a:pt x="278468" y="131927"/>
                    </a:lnTo>
                    <a:lnTo>
                      <a:pt x="281963" y="136292"/>
                    </a:lnTo>
                    <a:lnTo>
                      <a:pt x="285131" y="140656"/>
                    </a:lnTo>
                    <a:lnTo>
                      <a:pt x="288081" y="145130"/>
                    </a:lnTo>
                    <a:lnTo>
                      <a:pt x="290593" y="149604"/>
                    </a:lnTo>
                    <a:lnTo>
                      <a:pt x="292778" y="153969"/>
                    </a:lnTo>
                    <a:lnTo>
                      <a:pt x="294417" y="158443"/>
                    </a:lnTo>
                    <a:lnTo>
                      <a:pt x="295837" y="162808"/>
                    </a:lnTo>
                    <a:lnTo>
                      <a:pt x="296492" y="167063"/>
                    </a:lnTo>
                    <a:lnTo>
                      <a:pt x="296929" y="171210"/>
                    </a:lnTo>
                    <a:lnTo>
                      <a:pt x="296601" y="175247"/>
                    </a:lnTo>
                    <a:lnTo>
                      <a:pt x="295837" y="179066"/>
                    </a:lnTo>
                    <a:lnTo>
                      <a:pt x="294307" y="182667"/>
                    </a:lnTo>
                    <a:lnTo>
                      <a:pt x="110460" y="290368"/>
                    </a:lnTo>
                    <a:lnTo>
                      <a:pt x="205715" y="100610"/>
                    </a:lnTo>
                    <a:lnTo>
                      <a:pt x="209211" y="98973"/>
                    </a:lnTo>
                    <a:lnTo>
                      <a:pt x="212925" y="97882"/>
                    </a:lnTo>
                    <a:close/>
                    <a:moveTo>
                      <a:pt x="112315" y="0"/>
                    </a:moveTo>
                    <a:lnTo>
                      <a:pt x="119542" y="0"/>
                    </a:lnTo>
                    <a:lnTo>
                      <a:pt x="126879" y="219"/>
                    </a:lnTo>
                    <a:lnTo>
                      <a:pt x="133996" y="547"/>
                    </a:lnTo>
                    <a:lnTo>
                      <a:pt x="141114" y="1314"/>
                    </a:lnTo>
                    <a:lnTo>
                      <a:pt x="148013" y="2189"/>
                    </a:lnTo>
                    <a:lnTo>
                      <a:pt x="154802" y="3284"/>
                    </a:lnTo>
                    <a:lnTo>
                      <a:pt x="161262" y="4597"/>
                    </a:lnTo>
                    <a:lnTo>
                      <a:pt x="167613" y="6349"/>
                    </a:lnTo>
                    <a:lnTo>
                      <a:pt x="173417" y="8100"/>
                    </a:lnTo>
                    <a:lnTo>
                      <a:pt x="179002" y="10180"/>
                    </a:lnTo>
                    <a:lnTo>
                      <a:pt x="184148" y="12478"/>
                    </a:lnTo>
                    <a:lnTo>
                      <a:pt x="188747" y="14886"/>
                    </a:lnTo>
                    <a:lnTo>
                      <a:pt x="193018" y="17623"/>
                    </a:lnTo>
                    <a:lnTo>
                      <a:pt x="196631" y="20578"/>
                    </a:lnTo>
                    <a:lnTo>
                      <a:pt x="199697" y="23752"/>
                    </a:lnTo>
                    <a:lnTo>
                      <a:pt x="202106" y="27146"/>
                    </a:lnTo>
                    <a:lnTo>
                      <a:pt x="203968" y="30758"/>
                    </a:lnTo>
                    <a:lnTo>
                      <a:pt x="116148" y="262479"/>
                    </a:lnTo>
                    <a:lnTo>
                      <a:pt x="27889" y="30758"/>
                    </a:lnTo>
                    <a:lnTo>
                      <a:pt x="29532" y="27146"/>
                    </a:lnTo>
                    <a:lnTo>
                      <a:pt x="31941" y="23752"/>
                    </a:lnTo>
                    <a:lnTo>
                      <a:pt x="35116" y="20578"/>
                    </a:lnTo>
                    <a:lnTo>
                      <a:pt x="38839" y="17623"/>
                    </a:lnTo>
                    <a:lnTo>
                      <a:pt x="42891" y="14886"/>
                    </a:lnTo>
                    <a:lnTo>
                      <a:pt x="47599" y="12478"/>
                    </a:lnTo>
                    <a:lnTo>
                      <a:pt x="52746" y="10180"/>
                    </a:lnTo>
                    <a:lnTo>
                      <a:pt x="58331" y="8100"/>
                    </a:lnTo>
                    <a:lnTo>
                      <a:pt x="64244" y="6349"/>
                    </a:lnTo>
                    <a:lnTo>
                      <a:pt x="70485" y="4597"/>
                    </a:lnTo>
                    <a:lnTo>
                      <a:pt x="76946" y="3284"/>
                    </a:lnTo>
                    <a:lnTo>
                      <a:pt x="83735" y="2189"/>
                    </a:lnTo>
                    <a:lnTo>
                      <a:pt x="90743" y="1314"/>
                    </a:lnTo>
                    <a:lnTo>
                      <a:pt x="97751" y="547"/>
                    </a:lnTo>
                    <a:lnTo>
                      <a:pt x="104978" y="219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15" name="íśḷiḍe">
              <a:extLst>
                <a:ext uri="{FF2B5EF4-FFF2-40B4-BE49-F238E27FC236}">
                  <a16:creationId xmlns="" xmlns:a16="http://schemas.microsoft.com/office/drawing/2014/main" id="{21398E6D-9211-4C58-8DB1-5AD90BF3B938}"/>
                </a:ext>
              </a:extLst>
            </p:cNvPr>
            <p:cNvGrpSpPr/>
            <p:nvPr/>
          </p:nvGrpSpPr>
          <p:grpSpPr>
            <a:xfrm>
              <a:off x="1520046" y="4469880"/>
              <a:ext cx="691901" cy="691909"/>
              <a:chOff x="1451248" y="4650143"/>
              <a:chExt cx="691901" cy="691909"/>
            </a:xfrm>
          </p:grpSpPr>
          <p:sp>
            <p:nvSpPr>
              <p:cNvPr id="42" name="i$lïḑé">
                <a:extLst>
                  <a:ext uri="{FF2B5EF4-FFF2-40B4-BE49-F238E27FC236}">
                    <a16:creationId xmlns="" xmlns:a16="http://schemas.microsoft.com/office/drawing/2014/main" id="{B5C8D7F7-2837-4012-BDDD-751284D4C753}"/>
                  </a:ext>
                </a:extLst>
              </p:cNvPr>
              <p:cNvSpPr/>
              <p:nvPr/>
            </p:nvSpPr>
            <p:spPr>
              <a:xfrm>
                <a:off x="1451248" y="4650143"/>
                <a:ext cx="691901" cy="691909"/>
              </a:xfrm>
              <a:prstGeom prst="ellipse">
                <a:avLst/>
              </a:prstGeom>
              <a:pattFill prst="dkUp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3" name="íṡḷîḋe">
                <a:extLst>
                  <a:ext uri="{FF2B5EF4-FFF2-40B4-BE49-F238E27FC236}">
                    <a16:creationId xmlns="" xmlns:a16="http://schemas.microsoft.com/office/drawing/2014/main" id="{33E1E18F-6C3D-4FCB-867B-5AB730626111}"/>
                  </a:ext>
                </a:extLst>
              </p:cNvPr>
              <p:cNvSpPr/>
              <p:nvPr/>
            </p:nvSpPr>
            <p:spPr>
              <a:xfrm>
                <a:off x="1544416" y="4740092"/>
                <a:ext cx="505564" cy="50557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16" name="îśḻîďê">
              <a:extLst>
                <a:ext uri="{FF2B5EF4-FFF2-40B4-BE49-F238E27FC236}">
                  <a16:creationId xmlns="" xmlns:a16="http://schemas.microsoft.com/office/drawing/2014/main" id="{40E23A4A-0863-4149-AF50-FADA89D6760E}"/>
                </a:ext>
              </a:extLst>
            </p:cNvPr>
            <p:cNvSpPr/>
            <p:nvPr/>
          </p:nvSpPr>
          <p:spPr>
            <a:xfrm rot="5400000">
              <a:off x="3045590" y="2923894"/>
              <a:ext cx="268529" cy="2627711"/>
            </a:xfrm>
            <a:prstGeom prst="leftBracket">
              <a:avLst>
                <a:gd name="adj" fmla="val 102804"/>
              </a:avLst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ísľíḓê">
              <a:extLst>
                <a:ext uri="{FF2B5EF4-FFF2-40B4-BE49-F238E27FC236}">
                  <a16:creationId xmlns="" xmlns:a16="http://schemas.microsoft.com/office/drawing/2014/main" id="{540C0250-AC8C-4671-9734-D7F67C189EB9}"/>
                </a:ext>
              </a:extLst>
            </p:cNvPr>
            <p:cNvSpPr/>
            <p:nvPr/>
          </p:nvSpPr>
          <p:spPr>
            <a:xfrm rot="5400000">
              <a:off x="8889507" y="2925054"/>
              <a:ext cx="268529" cy="2627711"/>
            </a:xfrm>
            <a:prstGeom prst="leftBracket">
              <a:avLst>
                <a:gd name="adj" fmla="val 102804"/>
              </a:avLst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F1AA7E5F-C3E8-4164-94B2-8F085CB86B29}"/>
                </a:ext>
              </a:extLst>
            </p:cNvPr>
            <p:cNvCxnSpPr/>
            <p:nvPr/>
          </p:nvCxnSpPr>
          <p:spPr>
            <a:xfrm flipH="1">
              <a:off x="9023775" y="3978684"/>
              <a:ext cx="1" cy="400029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037E3C67-E7F2-49E2-956A-3B8BC18BAFE0}"/>
                </a:ext>
              </a:extLst>
            </p:cNvPr>
            <p:cNvCxnSpPr/>
            <p:nvPr/>
          </p:nvCxnSpPr>
          <p:spPr>
            <a:xfrm flipH="1">
              <a:off x="3179855" y="3977524"/>
              <a:ext cx="3" cy="145704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B585C64A-71AF-479E-9C6D-CD7B1357A7EF}"/>
                </a:ext>
              </a:extLst>
            </p:cNvPr>
            <p:cNvCxnSpPr/>
            <p:nvPr/>
          </p:nvCxnSpPr>
          <p:spPr>
            <a:xfrm flipH="1">
              <a:off x="6124108" y="3971984"/>
              <a:ext cx="1" cy="400029"/>
            </a:xfrm>
            <a:prstGeom prst="line">
              <a:avLst/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í$1ïḋè">
              <a:extLst>
                <a:ext uri="{FF2B5EF4-FFF2-40B4-BE49-F238E27FC236}">
                  <a16:creationId xmlns="" xmlns:a16="http://schemas.microsoft.com/office/drawing/2014/main" id="{CCF36848-CC75-485F-ACC4-70A2EE799B0F}"/>
                </a:ext>
              </a:extLst>
            </p:cNvPr>
            <p:cNvGrpSpPr/>
            <p:nvPr/>
          </p:nvGrpSpPr>
          <p:grpSpPr>
            <a:xfrm>
              <a:off x="4147758" y="4469880"/>
              <a:ext cx="691901" cy="691909"/>
              <a:chOff x="4078960" y="4639401"/>
              <a:chExt cx="691901" cy="691909"/>
            </a:xfrm>
          </p:grpSpPr>
          <p:sp>
            <p:nvSpPr>
              <p:cNvPr id="40" name="îṩlïḓé">
                <a:extLst>
                  <a:ext uri="{FF2B5EF4-FFF2-40B4-BE49-F238E27FC236}">
                    <a16:creationId xmlns="" xmlns:a16="http://schemas.microsoft.com/office/drawing/2014/main" id="{BC608ED8-2533-48E7-B839-5D8A1250C24A}"/>
                  </a:ext>
                </a:extLst>
              </p:cNvPr>
              <p:cNvSpPr/>
              <p:nvPr/>
            </p:nvSpPr>
            <p:spPr>
              <a:xfrm>
                <a:off x="4078960" y="4639401"/>
                <a:ext cx="691901" cy="691909"/>
              </a:xfrm>
              <a:prstGeom prst="ellipse">
                <a:avLst/>
              </a:prstGeom>
              <a:pattFill prst="dkUp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41" name="iṩľiďè">
                <a:extLst>
                  <a:ext uri="{FF2B5EF4-FFF2-40B4-BE49-F238E27FC236}">
                    <a16:creationId xmlns="" xmlns:a16="http://schemas.microsoft.com/office/drawing/2014/main" id="{D0747F15-20C6-4AE6-B055-8D428973BE3D}"/>
                  </a:ext>
                </a:extLst>
              </p:cNvPr>
              <p:cNvSpPr/>
              <p:nvPr/>
            </p:nvSpPr>
            <p:spPr>
              <a:xfrm>
                <a:off x="4172128" y="4729350"/>
                <a:ext cx="505564" cy="50557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2" name="îṡḻíḑè">
              <a:extLst>
                <a:ext uri="{FF2B5EF4-FFF2-40B4-BE49-F238E27FC236}">
                  <a16:creationId xmlns="" xmlns:a16="http://schemas.microsoft.com/office/drawing/2014/main" id="{AC7BE68A-DCAF-4E4C-B60C-F25CD3E12EDF}"/>
                </a:ext>
              </a:extLst>
            </p:cNvPr>
            <p:cNvGrpSpPr/>
            <p:nvPr/>
          </p:nvGrpSpPr>
          <p:grpSpPr>
            <a:xfrm>
              <a:off x="5778156" y="4469880"/>
              <a:ext cx="691901" cy="691909"/>
              <a:chOff x="5709358" y="4650143"/>
              <a:chExt cx="691901" cy="691909"/>
            </a:xfrm>
          </p:grpSpPr>
          <p:sp>
            <p:nvSpPr>
              <p:cNvPr id="38" name="îṣḷíḑé">
                <a:extLst>
                  <a:ext uri="{FF2B5EF4-FFF2-40B4-BE49-F238E27FC236}">
                    <a16:creationId xmlns="" xmlns:a16="http://schemas.microsoft.com/office/drawing/2014/main" id="{17CBFF20-D5EC-4FFF-A924-328808D19D56}"/>
                  </a:ext>
                </a:extLst>
              </p:cNvPr>
              <p:cNvSpPr/>
              <p:nvPr/>
            </p:nvSpPr>
            <p:spPr>
              <a:xfrm>
                <a:off x="5709358" y="4650143"/>
                <a:ext cx="691901" cy="691909"/>
              </a:xfrm>
              <a:prstGeom prst="ellipse">
                <a:avLst/>
              </a:prstGeom>
              <a:pattFill prst="dkUp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9" name="iśḻiḍê">
                <a:extLst>
                  <a:ext uri="{FF2B5EF4-FFF2-40B4-BE49-F238E27FC236}">
                    <a16:creationId xmlns="" xmlns:a16="http://schemas.microsoft.com/office/drawing/2014/main" id="{7EC5E947-80F9-4D33-90B4-694151D658A0}"/>
                  </a:ext>
                </a:extLst>
              </p:cNvPr>
              <p:cNvSpPr/>
              <p:nvPr/>
            </p:nvSpPr>
            <p:spPr>
              <a:xfrm>
                <a:off x="5802526" y="4740092"/>
                <a:ext cx="505564" cy="505570"/>
              </a:xfrm>
              <a:prstGeom prst="ellipse">
                <a:avLst/>
              </a:prstGeom>
              <a:solidFill>
                <a:schemeClr val="accent1"/>
              </a:solidFill>
              <a:ln w="5715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3" name="ïs1iḋè">
              <a:extLst>
                <a:ext uri="{FF2B5EF4-FFF2-40B4-BE49-F238E27FC236}">
                  <a16:creationId xmlns="" xmlns:a16="http://schemas.microsoft.com/office/drawing/2014/main" id="{D11CEDE2-BCBC-468C-A910-6A0F1BD8AD2F}"/>
                </a:ext>
              </a:extLst>
            </p:cNvPr>
            <p:cNvGrpSpPr/>
            <p:nvPr/>
          </p:nvGrpSpPr>
          <p:grpSpPr>
            <a:xfrm>
              <a:off x="7352344" y="4469880"/>
              <a:ext cx="691901" cy="691909"/>
              <a:chOff x="7283546" y="4639401"/>
              <a:chExt cx="691901" cy="691909"/>
            </a:xfrm>
          </p:grpSpPr>
          <p:sp>
            <p:nvSpPr>
              <p:cNvPr id="36" name="ïṧlídê">
                <a:extLst>
                  <a:ext uri="{FF2B5EF4-FFF2-40B4-BE49-F238E27FC236}">
                    <a16:creationId xmlns="" xmlns:a16="http://schemas.microsoft.com/office/drawing/2014/main" id="{AAD3F04A-1DEC-48A7-BF5E-EFB785F280B3}"/>
                  </a:ext>
                </a:extLst>
              </p:cNvPr>
              <p:cNvSpPr/>
              <p:nvPr/>
            </p:nvSpPr>
            <p:spPr>
              <a:xfrm>
                <a:off x="7283546" y="4639401"/>
                <a:ext cx="691901" cy="691909"/>
              </a:xfrm>
              <a:prstGeom prst="ellipse">
                <a:avLst/>
              </a:prstGeom>
              <a:pattFill prst="dkUp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7" name="íšľíde">
                <a:extLst>
                  <a:ext uri="{FF2B5EF4-FFF2-40B4-BE49-F238E27FC236}">
                    <a16:creationId xmlns="" xmlns:a16="http://schemas.microsoft.com/office/drawing/2014/main" id="{1185B738-0963-43C4-A65F-96AFDCE33704}"/>
                  </a:ext>
                </a:extLst>
              </p:cNvPr>
              <p:cNvSpPr/>
              <p:nvPr/>
            </p:nvSpPr>
            <p:spPr>
              <a:xfrm>
                <a:off x="7376714" y="4729350"/>
                <a:ext cx="505564" cy="50557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4" name="îṧḷiḋè">
              <a:extLst>
                <a:ext uri="{FF2B5EF4-FFF2-40B4-BE49-F238E27FC236}">
                  <a16:creationId xmlns="" xmlns:a16="http://schemas.microsoft.com/office/drawing/2014/main" id="{03358F2A-1FA0-43A1-9EBB-601C7A3C9C79}"/>
                </a:ext>
              </a:extLst>
            </p:cNvPr>
            <p:cNvGrpSpPr/>
            <p:nvPr/>
          </p:nvGrpSpPr>
          <p:grpSpPr>
            <a:xfrm>
              <a:off x="8677821" y="4469880"/>
              <a:ext cx="691901" cy="691909"/>
              <a:chOff x="8609023" y="4636179"/>
              <a:chExt cx="691901" cy="691909"/>
            </a:xfrm>
          </p:grpSpPr>
          <p:sp>
            <p:nvSpPr>
              <p:cNvPr id="34" name="íṥļiḍê">
                <a:extLst>
                  <a:ext uri="{FF2B5EF4-FFF2-40B4-BE49-F238E27FC236}">
                    <a16:creationId xmlns="" xmlns:a16="http://schemas.microsoft.com/office/drawing/2014/main" id="{3C739B62-7497-4BB4-A9E0-1DC29D98BF58}"/>
                  </a:ext>
                </a:extLst>
              </p:cNvPr>
              <p:cNvSpPr/>
              <p:nvPr/>
            </p:nvSpPr>
            <p:spPr>
              <a:xfrm>
                <a:off x="8609023" y="4636179"/>
                <a:ext cx="691901" cy="691909"/>
              </a:xfrm>
              <a:prstGeom prst="ellipse">
                <a:avLst/>
              </a:prstGeom>
              <a:pattFill prst="dkUp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5" name="ïṥľídè">
                <a:extLst>
                  <a:ext uri="{FF2B5EF4-FFF2-40B4-BE49-F238E27FC236}">
                    <a16:creationId xmlns="" xmlns:a16="http://schemas.microsoft.com/office/drawing/2014/main" id="{89142E5E-4A2A-4C94-AEBA-28CCB090B5E8}"/>
                  </a:ext>
                </a:extLst>
              </p:cNvPr>
              <p:cNvSpPr/>
              <p:nvPr/>
            </p:nvSpPr>
            <p:spPr>
              <a:xfrm>
                <a:off x="8702191" y="4726128"/>
                <a:ext cx="505564" cy="50557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25" name="îş1îḍé">
              <a:extLst>
                <a:ext uri="{FF2B5EF4-FFF2-40B4-BE49-F238E27FC236}">
                  <a16:creationId xmlns="" xmlns:a16="http://schemas.microsoft.com/office/drawing/2014/main" id="{AB1C8ECA-4C28-4093-BB51-B2CD32BBC0B2}"/>
                </a:ext>
              </a:extLst>
            </p:cNvPr>
            <p:cNvGrpSpPr/>
            <p:nvPr/>
          </p:nvGrpSpPr>
          <p:grpSpPr>
            <a:xfrm>
              <a:off x="9980054" y="4469880"/>
              <a:ext cx="691901" cy="691909"/>
              <a:chOff x="9911256" y="4636179"/>
              <a:chExt cx="691901" cy="691909"/>
            </a:xfrm>
          </p:grpSpPr>
          <p:sp>
            <p:nvSpPr>
              <p:cNvPr id="32" name="išļïḋè">
                <a:extLst>
                  <a:ext uri="{FF2B5EF4-FFF2-40B4-BE49-F238E27FC236}">
                    <a16:creationId xmlns="" xmlns:a16="http://schemas.microsoft.com/office/drawing/2014/main" id="{8BAD5894-BA25-4115-814B-51DD10C71AF0}"/>
                  </a:ext>
                </a:extLst>
              </p:cNvPr>
              <p:cNvSpPr/>
              <p:nvPr/>
            </p:nvSpPr>
            <p:spPr>
              <a:xfrm>
                <a:off x="9911256" y="4636179"/>
                <a:ext cx="691901" cy="691909"/>
              </a:xfrm>
              <a:prstGeom prst="ellipse">
                <a:avLst/>
              </a:prstGeom>
              <a:pattFill prst="dkUp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33" name="ïṩ1ídê">
                <a:extLst>
                  <a:ext uri="{FF2B5EF4-FFF2-40B4-BE49-F238E27FC236}">
                    <a16:creationId xmlns="" xmlns:a16="http://schemas.microsoft.com/office/drawing/2014/main" id="{EC2AE16F-5171-45DD-903B-FD7DC96EE8A1}"/>
                  </a:ext>
                </a:extLst>
              </p:cNvPr>
              <p:cNvSpPr/>
              <p:nvPr/>
            </p:nvSpPr>
            <p:spPr>
              <a:xfrm>
                <a:off x="10004424" y="4726128"/>
                <a:ext cx="505564" cy="50557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26" name="íşľîḓe">
              <a:extLst>
                <a:ext uri="{FF2B5EF4-FFF2-40B4-BE49-F238E27FC236}">
                  <a16:creationId xmlns="" xmlns:a16="http://schemas.microsoft.com/office/drawing/2014/main" id="{556D4CB3-AD4D-4A97-AA79-1C02E9A11943}"/>
                </a:ext>
              </a:extLst>
            </p:cNvPr>
            <p:cNvSpPr/>
            <p:nvPr/>
          </p:nvSpPr>
          <p:spPr>
            <a:xfrm>
              <a:off x="3886716" y="5336356"/>
              <a:ext cx="1213984" cy="6270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27" name="iṡľíḋe">
              <a:extLst>
                <a:ext uri="{FF2B5EF4-FFF2-40B4-BE49-F238E27FC236}">
                  <a16:creationId xmlns="" xmlns:a16="http://schemas.microsoft.com/office/drawing/2014/main" id="{5F28A255-6491-4925-81E6-0F450BB43927}"/>
                </a:ext>
              </a:extLst>
            </p:cNvPr>
            <p:cNvSpPr/>
            <p:nvPr/>
          </p:nvSpPr>
          <p:spPr>
            <a:xfrm>
              <a:off x="5517114" y="5336356"/>
              <a:ext cx="1213984" cy="6270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28" name="ïšḻiḍê">
              <a:extLst>
                <a:ext uri="{FF2B5EF4-FFF2-40B4-BE49-F238E27FC236}">
                  <a16:creationId xmlns="" xmlns:a16="http://schemas.microsoft.com/office/drawing/2014/main" id="{55C6F8E4-6509-43BD-9EBC-E8FAC69F614E}"/>
                </a:ext>
              </a:extLst>
            </p:cNvPr>
            <p:cNvSpPr/>
            <p:nvPr/>
          </p:nvSpPr>
          <p:spPr>
            <a:xfrm>
              <a:off x="7091302" y="5336356"/>
              <a:ext cx="1213984" cy="6270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29" name="îṡḷïde">
              <a:extLst>
                <a:ext uri="{FF2B5EF4-FFF2-40B4-BE49-F238E27FC236}">
                  <a16:creationId xmlns="" xmlns:a16="http://schemas.microsoft.com/office/drawing/2014/main" id="{55C25A4F-629C-401F-9789-925457CC25F2}"/>
                </a:ext>
              </a:extLst>
            </p:cNvPr>
            <p:cNvSpPr/>
            <p:nvPr/>
          </p:nvSpPr>
          <p:spPr>
            <a:xfrm>
              <a:off x="1259004" y="5336356"/>
              <a:ext cx="1213984" cy="6270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30" name="iṣļïḋé">
              <a:extLst>
                <a:ext uri="{FF2B5EF4-FFF2-40B4-BE49-F238E27FC236}">
                  <a16:creationId xmlns="" xmlns:a16="http://schemas.microsoft.com/office/drawing/2014/main" id="{D297C3AD-28BE-439F-8683-BFD30047CF46}"/>
                </a:ext>
              </a:extLst>
            </p:cNvPr>
            <p:cNvSpPr/>
            <p:nvPr/>
          </p:nvSpPr>
          <p:spPr>
            <a:xfrm>
              <a:off x="9719012" y="5336355"/>
              <a:ext cx="1213984" cy="6270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31" name="išľîďé">
              <a:extLst>
                <a:ext uri="{FF2B5EF4-FFF2-40B4-BE49-F238E27FC236}">
                  <a16:creationId xmlns="" xmlns:a16="http://schemas.microsoft.com/office/drawing/2014/main" id="{D879D1DC-1C8F-4C40-9956-A90715610E22}"/>
                </a:ext>
              </a:extLst>
            </p:cNvPr>
            <p:cNvSpPr/>
            <p:nvPr/>
          </p:nvSpPr>
          <p:spPr>
            <a:xfrm>
              <a:off x="8416779" y="5336356"/>
              <a:ext cx="1213984" cy="6270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tx1"/>
                  </a:solidFill>
                </a:rPr>
                <a:t>Text here</a:t>
              </a:r>
              <a:endParaRPr lang="zh-CN" altLang="en-US" b="1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717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F7091A2-BEDB-401F-A834-B7239FAFF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351EBAF-3B19-43F4-91E9-61E8CB402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3B65C2E2-2501-443E-8E9E-07B319265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f8f863c5-55a8-4cfb-ab56-a9ec3ce0af6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71F4012-7307-41DD-8A5E-997F4AD8274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4561" y="1600201"/>
            <a:ext cx="10835927" cy="4287297"/>
            <a:chOff x="684561" y="1600201"/>
            <a:chExt cx="10835927" cy="4287297"/>
          </a:xfrm>
        </p:grpSpPr>
        <p:sp>
          <p:nvSpPr>
            <p:cNvPr id="6" name="ïṩḻîḍe">
              <a:extLst>
                <a:ext uri="{FF2B5EF4-FFF2-40B4-BE49-F238E27FC236}">
                  <a16:creationId xmlns="" xmlns:a16="http://schemas.microsoft.com/office/drawing/2014/main" id="{EBA6C5E9-CFE7-4720-B3A1-DC3423F7AE5C}"/>
                </a:ext>
              </a:extLst>
            </p:cNvPr>
            <p:cNvSpPr/>
            <p:nvPr/>
          </p:nvSpPr>
          <p:spPr>
            <a:xfrm>
              <a:off x="1677533" y="1621467"/>
              <a:ext cx="3922692" cy="1828800"/>
            </a:xfrm>
            <a:prstGeom prst="rect">
              <a:avLst/>
            </a:prstGeom>
            <a:blipFill>
              <a:blip r:embed="rId3"/>
              <a:stretch>
                <a:fillRect t="-21620" b="-21321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Slíďe">
              <a:extLst>
                <a:ext uri="{FF2B5EF4-FFF2-40B4-BE49-F238E27FC236}">
                  <a16:creationId xmlns="" xmlns:a16="http://schemas.microsoft.com/office/drawing/2014/main" id="{7E8BB4D6-B351-4BAD-89A2-CD7E03C16E0D}"/>
                </a:ext>
              </a:extLst>
            </p:cNvPr>
            <p:cNvSpPr/>
            <p:nvPr/>
          </p:nvSpPr>
          <p:spPr>
            <a:xfrm>
              <a:off x="1676849" y="4058696"/>
              <a:ext cx="3923376" cy="1828800"/>
            </a:xfrm>
            <a:prstGeom prst="rect">
              <a:avLst/>
            </a:prstGeom>
            <a:blipFill>
              <a:blip r:embed="rId4"/>
              <a:stretch>
                <a:fillRect t="-21632" b="-2133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Sḷiḓè">
              <a:extLst>
                <a:ext uri="{FF2B5EF4-FFF2-40B4-BE49-F238E27FC236}">
                  <a16:creationId xmlns="" xmlns:a16="http://schemas.microsoft.com/office/drawing/2014/main" id="{69EE7451-0A5D-4C57-8791-0787FF568AE9}"/>
                </a:ext>
              </a:extLst>
            </p:cNvPr>
            <p:cNvSpPr/>
            <p:nvPr/>
          </p:nvSpPr>
          <p:spPr>
            <a:xfrm>
              <a:off x="7591342" y="1621467"/>
              <a:ext cx="3929146" cy="1828800"/>
            </a:xfrm>
            <a:prstGeom prst="rect">
              <a:avLst/>
            </a:prstGeom>
            <a:blipFill>
              <a:blip r:embed="rId5"/>
              <a:stretch>
                <a:fillRect t="-21738" b="-2143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9" name="íṥḷiḋé">
              <a:extLst>
                <a:ext uri="{FF2B5EF4-FFF2-40B4-BE49-F238E27FC236}">
                  <a16:creationId xmlns="" xmlns:a16="http://schemas.microsoft.com/office/drawing/2014/main" id="{D63742DE-27B2-4EE8-872E-3CB78DD60E25}"/>
                </a:ext>
              </a:extLst>
            </p:cNvPr>
            <p:cNvSpPr/>
            <p:nvPr/>
          </p:nvSpPr>
          <p:spPr>
            <a:xfrm>
              <a:off x="7591342" y="4058696"/>
              <a:ext cx="3929146" cy="1828800"/>
            </a:xfrm>
            <a:prstGeom prst="rect">
              <a:avLst/>
            </a:prstGeom>
            <a:blipFill>
              <a:blip r:embed="rId6"/>
              <a:stretch>
                <a:fillRect t="-21738" b="-21438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10" name="îś1îḓê">
              <a:extLst>
                <a:ext uri="{FF2B5EF4-FFF2-40B4-BE49-F238E27FC236}">
                  <a16:creationId xmlns="" xmlns:a16="http://schemas.microsoft.com/office/drawing/2014/main" id="{6E0DBABE-F0FD-42CC-BD61-60C9B880480E}"/>
                </a:ext>
              </a:extLst>
            </p:cNvPr>
            <p:cNvGrpSpPr/>
            <p:nvPr/>
          </p:nvGrpSpPr>
          <p:grpSpPr>
            <a:xfrm>
              <a:off x="684561" y="1621466"/>
              <a:ext cx="802760" cy="398721"/>
              <a:chOff x="954667" y="1621466"/>
              <a:chExt cx="802760" cy="398721"/>
            </a:xfrm>
          </p:grpSpPr>
          <p:sp>
            <p:nvSpPr>
              <p:cNvPr id="30" name="íš1íḍè">
                <a:extLst>
                  <a:ext uri="{FF2B5EF4-FFF2-40B4-BE49-F238E27FC236}">
                    <a16:creationId xmlns="" xmlns:a16="http://schemas.microsoft.com/office/drawing/2014/main" id="{1C7C72E9-F64E-4547-8BC1-3199AF9A527A}"/>
                  </a:ext>
                </a:extLst>
              </p:cNvPr>
              <p:cNvSpPr/>
              <p:nvPr/>
            </p:nvSpPr>
            <p:spPr>
              <a:xfrm>
                <a:off x="954667" y="1621466"/>
                <a:ext cx="401380" cy="398721"/>
              </a:xfrm>
              <a:custGeom>
                <a:avLst/>
                <a:gdLst>
                  <a:gd name="connsiteX0" fmla="*/ 77089 w 401380"/>
                  <a:gd name="connsiteY0" fmla="*/ 0 h 398721"/>
                  <a:gd name="connsiteX1" fmla="*/ 199360 w 401380"/>
                  <a:gd name="connsiteY1" fmla="*/ 0 h 398721"/>
                  <a:gd name="connsiteX2" fmla="*/ 321632 w 401380"/>
                  <a:gd name="connsiteY2" fmla="*/ 0 h 398721"/>
                  <a:gd name="connsiteX3" fmla="*/ 401380 w 401380"/>
                  <a:gd name="connsiteY3" fmla="*/ 0 h 398721"/>
                  <a:gd name="connsiteX4" fmla="*/ 401380 w 401380"/>
                  <a:gd name="connsiteY4" fmla="*/ 398721 h 398721"/>
                  <a:gd name="connsiteX5" fmla="*/ 321632 w 401380"/>
                  <a:gd name="connsiteY5" fmla="*/ 398721 h 398721"/>
                  <a:gd name="connsiteX6" fmla="*/ 199360 w 401380"/>
                  <a:gd name="connsiteY6" fmla="*/ 398721 h 398721"/>
                  <a:gd name="connsiteX7" fmla="*/ 77089 w 401380"/>
                  <a:gd name="connsiteY7" fmla="*/ 398721 h 398721"/>
                  <a:gd name="connsiteX8" fmla="*/ 0 w 401380"/>
                  <a:gd name="connsiteY8" fmla="*/ 321632 h 398721"/>
                  <a:gd name="connsiteX9" fmla="*/ 0 w 401380"/>
                  <a:gd name="connsiteY9" fmla="*/ 77089 h 398721"/>
                  <a:gd name="connsiteX10" fmla="*/ 77089 w 401380"/>
                  <a:gd name="connsiteY10" fmla="*/ 0 h 398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380" h="398721">
                    <a:moveTo>
                      <a:pt x="77089" y="0"/>
                    </a:moveTo>
                    <a:lnTo>
                      <a:pt x="199360" y="0"/>
                    </a:lnTo>
                    <a:lnTo>
                      <a:pt x="321632" y="0"/>
                    </a:lnTo>
                    <a:lnTo>
                      <a:pt x="401380" y="0"/>
                    </a:lnTo>
                    <a:lnTo>
                      <a:pt x="401380" y="398721"/>
                    </a:lnTo>
                    <a:lnTo>
                      <a:pt x="321632" y="398721"/>
                    </a:lnTo>
                    <a:lnTo>
                      <a:pt x="199360" y="398721"/>
                    </a:lnTo>
                    <a:lnTo>
                      <a:pt x="77089" y="398721"/>
                    </a:lnTo>
                    <a:cubicBezTo>
                      <a:pt x="34514" y="398721"/>
                      <a:pt x="0" y="364207"/>
                      <a:pt x="0" y="321632"/>
                    </a:cubicBezTo>
                    <a:lnTo>
                      <a:pt x="0" y="77089"/>
                    </a:lnTo>
                    <a:cubicBezTo>
                      <a:pt x="0" y="34514"/>
                      <a:pt x="34514" y="0"/>
                      <a:pt x="77089" y="0"/>
                    </a:cubicBez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$ļïḋê">
                <a:extLst>
                  <a:ext uri="{FF2B5EF4-FFF2-40B4-BE49-F238E27FC236}">
                    <a16:creationId xmlns="" xmlns:a16="http://schemas.microsoft.com/office/drawing/2014/main" id="{03E6E0E4-7E61-4506-AE44-3EF96374EDFF}"/>
                  </a:ext>
                </a:extLst>
              </p:cNvPr>
              <p:cNvSpPr/>
              <p:nvPr/>
            </p:nvSpPr>
            <p:spPr>
              <a:xfrm flipH="1">
                <a:off x="1356047" y="1621466"/>
                <a:ext cx="401380" cy="398721"/>
              </a:xfrm>
              <a:custGeom>
                <a:avLst/>
                <a:gdLst>
                  <a:gd name="connsiteX0" fmla="*/ 77089 w 401380"/>
                  <a:gd name="connsiteY0" fmla="*/ 0 h 398721"/>
                  <a:gd name="connsiteX1" fmla="*/ 199360 w 401380"/>
                  <a:gd name="connsiteY1" fmla="*/ 0 h 398721"/>
                  <a:gd name="connsiteX2" fmla="*/ 321632 w 401380"/>
                  <a:gd name="connsiteY2" fmla="*/ 0 h 398721"/>
                  <a:gd name="connsiteX3" fmla="*/ 401380 w 401380"/>
                  <a:gd name="connsiteY3" fmla="*/ 0 h 398721"/>
                  <a:gd name="connsiteX4" fmla="*/ 401380 w 401380"/>
                  <a:gd name="connsiteY4" fmla="*/ 398721 h 398721"/>
                  <a:gd name="connsiteX5" fmla="*/ 321632 w 401380"/>
                  <a:gd name="connsiteY5" fmla="*/ 398721 h 398721"/>
                  <a:gd name="connsiteX6" fmla="*/ 199360 w 401380"/>
                  <a:gd name="connsiteY6" fmla="*/ 398721 h 398721"/>
                  <a:gd name="connsiteX7" fmla="*/ 77089 w 401380"/>
                  <a:gd name="connsiteY7" fmla="*/ 398721 h 398721"/>
                  <a:gd name="connsiteX8" fmla="*/ 0 w 401380"/>
                  <a:gd name="connsiteY8" fmla="*/ 321632 h 398721"/>
                  <a:gd name="connsiteX9" fmla="*/ 0 w 401380"/>
                  <a:gd name="connsiteY9" fmla="*/ 77089 h 398721"/>
                  <a:gd name="connsiteX10" fmla="*/ 77089 w 401380"/>
                  <a:gd name="connsiteY10" fmla="*/ 0 h 398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380" h="398721">
                    <a:moveTo>
                      <a:pt x="77089" y="0"/>
                    </a:moveTo>
                    <a:lnTo>
                      <a:pt x="199360" y="0"/>
                    </a:lnTo>
                    <a:lnTo>
                      <a:pt x="321632" y="0"/>
                    </a:lnTo>
                    <a:lnTo>
                      <a:pt x="401380" y="0"/>
                    </a:lnTo>
                    <a:lnTo>
                      <a:pt x="401380" y="398721"/>
                    </a:lnTo>
                    <a:lnTo>
                      <a:pt x="321632" y="398721"/>
                    </a:lnTo>
                    <a:lnTo>
                      <a:pt x="199360" y="398721"/>
                    </a:lnTo>
                    <a:lnTo>
                      <a:pt x="77089" y="398721"/>
                    </a:lnTo>
                    <a:cubicBezTo>
                      <a:pt x="34514" y="398721"/>
                      <a:pt x="0" y="364207"/>
                      <a:pt x="0" y="321632"/>
                    </a:cubicBezTo>
                    <a:lnTo>
                      <a:pt x="0" y="77089"/>
                    </a:lnTo>
                    <a:cubicBezTo>
                      <a:pt x="0" y="34514"/>
                      <a:pt x="34514" y="0"/>
                      <a:pt x="77089" y="0"/>
                    </a:cubicBezTo>
                    <a:close/>
                  </a:path>
                </a:pathLst>
              </a:custGeom>
              <a:solidFill>
                <a:schemeClr val="dk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ş1ídê">
                <a:extLst>
                  <a:ext uri="{FF2B5EF4-FFF2-40B4-BE49-F238E27FC236}">
                    <a16:creationId xmlns="" xmlns:a16="http://schemas.microsoft.com/office/drawing/2014/main" id="{6C9BCEA4-9BA6-4584-A5B3-57358C685CC9}"/>
                  </a:ext>
                </a:extLst>
              </p:cNvPr>
              <p:cNvSpPr txBox="1"/>
              <p:nvPr/>
            </p:nvSpPr>
            <p:spPr>
              <a:xfrm>
                <a:off x="984560" y="1636160"/>
                <a:ext cx="370614" cy="36933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9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08</a:t>
                </a:r>
                <a:br>
                  <a:rPr lang="en-US" sz="9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</a:br>
                <a:r>
                  <a:rPr lang="en-US" sz="9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AUG</a:t>
                </a:r>
              </a:p>
            </p:txBody>
          </p:sp>
          <p:sp>
            <p:nvSpPr>
              <p:cNvPr id="33" name="ïṩľîdé">
                <a:extLst>
                  <a:ext uri="{FF2B5EF4-FFF2-40B4-BE49-F238E27FC236}">
                    <a16:creationId xmlns="" xmlns:a16="http://schemas.microsoft.com/office/drawing/2014/main" id="{A2FC885F-82EA-45EE-B61B-41403F70E5D9}"/>
                  </a:ext>
                </a:extLst>
              </p:cNvPr>
              <p:cNvSpPr/>
              <p:nvPr/>
            </p:nvSpPr>
            <p:spPr>
              <a:xfrm>
                <a:off x="1377152" y="1682327"/>
                <a:ext cx="184731" cy="276999"/>
              </a:xfrm>
              <a:prstGeom prst="rect">
                <a:avLst/>
              </a:prstGeom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îŝľïḋé">
              <a:extLst>
                <a:ext uri="{FF2B5EF4-FFF2-40B4-BE49-F238E27FC236}">
                  <a16:creationId xmlns="" xmlns:a16="http://schemas.microsoft.com/office/drawing/2014/main" id="{F775EEEC-C979-44FD-88A1-3AE4F79835CC}"/>
                </a:ext>
              </a:extLst>
            </p:cNvPr>
            <p:cNvGrpSpPr/>
            <p:nvPr/>
          </p:nvGrpSpPr>
          <p:grpSpPr>
            <a:xfrm>
              <a:off x="6591776" y="1600201"/>
              <a:ext cx="802760" cy="398721"/>
              <a:chOff x="6461446" y="1600201"/>
              <a:chExt cx="802760" cy="398721"/>
            </a:xfrm>
          </p:grpSpPr>
          <p:sp>
            <p:nvSpPr>
              <p:cNvPr id="26" name="ïṡḻiďè">
                <a:extLst>
                  <a:ext uri="{FF2B5EF4-FFF2-40B4-BE49-F238E27FC236}">
                    <a16:creationId xmlns="" xmlns:a16="http://schemas.microsoft.com/office/drawing/2014/main" id="{2CDA85D4-703B-4538-859D-B9CF458F69BE}"/>
                  </a:ext>
                </a:extLst>
              </p:cNvPr>
              <p:cNvSpPr/>
              <p:nvPr/>
            </p:nvSpPr>
            <p:spPr>
              <a:xfrm>
                <a:off x="6461446" y="1600201"/>
                <a:ext cx="401380" cy="398721"/>
              </a:xfrm>
              <a:custGeom>
                <a:avLst/>
                <a:gdLst>
                  <a:gd name="connsiteX0" fmla="*/ 77089 w 401380"/>
                  <a:gd name="connsiteY0" fmla="*/ 0 h 398721"/>
                  <a:gd name="connsiteX1" fmla="*/ 199360 w 401380"/>
                  <a:gd name="connsiteY1" fmla="*/ 0 h 398721"/>
                  <a:gd name="connsiteX2" fmla="*/ 321632 w 401380"/>
                  <a:gd name="connsiteY2" fmla="*/ 0 h 398721"/>
                  <a:gd name="connsiteX3" fmla="*/ 401380 w 401380"/>
                  <a:gd name="connsiteY3" fmla="*/ 0 h 398721"/>
                  <a:gd name="connsiteX4" fmla="*/ 401380 w 401380"/>
                  <a:gd name="connsiteY4" fmla="*/ 398721 h 398721"/>
                  <a:gd name="connsiteX5" fmla="*/ 321632 w 401380"/>
                  <a:gd name="connsiteY5" fmla="*/ 398721 h 398721"/>
                  <a:gd name="connsiteX6" fmla="*/ 199360 w 401380"/>
                  <a:gd name="connsiteY6" fmla="*/ 398721 h 398721"/>
                  <a:gd name="connsiteX7" fmla="*/ 77089 w 401380"/>
                  <a:gd name="connsiteY7" fmla="*/ 398721 h 398721"/>
                  <a:gd name="connsiteX8" fmla="*/ 0 w 401380"/>
                  <a:gd name="connsiteY8" fmla="*/ 321632 h 398721"/>
                  <a:gd name="connsiteX9" fmla="*/ 0 w 401380"/>
                  <a:gd name="connsiteY9" fmla="*/ 77089 h 398721"/>
                  <a:gd name="connsiteX10" fmla="*/ 77089 w 401380"/>
                  <a:gd name="connsiteY10" fmla="*/ 0 h 398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380" h="398721">
                    <a:moveTo>
                      <a:pt x="77089" y="0"/>
                    </a:moveTo>
                    <a:lnTo>
                      <a:pt x="199360" y="0"/>
                    </a:lnTo>
                    <a:lnTo>
                      <a:pt x="321632" y="0"/>
                    </a:lnTo>
                    <a:lnTo>
                      <a:pt x="401380" y="0"/>
                    </a:lnTo>
                    <a:lnTo>
                      <a:pt x="401380" y="398721"/>
                    </a:lnTo>
                    <a:lnTo>
                      <a:pt x="321632" y="398721"/>
                    </a:lnTo>
                    <a:lnTo>
                      <a:pt x="199360" y="398721"/>
                    </a:lnTo>
                    <a:lnTo>
                      <a:pt x="77089" y="398721"/>
                    </a:lnTo>
                    <a:cubicBezTo>
                      <a:pt x="34514" y="398721"/>
                      <a:pt x="0" y="364207"/>
                      <a:pt x="0" y="321632"/>
                    </a:cubicBezTo>
                    <a:lnTo>
                      <a:pt x="0" y="77089"/>
                    </a:lnTo>
                    <a:cubicBezTo>
                      <a:pt x="0" y="34514"/>
                      <a:pt x="34514" y="0"/>
                      <a:pt x="77089" y="0"/>
                    </a:cubicBez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ṧlídé">
                <a:extLst>
                  <a:ext uri="{FF2B5EF4-FFF2-40B4-BE49-F238E27FC236}">
                    <a16:creationId xmlns="" xmlns:a16="http://schemas.microsoft.com/office/drawing/2014/main" id="{70EA091C-F601-4B21-ACB1-D1790FAA01BE}"/>
                  </a:ext>
                </a:extLst>
              </p:cNvPr>
              <p:cNvSpPr/>
              <p:nvPr/>
            </p:nvSpPr>
            <p:spPr>
              <a:xfrm flipH="1">
                <a:off x="6862826" y="1600201"/>
                <a:ext cx="401380" cy="398721"/>
              </a:xfrm>
              <a:custGeom>
                <a:avLst/>
                <a:gdLst>
                  <a:gd name="connsiteX0" fmla="*/ 77089 w 401380"/>
                  <a:gd name="connsiteY0" fmla="*/ 0 h 398721"/>
                  <a:gd name="connsiteX1" fmla="*/ 199360 w 401380"/>
                  <a:gd name="connsiteY1" fmla="*/ 0 h 398721"/>
                  <a:gd name="connsiteX2" fmla="*/ 321632 w 401380"/>
                  <a:gd name="connsiteY2" fmla="*/ 0 h 398721"/>
                  <a:gd name="connsiteX3" fmla="*/ 401380 w 401380"/>
                  <a:gd name="connsiteY3" fmla="*/ 0 h 398721"/>
                  <a:gd name="connsiteX4" fmla="*/ 401380 w 401380"/>
                  <a:gd name="connsiteY4" fmla="*/ 398721 h 398721"/>
                  <a:gd name="connsiteX5" fmla="*/ 321632 w 401380"/>
                  <a:gd name="connsiteY5" fmla="*/ 398721 h 398721"/>
                  <a:gd name="connsiteX6" fmla="*/ 199360 w 401380"/>
                  <a:gd name="connsiteY6" fmla="*/ 398721 h 398721"/>
                  <a:gd name="connsiteX7" fmla="*/ 77089 w 401380"/>
                  <a:gd name="connsiteY7" fmla="*/ 398721 h 398721"/>
                  <a:gd name="connsiteX8" fmla="*/ 0 w 401380"/>
                  <a:gd name="connsiteY8" fmla="*/ 321632 h 398721"/>
                  <a:gd name="connsiteX9" fmla="*/ 0 w 401380"/>
                  <a:gd name="connsiteY9" fmla="*/ 77089 h 398721"/>
                  <a:gd name="connsiteX10" fmla="*/ 77089 w 401380"/>
                  <a:gd name="connsiteY10" fmla="*/ 0 h 398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380" h="398721">
                    <a:moveTo>
                      <a:pt x="77089" y="0"/>
                    </a:moveTo>
                    <a:lnTo>
                      <a:pt x="199360" y="0"/>
                    </a:lnTo>
                    <a:lnTo>
                      <a:pt x="321632" y="0"/>
                    </a:lnTo>
                    <a:lnTo>
                      <a:pt x="401380" y="0"/>
                    </a:lnTo>
                    <a:lnTo>
                      <a:pt x="401380" y="398721"/>
                    </a:lnTo>
                    <a:lnTo>
                      <a:pt x="321632" y="398721"/>
                    </a:lnTo>
                    <a:lnTo>
                      <a:pt x="199360" y="398721"/>
                    </a:lnTo>
                    <a:lnTo>
                      <a:pt x="77089" y="398721"/>
                    </a:lnTo>
                    <a:cubicBezTo>
                      <a:pt x="34514" y="398721"/>
                      <a:pt x="0" y="364207"/>
                      <a:pt x="0" y="321632"/>
                    </a:cubicBezTo>
                    <a:lnTo>
                      <a:pt x="0" y="77089"/>
                    </a:lnTo>
                    <a:cubicBezTo>
                      <a:pt x="0" y="34514"/>
                      <a:pt x="34514" y="0"/>
                      <a:pt x="77089" y="0"/>
                    </a:cubicBezTo>
                    <a:close/>
                  </a:path>
                </a:pathLst>
              </a:custGeom>
              <a:solidFill>
                <a:schemeClr val="dk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Sļïḑé">
                <a:extLst>
                  <a:ext uri="{FF2B5EF4-FFF2-40B4-BE49-F238E27FC236}">
                    <a16:creationId xmlns="" xmlns:a16="http://schemas.microsoft.com/office/drawing/2014/main" id="{C7919D6B-11EE-4AA3-A067-03FE868C2AB4}"/>
                  </a:ext>
                </a:extLst>
              </p:cNvPr>
              <p:cNvSpPr txBox="1"/>
              <p:nvPr/>
            </p:nvSpPr>
            <p:spPr>
              <a:xfrm>
                <a:off x="6512178" y="1614895"/>
                <a:ext cx="328936" cy="36933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900">
                    <a:solidFill>
                      <a:schemeClr val="bg1"/>
                    </a:solidFill>
                    <a:latin typeface="Impact" panose="020B0806030902050204" pitchFamily="34" charset="0"/>
                  </a:rPr>
                  <a:t>10</a:t>
                </a:r>
                <a:br>
                  <a:rPr lang="en-US" sz="900">
                    <a:solidFill>
                      <a:schemeClr val="bg1"/>
                    </a:solidFill>
                    <a:latin typeface="Impact" panose="020B0806030902050204" pitchFamily="34" charset="0"/>
                  </a:rPr>
                </a:br>
                <a:r>
                  <a:rPr lang="en-US" sz="900">
                    <a:solidFill>
                      <a:schemeClr val="bg1"/>
                    </a:solidFill>
                    <a:latin typeface="Impact" panose="020B0806030902050204" pitchFamily="34" charset="0"/>
                  </a:rPr>
                  <a:t>JUL</a:t>
                </a:r>
              </a:p>
            </p:txBody>
          </p:sp>
          <p:sp>
            <p:nvSpPr>
              <p:cNvPr id="29" name="îSḻïḑé">
                <a:extLst>
                  <a:ext uri="{FF2B5EF4-FFF2-40B4-BE49-F238E27FC236}">
                    <a16:creationId xmlns="" xmlns:a16="http://schemas.microsoft.com/office/drawing/2014/main" id="{65D88D66-444C-4F7A-BDAC-6E3127A09859}"/>
                  </a:ext>
                </a:extLst>
              </p:cNvPr>
              <p:cNvSpPr/>
              <p:nvPr/>
            </p:nvSpPr>
            <p:spPr>
              <a:xfrm>
                <a:off x="6883931" y="1661062"/>
                <a:ext cx="184731" cy="276999"/>
              </a:xfrm>
              <a:prstGeom prst="rect">
                <a:avLst/>
              </a:prstGeom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iSļïḋê">
              <a:extLst>
                <a:ext uri="{FF2B5EF4-FFF2-40B4-BE49-F238E27FC236}">
                  <a16:creationId xmlns="" xmlns:a16="http://schemas.microsoft.com/office/drawing/2014/main" id="{7887A3D5-DB87-4B18-8BE7-2E941326556D}"/>
                </a:ext>
              </a:extLst>
            </p:cNvPr>
            <p:cNvSpPr/>
            <p:nvPr/>
          </p:nvSpPr>
          <p:spPr>
            <a:xfrm>
              <a:off x="7593278" y="2990592"/>
              <a:ext cx="3927209" cy="459675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0000"/>
              </a:schemeClr>
            </a:solidFill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Supporting text here. </a:t>
              </a:r>
            </a:p>
          </p:txBody>
        </p:sp>
        <p:grpSp>
          <p:nvGrpSpPr>
            <p:cNvPr id="13" name="i$ḷíḍe">
              <a:extLst>
                <a:ext uri="{FF2B5EF4-FFF2-40B4-BE49-F238E27FC236}">
                  <a16:creationId xmlns="" xmlns:a16="http://schemas.microsoft.com/office/drawing/2014/main" id="{3ABBC772-E239-4405-BF89-19B5055C6707}"/>
                </a:ext>
              </a:extLst>
            </p:cNvPr>
            <p:cNvGrpSpPr/>
            <p:nvPr/>
          </p:nvGrpSpPr>
          <p:grpSpPr>
            <a:xfrm>
              <a:off x="6591776" y="4058697"/>
              <a:ext cx="802760" cy="398721"/>
              <a:chOff x="6461446" y="4058697"/>
              <a:chExt cx="802760" cy="398721"/>
            </a:xfrm>
          </p:grpSpPr>
          <p:sp>
            <p:nvSpPr>
              <p:cNvPr id="22" name="išḷíḑe">
                <a:extLst>
                  <a:ext uri="{FF2B5EF4-FFF2-40B4-BE49-F238E27FC236}">
                    <a16:creationId xmlns="" xmlns:a16="http://schemas.microsoft.com/office/drawing/2014/main" id="{3A4BC0B3-5B68-4DA0-8A72-AD290D4DF8CF}"/>
                  </a:ext>
                </a:extLst>
              </p:cNvPr>
              <p:cNvSpPr/>
              <p:nvPr/>
            </p:nvSpPr>
            <p:spPr>
              <a:xfrm>
                <a:off x="6461446" y="4058697"/>
                <a:ext cx="401380" cy="398721"/>
              </a:xfrm>
              <a:custGeom>
                <a:avLst/>
                <a:gdLst>
                  <a:gd name="connsiteX0" fmla="*/ 77089 w 401380"/>
                  <a:gd name="connsiteY0" fmla="*/ 0 h 398721"/>
                  <a:gd name="connsiteX1" fmla="*/ 199360 w 401380"/>
                  <a:gd name="connsiteY1" fmla="*/ 0 h 398721"/>
                  <a:gd name="connsiteX2" fmla="*/ 321632 w 401380"/>
                  <a:gd name="connsiteY2" fmla="*/ 0 h 398721"/>
                  <a:gd name="connsiteX3" fmla="*/ 401380 w 401380"/>
                  <a:gd name="connsiteY3" fmla="*/ 0 h 398721"/>
                  <a:gd name="connsiteX4" fmla="*/ 401380 w 401380"/>
                  <a:gd name="connsiteY4" fmla="*/ 398721 h 398721"/>
                  <a:gd name="connsiteX5" fmla="*/ 321632 w 401380"/>
                  <a:gd name="connsiteY5" fmla="*/ 398721 h 398721"/>
                  <a:gd name="connsiteX6" fmla="*/ 199360 w 401380"/>
                  <a:gd name="connsiteY6" fmla="*/ 398721 h 398721"/>
                  <a:gd name="connsiteX7" fmla="*/ 77089 w 401380"/>
                  <a:gd name="connsiteY7" fmla="*/ 398721 h 398721"/>
                  <a:gd name="connsiteX8" fmla="*/ 0 w 401380"/>
                  <a:gd name="connsiteY8" fmla="*/ 321632 h 398721"/>
                  <a:gd name="connsiteX9" fmla="*/ 0 w 401380"/>
                  <a:gd name="connsiteY9" fmla="*/ 77089 h 398721"/>
                  <a:gd name="connsiteX10" fmla="*/ 77089 w 401380"/>
                  <a:gd name="connsiteY10" fmla="*/ 0 h 398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380" h="398721">
                    <a:moveTo>
                      <a:pt x="77089" y="0"/>
                    </a:moveTo>
                    <a:lnTo>
                      <a:pt x="199360" y="0"/>
                    </a:lnTo>
                    <a:lnTo>
                      <a:pt x="321632" y="0"/>
                    </a:lnTo>
                    <a:lnTo>
                      <a:pt x="401380" y="0"/>
                    </a:lnTo>
                    <a:lnTo>
                      <a:pt x="401380" y="398721"/>
                    </a:lnTo>
                    <a:lnTo>
                      <a:pt x="321632" y="398721"/>
                    </a:lnTo>
                    <a:lnTo>
                      <a:pt x="199360" y="398721"/>
                    </a:lnTo>
                    <a:lnTo>
                      <a:pt x="77089" y="398721"/>
                    </a:lnTo>
                    <a:cubicBezTo>
                      <a:pt x="34514" y="398721"/>
                      <a:pt x="0" y="364207"/>
                      <a:pt x="0" y="321632"/>
                    </a:cubicBezTo>
                    <a:lnTo>
                      <a:pt x="0" y="77089"/>
                    </a:lnTo>
                    <a:cubicBezTo>
                      <a:pt x="0" y="34514"/>
                      <a:pt x="34514" y="0"/>
                      <a:pt x="77089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ṣlídè">
                <a:extLst>
                  <a:ext uri="{FF2B5EF4-FFF2-40B4-BE49-F238E27FC236}">
                    <a16:creationId xmlns="" xmlns:a16="http://schemas.microsoft.com/office/drawing/2014/main" id="{3CB680DF-7048-4238-A604-28EA94CF1FC0}"/>
                  </a:ext>
                </a:extLst>
              </p:cNvPr>
              <p:cNvSpPr/>
              <p:nvPr/>
            </p:nvSpPr>
            <p:spPr>
              <a:xfrm flipH="1">
                <a:off x="6862826" y="4058697"/>
                <a:ext cx="401380" cy="398721"/>
              </a:xfrm>
              <a:custGeom>
                <a:avLst/>
                <a:gdLst>
                  <a:gd name="connsiteX0" fmla="*/ 77089 w 401380"/>
                  <a:gd name="connsiteY0" fmla="*/ 0 h 398721"/>
                  <a:gd name="connsiteX1" fmla="*/ 199360 w 401380"/>
                  <a:gd name="connsiteY1" fmla="*/ 0 h 398721"/>
                  <a:gd name="connsiteX2" fmla="*/ 321632 w 401380"/>
                  <a:gd name="connsiteY2" fmla="*/ 0 h 398721"/>
                  <a:gd name="connsiteX3" fmla="*/ 401380 w 401380"/>
                  <a:gd name="connsiteY3" fmla="*/ 0 h 398721"/>
                  <a:gd name="connsiteX4" fmla="*/ 401380 w 401380"/>
                  <a:gd name="connsiteY4" fmla="*/ 398721 h 398721"/>
                  <a:gd name="connsiteX5" fmla="*/ 321632 w 401380"/>
                  <a:gd name="connsiteY5" fmla="*/ 398721 h 398721"/>
                  <a:gd name="connsiteX6" fmla="*/ 199360 w 401380"/>
                  <a:gd name="connsiteY6" fmla="*/ 398721 h 398721"/>
                  <a:gd name="connsiteX7" fmla="*/ 77089 w 401380"/>
                  <a:gd name="connsiteY7" fmla="*/ 398721 h 398721"/>
                  <a:gd name="connsiteX8" fmla="*/ 0 w 401380"/>
                  <a:gd name="connsiteY8" fmla="*/ 321632 h 398721"/>
                  <a:gd name="connsiteX9" fmla="*/ 0 w 401380"/>
                  <a:gd name="connsiteY9" fmla="*/ 77089 h 398721"/>
                  <a:gd name="connsiteX10" fmla="*/ 77089 w 401380"/>
                  <a:gd name="connsiteY10" fmla="*/ 0 h 398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380" h="398721">
                    <a:moveTo>
                      <a:pt x="77089" y="0"/>
                    </a:moveTo>
                    <a:lnTo>
                      <a:pt x="199360" y="0"/>
                    </a:lnTo>
                    <a:lnTo>
                      <a:pt x="321632" y="0"/>
                    </a:lnTo>
                    <a:lnTo>
                      <a:pt x="401380" y="0"/>
                    </a:lnTo>
                    <a:lnTo>
                      <a:pt x="401380" y="398721"/>
                    </a:lnTo>
                    <a:lnTo>
                      <a:pt x="321632" y="398721"/>
                    </a:lnTo>
                    <a:lnTo>
                      <a:pt x="199360" y="398721"/>
                    </a:lnTo>
                    <a:lnTo>
                      <a:pt x="77089" y="398721"/>
                    </a:lnTo>
                    <a:cubicBezTo>
                      <a:pt x="34514" y="398721"/>
                      <a:pt x="0" y="364207"/>
                      <a:pt x="0" y="321632"/>
                    </a:cubicBezTo>
                    <a:lnTo>
                      <a:pt x="0" y="77089"/>
                    </a:lnTo>
                    <a:cubicBezTo>
                      <a:pt x="0" y="34514"/>
                      <a:pt x="34514" y="0"/>
                      <a:pt x="77089" y="0"/>
                    </a:cubicBezTo>
                    <a:close/>
                  </a:path>
                </a:pathLst>
              </a:custGeom>
              <a:solidFill>
                <a:schemeClr val="dk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$ḻîḍe">
                <a:extLst>
                  <a:ext uri="{FF2B5EF4-FFF2-40B4-BE49-F238E27FC236}">
                    <a16:creationId xmlns="" xmlns:a16="http://schemas.microsoft.com/office/drawing/2014/main" id="{9CCF0B6B-8694-4B13-AD60-C9BBFA57052C}"/>
                  </a:ext>
                </a:extLst>
              </p:cNvPr>
              <p:cNvSpPr txBox="1"/>
              <p:nvPr/>
            </p:nvSpPr>
            <p:spPr>
              <a:xfrm>
                <a:off x="6501759" y="4073391"/>
                <a:ext cx="349775" cy="36933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900">
                    <a:solidFill>
                      <a:schemeClr val="bg1"/>
                    </a:solidFill>
                    <a:latin typeface="Impact" panose="020B0806030902050204" pitchFamily="34" charset="0"/>
                  </a:rPr>
                  <a:t>15</a:t>
                </a:r>
                <a:br>
                  <a:rPr lang="en-US" sz="900">
                    <a:solidFill>
                      <a:schemeClr val="bg1"/>
                    </a:solidFill>
                    <a:latin typeface="Impact" panose="020B0806030902050204" pitchFamily="34" charset="0"/>
                  </a:rPr>
                </a:br>
                <a:r>
                  <a:rPr lang="en-US" sz="900">
                    <a:solidFill>
                      <a:schemeClr val="bg1"/>
                    </a:solidFill>
                    <a:latin typeface="Impact" panose="020B0806030902050204" pitchFamily="34" charset="0"/>
                  </a:rPr>
                  <a:t>SEP</a:t>
                </a:r>
              </a:p>
            </p:txBody>
          </p:sp>
          <p:sp>
            <p:nvSpPr>
              <p:cNvPr id="25" name="íşḷîďe">
                <a:extLst>
                  <a:ext uri="{FF2B5EF4-FFF2-40B4-BE49-F238E27FC236}">
                    <a16:creationId xmlns="" xmlns:a16="http://schemas.microsoft.com/office/drawing/2014/main" id="{14E9D9AA-DCEA-45A4-8DB8-5E4FC223F478}"/>
                  </a:ext>
                </a:extLst>
              </p:cNvPr>
              <p:cNvSpPr/>
              <p:nvPr/>
            </p:nvSpPr>
            <p:spPr>
              <a:xfrm>
                <a:off x="6883931" y="4119558"/>
                <a:ext cx="184731" cy="276999"/>
              </a:xfrm>
              <a:prstGeom prst="rect">
                <a:avLst/>
              </a:prstGeom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ïşḷiďê">
              <a:extLst>
                <a:ext uri="{FF2B5EF4-FFF2-40B4-BE49-F238E27FC236}">
                  <a16:creationId xmlns="" xmlns:a16="http://schemas.microsoft.com/office/drawing/2014/main" id="{568E00D7-12E4-481F-8CF7-352048C9A857}"/>
                </a:ext>
              </a:extLst>
            </p:cNvPr>
            <p:cNvSpPr/>
            <p:nvPr/>
          </p:nvSpPr>
          <p:spPr>
            <a:xfrm>
              <a:off x="7593277" y="5427823"/>
              <a:ext cx="3927209" cy="459675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0000"/>
              </a:schemeClr>
            </a:solidFill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Supporting text here. </a:t>
              </a:r>
            </a:p>
          </p:txBody>
        </p:sp>
        <p:grpSp>
          <p:nvGrpSpPr>
            <p:cNvPr id="15" name="iṡľíḍé">
              <a:extLst>
                <a:ext uri="{FF2B5EF4-FFF2-40B4-BE49-F238E27FC236}">
                  <a16:creationId xmlns="" xmlns:a16="http://schemas.microsoft.com/office/drawing/2014/main" id="{636C5BED-554D-450F-93F7-E431D43B5A64}"/>
                </a:ext>
              </a:extLst>
            </p:cNvPr>
            <p:cNvGrpSpPr/>
            <p:nvPr/>
          </p:nvGrpSpPr>
          <p:grpSpPr>
            <a:xfrm>
              <a:off x="684561" y="4058697"/>
              <a:ext cx="802760" cy="398721"/>
              <a:chOff x="954667" y="4058697"/>
              <a:chExt cx="802760" cy="398721"/>
            </a:xfrm>
          </p:grpSpPr>
          <p:sp>
            <p:nvSpPr>
              <p:cNvPr id="18" name="ïşļíde">
                <a:extLst>
                  <a:ext uri="{FF2B5EF4-FFF2-40B4-BE49-F238E27FC236}">
                    <a16:creationId xmlns="" xmlns:a16="http://schemas.microsoft.com/office/drawing/2014/main" id="{38B6E583-ED58-43B2-9BCD-DB4B1166512A}"/>
                  </a:ext>
                </a:extLst>
              </p:cNvPr>
              <p:cNvSpPr/>
              <p:nvPr/>
            </p:nvSpPr>
            <p:spPr>
              <a:xfrm>
                <a:off x="954667" y="4058697"/>
                <a:ext cx="401380" cy="398721"/>
              </a:xfrm>
              <a:custGeom>
                <a:avLst/>
                <a:gdLst>
                  <a:gd name="connsiteX0" fmla="*/ 77089 w 401380"/>
                  <a:gd name="connsiteY0" fmla="*/ 0 h 398721"/>
                  <a:gd name="connsiteX1" fmla="*/ 199360 w 401380"/>
                  <a:gd name="connsiteY1" fmla="*/ 0 h 398721"/>
                  <a:gd name="connsiteX2" fmla="*/ 321632 w 401380"/>
                  <a:gd name="connsiteY2" fmla="*/ 0 h 398721"/>
                  <a:gd name="connsiteX3" fmla="*/ 401380 w 401380"/>
                  <a:gd name="connsiteY3" fmla="*/ 0 h 398721"/>
                  <a:gd name="connsiteX4" fmla="*/ 401380 w 401380"/>
                  <a:gd name="connsiteY4" fmla="*/ 398721 h 398721"/>
                  <a:gd name="connsiteX5" fmla="*/ 321632 w 401380"/>
                  <a:gd name="connsiteY5" fmla="*/ 398721 h 398721"/>
                  <a:gd name="connsiteX6" fmla="*/ 199360 w 401380"/>
                  <a:gd name="connsiteY6" fmla="*/ 398721 h 398721"/>
                  <a:gd name="connsiteX7" fmla="*/ 77089 w 401380"/>
                  <a:gd name="connsiteY7" fmla="*/ 398721 h 398721"/>
                  <a:gd name="connsiteX8" fmla="*/ 0 w 401380"/>
                  <a:gd name="connsiteY8" fmla="*/ 321632 h 398721"/>
                  <a:gd name="connsiteX9" fmla="*/ 0 w 401380"/>
                  <a:gd name="connsiteY9" fmla="*/ 77089 h 398721"/>
                  <a:gd name="connsiteX10" fmla="*/ 77089 w 401380"/>
                  <a:gd name="connsiteY10" fmla="*/ 0 h 398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380" h="398721">
                    <a:moveTo>
                      <a:pt x="77089" y="0"/>
                    </a:moveTo>
                    <a:lnTo>
                      <a:pt x="199360" y="0"/>
                    </a:lnTo>
                    <a:lnTo>
                      <a:pt x="321632" y="0"/>
                    </a:lnTo>
                    <a:lnTo>
                      <a:pt x="401380" y="0"/>
                    </a:lnTo>
                    <a:lnTo>
                      <a:pt x="401380" y="398721"/>
                    </a:lnTo>
                    <a:lnTo>
                      <a:pt x="321632" y="398721"/>
                    </a:lnTo>
                    <a:lnTo>
                      <a:pt x="199360" y="398721"/>
                    </a:lnTo>
                    <a:lnTo>
                      <a:pt x="77089" y="398721"/>
                    </a:lnTo>
                    <a:cubicBezTo>
                      <a:pt x="34514" y="398721"/>
                      <a:pt x="0" y="364207"/>
                      <a:pt x="0" y="321632"/>
                    </a:cubicBezTo>
                    <a:lnTo>
                      <a:pt x="0" y="77089"/>
                    </a:lnTo>
                    <a:cubicBezTo>
                      <a:pt x="0" y="34514"/>
                      <a:pt x="34514" y="0"/>
                      <a:pt x="77089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ṥľîḑe">
                <a:extLst>
                  <a:ext uri="{FF2B5EF4-FFF2-40B4-BE49-F238E27FC236}">
                    <a16:creationId xmlns="" xmlns:a16="http://schemas.microsoft.com/office/drawing/2014/main" id="{ABE80ACD-0BFA-4403-A40F-826CE7B59E74}"/>
                  </a:ext>
                </a:extLst>
              </p:cNvPr>
              <p:cNvSpPr/>
              <p:nvPr/>
            </p:nvSpPr>
            <p:spPr>
              <a:xfrm flipH="1">
                <a:off x="1356047" y="4058697"/>
                <a:ext cx="401380" cy="398721"/>
              </a:xfrm>
              <a:custGeom>
                <a:avLst/>
                <a:gdLst>
                  <a:gd name="connsiteX0" fmla="*/ 77089 w 401380"/>
                  <a:gd name="connsiteY0" fmla="*/ 0 h 398721"/>
                  <a:gd name="connsiteX1" fmla="*/ 199360 w 401380"/>
                  <a:gd name="connsiteY1" fmla="*/ 0 h 398721"/>
                  <a:gd name="connsiteX2" fmla="*/ 321632 w 401380"/>
                  <a:gd name="connsiteY2" fmla="*/ 0 h 398721"/>
                  <a:gd name="connsiteX3" fmla="*/ 401380 w 401380"/>
                  <a:gd name="connsiteY3" fmla="*/ 0 h 398721"/>
                  <a:gd name="connsiteX4" fmla="*/ 401380 w 401380"/>
                  <a:gd name="connsiteY4" fmla="*/ 398721 h 398721"/>
                  <a:gd name="connsiteX5" fmla="*/ 321632 w 401380"/>
                  <a:gd name="connsiteY5" fmla="*/ 398721 h 398721"/>
                  <a:gd name="connsiteX6" fmla="*/ 199360 w 401380"/>
                  <a:gd name="connsiteY6" fmla="*/ 398721 h 398721"/>
                  <a:gd name="connsiteX7" fmla="*/ 77089 w 401380"/>
                  <a:gd name="connsiteY7" fmla="*/ 398721 h 398721"/>
                  <a:gd name="connsiteX8" fmla="*/ 0 w 401380"/>
                  <a:gd name="connsiteY8" fmla="*/ 321632 h 398721"/>
                  <a:gd name="connsiteX9" fmla="*/ 0 w 401380"/>
                  <a:gd name="connsiteY9" fmla="*/ 77089 h 398721"/>
                  <a:gd name="connsiteX10" fmla="*/ 77089 w 401380"/>
                  <a:gd name="connsiteY10" fmla="*/ 0 h 398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01380" h="398721">
                    <a:moveTo>
                      <a:pt x="77089" y="0"/>
                    </a:moveTo>
                    <a:lnTo>
                      <a:pt x="199360" y="0"/>
                    </a:lnTo>
                    <a:lnTo>
                      <a:pt x="321632" y="0"/>
                    </a:lnTo>
                    <a:lnTo>
                      <a:pt x="401380" y="0"/>
                    </a:lnTo>
                    <a:lnTo>
                      <a:pt x="401380" y="398721"/>
                    </a:lnTo>
                    <a:lnTo>
                      <a:pt x="321632" y="398721"/>
                    </a:lnTo>
                    <a:lnTo>
                      <a:pt x="199360" y="398721"/>
                    </a:lnTo>
                    <a:lnTo>
                      <a:pt x="77089" y="398721"/>
                    </a:lnTo>
                    <a:cubicBezTo>
                      <a:pt x="34514" y="398721"/>
                      <a:pt x="0" y="364207"/>
                      <a:pt x="0" y="321632"/>
                    </a:cubicBezTo>
                    <a:lnTo>
                      <a:pt x="0" y="77089"/>
                    </a:lnTo>
                    <a:cubicBezTo>
                      <a:pt x="0" y="34514"/>
                      <a:pt x="34514" y="0"/>
                      <a:pt x="77089" y="0"/>
                    </a:cubicBezTo>
                    <a:close/>
                  </a:path>
                </a:pathLst>
              </a:custGeom>
              <a:solidFill>
                <a:schemeClr val="dk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í$1îḋè">
                <a:extLst>
                  <a:ext uri="{FF2B5EF4-FFF2-40B4-BE49-F238E27FC236}">
                    <a16:creationId xmlns="" xmlns:a16="http://schemas.microsoft.com/office/drawing/2014/main" id="{7E97E654-2FD4-4037-A949-E8CFCE6FF746}"/>
                  </a:ext>
                </a:extLst>
              </p:cNvPr>
              <p:cNvSpPr txBox="1"/>
              <p:nvPr/>
            </p:nvSpPr>
            <p:spPr>
              <a:xfrm>
                <a:off x="978950" y="4073391"/>
                <a:ext cx="381835" cy="369332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en-US" sz="9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br>
                  <a:rPr lang="en-US" sz="900">
                    <a:solidFill>
                      <a:schemeClr val="bg1"/>
                    </a:solidFill>
                    <a:latin typeface="Impact" panose="020B0806030902050204" pitchFamily="34" charset="0"/>
                  </a:rPr>
                </a:br>
                <a:r>
                  <a:rPr lang="en-US" sz="900">
                    <a:solidFill>
                      <a:schemeClr val="bg1"/>
                    </a:solidFill>
                    <a:latin typeface="Impact" panose="020B0806030902050204" pitchFamily="34" charset="0"/>
                  </a:rPr>
                  <a:t>MAY</a:t>
                </a:r>
              </a:p>
            </p:txBody>
          </p:sp>
          <p:sp>
            <p:nvSpPr>
              <p:cNvPr id="21" name="ïŝḷíḑè">
                <a:extLst>
                  <a:ext uri="{FF2B5EF4-FFF2-40B4-BE49-F238E27FC236}">
                    <a16:creationId xmlns="" xmlns:a16="http://schemas.microsoft.com/office/drawing/2014/main" id="{0E2BC382-3E1B-4F3F-BC59-816A4ABA5133}"/>
                  </a:ext>
                </a:extLst>
              </p:cNvPr>
              <p:cNvSpPr/>
              <p:nvPr/>
            </p:nvSpPr>
            <p:spPr>
              <a:xfrm>
                <a:off x="1377152" y="4119558"/>
                <a:ext cx="184731" cy="276999"/>
              </a:xfrm>
              <a:prstGeom prst="rect">
                <a:avLst/>
              </a:prstGeom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ïṥḻîḑé">
              <a:extLst>
                <a:ext uri="{FF2B5EF4-FFF2-40B4-BE49-F238E27FC236}">
                  <a16:creationId xmlns="" xmlns:a16="http://schemas.microsoft.com/office/drawing/2014/main" id="{050163D6-F70E-4DF3-B213-02E0433E1877}"/>
                </a:ext>
              </a:extLst>
            </p:cNvPr>
            <p:cNvSpPr/>
            <p:nvPr/>
          </p:nvSpPr>
          <p:spPr>
            <a:xfrm>
              <a:off x="1676847" y="5427823"/>
              <a:ext cx="3927209" cy="459675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0000"/>
              </a:schemeClr>
            </a:solidFill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Supporting text here. </a:t>
              </a:r>
            </a:p>
          </p:txBody>
        </p:sp>
        <p:sp>
          <p:nvSpPr>
            <p:cNvPr id="17" name="í$ḷíḑe">
              <a:extLst>
                <a:ext uri="{FF2B5EF4-FFF2-40B4-BE49-F238E27FC236}">
                  <a16:creationId xmlns="" xmlns:a16="http://schemas.microsoft.com/office/drawing/2014/main" id="{53FDF327-F165-4394-A9A4-6CC4D5FF42AF}"/>
                </a:ext>
              </a:extLst>
            </p:cNvPr>
            <p:cNvSpPr/>
            <p:nvPr/>
          </p:nvSpPr>
          <p:spPr>
            <a:xfrm>
              <a:off x="1676847" y="2979000"/>
              <a:ext cx="3927209" cy="459675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70000"/>
              </a:schemeClr>
            </a:solidFill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Supporting text here.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604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76C37C3-EF17-4D85-A66E-FB4AB55FC31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2" t="5348" b="246"/>
          <a:stretch/>
        </p:blipFill>
        <p:spPr>
          <a:xfrm>
            <a:off x="8216503" y="-25532"/>
            <a:ext cx="3975497" cy="688353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/>
              <a:t>Section Header Here</a:t>
            </a:r>
            <a:endParaRPr lang="zh-CN" altLang="en-US" sz="4000" b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635F0F55-738D-409D-B3AF-DEBA130AB746}"/>
              </a:ext>
            </a:extLst>
          </p:cNvPr>
          <p:cNvCxnSpPr>
            <a:cxnSpLocks/>
          </p:cNvCxnSpPr>
          <p:nvPr/>
        </p:nvCxnSpPr>
        <p:spPr>
          <a:xfrm>
            <a:off x="770889" y="4644764"/>
            <a:ext cx="767642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形标注 7">
            <a:extLst>
              <a:ext uri="{FF2B5EF4-FFF2-40B4-BE49-F238E27FC236}">
                <a16:creationId xmlns="" xmlns:a16="http://schemas.microsoft.com/office/drawing/2014/main" id="{24CCBD78-4717-45D9-A268-4BDB98942172}"/>
              </a:ext>
            </a:extLst>
          </p:cNvPr>
          <p:cNvSpPr/>
          <p:nvPr/>
        </p:nvSpPr>
        <p:spPr>
          <a:xfrm flipH="1">
            <a:off x="6999328" y="2203516"/>
            <a:ext cx="1225484" cy="1225484"/>
          </a:xfrm>
          <a:prstGeom prst="wedgeEllipseCallout">
            <a:avLst>
              <a:gd name="adj1" fmla="val -70492"/>
              <a:gd name="adj2" fmla="val -37329"/>
            </a:avLst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4000" b="1" dirty="0">
              <a:solidFill>
                <a:schemeClr val="tx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8664A6A-B4AC-4D1B-9950-C41DBB927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8C2B006-0786-40EF-88F8-FB9DC503CB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B8412E7-EB6C-4D65-85F1-EAC795529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2bfc4976-6e52-4a80-ad58-1f98eccebb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0A59DF6-01D5-4A60-ABCF-234AC1E066A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17383" y="1803762"/>
            <a:ext cx="9757237" cy="3650235"/>
            <a:chOff x="1217383" y="1803762"/>
            <a:chExt cx="9757237" cy="3650235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0E09F4B9-952A-476D-B1E8-76F9A1909FF0}"/>
                </a:ext>
              </a:extLst>
            </p:cNvPr>
            <p:cNvCxnSpPr/>
            <p:nvPr/>
          </p:nvCxnSpPr>
          <p:spPr>
            <a:xfrm flipV="1">
              <a:off x="3616918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šļïḓê">
              <a:extLst>
                <a:ext uri="{FF2B5EF4-FFF2-40B4-BE49-F238E27FC236}">
                  <a16:creationId xmlns="" xmlns:a16="http://schemas.microsoft.com/office/drawing/2014/main" id="{0CDE0DFD-C89F-4AB0-B750-96BF20035B9A}"/>
                </a:ext>
              </a:extLst>
            </p:cNvPr>
            <p:cNvSpPr/>
            <p:nvPr/>
          </p:nvSpPr>
          <p:spPr>
            <a:xfrm>
              <a:off x="3557198" y="2306299"/>
              <a:ext cx="119440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8" name="iŝḻiďè">
              <a:extLst>
                <a:ext uri="{FF2B5EF4-FFF2-40B4-BE49-F238E27FC236}">
                  <a16:creationId xmlns="" xmlns:a16="http://schemas.microsoft.com/office/drawing/2014/main" id="{0A98E1C8-6E79-446F-A970-73EC0D5E113A}"/>
                </a:ext>
              </a:extLst>
            </p:cNvPr>
            <p:cNvSpPr/>
            <p:nvPr/>
          </p:nvSpPr>
          <p:spPr>
            <a:xfrm>
              <a:off x="6037942" y="2306299"/>
              <a:ext cx="119440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9" name="ïṥļidé">
              <a:extLst>
                <a:ext uri="{FF2B5EF4-FFF2-40B4-BE49-F238E27FC236}">
                  <a16:creationId xmlns="" xmlns:a16="http://schemas.microsoft.com/office/drawing/2014/main" id="{E4A86BA7-9BF6-44CB-9022-EA805BCE2B85}"/>
                </a:ext>
              </a:extLst>
            </p:cNvPr>
            <p:cNvSpPr/>
            <p:nvPr/>
          </p:nvSpPr>
          <p:spPr>
            <a:xfrm>
              <a:off x="8524510" y="2306299"/>
              <a:ext cx="119441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0" name="ï$ḻíḍê">
              <a:extLst>
                <a:ext uri="{FF2B5EF4-FFF2-40B4-BE49-F238E27FC236}">
                  <a16:creationId xmlns="" xmlns:a16="http://schemas.microsoft.com/office/drawing/2014/main" id="{E948ED08-173A-4E31-A26C-DCB5F6D38B64}"/>
                </a:ext>
              </a:extLst>
            </p:cNvPr>
            <p:cNvSpPr txBox="1"/>
            <p:nvPr/>
          </p:nvSpPr>
          <p:spPr>
            <a:xfrm>
              <a:off x="2743098" y="1803762"/>
              <a:ext cx="1747640" cy="416609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marL="0" indent="0" algn="ctr">
                <a:buNone/>
              </a:pPr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11" name="iṡļïḋè">
              <a:extLst>
                <a:ext uri="{FF2B5EF4-FFF2-40B4-BE49-F238E27FC236}">
                  <a16:creationId xmlns="" xmlns:a16="http://schemas.microsoft.com/office/drawing/2014/main" id="{51EEA831-D63B-410A-905B-CB07DAE9F677}"/>
                </a:ext>
              </a:extLst>
            </p:cNvPr>
            <p:cNvSpPr/>
            <p:nvPr/>
          </p:nvSpPr>
          <p:spPr>
            <a:xfrm>
              <a:off x="1217383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2" name="islïḍè">
              <a:extLst>
                <a:ext uri="{FF2B5EF4-FFF2-40B4-BE49-F238E27FC236}">
                  <a16:creationId xmlns="" xmlns:a16="http://schemas.microsoft.com/office/drawing/2014/main" id="{CA6A1360-F737-4CAA-88DC-4585B9B1D9A6}"/>
                </a:ext>
              </a:extLst>
            </p:cNvPr>
            <p:cNvSpPr/>
            <p:nvPr/>
          </p:nvSpPr>
          <p:spPr>
            <a:xfrm>
              <a:off x="3709814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3" name="ïŝḻîde">
              <a:extLst>
                <a:ext uri="{FF2B5EF4-FFF2-40B4-BE49-F238E27FC236}">
                  <a16:creationId xmlns="" xmlns:a16="http://schemas.microsoft.com/office/drawing/2014/main" id="{699D5FC7-6A4F-4E94-AEA0-99CDF8F4C93C}"/>
                </a:ext>
              </a:extLst>
            </p:cNvPr>
            <p:cNvSpPr/>
            <p:nvPr/>
          </p:nvSpPr>
          <p:spPr>
            <a:xfrm>
              <a:off x="6202246" y="2941150"/>
              <a:ext cx="2292163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4" name="iṧlíḍé">
              <a:extLst>
                <a:ext uri="{FF2B5EF4-FFF2-40B4-BE49-F238E27FC236}">
                  <a16:creationId xmlns="" xmlns:a16="http://schemas.microsoft.com/office/drawing/2014/main" id="{1A954507-6278-4E2D-9686-36EC1B70B92B}"/>
                </a:ext>
              </a:extLst>
            </p:cNvPr>
            <p:cNvSpPr/>
            <p:nvPr/>
          </p:nvSpPr>
          <p:spPr>
            <a:xfrm>
              <a:off x="8682458" y="2941150"/>
              <a:ext cx="2292162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îS1îḋè">
              <a:extLst>
                <a:ext uri="{FF2B5EF4-FFF2-40B4-BE49-F238E27FC236}">
                  <a16:creationId xmlns="" xmlns:a16="http://schemas.microsoft.com/office/drawing/2014/main" id="{29C64096-5D85-4861-A3A6-B749DC95303C}"/>
                </a:ext>
              </a:extLst>
            </p:cNvPr>
            <p:cNvSpPr/>
            <p:nvPr/>
          </p:nvSpPr>
          <p:spPr>
            <a:xfrm>
              <a:off x="2707953" y="3368773"/>
              <a:ext cx="1817930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16" name="íṧļîḓè">
              <a:extLst>
                <a:ext uri="{FF2B5EF4-FFF2-40B4-BE49-F238E27FC236}">
                  <a16:creationId xmlns="" xmlns:a16="http://schemas.microsoft.com/office/drawing/2014/main" id="{56FCB274-49FC-4201-A2BC-569AAB146BEF}"/>
                </a:ext>
              </a:extLst>
            </p:cNvPr>
            <p:cNvSpPr/>
            <p:nvPr/>
          </p:nvSpPr>
          <p:spPr>
            <a:xfrm>
              <a:off x="7587897" y="1803762"/>
              <a:ext cx="1992666" cy="416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4="http://schemas.microsoft.com/office/drawing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sp>
          <p:nvSpPr>
            <p:cNvPr id="17" name="íSľídê">
              <a:extLst>
                <a:ext uri="{FF2B5EF4-FFF2-40B4-BE49-F238E27FC236}">
                  <a16:creationId xmlns="" xmlns:a16="http://schemas.microsoft.com/office/drawing/2014/main" id="{9DAE9BE0-EE2F-418B-9797-68370A4F1BFF}"/>
                </a:ext>
              </a:extLst>
            </p:cNvPr>
            <p:cNvSpPr/>
            <p:nvPr/>
          </p:nvSpPr>
          <p:spPr>
            <a:xfrm>
              <a:off x="5101329" y="1803762"/>
              <a:ext cx="1992666" cy="41660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p14="http://schemas.microsoft.com/office/powerpoint/2010/main" xmlns:ma14="http://schemas.microsoft.com/office/mac/drawingml/2011/main" xmlns:a14="http://schemas.microsoft.com/office/drawing/2010/main" xmlns:a16="http://schemas.microsoft.com/office/drawing/2014/main" xmlns:lc="http://schemas.openxmlformats.org/drawingml/2006/lockedCanvas" xmlns="" val="1"/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/>
                <a:t>Keyword</a:t>
              </a:r>
              <a:endParaRPr lang="zh-CN" altLang="en-US" sz="2000" b="1" dirty="0"/>
            </a:p>
          </p:txBody>
        </p:sp>
        <p:grpSp>
          <p:nvGrpSpPr>
            <p:cNvPr id="18" name="íṡľiḑê">
              <a:extLst>
                <a:ext uri="{FF2B5EF4-FFF2-40B4-BE49-F238E27FC236}">
                  <a16:creationId xmlns="" xmlns:a16="http://schemas.microsoft.com/office/drawing/2014/main" id="{62FE91D5-77F8-43EA-B18C-F5F3991D95D7}"/>
                </a:ext>
              </a:extLst>
            </p:cNvPr>
            <p:cNvGrpSpPr/>
            <p:nvPr/>
          </p:nvGrpSpPr>
          <p:grpSpPr>
            <a:xfrm>
              <a:off x="1407747" y="4509000"/>
              <a:ext cx="1898253" cy="944997"/>
              <a:chOff x="1407747" y="4509000"/>
              <a:chExt cx="1898253" cy="944997"/>
            </a:xfrm>
          </p:grpSpPr>
          <p:sp>
            <p:nvSpPr>
              <p:cNvPr id="36" name="iş1ídè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1407747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7" name="îṡ1ïḋ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1407747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išļïḍê">
              <a:extLst>
                <a:ext uri="{FF2B5EF4-FFF2-40B4-BE49-F238E27FC236}">
                  <a16:creationId xmlns="" xmlns:a16="http://schemas.microsoft.com/office/drawing/2014/main" id="{D2951923-9B76-492E-8E28-296D79E9B1DF}"/>
                </a:ext>
              </a:extLst>
            </p:cNvPr>
            <p:cNvGrpSpPr/>
            <p:nvPr/>
          </p:nvGrpSpPr>
          <p:grpSpPr>
            <a:xfrm>
              <a:off x="3900498" y="4509000"/>
              <a:ext cx="1898253" cy="944997"/>
              <a:chOff x="3900498" y="4509000"/>
              <a:chExt cx="1898253" cy="944997"/>
            </a:xfrm>
          </p:grpSpPr>
          <p:sp>
            <p:nvSpPr>
              <p:cNvPr id="34" name="îŝḻïḍ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3900498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5" name="íṩḷïḍ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3900498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0" name="îśļïdé">
              <a:extLst>
                <a:ext uri="{FF2B5EF4-FFF2-40B4-BE49-F238E27FC236}">
                  <a16:creationId xmlns="" xmlns:a16="http://schemas.microsoft.com/office/drawing/2014/main" id="{DFCA5280-29BE-454D-B51B-F3899355F2BA}"/>
                </a:ext>
              </a:extLst>
            </p:cNvPr>
            <p:cNvGrpSpPr/>
            <p:nvPr/>
          </p:nvGrpSpPr>
          <p:grpSpPr>
            <a:xfrm>
              <a:off x="6393249" y="4509000"/>
              <a:ext cx="1898253" cy="944997"/>
              <a:chOff x="6393249" y="4509000"/>
              <a:chExt cx="1898253" cy="944997"/>
            </a:xfrm>
          </p:grpSpPr>
          <p:sp>
            <p:nvSpPr>
              <p:cNvPr id="32" name="î$1îde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6393249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3" name="îṣḷíḋé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6393249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21" name="îsḻídé">
              <a:extLst>
                <a:ext uri="{FF2B5EF4-FFF2-40B4-BE49-F238E27FC236}">
                  <a16:creationId xmlns="" xmlns:a16="http://schemas.microsoft.com/office/drawing/2014/main" id="{50671BEA-FD6A-48CE-BFFA-8BDC0AA5AD75}"/>
                </a:ext>
              </a:extLst>
            </p:cNvPr>
            <p:cNvGrpSpPr/>
            <p:nvPr/>
          </p:nvGrpSpPr>
          <p:grpSpPr>
            <a:xfrm>
              <a:off x="8886000" y="4509000"/>
              <a:ext cx="1898253" cy="944997"/>
              <a:chOff x="8886000" y="4509000"/>
              <a:chExt cx="1898253" cy="944997"/>
            </a:xfrm>
          </p:grpSpPr>
          <p:sp>
            <p:nvSpPr>
              <p:cNvPr id="30" name="í$ḻîďê">
                <a:extLst>
                  <a:ext uri="{FF2B5EF4-FFF2-40B4-BE49-F238E27FC236}">
                    <a16:creationId xmlns=""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886000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íṣļïďê">
                <a:extLst>
                  <a:ext uri="{FF2B5EF4-FFF2-40B4-BE49-F238E27FC236}">
                    <a16:creationId xmlns=""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886000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69CBFE74-DEB9-4015-826E-B3980A3860A7}"/>
                </a:ext>
              </a:extLst>
            </p:cNvPr>
            <p:cNvCxnSpPr/>
            <p:nvPr/>
          </p:nvCxnSpPr>
          <p:spPr>
            <a:xfrm flipV="1">
              <a:off x="6097662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9A235628-C47A-47E3-9731-84B95C8A5352}"/>
                </a:ext>
              </a:extLst>
            </p:cNvPr>
            <p:cNvCxnSpPr/>
            <p:nvPr/>
          </p:nvCxnSpPr>
          <p:spPr>
            <a:xfrm flipV="1">
              <a:off x="8584230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íṩḷídé">
              <a:extLst>
                <a:ext uri="{FF2B5EF4-FFF2-40B4-BE49-F238E27FC236}">
                  <a16:creationId xmlns="" xmlns:a16="http://schemas.microsoft.com/office/drawing/2014/main" id="{0E30FB7D-376F-4FD1-A623-666EFEF287A9}"/>
                </a:ext>
              </a:extLst>
            </p:cNvPr>
            <p:cNvSpPr/>
            <p:nvPr/>
          </p:nvSpPr>
          <p:spPr>
            <a:xfrm>
              <a:off x="5188700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5" name="ïśľîḑê">
              <a:extLst>
                <a:ext uri="{FF2B5EF4-FFF2-40B4-BE49-F238E27FC236}">
                  <a16:creationId xmlns="" xmlns:a16="http://schemas.microsoft.com/office/drawing/2014/main" id="{2AAD19D5-3A9A-416F-9681-B21D086D4D35}"/>
                </a:ext>
              </a:extLst>
            </p:cNvPr>
            <p:cNvSpPr/>
            <p:nvPr/>
          </p:nvSpPr>
          <p:spPr>
            <a:xfrm>
              <a:off x="7675268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/>
            </a:p>
          </p:txBody>
        </p:sp>
        <p:sp>
          <p:nvSpPr>
            <p:cNvPr id="26" name="íSlïdé">
              <a:extLst>
                <a:ext uri="{FF2B5EF4-FFF2-40B4-BE49-F238E27FC236}">
                  <a16:creationId xmlns="" xmlns:a16="http://schemas.microsoft.com/office/drawing/2014/main" id="{273135B2-1B66-424D-B80F-B59314A49C37}"/>
                </a:ext>
              </a:extLst>
            </p:cNvPr>
            <p:cNvSpPr/>
            <p:nvPr/>
          </p:nvSpPr>
          <p:spPr bwMode="auto">
            <a:xfrm>
              <a:off x="1935547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7" name="ï$ľíḑe">
              <a:extLst>
                <a:ext uri="{FF2B5EF4-FFF2-40B4-BE49-F238E27FC236}">
                  <a16:creationId xmlns="" xmlns:a16="http://schemas.microsoft.com/office/drawing/2014/main" id="{1EE6598F-A70E-481E-BC18-8F545D9038F4}"/>
                </a:ext>
              </a:extLst>
            </p:cNvPr>
            <p:cNvSpPr/>
            <p:nvPr/>
          </p:nvSpPr>
          <p:spPr bwMode="auto">
            <a:xfrm>
              <a:off x="4574712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8" name="íṣľïḑê">
              <a:extLst>
                <a:ext uri="{FF2B5EF4-FFF2-40B4-BE49-F238E27FC236}">
                  <a16:creationId xmlns="" xmlns:a16="http://schemas.microsoft.com/office/drawing/2014/main" id="{3E43A8AE-A55E-4B1A-9FA9-605CC72C94F3}"/>
                </a:ext>
              </a:extLst>
            </p:cNvPr>
            <p:cNvSpPr/>
            <p:nvPr/>
          </p:nvSpPr>
          <p:spPr bwMode="auto">
            <a:xfrm>
              <a:off x="7081534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29" name="iṧlidé">
              <a:extLst>
                <a:ext uri="{FF2B5EF4-FFF2-40B4-BE49-F238E27FC236}">
                  <a16:creationId xmlns="" xmlns:a16="http://schemas.microsoft.com/office/drawing/2014/main" id="{74E5554A-7D75-4128-B23D-15B664431DA8}"/>
                </a:ext>
              </a:extLst>
            </p:cNvPr>
            <p:cNvSpPr/>
            <p:nvPr/>
          </p:nvSpPr>
          <p:spPr bwMode="auto">
            <a:xfrm>
              <a:off x="9678083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3989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09A8116-7254-48E1-82D9-F0B25CCC17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9682D57-4793-4D69-9B41-A9B0CADBE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E16F662-9EAF-4427-843D-95097F679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702c82a0-80b8-4cd5-9e68-b3f52b9cafd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5BBB863-F88B-41B5-837E-2B3268E8CFF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439863"/>
            <a:ext cx="10850562" cy="4797425"/>
            <a:chOff x="669926" y="1439863"/>
            <a:chExt cx="10850562" cy="4797425"/>
          </a:xfrm>
        </p:grpSpPr>
        <p:sp>
          <p:nvSpPr>
            <p:cNvPr id="6" name="îšliḍe">
              <a:extLst>
                <a:ext uri="{FF2B5EF4-FFF2-40B4-BE49-F238E27FC236}">
                  <a16:creationId xmlns="" xmlns:a16="http://schemas.microsoft.com/office/drawing/2014/main" id="{D1BABA93-70AD-4628-A1D4-902FE3C73F68}"/>
                </a:ext>
              </a:extLst>
            </p:cNvPr>
            <p:cNvSpPr/>
            <p:nvPr/>
          </p:nvSpPr>
          <p:spPr>
            <a:xfrm>
              <a:off x="669926" y="1439863"/>
              <a:ext cx="10850562" cy="1845121"/>
            </a:xfrm>
            <a:prstGeom prst="rect">
              <a:avLst/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9525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dirty="0"/>
            </a:p>
          </p:txBody>
        </p:sp>
        <p:sp>
          <p:nvSpPr>
            <p:cNvPr id="7" name="isḻiḑé">
              <a:extLst>
                <a:ext uri="{FF2B5EF4-FFF2-40B4-BE49-F238E27FC236}">
                  <a16:creationId xmlns="" xmlns:a16="http://schemas.microsoft.com/office/drawing/2014/main" id="{A58E3E8F-0DDB-4AA5-96B9-8586235A750D}"/>
                </a:ext>
              </a:extLst>
            </p:cNvPr>
            <p:cNvSpPr/>
            <p:nvPr/>
          </p:nvSpPr>
          <p:spPr>
            <a:xfrm>
              <a:off x="669926" y="1439863"/>
              <a:ext cx="10850562" cy="1845121"/>
            </a:xfrm>
            <a:prstGeom prst="rect">
              <a:avLst/>
            </a:prstGeom>
            <a:blipFill>
              <a:blip r:embed="rId3"/>
              <a:stretch>
                <a:fillRect t="-146951" b="-14494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en-US" altLang="zh-CN" sz="2200" dirty="0">
                <a:solidFill>
                  <a:schemeClr val="bg1"/>
                </a:solidFill>
              </a:endParaRPr>
            </a:p>
          </p:txBody>
        </p:sp>
        <p:sp>
          <p:nvSpPr>
            <p:cNvPr id="8" name="íṡḻiḑê">
              <a:extLst>
                <a:ext uri="{FF2B5EF4-FFF2-40B4-BE49-F238E27FC236}">
                  <a16:creationId xmlns="" xmlns:a16="http://schemas.microsoft.com/office/drawing/2014/main" id="{9489FC84-C0A5-4211-A86E-B44845CDBC39}"/>
                </a:ext>
              </a:extLst>
            </p:cNvPr>
            <p:cNvSpPr/>
            <p:nvPr/>
          </p:nvSpPr>
          <p:spPr>
            <a:xfrm>
              <a:off x="951422" y="2564904"/>
              <a:ext cx="1440160" cy="1440160"/>
            </a:xfrm>
            <a:prstGeom prst="ellipse">
              <a:avLst/>
            </a:prstGeom>
            <a:blipFill>
              <a:blip r:embed="rId4"/>
              <a:stretch>
                <a:fillRect l="-46479" t="1065" r="-3581" b="-1065"/>
              </a:stretch>
            </a:blipFill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9" name="îSľiḓé">
              <a:extLst>
                <a:ext uri="{FF2B5EF4-FFF2-40B4-BE49-F238E27FC236}">
                  <a16:creationId xmlns="" xmlns:a16="http://schemas.microsoft.com/office/drawing/2014/main" id="{B076D059-4EA6-45AB-BEB4-A0DB1B9C3C7F}"/>
                </a:ext>
              </a:extLst>
            </p:cNvPr>
            <p:cNvSpPr/>
            <p:nvPr/>
          </p:nvSpPr>
          <p:spPr bwMode="auto">
            <a:xfrm>
              <a:off x="671513" y="4683280"/>
              <a:ext cx="1999978" cy="753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609570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</a:rPr>
                <a:t>Supporting text here</a:t>
              </a:r>
            </a:p>
            <a:p>
              <a:pPr algn="ctr" defTabSz="609570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0" name="ïŝľíďê">
              <a:extLst>
                <a:ext uri="{FF2B5EF4-FFF2-40B4-BE49-F238E27FC236}">
                  <a16:creationId xmlns="" xmlns:a16="http://schemas.microsoft.com/office/drawing/2014/main" id="{B52DA355-C8B2-4144-A4DA-A37683DB621C}"/>
                </a:ext>
              </a:extLst>
            </p:cNvPr>
            <p:cNvSpPr txBox="1"/>
            <p:nvPr/>
          </p:nvSpPr>
          <p:spPr bwMode="auto">
            <a:xfrm>
              <a:off x="671513" y="4253019"/>
              <a:ext cx="199997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11" name="îş1iďe">
              <a:extLst>
                <a:ext uri="{FF2B5EF4-FFF2-40B4-BE49-F238E27FC236}">
                  <a16:creationId xmlns="" xmlns:a16="http://schemas.microsoft.com/office/drawing/2014/main" id="{7DDC8933-0009-494C-8A5C-33FD80B79B44}"/>
                </a:ext>
              </a:extLst>
            </p:cNvPr>
            <p:cNvSpPr/>
            <p:nvPr/>
          </p:nvSpPr>
          <p:spPr>
            <a:xfrm>
              <a:off x="3901088" y="2564904"/>
              <a:ext cx="1440160" cy="1440160"/>
            </a:xfrm>
            <a:prstGeom prst="ellipse">
              <a:avLst/>
            </a:prstGeom>
            <a:blipFill>
              <a:blip r:embed="rId5"/>
              <a:stretch>
                <a:fillRect l="-25251" r="-24808"/>
              </a:stretch>
            </a:blipFill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dirty="0"/>
            </a:p>
          </p:txBody>
        </p:sp>
        <p:sp>
          <p:nvSpPr>
            <p:cNvPr id="12" name="iṣľiḓè">
              <a:extLst>
                <a:ext uri="{FF2B5EF4-FFF2-40B4-BE49-F238E27FC236}">
                  <a16:creationId xmlns="" xmlns:a16="http://schemas.microsoft.com/office/drawing/2014/main" id="{E6785747-4E2B-4DB5-BBF8-588C85358C1D}"/>
                </a:ext>
              </a:extLst>
            </p:cNvPr>
            <p:cNvSpPr/>
            <p:nvPr/>
          </p:nvSpPr>
          <p:spPr bwMode="auto">
            <a:xfrm>
              <a:off x="3621179" y="4683280"/>
              <a:ext cx="1999978" cy="753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609570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</a:rPr>
                <a:t>Supporting text here</a:t>
              </a:r>
            </a:p>
            <a:p>
              <a:pPr algn="ctr" defTabSz="609570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3" name="išlïḓé">
              <a:extLst>
                <a:ext uri="{FF2B5EF4-FFF2-40B4-BE49-F238E27FC236}">
                  <a16:creationId xmlns="" xmlns:a16="http://schemas.microsoft.com/office/drawing/2014/main" id="{BB5998FF-F73E-48DB-AF2E-DD138C013914}"/>
                </a:ext>
              </a:extLst>
            </p:cNvPr>
            <p:cNvSpPr txBox="1"/>
            <p:nvPr/>
          </p:nvSpPr>
          <p:spPr bwMode="auto">
            <a:xfrm>
              <a:off x="3621179" y="4253019"/>
              <a:ext cx="199997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14" name="íŝḷîḓê">
              <a:extLst>
                <a:ext uri="{FF2B5EF4-FFF2-40B4-BE49-F238E27FC236}">
                  <a16:creationId xmlns="" xmlns:a16="http://schemas.microsoft.com/office/drawing/2014/main" id="{0ADA3103-2B04-4DBA-95AB-CD62463E4D07}"/>
                </a:ext>
              </a:extLst>
            </p:cNvPr>
            <p:cNvSpPr/>
            <p:nvPr/>
          </p:nvSpPr>
          <p:spPr>
            <a:xfrm>
              <a:off x="6850754" y="2564904"/>
              <a:ext cx="1440160" cy="1440160"/>
            </a:xfrm>
            <a:prstGeom prst="ellipse">
              <a:avLst/>
            </a:prstGeom>
            <a:blipFill>
              <a:blip r:embed="rId6"/>
              <a:stretch>
                <a:fillRect l="-25251" r="-24808"/>
              </a:stretch>
            </a:blipFill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dirty="0"/>
            </a:p>
          </p:txBody>
        </p:sp>
        <p:sp>
          <p:nvSpPr>
            <p:cNvPr id="15" name="îṣ1îḍé">
              <a:extLst>
                <a:ext uri="{FF2B5EF4-FFF2-40B4-BE49-F238E27FC236}">
                  <a16:creationId xmlns="" xmlns:a16="http://schemas.microsoft.com/office/drawing/2014/main" id="{198DC68F-48CB-4428-B5F5-D975E5EBF0D4}"/>
                </a:ext>
              </a:extLst>
            </p:cNvPr>
            <p:cNvSpPr/>
            <p:nvPr/>
          </p:nvSpPr>
          <p:spPr bwMode="auto">
            <a:xfrm>
              <a:off x="6570845" y="4683280"/>
              <a:ext cx="1999978" cy="753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609570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</a:rPr>
                <a:t>Supporting text here</a:t>
              </a:r>
            </a:p>
            <a:p>
              <a:pPr algn="ctr" defTabSz="609570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6" name="îṧliḑé">
              <a:extLst>
                <a:ext uri="{FF2B5EF4-FFF2-40B4-BE49-F238E27FC236}">
                  <a16:creationId xmlns="" xmlns:a16="http://schemas.microsoft.com/office/drawing/2014/main" id="{1063BCD0-8254-45F8-B7D0-8782EF7371AE}"/>
                </a:ext>
              </a:extLst>
            </p:cNvPr>
            <p:cNvSpPr txBox="1"/>
            <p:nvPr/>
          </p:nvSpPr>
          <p:spPr bwMode="auto">
            <a:xfrm>
              <a:off x="6570845" y="4253019"/>
              <a:ext cx="199997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sp>
          <p:nvSpPr>
            <p:cNvPr id="17" name="íṡļïdê">
              <a:extLst>
                <a:ext uri="{FF2B5EF4-FFF2-40B4-BE49-F238E27FC236}">
                  <a16:creationId xmlns="" xmlns:a16="http://schemas.microsoft.com/office/drawing/2014/main" id="{5322D266-9CFE-441A-848A-9B463DCFA662}"/>
                </a:ext>
              </a:extLst>
            </p:cNvPr>
            <p:cNvSpPr/>
            <p:nvPr/>
          </p:nvSpPr>
          <p:spPr>
            <a:xfrm>
              <a:off x="9800418" y="2564904"/>
              <a:ext cx="1440160" cy="1440160"/>
            </a:xfrm>
            <a:prstGeom prst="ellipse">
              <a:avLst/>
            </a:prstGeom>
            <a:blipFill>
              <a:blip r:embed="rId7"/>
              <a:stretch>
                <a:fillRect l="-25251" r="-24808"/>
              </a:stretch>
            </a:blipFill>
            <a:ln w="38100">
              <a:solidFill>
                <a:schemeClr val="bg1"/>
              </a:solidFill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/>
            </a:p>
          </p:txBody>
        </p:sp>
        <p:sp>
          <p:nvSpPr>
            <p:cNvPr id="18" name="îŝliďê">
              <a:extLst>
                <a:ext uri="{FF2B5EF4-FFF2-40B4-BE49-F238E27FC236}">
                  <a16:creationId xmlns="" xmlns:a16="http://schemas.microsoft.com/office/drawing/2014/main" id="{CE27C8FE-F12B-41B6-AAB7-D7FCCE8E3EE7}"/>
                </a:ext>
              </a:extLst>
            </p:cNvPr>
            <p:cNvSpPr/>
            <p:nvPr/>
          </p:nvSpPr>
          <p:spPr bwMode="auto">
            <a:xfrm>
              <a:off x="9520509" y="4683280"/>
              <a:ext cx="1999978" cy="7530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defTabSz="609570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</a:rPr>
                <a:t>Supporting text here</a:t>
              </a:r>
            </a:p>
            <a:p>
              <a:pPr algn="ctr" defTabSz="609570">
                <a:lnSpc>
                  <a:spcPct val="120000"/>
                </a:lnSpc>
              </a:pPr>
              <a:r>
                <a:rPr lang="en-US" altLang="zh-CN" sz="1000" dirty="0">
                  <a:solidFill>
                    <a:srgbClr val="000000"/>
                  </a:solidFill>
                </a:rPr>
                <a:t>Supporting text here</a:t>
              </a:r>
            </a:p>
          </p:txBody>
        </p:sp>
        <p:sp>
          <p:nvSpPr>
            <p:cNvPr id="19" name="îšḻïďè">
              <a:extLst>
                <a:ext uri="{FF2B5EF4-FFF2-40B4-BE49-F238E27FC236}">
                  <a16:creationId xmlns="" xmlns:a16="http://schemas.microsoft.com/office/drawing/2014/main" id="{BA8E2617-0778-44CD-841B-A61358A0156E}"/>
                </a:ext>
              </a:extLst>
            </p:cNvPr>
            <p:cNvSpPr txBox="1"/>
            <p:nvPr/>
          </p:nvSpPr>
          <p:spPr bwMode="auto">
            <a:xfrm>
              <a:off x="9520509" y="4253019"/>
              <a:ext cx="199997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1600" b="1" dirty="0"/>
                <a:t>Text Here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7C10C482-710F-453D-A6E6-24C9F6455E66}"/>
                </a:ext>
              </a:extLst>
            </p:cNvPr>
            <p:cNvCxnSpPr>
              <a:cxnSpLocks/>
            </p:cNvCxnSpPr>
            <p:nvPr/>
          </p:nvCxnSpPr>
          <p:spPr>
            <a:xfrm>
              <a:off x="3146335" y="4005064"/>
              <a:ext cx="0" cy="2232224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36892FFA-7F2D-4E18-97D1-C341D7CB7257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1" y="4005064"/>
              <a:ext cx="0" cy="2232224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7F32AC83-3E9D-4FAE-923B-7C5B60020C36}"/>
                </a:ext>
              </a:extLst>
            </p:cNvPr>
            <p:cNvCxnSpPr>
              <a:cxnSpLocks/>
            </p:cNvCxnSpPr>
            <p:nvPr/>
          </p:nvCxnSpPr>
          <p:spPr>
            <a:xfrm>
              <a:off x="9045667" y="4005064"/>
              <a:ext cx="0" cy="2232224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342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9925" y="1888067"/>
            <a:ext cx="3392009" cy="1275462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b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cxnSp>
        <p:nvCxnSpPr>
          <p:cNvPr id="46" name="直接连接符 45">
            <a:extLst>
              <a:ext uri="{FF2B5EF4-FFF2-40B4-BE49-F238E27FC236}">
                <a16:creationId xmlns="" xmlns:a16="http://schemas.microsoft.com/office/drawing/2014/main" id="{BAD20CE2-B67E-4D97-B109-843495A5C0D6}"/>
              </a:ext>
            </a:extLst>
          </p:cNvPr>
          <p:cNvCxnSpPr>
            <a:cxnSpLocks/>
          </p:cNvCxnSpPr>
          <p:nvPr/>
        </p:nvCxnSpPr>
        <p:spPr>
          <a:xfrm>
            <a:off x="791103" y="4197434"/>
            <a:ext cx="3360273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DE54A4C0-538E-42B8-B70D-C4A549C044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39" t="10200" r="-926" b="42604"/>
          <a:stretch/>
        </p:blipFill>
        <p:spPr>
          <a:xfrm flipH="1">
            <a:off x="4286865" y="0"/>
            <a:ext cx="79051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FD2F790-9F9E-4653-852B-452AD04A4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7292F3C-FDA9-45C9-BBF1-0EAA9E5F3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0708D73-D9E4-4C13-8FA5-A4BFAC967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2f24e75f-e597-478e-9e8c-1c342560a79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322AF0F-9E93-4D96-847A-7EFC88A9A86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1600" y="1739900"/>
            <a:ext cx="10846026" cy="4022701"/>
            <a:chOff x="691600" y="1739900"/>
            <a:chExt cx="10846026" cy="4022701"/>
          </a:xfrm>
        </p:grpSpPr>
        <p:sp>
          <p:nvSpPr>
            <p:cNvPr id="6" name="işḷîḑê">
              <a:extLst>
                <a:ext uri="{FF2B5EF4-FFF2-40B4-BE49-F238E27FC236}">
                  <a16:creationId xmlns="" xmlns:a16="http://schemas.microsoft.com/office/drawing/2014/main" id="{1F896BE1-6DCC-4546-A081-7B7AFB767FBE}"/>
                </a:ext>
              </a:extLst>
            </p:cNvPr>
            <p:cNvSpPr/>
            <p:nvPr/>
          </p:nvSpPr>
          <p:spPr>
            <a:xfrm>
              <a:off x="7248234" y="2850294"/>
              <a:ext cx="1642685" cy="1642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7" name="îśḻîḑé">
              <a:extLst>
                <a:ext uri="{FF2B5EF4-FFF2-40B4-BE49-F238E27FC236}">
                  <a16:creationId xmlns="" xmlns:a16="http://schemas.microsoft.com/office/drawing/2014/main" id="{336CA5FC-0119-46D6-8C2A-4E65A521BF9E}"/>
                </a:ext>
              </a:extLst>
            </p:cNvPr>
            <p:cNvSpPr/>
            <p:nvPr/>
          </p:nvSpPr>
          <p:spPr>
            <a:xfrm>
              <a:off x="3389228" y="2850294"/>
              <a:ext cx="1642685" cy="1642685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8" name="iṣḷîḋé">
              <a:extLst>
                <a:ext uri="{FF2B5EF4-FFF2-40B4-BE49-F238E27FC236}">
                  <a16:creationId xmlns="" xmlns:a16="http://schemas.microsoft.com/office/drawing/2014/main" id="{29CCE7A9-D0A5-4879-B125-9A2F3A3B1C24}"/>
                </a:ext>
              </a:extLst>
            </p:cNvPr>
            <p:cNvSpPr/>
            <p:nvPr/>
          </p:nvSpPr>
          <p:spPr>
            <a:xfrm>
              <a:off x="4675563" y="2850294"/>
              <a:ext cx="1642685" cy="1642685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9" name="îślîḍè">
              <a:extLst>
                <a:ext uri="{FF2B5EF4-FFF2-40B4-BE49-F238E27FC236}">
                  <a16:creationId xmlns="" xmlns:a16="http://schemas.microsoft.com/office/drawing/2014/main" id="{79E08AAC-AB2A-45FB-AA40-3EA8BD98A447}"/>
                </a:ext>
              </a:extLst>
            </p:cNvPr>
            <p:cNvSpPr/>
            <p:nvPr/>
          </p:nvSpPr>
          <p:spPr>
            <a:xfrm>
              <a:off x="5961898" y="2850294"/>
              <a:ext cx="1642685" cy="1642685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cxnSp>
          <p:nvCxnSpPr>
            <p:cNvPr id="10" name="肘形连接符 6">
              <a:extLst>
                <a:ext uri="{FF2B5EF4-FFF2-40B4-BE49-F238E27FC236}">
                  <a16:creationId xmlns="" xmlns:a16="http://schemas.microsoft.com/office/drawing/2014/main" id="{586B648D-A98C-4313-9712-9594C9CA7B71}"/>
                </a:ext>
              </a:extLst>
            </p:cNvPr>
            <p:cNvCxnSpPr/>
            <p:nvPr/>
          </p:nvCxnSpPr>
          <p:spPr>
            <a:xfrm flipV="1">
              <a:off x="8035168" y="2196167"/>
              <a:ext cx="924055" cy="636471"/>
            </a:xfrm>
            <a:prstGeom prst="bentConnector3">
              <a:avLst>
                <a:gd name="adj1" fmla="val -1089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肘形连接符 7">
              <a:extLst>
                <a:ext uri="{FF2B5EF4-FFF2-40B4-BE49-F238E27FC236}">
                  <a16:creationId xmlns="" xmlns:a16="http://schemas.microsoft.com/office/drawing/2014/main" id="{210B32EC-6D62-47C4-945E-26FBC1746DCB}"/>
                </a:ext>
              </a:extLst>
            </p:cNvPr>
            <p:cNvCxnSpPr/>
            <p:nvPr/>
          </p:nvCxnSpPr>
          <p:spPr>
            <a:xfrm flipH="1" flipV="1">
              <a:off x="3271893" y="2215367"/>
              <a:ext cx="924055" cy="636471"/>
            </a:xfrm>
            <a:prstGeom prst="bentConnector3">
              <a:avLst>
                <a:gd name="adj1" fmla="val -505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8">
              <a:extLst>
                <a:ext uri="{FF2B5EF4-FFF2-40B4-BE49-F238E27FC236}">
                  <a16:creationId xmlns="" xmlns:a16="http://schemas.microsoft.com/office/drawing/2014/main" id="{6E8EB24E-DCE5-4948-A50E-A375C6FE6780}"/>
                </a:ext>
              </a:extLst>
            </p:cNvPr>
            <p:cNvCxnSpPr/>
            <p:nvPr/>
          </p:nvCxnSpPr>
          <p:spPr>
            <a:xfrm>
              <a:off x="6734208" y="4494949"/>
              <a:ext cx="924055" cy="636471"/>
            </a:xfrm>
            <a:prstGeom prst="bentConnector3">
              <a:avLst>
                <a:gd name="adj1" fmla="val 78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肘形连接符 9">
              <a:extLst>
                <a:ext uri="{FF2B5EF4-FFF2-40B4-BE49-F238E27FC236}">
                  <a16:creationId xmlns="" xmlns:a16="http://schemas.microsoft.com/office/drawing/2014/main" id="{F3D996E9-946B-42E5-BAF3-97C9DF665935}"/>
                </a:ext>
              </a:extLst>
            </p:cNvPr>
            <p:cNvCxnSpPr/>
            <p:nvPr/>
          </p:nvCxnSpPr>
          <p:spPr>
            <a:xfrm flipH="1">
              <a:off x="4569885" y="4494949"/>
              <a:ext cx="924055" cy="636471"/>
            </a:xfrm>
            <a:prstGeom prst="bentConnector3">
              <a:avLst>
                <a:gd name="adj1" fmla="val 467"/>
              </a:avLst>
            </a:prstGeom>
            <a:ln w="3175">
              <a:solidFill>
                <a:schemeClr val="bg1">
                  <a:lumMod val="65000"/>
                </a:schemeClr>
              </a:solidFill>
              <a:prstDash val="solid"/>
              <a:headEnd type="oval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sḷîḑê">
              <a:extLst>
                <a:ext uri="{FF2B5EF4-FFF2-40B4-BE49-F238E27FC236}">
                  <a16:creationId xmlns="" xmlns:a16="http://schemas.microsoft.com/office/drawing/2014/main" id="{2B0FFDCE-6E67-49F8-93A4-30887C272844}"/>
                </a:ext>
              </a:extLst>
            </p:cNvPr>
            <p:cNvSpPr/>
            <p:nvPr/>
          </p:nvSpPr>
          <p:spPr bwMode="auto">
            <a:xfrm>
              <a:off x="6414506" y="3284441"/>
              <a:ext cx="716510" cy="716510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5" name="ïşlïdé">
              <a:extLst>
                <a:ext uri="{FF2B5EF4-FFF2-40B4-BE49-F238E27FC236}">
                  <a16:creationId xmlns="" xmlns:a16="http://schemas.microsoft.com/office/drawing/2014/main" id="{B19D493A-0114-4E21-AF2C-5EF12130A5F7}"/>
                </a:ext>
              </a:extLst>
            </p:cNvPr>
            <p:cNvSpPr/>
            <p:nvPr/>
          </p:nvSpPr>
          <p:spPr bwMode="auto">
            <a:xfrm>
              <a:off x="7693327" y="3284441"/>
              <a:ext cx="716510" cy="716510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6" name="íṡlîḋe">
              <a:extLst>
                <a:ext uri="{FF2B5EF4-FFF2-40B4-BE49-F238E27FC236}">
                  <a16:creationId xmlns="" xmlns:a16="http://schemas.microsoft.com/office/drawing/2014/main" id="{7CDAB33F-8E61-48E6-AA6F-33235E90336E}"/>
                </a:ext>
              </a:extLst>
            </p:cNvPr>
            <p:cNvSpPr/>
            <p:nvPr/>
          </p:nvSpPr>
          <p:spPr bwMode="auto">
            <a:xfrm>
              <a:off x="3856865" y="3284441"/>
              <a:ext cx="716510" cy="716510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7" name="iSḷïďè">
              <a:extLst>
                <a:ext uri="{FF2B5EF4-FFF2-40B4-BE49-F238E27FC236}">
                  <a16:creationId xmlns="" xmlns:a16="http://schemas.microsoft.com/office/drawing/2014/main" id="{ED0015BB-A113-4C65-BBFA-33E80D1608CF}"/>
                </a:ext>
              </a:extLst>
            </p:cNvPr>
            <p:cNvSpPr/>
            <p:nvPr/>
          </p:nvSpPr>
          <p:spPr bwMode="auto">
            <a:xfrm>
              <a:off x="5135686" y="3284441"/>
              <a:ext cx="716510" cy="716510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18" name="işḻiḓê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691600" y="2229415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íṥļíḍè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691600" y="1790824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0" name="isḷïḓ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1964608" y="5131869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ísļiḋê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964608" y="4693278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2" name="íSḻiḑè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9183367" y="2178491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3" name="îśliḍé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183367" y="1739900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4" name="iŝlîḓé">
              <a:extLst>
                <a:ext uri="{FF2B5EF4-FFF2-40B4-BE49-F238E27FC236}">
                  <a16:creationId xmlns="" xmlns:a16="http://schemas.microsoft.com/office/drawing/2014/main" id="{39340196-E1AA-4B49-976A-BF366BB2B662}"/>
                </a:ext>
              </a:extLst>
            </p:cNvPr>
            <p:cNvSpPr/>
            <p:nvPr/>
          </p:nvSpPr>
          <p:spPr bwMode="auto">
            <a:xfrm>
              <a:off x="7859439" y="5131869"/>
              <a:ext cx="2354259" cy="630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5" name="išḻïḍe">
              <a:extLst>
                <a:ext uri="{FF2B5EF4-FFF2-40B4-BE49-F238E27FC236}">
                  <a16:creationId xmlns="" xmlns:a16="http://schemas.microsoft.com/office/drawing/2014/main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859439" y="4693278"/>
              <a:ext cx="2354259" cy="438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163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97169" y="4841631"/>
            <a:ext cx="62718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339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CEBE8A0-6189-4441-85F6-E6B4900EE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65ABA2F-DF7E-4AF3-878D-1EF69AA1B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CEF1D123-F3AC-4350-A337-65675DC87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2cb15f48-792a-48e4-bafa-2d927581cae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9E27865-1F50-48BD-827C-32653D07F9F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828" y="1129506"/>
            <a:ext cx="12193656" cy="5018087"/>
            <a:chOff x="-828" y="1129506"/>
            <a:chExt cx="12193656" cy="5018087"/>
          </a:xfrm>
        </p:grpSpPr>
        <p:sp>
          <p:nvSpPr>
            <p:cNvPr id="6" name="ísliḑé">
              <a:extLst>
                <a:ext uri="{FF2B5EF4-FFF2-40B4-BE49-F238E27FC236}">
                  <a16:creationId xmlns="" xmlns:a16="http://schemas.microsoft.com/office/drawing/2014/main" id="{045B37D8-DD1E-44D6-845E-FB844B4C7113}"/>
                </a:ext>
              </a:extLst>
            </p:cNvPr>
            <p:cNvSpPr/>
            <p:nvPr/>
          </p:nvSpPr>
          <p:spPr>
            <a:xfrm>
              <a:off x="-828" y="2493966"/>
              <a:ext cx="12193656" cy="1859950"/>
            </a:xfrm>
            <a:prstGeom prst="rect">
              <a:avLst/>
            </a:prstGeom>
            <a:blipFill>
              <a:blip r:embed="rId3"/>
              <a:stretch>
                <a:fillRect l="-7" t="-311316" r="7" b="-25744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lang="en-US" dirty="0"/>
            </a:p>
          </p:txBody>
        </p:sp>
        <p:grpSp>
          <p:nvGrpSpPr>
            <p:cNvPr id="7" name="işlîde">
              <a:extLst>
                <a:ext uri="{FF2B5EF4-FFF2-40B4-BE49-F238E27FC236}">
                  <a16:creationId xmlns="" xmlns:a16="http://schemas.microsoft.com/office/drawing/2014/main" id="{2712C60D-5304-429F-A5FA-6EFA68ADBC84}"/>
                </a:ext>
              </a:extLst>
            </p:cNvPr>
            <p:cNvGrpSpPr/>
            <p:nvPr/>
          </p:nvGrpSpPr>
          <p:grpSpPr>
            <a:xfrm>
              <a:off x="4080444" y="1129506"/>
              <a:ext cx="4031112" cy="5018087"/>
              <a:chOff x="4080444" y="1129506"/>
              <a:chExt cx="4031112" cy="5018087"/>
            </a:xfrm>
          </p:grpSpPr>
          <p:sp>
            <p:nvSpPr>
              <p:cNvPr id="16" name="ïşḷïḓé">
                <a:extLst>
                  <a:ext uri="{FF2B5EF4-FFF2-40B4-BE49-F238E27FC236}">
                    <a16:creationId xmlns="" xmlns:a16="http://schemas.microsoft.com/office/drawing/2014/main" id="{5F87D91C-ED88-4A88-AE26-3480C0F5510C}"/>
                  </a:ext>
                </a:extLst>
              </p:cNvPr>
              <p:cNvSpPr/>
              <p:nvPr/>
            </p:nvSpPr>
            <p:spPr>
              <a:xfrm>
                <a:off x="4594669" y="1129506"/>
                <a:ext cx="3002662" cy="5018087"/>
              </a:xfrm>
              <a:prstGeom prst="flowChartInputOutput">
                <a:avLst/>
              </a:prstGeom>
              <a:solidFill>
                <a:schemeClr val="tx1">
                  <a:lumMod val="50000"/>
                  <a:lumOff val="50000"/>
                  <a:alpha val="70000"/>
                </a:schemeClr>
              </a:solidFill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 sz="2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ïs1iḓe">
                <a:extLst>
                  <a:ext uri="{FF2B5EF4-FFF2-40B4-BE49-F238E27FC236}">
                    <a16:creationId xmlns="" xmlns:a16="http://schemas.microsoft.com/office/drawing/2014/main" id="{7715687A-BDA6-40AA-8409-280A00D1A278}"/>
                  </a:ext>
                </a:extLst>
              </p:cNvPr>
              <p:cNvSpPr/>
              <p:nvPr/>
            </p:nvSpPr>
            <p:spPr>
              <a:xfrm>
                <a:off x="4080444" y="1129506"/>
                <a:ext cx="4031112" cy="5018087"/>
              </a:xfrm>
              <a:prstGeom prst="parallelogram">
                <a:avLst>
                  <a:gd name="adj" fmla="val 40000"/>
                </a:avLst>
              </a:prstGeom>
              <a:solidFill>
                <a:schemeClr val="accent1">
                  <a:alpha val="70000"/>
                </a:schemeClr>
              </a:solidFill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 sz="24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" name="işḷíḓe">
              <a:extLst>
                <a:ext uri="{FF2B5EF4-FFF2-40B4-BE49-F238E27FC236}">
                  <a16:creationId xmlns="" xmlns:a16="http://schemas.microsoft.com/office/drawing/2014/main" id="{DC1A0E22-DD89-433E-9295-AD8243B81824}"/>
                </a:ext>
              </a:extLst>
            </p:cNvPr>
            <p:cNvSpPr/>
            <p:nvPr/>
          </p:nvSpPr>
          <p:spPr bwMode="auto">
            <a:xfrm>
              <a:off x="673100" y="1835978"/>
              <a:ext cx="3713100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9" name="íṧľidè">
              <a:extLst>
                <a:ext uri="{FF2B5EF4-FFF2-40B4-BE49-F238E27FC236}">
                  <a16:creationId xmlns="" xmlns:a16="http://schemas.microsoft.com/office/drawing/2014/main" id="{E8171E5F-6BCA-4D35-A1AF-94B0EB14A469}"/>
                </a:ext>
              </a:extLst>
            </p:cNvPr>
            <p:cNvSpPr txBox="1"/>
            <p:nvPr/>
          </p:nvSpPr>
          <p:spPr bwMode="auto">
            <a:xfrm>
              <a:off x="673100" y="1394173"/>
              <a:ext cx="371310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ïṥļïďè">
              <a:extLst>
                <a:ext uri="{FF2B5EF4-FFF2-40B4-BE49-F238E27FC236}">
                  <a16:creationId xmlns="" xmlns:a16="http://schemas.microsoft.com/office/drawing/2014/main" id="{A375DD1C-0999-473D-9783-162A77B50AEE}"/>
                </a:ext>
              </a:extLst>
            </p:cNvPr>
            <p:cNvSpPr/>
            <p:nvPr/>
          </p:nvSpPr>
          <p:spPr bwMode="auto">
            <a:xfrm>
              <a:off x="673100" y="5175805"/>
              <a:ext cx="3713100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1" name="iṥļîḍè">
              <a:extLst>
                <a:ext uri="{FF2B5EF4-FFF2-40B4-BE49-F238E27FC236}">
                  <a16:creationId xmlns="" xmlns:a16="http://schemas.microsoft.com/office/drawing/2014/main" id="{9D2813C0-38B2-4D98-BFFB-997148A83430}"/>
                </a:ext>
              </a:extLst>
            </p:cNvPr>
            <p:cNvSpPr txBox="1"/>
            <p:nvPr/>
          </p:nvSpPr>
          <p:spPr bwMode="auto">
            <a:xfrm>
              <a:off x="673100" y="4734000"/>
              <a:ext cx="371310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ïsḻîḓé">
              <a:extLst>
                <a:ext uri="{FF2B5EF4-FFF2-40B4-BE49-F238E27FC236}">
                  <a16:creationId xmlns="" xmlns:a16="http://schemas.microsoft.com/office/drawing/2014/main" id="{9B17C88E-04C6-451C-9ED4-F54EC1F612A1}"/>
                </a:ext>
              </a:extLst>
            </p:cNvPr>
            <p:cNvSpPr/>
            <p:nvPr/>
          </p:nvSpPr>
          <p:spPr bwMode="auto">
            <a:xfrm>
              <a:off x="7805800" y="1835978"/>
              <a:ext cx="3713100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3" name="íṧ1îḓé">
              <a:extLst>
                <a:ext uri="{FF2B5EF4-FFF2-40B4-BE49-F238E27FC236}">
                  <a16:creationId xmlns="" xmlns:a16="http://schemas.microsoft.com/office/drawing/2014/main" id="{40EAB2B3-6D78-447E-980E-FDAC291C38B7}"/>
                </a:ext>
              </a:extLst>
            </p:cNvPr>
            <p:cNvSpPr txBox="1"/>
            <p:nvPr/>
          </p:nvSpPr>
          <p:spPr bwMode="auto">
            <a:xfrm>
              <a:off x="7805800" y="1394173"/>
              <a:ext cx="371310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íSliḓê">
              <a:extLst>
                <a:ext uri="{FF2B5EF4-FFF2-40B4-BE49-F238E27FC236}">
                  <a16:creationId xmlns="" xmlns:a16="http://schemas.microsoft.com/office/drawing/2014/main" id="{9CE437D1-5690-4DD8-B914-FFAD285446EC}"/>
                </a:ext>
              </a:extLst>
            </p:cNvPr>
            <p:cNvSpPr/>
            <p:nvPr/>
          </p:nvSpPr>
          <p:spPr bwMode="auto">
            <a:xfrm>
              <a:off x="7805800" y="5175805"/>
              <a:ext cx="3713100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5" name="íṧḻíde">
              <a:extLst>
                <a:ext uri="{FF2B5EF4-FFF2-40B4-BE49-F238E27FC236}">
                  <a16:creationId xmlns="" xmlns:a16="http://schemas.microsoft.com/office/drawing/2014/main" id="{D62C4352-D07D-4151-BFE8-48AB513C94AD}"/>
                </a:ext>
              </a:extLst>
            </p:cNvPr>
            <p:cNvSpPr txBox="1"/>
            <p:nvPr/>
          </p:nvSpPr>
          <p:spPr bwMode="auto">
            <a:xfrm>
              <a:off x="7805800" y="4734000"/>
              <a:ext cx="371310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4858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4C928B8-46ED-4192-AA01-58DCAFF98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E99DB130-544E-44CF-87B6-A32E852B7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4E84DCCE-9A81-4336-ABA5-CBC1F488D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e8852456-80ad-4484-b3fc-d9d068f1cc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6340EB47-D952-4E0E-9771-27744A265F4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8200" y="1130300"/>
            <a:ext cx="10852288" cy="4770781"/>
            <a:chOff x="668200" y="1130300"/>
            <a:chExt cx="10852288" cy="4770781"/>
          </a:xfrm>
        </p:grpSpPr>
        <p:sp>
          <p:nvSpPr>
            <p:cNvPr id="6" name="îşļïḋè">
              <a:extLst>
                <a:ext uri="{FF2B5EF4-FFF2-40B4-BE49-F238E27FC236}">
                  <a16:creationId xmlns="" xmlns:a16="http://schemas.microsoft.com/office/drawing/2014/main" id="{358EF546-2EBD-4EE9-9858-2376928E8496}"/>
                </a:ext>
              </a:extLst>
            </p:cNvPr>
            <p:cNvSpPr/>
            <p:nvPr/>
          </p:nvSpPr>
          <p:spPr>
            <a:xfrm>
              <a:off x="6687405" y="3192082"/>
              <a:ext cx="758171" cy="13082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3" h="21600" extrusionOk="0">
                  <a:moveTo>
                    <a:pt x="1218" y="0"/>
                  </a:moveTo>
                  <a:lnTo>
                    <a:pt x="21413" y="0"/>
                  </a:lnTo>
                  <a:lnTo>
                    <a:pt x="21413" y="13570"/>
                  </a:lnTo>
                  <a:lnTo>
                    <a:pt x="21413" y="15437"/>
                  </a:lnTo>
                  <a:lnTo>
                    <a:pt x="21413" y="21600"/>
                  </a:lnTo>
                  <a:cubicBezTo>
                    <a:pt x="15337" y="21563"/>
                    <a:pt x="9662" y="19822"/>
                    <a:pt x="6158" y="16920"/>
                  </a:cubicBezTo>
                  <a:cubicBezTo>
                    <a:pt x="3218" y="14485"/>
                    <a:pt x="2104" y="11454"/>
                    <a:pt x="3073" y="8528"/>
                  </a:cubicBezTo>
                  <a:cubicBezTo>
                    <a:pt x="1410" y="7299"/>
                    <a:pt x="374" y="5821"/>
                    <a:pt x="84" y="4264"/>
                  </a:cubicBezTo>
                  <a:cubicBezTo>
                    <a:pt x="-187" y="2809"/>
                    <a:pt x="204" y="1338"/>
                    <a:pt x="1218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7" name="í$ļîdé">
              <a:extLst>
                <a:ext uri="{FF2B5EF4-FFF2-40B4-BE49-F238E27FC236}">
                  <a16:creationId xmlns="" xmlns:a16="http://schemas.microsoft.com/office/drawing/2014/main" id="{C6F688CA-C5F7-4B3A-BE4B-53C318628513}"/>
                </a:ext>
              </a:extLst>
            </p:cNvPr>
            <p:cNvSpPr/>
            <p:nvPr/>
          </p:nvSpPr>
          <p:spPr>
            <a:xfrm>
              <a:off x="6755044" y="1869005"/>
              <a:ext cx="1515293" cy="12749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14635"/>
                  </a:lnTo>
                  <a:lnTo>
                    <a:pt x="21600" y="16698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202" y="20885"/>
                    <a:pt x="500" y="20214"/>
                    <a:pt x="883" y="19613"/>
                  </a:cubicBezTo>
                  <a:cubicBezTo>
                    <a:pt x="1287" y="18976"/>
                    <a:pt x="1781" y="18427"/>
                    <a:pt x="2341" y="17988"/>
                  </a:cubicBezTo>
                  <a:cubicBezTo>
                    <a:pt x="2479" y="16007"/>
                    <a:pt x="3119" y="14121"/>
                    <a:pt x="4175" y="12579"/>
                  </a:cubicBezTo>
                  <a:cubicBezTo>
                    <a:pt x="5319" y="10909"/>
                    <a:pt x="6890" y="9729"/>
                    <a:pt x="8651" y="9219"/>
                  </a:cubicBezTo>
                  <a:cubicBezTo>
                    <a:pt x="9170" y="7685"/>
                    <a:pt x="10027" y="6346"/>
                    <a:pt x="11132" y="5343"/>
                  </a:cubicBezTo>
                  <a:cubicBezTo>
                    <a:pt x="12876" y="3758"/>
                    <a:pt x="15096" y="3111"/>
                    <a:pt x="17259" y="3555"/>
                  </a:cubicBezTo>
                  <a:cubicBezTo>
                    <a:pt x="17725" y="2781"/>
                    <a:pt x="18289" y="2096"/>
                    <a:pt x="18931" y="1527"/>
                  </a:cubicBezTo>
                  <a:cubicBezTo>
                    <a:pt x="19730" y="819"/>
                    <a:pt x="20636" y="301"/>
                    <a:pt x="21600" y="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8" name="iṥlïḓê">
              <a:extLst>
                <a:ext uri="{FF2B5EF4-FFF2-40B4-BE49-F238E27FC236}">
                  <a16:creationId xmlns="" xmlns:a16="http://schemas.microsoft.com/office/drawing/2014/main" id="{52FC9366-4927-41D6-A6A7-29DF1D67D55D}"/>
                </a:ext>
              </a:extLst>
            </p:cNvPr>
            <p:cNvSpPr/>
            <p:nvPr/>
          </p:nvSpPr>
          <p:spPr>
            <a:xfrm>
              <a:off x="7490941" y="3192112"/>
              <a:ext cx="781135" cy="1344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3" extrusionOk="0">
                  <a:moveTo>
                    <a:pt x="14" y="0"/>
                  </a:moveTo>
                  <a:lnTo>
                    <a:pt x="8776" y="0"/>
                  </a:lnTo>
                  <a:lnTo>
                    <a:pt x="13238" y="0"/>
                  </a:lnTo>
                  <a:lnTo>
                    <a:pt x="21600" y="0"/>
                  </a:lnTo>
                  <a:lnTo>
                    <a:pt x="21600" y="19753"/>
                  </a:lnTo>
                  <a:cubicBezTo>
                    <a:pt x="19008" y="20825"/>
                    <a:pt x="15934" y="21440"/>
                    <a:pt x="12750" y="21524"/>
                  </a:cubicBezTo>
                  <a:cubicBezTo>
                    <a:pt x="9831" y="21600"/>
                    <a:pt x="6929" y="21226"/>
                    <a:pt x="4342" y="20439"/>
                  </a:cubicBezTo>
                  <a:cubicBezTo>
                    <a:pt x="3712" y="20581"/>
                    <a:pt x="3059" y="20684"/>
                    <a:pt x="2392" y="20749"/>
                  </a:cubicBezTo>
                  <a:cubicBezTo>
                    <a:pt x="1602" y="20825"/>
                    <a:pt x="799" y="20845"/>
                    <a:pt x="0" y="20808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9" name="îṡ1íḋè">
              <a:extLst>
                <a:ext uri="{FF2B5EF4-FFF2-40B4-BE49-F238E27FC236}">
                  <a16:creationId xmlns="" xmlns:a16="http://schemas.microsoft.com/office/drawing/2014/main" id="{8DCC2637-487E-400F-BD4F-62E812B1447B}"/>
                </a:ext>
              </a:extLst>
            </p:cNvPr>
            <p:cNvSpPr/>
            <p:nvPr/>
          </p:nvSpPr>
          <p:spPr>
            <a:xfrm>
              <a:off x="8316383" y="1809000"/>
              <a:ext cx="1570478" cy="564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78" extrusionOk="0">
                  <a:moveTo>
                    <a:pt x="0" y="1364"/>
                  </a:moveTo>
                  <a:lnTo>
                    <a:pt x="0" y="21378"/>
                  </a:lnTo>
                  <a:lnTo>
                    <a:pt x="6407" y="21378"/>
                  </a:lnTo>
                  <a:lnTo>
                    <a:pt x="8011" y="21378"/>
                  </a:lnTo>
                  <a:lnTo>
                    <a:pt x="21600" y="21378"/>
                  </a:lnTo>
                  <a:lnTo>
                    <a:pt x="21600" y="8157"/>
                  </a:lnTo>
                  <a:cubicBezTo>
                    <a:pt x="21124" y="7500"/>
                    <a:pt x="20616" y="7042"/>
                    <a:pt x="20091" y="6799"/>
                  </a:cubicBezTo>
                  <a:cubicBezTo>
                    <a:pt x="19530" y="6540"/>
                    <a:pt x="18957" y="6529"/>
                    <a:pt x="18395" y="6767"/>
                  </a:cubicBezTo>
                  <a:cubicBezTo>
                    <a:pt x="17041" y="3868"/>
                    <a:pt x="15436" y="1994"/>
                    <a:pt x="13739" y="1332"/>
                  </a:cubicBezTo>
                  <a:cubicBezTo>
                    <a:pt x="12052" y="673"/>
                    <a:pt x="10332" y="1234"/>
                    <a:pt x="8748" y="2959"/>
                  </a:cubicBezTo>
                  <a:cubicBezTo>
                    <a:pt x="7424" y="1382"/>
                    <a:pt x="6016" y="419"/>
                    <a:pt x="4579" y="110"/>
                  </a:cubicBezTo>
                  <a:cubicBezTo>
                    <a:pt x="3038" y="-222"/>
                    <a:pt x="1487" y="203"/>
                    <a:pt x="0" y="13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/>
            </a:p>
          </p:txBody>
        </p:sp>
        <p:sp>
          <p:nvSpPr>
            <p:cNvPr id="10" name="íšľiḑé">
              <a:extLst>
                <a:ext uri="{FF2B5EF4-FFF2-40B4-BE49-F238E27FC236}">
                  <a16:creationId xmlns="" xmlns:a16="http://schemas.microsoft.com/office/drawing/2014/main" id="{E82C65DC-217D-4886-B946-E9A921E2B3F0}"/>
                </a:ext>
              </a:extLst>
            </p:cNvPr>
            <p:cNvSpPr/>
            <p:nvPr/>
          </p:nvSpPr>
          <p:spPr>
            <a:xfrm>
              <a:off x="8318764" y="2417722"/>
              <a:ext cx="1564786" cy="7308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5"/>
                  </a:moveTo>
                  <a:lnTo>
                    <a:pt x="0" y="9596"/>
                  </a:lnTo>
                  <a:lnTo>
                    <a:pt x="0" y="12579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13983"/>
                  </a:lnTo>
                  <a:lnTo>
                    <a:pt x="21600" y="7862"/>
                  </a:lnTo>
                  <a:lnTo>
                    <a:pt x="21600" y="0"/>
                  </a:lnTo>
                  <a:lnTo>
                    <a:pt x="7393" y="0"/>
                  </a:lnTo>
                  <a:lnTo>
                    <a:pt x="6029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1" name="ïśḻîde">
              <a:extLst>
                <a:ext uri="{FF2B5EF4-FFF2-40B4-BE49-F238E27FC236}">
                  <a16:creationId xmlns="" xmlns:a16="http://schemas.microsoft.com/office/drawing/2014/main" id="{AA9B6528-9B5D-4D94-89B1-16E1E0F59D62}"/>
                </a:ext>
              </a:extLst>
            </p:cNvPr>
            <p:cNvSpPr/>
            <p:nvPr/>
          </p:nvSpPr>
          <p:spPr>
            <a:xfrm>
              <a:off x="8316734" y="3192251"/>
              <a:ext cx="760336" cy="14314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0" extrusionOk="0">
                  <a:moveTo>
                    <a:pt x="0" y="18541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566"/>
                  </a:lnTo>
                  <a:cubicBezTo>
                    <a:pt x="19019" y="21600"/>
                    <a:pt x="16446" y="21393"/>
                    <a:pt x="14000" y="20954"/>
                  </a:cubicBezTo>
                  <a:cubicBezTo>
                    <a:pt x="11124" y="20437"/>
                    <a:pt x="8480" y="19611"/>
                    <a:pt x="6234" y="18527"/>
                  </a:cubicBezTo>
                  <a:cubicBezTo>
                    <a:pt x="5310" y="18716"/>
                    <a:pt x="4333" y="18820"/>
                    <a:pt x="3344" y="18836"/>
                  </a:cubicBezTo>
                  <a:cubicBezTo>
                    <a:pt x="2204" y="18854"/>
                    <a:pt x="1068" y="18754"/>
                    <a:pt x="0" y="18541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2" name="îSḷíḋê">
              <a:extLst>
                <a:ext uri="{FF2B5EF4-FFF2-40B4-BE49-F238E27FC236}">
                  <a16:creationId xmlns="" xmlns:a16="http://schemas.microsoft.com/office/drawing/2014/main" id="{CBA53B3E-73B5-4BB0-AFF6-8F198D117AA2}"/>
                </a:ext>
              </a:extLst>
            </p:cNvPr>
            <p:cNvSpPr/>
            <p:nvPr/>
          </p:nvSpPr>
          <p:spPr>
            <a:xfrm>
              <a:off x="9129264" y="3195217"/>
              <a:ext cx="1600662" cy="772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7"/>
                  </a:moveTo>
                  <a:lnTo>
                    <a:pt x="0" y="21600"/>
                  </a:lnTo>
                  <a:lnTo>
                    <a:pt x="14510" y="21600"/>
                  </a:lnTo>
                  <a:lnTo>
                    <a:pt x="16564" y="21600"/>
                  </a:lnTo>
                  <a:lnTo>
                    <a:pt x="21600" y="21600"/>
                  </a:lnTo>
                  <a:lnTo>
                    <a:pt x="21600" y="12301"/>
                  </a:lnTo>
                  <a:lnTo>
                    <a:pt x="21600" y="8455"/>
                  </a:lnTo>
                  <a:lnTo>
                    <a:pt x="21600" y="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3" name="íṡ1íḓe">
              <a:extLst>
                <a:ext uri="{FF2B5EF4-FFF2-40B4-BE49-F238E27FC236}">
                  <a16:creationId xmlns="" xmlns:a16="http://schemas.microsoft.com/office/drawing/2014/main" id="{1F0D9C45-7D85-448B-A45B-9074BA475EF5}"/>
                </a:ext>
              </a:extLst>
            </p:cNvPr>
            <p:cNvSpPr/>
            <p:nvPr/>
          </p:nvSpPr>
          <p:spPr>
            <a:xfrm>
              <a:off x="9950784" y="2060727"/>
              <a:ext cx="779953" cy="1086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" y="0"/>
                  </a:moveTo>
                  <a:lnTo>
                    <a:pt x="0" y="13291"/>
                  </a:lnTo>
                  <a:lnTo>
                    <a:pt x="0" y="15277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7330"/>
                  </a:lnTo>
                  <a:cubicBezTo>
                    <a:pt x="19319" y="5773"/>
                    <a:pt x="16625" y="4562"/>
                    <a:pt x="13678" y="3769"/>
                  </a:cubicBezTo>
                  <a:cubicBezTo>
                    <a:pt x="11327" y="3136"/>
                    <a:pt x="8849" y="2780"/>
                    <a:pt x="6340" y="2713"/>
                  </a:cubicBezTo>
                  <a:cubicBezTo>
                    <a:pt x="5425" y="2080"/>
                    <a:pt x="4411" y="1525"/>
                    <a:pt x="3319" y="1059"/>
                  </a:cubicBezTo>
                  <a:cubicBezTo>
                    <a:pt x="2296" y="623"/>
                    <a:pt x="1211" y="268"/>
                    <a:pt x="81" y="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4" name="íṣlîdê">
              <a:extLst>
                <a:ext uri="{FF2B5EF4-FFF2-40B4-BE49-F238E27FC236}">
                  <a16:creationId xmlns="" xmlns:a16="http://schemas.microsoft.com/office/drawing/2014/main" id="{6EE11748-671E-445B-8D02-045C46C22989}"/>
                </a:ext>
              </a:extLst>
            </p:cNvPr>
            <p:cNvSpPr/>
            <p:nvPr/>
          </p:nvSpPr>
          <p:spPr>
            <a:xfrm>
              <a:off x="10778929" y="2491731"/>
              <a:ext cx="741559" cy="1478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4" h="21600" extrusionOk="0">
                  <a:moveTo>
                    <a:pt x="0" y="0"/>
                  </a:moveTo>
                  <a:lnTo>
                    <a:pt x="0" y="14931"/>
                  </a:lnTo>
                  <a:lnTo>
                    <a:pt x="0" y="17002"/>
                  </a:lnTo>
                  <a:lnTo>
                    <a:pt x="0" y="21600"/>
                  </a:lnTo>
                  <a:lnTo>
                    <a:pt x="19918" y="21524"/>
                  </a:lnTo>
                  <a:cubicBezTo>
                    <a:pt x="21205" y="19938"/>
                    <a:pt x="21600" y="18202"/>
                    <a:pt x="21058" y="16509"/>
                  </a:cubicBezTo>
                  <a:cubicBezTo>
                    <a:pt x="20442" y="14580"/>
                    <a:pt x="18644" y="12799"/>
                    <a:pt x="15920" y="11418"/>
                  </a:cubicBezTo>
                  <a:cubicBezTo>
                    <a:pt x="15764" y="9618"/>
                    <a:pt x="14638" y="7874"/>
                    <a:pt x="12664" y="6377"/>
                  </a:cubicBezTo>
                  <a:cubicBezTo>
                    <a:pt x="10613" y="4822"/>
                    <a:pt x="7732" y="3595"/>
                    <a:pt x="4356" y="2840"/>
                  </a:cubicBezTo>
                  <a:cubicBezTo>
                    <a:pt x="3906" y="2274"/>
                    <a:pt x="3303" y="1743"/>
                    <a:pt x="2563" y="1262"/>
                  </a:cubicBezTo>
                  <a:cubicBezTo>
                    <a:pt x="1828" y="783"/>
                    <a:pt x="965" y="358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5" name="iśḷíḑè">
              <a:extLst>
                <a:ext uri="{FF2B5EF4-FFF2-40B4-BE49-F238E27FC236}">
                  <a16:creationId xmlns="" xmlns:a16="http://schemas.microsoft.com/office/drawing/2014/main" id="{045A7A1E-356B-4A50-B2B6-46DB40ED4712}"/>
                </a:ext>
              </a:extLst>
            </p:cNvPr>
            <p:cNvSpPr/>
            <p:nvPr/>
          </p:nvSpPr>
          <p:spPr>
            <a:xfrm>
              <a:off x="9130928" y="4008901"/>
              <a:ext cx="754455" cy="10208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cubicBezTo>
                    <a:pt x="18602" y="19223"/>
                    <a:pt x="15039" y="17260"/>
                    <a:pt x="11082" y="15805"/>
                  </a:cubicBezTo>
                  <a:cubicBezTo>
                    <a:pt x="7607" y="14527"/>
                    <a:pt x="3876" y="13658"/>
                    <a:pt x="27" y="1323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6" name="ïsļïḓé">
              <a:extLst>
                <a:ext uri="{FF2B5EF4-FFF2-40B4-BE49-F238E27FC236}">
                  <a16:creationId xmlns="" xmlns:a16="http://schemas.microsoft.com/office/drawing/2014/main" id="{A8BB6683-0009-4795-98C3-A18B48A42050}"/>
                </a:ext>
              </a:extLst>
            </p:cNvPr>
            <p:cNvSpPr/>
            <p:nvPr/>
          </p:nvSpPr>
          <p:spPr>
            <a:xfrm>
              <a:off x="9953822" y="4012213"/>
              <a:ext cx="775701" cy="1180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31" extrusionOk="0">
                  <a:moveTo>
                    <a:pt x="0" y="0"/>
                  </a:moveTo>
                  <a:lnTo>
                    <a:pt x="9554" y="0"/>
                  </a:lnTo>
                  <a:lnTo>
                    <a:pt x="13623" y="0"/>
                  </a:lnTo>
                  <a:lnTo>
                    <a:pt x="21600" y="0"/>
                  </a:lnTo>
                  <a:lnTo>
                    <a:pt x="21600" y="12380"/>
                  </a:lnTo>
                  <a:lnTo>
                    <a:pt x="21600" y="15279"/>
                  </a:lnTo>
                  <a:lnTo>
                    <a:pt x="21600" y="20474"/>
                  </a:lnTo>
                  <a:cubicBezTo>
                    <a:pt x="18021" y="21304"/>
                    <a:pt x="14201" y="21600"/>
                    <a:pt x="10423" y="21339"/>
                  </a:cubicBezTo>
                  <a:cubicBezTo>
                    <a:pt x="6789" y="21087"/>
                    <a:pt x="3284" y="20326"/>
                    <a:pt x="141" y="191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7" name="îṡľïḋé">
              <a:extLst>
                <a:ext uri="{FF2B5EF4-FFF2-40B4-BE49-F238E27FC236}">
                  <a16:creationId xmlns="" xmlns:a16="http://schemas.microsoft.com/office/drawing/2014/main" id="{C31F0ACC-3E85-453D-873D-6E5BC6DB1422}"/>
                </a:ext>
              </a:extLst>
            </p:cNvPr>
            <p:cNvSpPr/>
            <p:nvPr/>
          </p:nvSpPr>
          <p:spPr>
            <a:xfrm>
              <a:off x="10781630" y="4008901"/>
              <a:ext cx="726717" cy="1122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0" h="21600" extrusionOk="0">
                  <a:moveTo>
                    <a:pt x="48" y="0"/>
                  </a:moveTo>
                  <a:lnTo>
                    <a:pt x="20146" y="0"/>
                  </a:lnTo>
                  <a:cubicBezTo>
                    <a:pt x="21600" y="4861"/>
                    <a:pt x="20113" y="9914"/>
                    <a:pt x="16018" y="14024"/>
                  </a:cubicBezTo>
                  <a:cubicBezTo>
                    <a:pt x="12248" y="17808"/>
                    <a:pt x="6540" y="20508"/>
                    <a:pt x="0" y="21600"/>
                  </a:cubicBezTo>
                  <a:lnTo>
                    <a:pt x="48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8" name="íś1íďê">
              <a:extLst>
                <a:ext uri="{FF2B5EF4-FFF2-40B4-BE49-F238E27FC236}">
                  <a16:creationId xmlns="" xmlns:a16="http://schemas.microsoft.com/office/drawing/2014/main" id="{F45F74E3-6661-4907-AA7B-8F0544F727B3}"/>
                </a:ext>
              </a:extLst>
            </p:cNvPr>
            <p:cNvSpPr/>
            <p:nvPr/>
          </p:nvSpPr>
          <p:spPr>
            <a:xfrm>
              <a:off x="9034164" y="4703773"/>
              <a:ext cx="859737" cy="1197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6" extrusionOk="0">
                  <a:moveTo>
                    <a:pt x="0" y="0"/>
                  </a:moveTo>
                  <a:cubicBezTo>
                    <a:pt x="2861" y="3149"/>
                    <a:pt x="5081" y="6574"/>
                    <a:pt x="6592" y="10172"/>
                  </a:cubicBezTo>
                  <a:cubicBezTo>
                    <a:pt x="7993" y="13507"/>
                    <a:pt x="8773" y="16961"/>
                    <a:pt x="8910" y="20442"/>
                  </a:cubicBezTo>
                  <a:cubicBezTo>
                    <a:pt x="10776" y="21147"/>
                    <a:pt x="12845" y="21530"/>
                    <a:pt x="14953" y="21564"/>
                  </a:cubicBezTo>
                  <a:cubicBezTo>
                    <a:pt x="17265" y="21600"/>
                    <a:pt x="19553" y="21214"/>
                    <a:pt x="21600" y="20442"/>
                  </a:cubicBezTo>
                  <a:lnTo>
                    <a:pt x="21600" y="7729"/>
                  </a:lnTo>
                  <a:cubicBezTo>
                    <a:pt x="18658" y="5275"/>
                    <a:pt x="15008" y="3308"/>
                    <a:pt x="10902" y="1965"/>
                  </a:cubicBezTo>
                  <a:cubicBezTo>
                    <a:pt x="7465" y="841"/>
                    <a:pt x="3770" y="175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825500">
                <a:defRPr sz="3200">
                  <a:solidFill>
                    <a:srgbClr val="000000"/>
                  </a:solidFill>
                </a:defRPr>
              </a:pPr>
              <a:endParaRPr/>
            </a:p>
          </p:txBody>
        </p:sp>
        <p:sp>
          <p:nvSpPr>
            <p:cNvPr id="19" name="išlíḓê">
              <a:extLst>
                <a:ext uri="{FF2B5EF4-FFF2-40B4-BE49-F238E27FC236}">
                  <a16:creationId xmlns="" xmlns:a16="http://schemas.microsoft.com/office/drawing/2014/main" id="{264D80AE-9E4B-4D4A-8A87-3CA7914A9227}"/>
                </a:ext>
              </a:extLst>
            </p:cNvPr>
            <p:cNvSpPr/>
            <p:nvPr/>
          </p:nvSpPr>
          <p:spPr bwMode="auto">
            <a:xfrm>
              <a:off x="8626438" y="3779857"/>
              <a:ext cx="187165" cy="256238"/>
            </a:xfrm>
            <a:custGeom>
              <a:avLst/>
              <a:gdLst>
                <a:gd name="T0" fmla="*/ 182 w 371"/>
                <a:gd name="T1" fmla="*/ 320 h 509"/>
                <a:gd name="T2" fmla="*/ 264 w 371"/>
                <a:gd name="T3" fmla="*/ 239 h 509"/>
                <a:gd name="T4" fmla="*/ 264 w 371"/>
                <a:gd name="T5" fmla="*/ 81 h 509"/>
                <a:gd name="T6" fmla="*/ 182 w 371"/>
                <a:gd name="T7" fmla="*/ 0 h 509"/>
                <a:gd name="T8" fmla="*/ 106 w 371"/>
                <a:gd name="T9" fmla="*/ 81 h 509"/>
                <a:gd name="T10" fmla="*/ 106 w 371"/>
                <a:gd name="T11" fmla="*/ 239 h 509"/>
                <a:gd name="T12" fmla="*/ 182 w 371"/>
                <a:gd name="T13" fmla="*/ 320 h 509"/>
                <a:gd name="T14" fmla="*/ 325 w 371"/>
                <a:gd name="T15" fmla="*/ 239 h 509"/>
                <a:gd name="T16" fmla="*/ 182 w 371"/>
                <a:gd name="T17" fmla="*/ 376 h 509"/>
                <a:gd name="T18" fmla="*/ 45 w 371"/>
                <a:gd name="T19" fmla="*/ 239 h 509"/>
                <a:gd name="T20" fmla="*/ 0 w 371"/>
                <a:gd name="T21" fmla="*/ 239 h 509"/>
                <a:gd name="T22" fmla="*/ 157 w 371"/>
                <a:gd name="T23" fmla="*/ 416 h 509"/>
                <a:gd name="T24" fmla="*/ 157 w 371"/>
                <a:gd name="T25" fmla="*/ 508 h 509"/>
                <a:gd name="T26" fmla="*/ 213 w 371"/>
                <a:gd name="T27" fmla="*/ 508 h 509"/>
                <a:gd name="T28" fmla="*/ 213 w 371"/>
                <a:gd name="T29" fmla="*/ 416 h 509"/>
                <a:gd name="T30" fmla="*/ 370 w 371"/>
                <a:gd name="T31" fmla="*/ 239 h 509"/>
                <a:gd name="T32" fmla="*/ 325 w 371"/>
                <a:gd name="T33" fmla="*/ 239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1" h="509">
                  <a:moveTo>
                    <a:pt x="182" y="320"/>
                  </a:moveTo>
                  <a:cubicBezTo>
                    <a:pt x="228" y="320"/>
                    <a:pt x="264" y="284"/>
                    <a:pt x="264" y="239"/>
                  </a:cubicBezTo>
                  <a:lnTo>
                    <a:pt x="264" y="81"/>
                  </a:lnTo>
                  <a:cubicBezTo>
                    <a:pt x="264" y="35"/>
                    <a:pt x="226" y="0"/>
                    <a:pt x="182" y="0"/>
                  </a:cubicBezTo>
                  <a:cubicBezTo>
                    <a:pt x="139" y="0"/>
                    <a:pt x="106" y="35"/>
                    <a:pt x="106" y="81"/>
                  </a:cubicBezTo>
                  <a:lnTo>
                    <a:pt x="106" y="239"/>
                  </a:lnTo>
                  <a:cubicBezTo>
                    <a:pt x="106" y="284"/>
                    <a:pt x="142" y="320"/>
                    <a:pt x="182" y="320"/>
                  </a:cubicBezTo>
                  <a:close/>
                  <a:moveTo>
                    <a:pt x="325" y="239"/>
                  </a:moveTo>
                  <a:cubicBezTo>
                    <a:pt x="325" y="320"/>
                    <a:pt x="256" y="376"/>
                    <a:pt x="182" y="376"/>
                  </a:cubicBezTo>
                  <a:cubicBezTo>
                    <a:pt x="109" y="376"/>
                    <a:pt x="45" y="320"/>
                    <a:pt x="45" y="239"/>
                  </a:cubicBezTo>
                  <a:lnTo>
                    <a:pt x="0" y="239"/>
                  </a:lnTo>
                  <a:cubicBezTo>
                    <a:pt x="0" y="330"/>
                    <a:pt x="71" y="406"/>
                    <a:pt x="157" y="416"/>
                  </a:cubicBezTo>
                  <a:lnTo>
                    <a:pt x="157" y="508"/>
                  </a:lnTo>
                  <a:lnTo>
                    <a:pt x="213" y="508"/>
                  </a:lnTo>
                  <a:lnTo>
                    <a:pt x="213" y="416"/>
                  </a:lnTo>
                  <a:cubicBezTo>
                    <a:pt x="299" y="406"/>
                    <a:pt x="370" y="330"/>
                    <a:pt x="370" y="239"/>
                  </a:cubicBezTo>
                  <a:lnTo>
                    <a:pt x="325" y="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íślïḑê">
              <a:extLst>
                <a:ext uri="{FF2B5EF4-FFF2-40B4-BE49-F238E27FC236}">
                  <a16:creationId xmlns="" xmlns:a16="http://schemas.microsoft.com/office/drawing/2014/main" id="{A56E5A2C-AA27-4512-A6E9-1E89937B86A0}"/>
                </a:ext>
              </a:extLst>
            </p:cNvPr>
            <p:cNvSpPr/>
            <p:nvPr/>
          </p:nvSpPr>
          <p:spPr bwMode="auto">
            <a:xfrm>
              <a:off x="10982506" y="4322944"/>
              <a:ext cx="320854" cy="213903"/>
            </a:xfrm>
            <a:custGeom>
              <a:avLst/>
              <a:gdLst>
                <a:gd name="T0" fmla="*/ 528 w 636"/>
                <a:gd name="T1" fmla="*/ 371 h 423"/>
                <a:gd name="T2" fmla="*/ 584 w 636"/>
                <a:gd name="T3" fmla="*/ 315 h 423"/>
                <a:gd name="T4" fmla="*/ 584 w 636"/>
                <a:gd name="T5" fmla="*/ 51 h 423"/>
                <a:gd name="T6" fmla="*/ 528 w 636"/>
                <a:gd name="T7" fmla="*/ 0 h 423"/>
                <a:gd name="T8" fmla="*/ 107 w 636"/>
                <a:gd name="T9" fmla="*/ 0 h 423"/>
                <a:gd name="T10" fmla="*/ 51 w 636"/>
                <a:gd name="T11" fmla="*/ 51 h 423"/>
                <a:gd name="T12" fmla="*/ 51 w 636"/>
                <a:gd name="T13" fmla="*/ 315 h 423"/>
                <a:gd name="T14" fmla="*/ 107 w 636"/>
                <a:gd name="T15" fmla="*/ 371 h 423"/>
                <a:gd name="T16" fmla="*/ 0 w 636"/>
                <a:gd name="T17" fmla="*/ 371 h 423"/>
                <a:gd name="T18" fmla="*/ 0 w 636"/>
                <a:gd name="T19" fmla="*/ 422 h 423"/>
                <a:gd name="T20" fmla="*/ 635 w 636"/>
                <a:gd name="T21" fmla="*/ 422 h 423"/>
                <a:gd name="T22" fmla="*/ 635 w 636"/>
                <a:gd name="T23" fmla="*/ 371 h 423"/>
                <a:gd name="T24" fmla="*/ 528 w 636"/>
                <a:gd name="T25" fmla="*/ 371 h 423"/>
                <a:gd name="T26" fmla="*/ 107 w 636"/>
                <a:gd name="T27" fmla="*/ 51 h 423"/>
                <a:gd name="T28" fmla="*/ 528 w 636"/>
                <a:gd name="T29" fmla="*/ 51 h 423"/>
                <a:gd name="T30" fmla="*/ 528 w 636"/>
                <a:gd name="T31" fmla="*/ 315 h 423"/>
                <a:gd name="T32" fmla="*/ 107 w 636"/>
                <a:gd name="T33" fmla="*/ 315 h 423"/>
                <a:gd name="T34" fmla="*/ 107 w 636"/>
                <a:gd name="T35" fmla="*/ 51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6" h="423">
                  <a:moveTo>
                    <a:pt x="528" y="371"/>
                  </a:moveTo>
                  <a:cubicBezTo>
                    <a:pt x="559" y="371"/>
                    <a:pt x="584" y="346"/>
                    <a:pt x="584" y="315"/>
                  </a:cubicBezTo>
                  <a:lnTo>
                    <a:pt x="584" y="51"/>
                  </a:lnTo>
                  <a:cubicBezTo>
                    <a:pt x="584" y="21"/>
                    <a:pt x="559" y="0"/>
                    <a:pt x="528" y="0"/>
                  </a:cubicBezTo>
                  <a:lnTo>
                    <a:pt x="107" y="0"/>
                  </a:lnTo>
                  <a:cubicBezTo>
                    <a:pt x="76" y="0"/>
                    <a:pt x="51" y="21"/>
                    <a:pt x="51" y="51"/>
                  </a:cubicBezTo>
                  <a:lnTo>
                    <a:pt x="51" y="315"/>
                  </a:lnTo>
                  <a:cubicBezTo>
                    <a:pt x="51" y="346"/>
                    <a:pt x="76" y="371"/>
                    <a:pt x="107" y="371"/>
                  </a:cubicBezTo>
                  <a:lnTo>
                    <a:pt x="0" y="371"/>
                  </a:lnTo>
                  <a:lnTo>
                    <a:pt x="0" y="422"/>
                  </a:lnTo>
                  <a:lnTo>
                    <a:pt x="635" y="422"/>
                  </a:lnTo>
                  <a:lnTo>
                    <a:pt x="635" y="371"/>
                  </a:lnTo>
                  <a:lnTo>
                    <a:pt x="528" y="371"/>
                  </a:lnTo>
                  <a:close/>
                  <a:moveTo>
                    <a:pt x="107" y="51"/>
                  </a:moveTo>
                  <a:lnTo>
                    <a:pt x="528" y="51"/>
                  </a:lnTo>
                  <a:lnTo>
                    <a:pt x="528" y="315"/>
                  </a:lnTo>
                  <a:lnTo>
                    <a:pt x="107" y="315"/>
                  </a:lnTo>
                  <a:lnTo>
                    <a:pt x="107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îśľíḓe">
              <a:extLst>
                <a:ext uri="{FF2B5EF4-FFF2-40B4-BE49-F238E27FC236}">
                  <a16:creationId xmlns="" xmlns:a16="http://schemas.microsoft.com/office/drawing/2014/main" id="{96931461-8DB9-404A-BE4E-6722F6B9D433}"/>
                </a:ext>
              </a:extLst>
            </p:cNvPr>
            <p:cNvSpPr/>
            <p:nvPr/>
          </p:nvSpPr>
          <p:spPr bwMode="auto">
            <a:xfrm>
              <a:off x="7651746" y="2622078"/>
              <a:ext cx="240640" cy="240640"/>
            </a:xfrm>
            <a:custGeom>
              <a:avLst/>
              <a:gdLst>
                <a:gd name="T0" fmla="*/ 320 w 478"/>
                <a:gd name="T1" fmla="*/ 162 h 478"/>
                <a:gd name="T2" fmla="*/ 157 w 478"/>
                <a:gd name="T3" fmla="*/ 162 h 478"/>
                <a:gd name="T4" fmla="*/ 157 w 478"/>
                <a:gd name="T5" fmla="*/ 320 h 478"/>
                <a:gd name="T6" fmla="*/ 320 w 478"/>
                <a:gd name="T7" fmla="*/ 320 h 478"/>
                <a:gd name="T8" fmla="*/ 320 w 478"/>
                <a:gd name="T9" fmla="*/ 162 h 478"/>
                <a:gd name="T10" fmla="*/ 264 w 478"/>
                <a:gd name="T11" fmla="*/ 269 h 478"/>
                <a:gd name="T12" fmla="*/ 213 w 478"/>
                <a:gd name="T13" fmla="*/ 269 h 478"/>
                <a:gd name="T14" fmla="*/ 213 w 478"/>
                <a:gd name="T15" fmla="*/ 213 h 478"/>
                <a:gd name="T16" fmla="*/ 264 w 478"/>
                <a:gd name="T17" fmla="*/ 213 h 478"/>
                <a:gd name="T18" fmla="*/ 264 w 478"/>
                <a:gd name="T19" fmla="*/ 269 h 478"/>
                <a:gd name="T20" fmla="*/ 477 w 478"/>
                <a:gd name="T21" fmla="*/ 213 h 478"/>
                <a:gd name="T22" fmla="*/ 477 w 478"/>
                <a:gd name="T23" fmla="*/ 162 h 478"/>
                <a:gd name="T24" fmla="*/ 427 w 478"/>
                <a:gd name="T25" fmla="*/ 162 h 478"/>
                <a:gd name="T26" fmla="*/ 427 w 478"/>
                <a:gd name="T27" fmla="*/ 107 h 478"/>
                <a:gd name="T28" fmla="*/ 371 w 478"/>
                <a:gd name="T29" fmla="*/ 56 h 478"/>
                <a:gd name="T30" fmla="*/ 320 w 478"/>
                <a:gd name="T31" fmla="*/ 56 h 478"/>
                <a:gd name="T32" fmla="*/ 320 w 478"/>
                <a:gd name="T33" fmla="*/ 0 h 478"/>
                <a:gd name="T34" fmla="*/ 264 w 478"/>
                <a:gd name="T35" fmla="*/ 0 h 478"/>
                <a:gd name="T36" fmla="*/ 264 w 478"/>
                <a:gd name="T37" fmla="*/ 56 h 478"/>
                <a:gd name="T38" fmla="*/ 213 w 478"/>
                <a:gd name="T39" fmla="*/ 56 h 478"/>
                <a:gd name="T40" fmla="*/ 213 w 478"/>
                <a:gd name="T41" fmla="*/ 0 h 478"/>
                <a:gd name="T42" fmla="*/ 157 w 478"/>
                <a:gd name="T43" fmla="*/ 0 h 478"/>
                <a:gd name="T44" fmla="*/ 157 w 478"/>
                <a:gd name="T45" fmla="*/ 56 h 478"/>
                <a:gd name="T46" fmla="*/ 107 w 478"/>
                <a:gd name="T47" fmla="*/ 56 h 478"/>
                <a:gd name="T48" fmla="*/ 51 w 478"/>
                <a:gd name="T49" fmla="*/ 107 h 478"/>
                <a:gd name="T50" fmla="*/ 51 w 478"/>
                <a:gd name="T51" fmla="*/ 162 h 478"/>
                <a:gd name="T52" fmla="*/ 0 w 478"/>
                <a:gd name="T53" fmla="*/ 162 h 478"/>
                <a:gd name="T54" fmla="*/ 0 w 478"/>
                <a:gd name="T55" fmla="*/ 213 h 478"/>
                <a:gd name="T56" fmla="*/ 51 w 478"/>
                <a:gd name="T57" fmla="*/ 213 h 478"/>
                <a:gd name="T58" fmla="*/ 51 w 478"/>
                <a:gd name="T59" fmla="*/ 269 h 478"/>
                <a:gd name="T60" fmla="*/ 0 w 478"/>
                <a:gd name="T61" fmla="*/ 269 h 478"/>
                <a:gd name="T62" fmla="*/ 0 w 478"/>
                <a:gd name="T63" fmla="*/ 320 h 478"/>
                <a:gd name="T64" fmla="*/ 51 w 478"/>
                <a:gd name="T65" fmla="*/ 320 h 478"/>
                <a:gd name="T66" fmla="*/ 51 w 478"/>
                <a:gd name="T67" fmla="*/ 376 h 478"/>
                <a:gd name="T68" fmla="*/ 107 w 478"/>
                <a:gd name="T69" fmla="*/ 427 h 478"/>
                <a:gd name="T70" fmla="*/ 157 w 478"/>
                <a:gd name="T71" fmla="*/ 427 h 478"/>
                <a:gd name="T72" fmla="*/ 157 w 478"/>
                <a:gd name="T73" fmla="*/ 477 h 478"/>
                <a:gd name="T74" fmla="*/ 213 w 478"/>
                <a:gd name="T75" fmla="*/ 477 h 478"/>
                <a:gd name="T76" fmla="*/ 213 w 478"/>
                <a:gd name="T77" fmla="*/ 427 h 478"/>
                <a:gd name="T78" fmla="*/ 264 w 478"/>
                <a:gd name="T79" fmla="*/ 427 h 478"/>
                <a:gd name="T80" fmla="*/ 264 w 478"/>
                <a:gd name="T81" fmla="*/ 477 h 478"/>
                <a:gd name="T82" fmla="*/ 320 w 478"/>
                <a:gd name="T83" fmla="*/ 477 h 478"/>
                <a:gd name="T84" fmla="*/ 320 w 478"/>
                <a:gd name="T85" fmla="*/ 427 h 478"/>
                <a:gd name="T86" fmla="*/ 371 w 478"/>
                <a:gd name="T87" fmla="*/ 427 h 478"/>
                <a:gd name="T88" fmla="*/ 427 w 478"/>
                <a:gd name="T89" fmla="*/ 376 h 478"/>
                <a:gd name="T90" fmla="*/ 427 w 478"/>
                <a:gd name="T91" fmla="*/ 320 h 478"/>
                <a:gd name="T92" fmla="*/ 477 w 478"/>
                <a:gd name="T93" fmla="*/ 320 h 478"/>
                <a:gd name="T94" fmla="*/ 477 w 478"/>
                <a:gd name="T95" fmla="*/ 269 h 478"/>
                <a:gd name="T96" fmla="*/ 427 w 478"/>
                <a:gd name="T97" fmla="*/ 269 h 478"/>
                <a:gd name="T98" fmla="*/ 427 w 478"/>
                <a:gd name="T99" fmla="*/ 213 h 478"/>
                <a:gd name="T100" fmla="*/ 477 w 478"/>
                <a:gd name="T101" fmla="*/ 213 h 478"/>
                <a:gd name="T102" fmla="*/ 371 w 478"/>
                <a:gd name="T103" fmla="*/ 376 h 478"/>
                <a:gd name="T104" fmla="*/ 107 w 478"/>
                <a:gd name="T105" fmla="*/ 376 h 478"/>
                <a:gd name="T106" fmla="*/ 107 w 478"/>
                <a:gd name="T107" fmla="*/ 107 h 478"/>
                <a:gd name="T108" fmla="*/ 371 w 478"/>
                <a:gd name="T109" fmla="*/ 107 h 478"/>
                <a:gd name="T110" fmla="*/ 371 w 478"/>
                <a:gd name="T111" fmla="*/ 376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8" h="478">
                  <a:moveTo>
                    <a:pt x="320" y="162"/>
                  </a:moveTo>
                  <a:lnTo>
                    <a:pt x="157" y="162"/>
                  </a:lnTo>
                  <a:lnTo>
                    <a:pt x="157" y="320"/>
                  </a:lnTo>
                  <a:lnTo>
                    <a:pt x="320" y="320"/>
                  </a:lnTo>
                  <a:lnTo>
                    <a:pt x="320" y="162"/>
                  </a:lnTo>
                  <a:close/>
                  <a:moveTo>
                    <a:pt x="264" y="269"/>
                  </a:moveTo>
                  <a:lnTo>
                    <a:pt x="213" y="269"/>
                  </a:lnTo>
                  <a:lnTo>
                    <a:pt x="213" y="213"/>
                  </a:lnTo>
                  <a:lnTo>
                    <a:pt x="264" y="213"/>
                  </a:lnTo>
                  <a:lnTo>
                    <a:pt x="264" y="269"/>
                  </a:lnTo>
                  <a:close/>
                  <a:moveTo>
                    <a:pt x="477" y="213"/>
                  </a:moveTo>
                  <a:lnTo>
                    <a:pt x="477" y="162"/>
                  </a:lnTo>
                  <a:lnTo>
                    <a:pt x="427" y="162"/>
                  </a:lnTo>
                  <a:lnTo>
                    <a:pt x="427" y="107"/>
                  </a:lnTo>
                  <a:cubicBezTo>
                    <a:pt x="427" y="81"/>
                    <a:pt x="401" y="56"/>
                    <a:pt x="371" y="56"/>
                  </a:cubicBezTo>
                  <a:lnTo>
                    <a:pt x="320" y="56"/>
                  </a:lnTo>
                  <a:lnTo>
                    <a:pt x="320" y="0"/>
                  </a:lnTo>
                  <a:lnTo>
                    <a:pt x="264" y="0"/>
                  </a:lnTo>
                  <a:lnTo>
                    <a:pt x="264" y="56"/>
                  </a:lnTo>
                  <a:lnTo>
                    <a:pt x="213" y="56"/>
                  </a:lnTo>
                  <a:lnTo>
                    <a:pt x="213" y="0"/>
                  </a:lnTo>
                  <a:lnTo>
                    <a:pt x="157" y="0"/>
                  </a:lnTo>
                  <a:lnTo>
                    <a:pt x="157" y="56"/>
                  </a:lnTo>
                  <a:lnTo>
                    <a:pt x="107" y="56"/>
                  </a:lnTo>
                  <a:cubicBezTo>
                    <a:pt x="76" y="56"/>
                    <a:pt x="51" y="81"/>
                    <a:pt x="51" y="107"/>
                  </a:cubicBezTo>
                  <a:lnTo>
                    <a:pt x="51" y="162"/>
                  </a:lnTo>
                  <a:lnTo>
                    <a:pt x="0" y="162"/>
                  </a:lnTo>
                  <a:lnTo>
                    <a:pt x="0" y="213"/>
                  </a:lnTo>
                  <a:lnTo>
                    <a:pt x="51" y="213"/>
                  </a:lnTo>
                  <a:lnTo>
                    <a:pt x="51" y="269"/>
                  </a:lnTo>
                  <a:lnTo>
                    <a:pt x="0" y="269"/>
                  </a:lnTo>
                  <a:lnTo>
                    <a:pt x="0" y="320"/>
                  </a:lnTo>
                  <a:lnTo>
                    <a:pt x="51" y="320"/>
                  </a:lnTo>
                  <a:lnTo>
                    <a:pt x="51" y="376"/>
                  </a:lnTo>
                  <a:cubicBezTo>
                    <a:pt x="51" y="401"/>
                    <a:pt x="76" y="427"/>
                    <a:pt x="107" y="427"/>
                  </a:cubicBezTo>
                  <a:lnTo>
                    <a:pt x="157" y="427"/>
                  </a:lnTo>
                  <a:lnTo>
                    <a:pt x="157" y="477"/>
                  </a:lnTo>
                  <a:lnTo>
                    <a:pt x="213" y="477"/>
                  </a:lnTo>
                  <a:lnTo>
                    <a:pt x="213" y="427"/>
                  </a:lnTo>
                  <a:lnTo>
                    <a:pt x="264" y="427"/>
                  </a:lnTo>
                  <a:lnTo>
                    <a:pt x="264" y="477"/>
                  </a:lnTo>
                  <a:lnTo>
                    <a:pt x="320" y="477"/>
                  </a:lnTo>
                  <a:lnTo>
                    <a:pt x="320" y="427"/>
                  </a:lnTo>
                  <a:lnTo>
                    <a:pt x="371" y="427"/>
                  </a:lnTo>
                  <a:cubicBezTo>
                    <a:pt x="401" y="427"/>
                    <a:pt x="427" y="401"/>
                    <a:pt x="427" y="376"/>
                  </a:cubicBezTo>
                  <a:lnTo>
                    <a:pt x="427" y="320"/>
                  </a:lnTo>
                  <a:lnTo>
                    <a:pt x="477" y="320"/>
                  </a:lnTo>
                  <a:lnTo>
                    <a:pt x="477" y="269"/>
                  </a:lnTo>
                  <a:lnTo>
                    <a:pt x="427" y="269"/>
                  </a:lnTo>
                  <a:lnTo>
                    <a:pt x="427" y="213"/>
                  </a:lnTo>
                  <a:lnTo>
                    <a:pt x="477" y="213"/>
                  </a:lnTo>
                  <a:close/>
                  <a:moveTo>
                    <a:pt x="371" y="376"/>
                  </a:moveTo>
                  <a:lnTo>
                    <a:pt x="107" y="376"/>
                  </a:lnTo>
                  <a:lnTo>
                    <a:pt x="107" y="107"/>
                  </a:lnTo>
                  <a:lnTo>
                    <a:pt x="371" y="107"/>
                  </a:lnTo>
                  <a:lnTo>
                    <a:pt x="371" y="3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iṥļíḓè">
              <a:extLst>
                <a:ext uri="{FF2B5EF4-FFF2-40B4-BE49-F238E27FC236}">
                  <a16:creationId xmlns="" xmlns:a16="http://schemas.microsoft.com/office/drawing/2014/main" id="{C42511B5-2B6B-4E64-B7EA-E6FA47D6A4BB}"/>
                </a:ext>
              </a:extLst>
            </p:cNvPr>
            <p:cNvSpPr/>
            <p:nvPr/>
          </p:nvSpPr>
          <p:spPr bwMode="auto">
            <a:xfrm>
              <a:off x="10233808" y="2603953"/>
              <a:ext cx="213903" cy="296345"/>
            </a:xfrm>
            <a:custGeom>
              <a:avLst/>
              <a:gdLst>
                <a:gd name="T0" fmla="*/ 239 w 422"/>
                <a:gd name="T1" fmla="*/ 0 h 585"/>
                <a:gd name="T2" fmla="*/ 239 w 422"/>
                <a:gd name="T3" fmla="*/ 213 h 585"/>
                <a:gd name="T4" fmla="*/ 421 w 422"/>
                <a:gd name="T5" fmla="*/ 213 h 585"/>
                <a:gd name="T6" fmla="*/ 239 w 422"/>
                <a:gd name="T7" fmla="*/ 0 h 585"/>
                <a:gd name="T8" fmla="*/ 0 w 422"/>
                <a:gd name="T9" fmla="*/ 371 h 585"/>
                <a:gd name="T10" fmla="*/ 213 w 422"/>
                <a:gd name="T11" fmla="*/ 584 h 585"/>
                <a:gd name="T12" fmla="*/ 421 w 422"/>
                <a:gd name="T13" fmla="*/ 371 h 585"/>
                <a:gd name="T14" fmla="*/ 421 w 422"/>
                <a:gd name="T15" fmla="*/ 264 h 585"/>
                <a:gd name="T16" fmla="*/ 0 w 422"/>
                <a:gd name="T17" fmla="*/ 264 h 585"/>
                <a:gd name="T18" fmla="*/ 0 w 422"/>
                <a:gd name="T19" fmla="*/ 371 h 585"/>
                <a:gd name="T20" fmla="*/ 183 w 422"/>
                <a:gd name="T21" fmla="*/ 0 h 585"/>
                <a:gd name="T22" fmla="*/ 0 w 422"/>
                <a:gd name="T23" fmla="*/ 213 h 585"/>
                <a:gd name="T24" fmla="*/ 183 w 422"/>
                <a:gd name="T25" fmla="*/ 213 h 585"/>
                <a:gd name="T26" fmla="*/ 183 w 422"/>
                <a:gd name="T27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2" h="585">
                  <a:moveTo>
                    <a:pt x="239" y="0"/>
                  </a:moveTo>
                  <a:lnTo>
                    <a:pt x="239" y="213"/>
                  </a:lnTo>
                  <a:lnTo>
                    <a:pt x="421" y="213"/>
                  </a:lnTo>
                  <a:cubicBezTo>
                    <a:pt x="421" y="102"/>
                    <a:pt x="340" y="15"/>
                    <a:pt x="239" y="0"/>
                  </a:cubicBezTo>
                  <a:close/>
                  <a:moveTo>
                    <a:pt x="0" y="371"/>
                  </a:moveTo>
                  <a:cubicBezTo>
                    <a:pt x="0" y="488"/>
                    <a:pt x="96" y="584"/>
                    <a:pt x="213" y="584"/>
                  </a:cubicBezTo>
                  <a:cubicBezTo>
                    <a:pt x="330" y="584"/>
                    <a:pt x="421" y="488"/>
                    <a:pt x="421" y="371"/>
                  </a:cubicBezTo>
                  <a:lnTo>
                    <a:pt x="421" y="264"/>
                  </a:lnTo>
                  <a:lnTo>
                    <a:pt x="0" y="264"/>
                  </a:lnTo>
                  <a:lnTo>
                    <a:pt x="0" y="371"/>
                  </a:lnTo>
                  <a:close/>
                  <a:moveTo>
                    <a:pt x="183" y="0"/>
                  </a:moveTo>
                  <a:cubicBezTo>
                    <a:pt x="81" y="15"/>
                    <a:pt x="0" y="102"/>
                    <a:pt x="0" y="213"/>
                  </a:cubicBezTo>
                  <a:lnTo>
                    <a:pt x="183" y="213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îṩľîḍê">
              <a:extLst>
                <a:ext uri="{FF2B5EF4-FFF2-40B4-BE49-F238E27FC236}">
                  <a16:creationId xmlns="" xmlns:a16="http://schemas.microsoft.com/office/drawing/2014/main" id="{A8C6A857-CB70-4B4D-A597-2238EA5809F7}"/>
                </a:ext>
              </a:extLst>
            </p:cNvPr>
            <p:cNvSpPr/>
            <p:nvPr/>
          </p:nvSpPr>
          <p:spPr bwMode="auto">
            <a:xfrm>
              <a:off x="9849830" y="3429150"/>
              <a:ext cx="187165" cy="296343"/>
            </a:xfrm>
            <a:custGeom>
              <a:avLst/>
              <a:gdLst>
                <a:gd name="T0" fmla="*/ 320 w 372"/>
                <a:gd name="T1" fmla="*/ 0 h 586"/>
                <a:gd name="T2" fmla="*/ 56 w 372"/>
                <a:gd name="T3" fmla="*/ 0 h 586"/>
                <a:gd name="T4" fmla="*/ 0 w 372"/>
                <a:gd name="T5" fmla="*/ 51 h 586"/>
                <a:gd name="T6" fmla="*/ 0 w 372"/>
                <a:gd name="T7" fmla="*/ 534 h 586"/>
                <a:gd name="T8" fmla="*/ 56 w 372"/>
                <a:gd name="T9" fmla="*/ 585 h 586"/>
                <a:gd name="T10" fmla="*/ 320 w 372"/>
                <a:gd name="T11" fmla="*/ 585 h 586"/>
                <a:gd name="T12" fmla="*/ 371 w 372"/>
                <a:gd name="T13" fmla="*/ 534 h 586"/>
                <a:gd name="T14" fmla="*/ 371 w 372"/>
                <a:gd name="T15" fmla="*/ 51 h 586"/>
                <a:gd name="T16" fmla="*/ 320 w 372"/>
                <a:gd name="T17" fmla="*/ 0 h 586"/>
                <a:gd name="T18" fmla="*/ 320 w 372"/>
                <a:gd name="T19" fmla="*/ 478 h 586"/>
                <a:gd name="T20" fmla="*/ 56 w 372"/>
                <a:gd name="T21" fmla="*/ 478 h 586"/>
                <a:gd name="T22" fmla="*/ 56 w 372"/>
                <a:gd name="T23" fmla="*/ 107 h 586"/>
                <a:gd name="T24" fmla="*/ 320 w 372"/>
                <a:gd name="T25" fmla="*/ 107 h 586"/>
                <a:gd name="T26" fmla="*/ 320 w 372"/>
                <a:gd name="T27" fmla="*/ 478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2" h="586">
                  <a:moveTo>
                    <a:pt x="320" y="0"/>
                  </a:moveTo>
                  <a:lnTo>
                    <a:pt x="56" y="0"/>
                  </a:lnTo>
                  <a:cubicBezTo>
                    <a:pt x="26" y="0"/>
                    <a:pt x="0" y="26"/>
                    <a:pt x="0" y="51"/>
                  </a:cubicBezTo>
                  <a:lnTo>
                    <a:pt x="0" y="534"/>
                  </a:lnTo>
                  <a:cubicBezTo>
                    <a:pt x="0" y="559"/>
                    <a:pt x="26" y="585"/>
                    <a:pt x="56" y="585"/>
                  </a:cubicBezTo>
                  <a:lnTo>
                    <a:pt x="320" y="585"/>
                  </a:lnTo>
                  <a:cubicBezTo>
                    <a:pt x="351" y="585"/>
                    <a:pt x="371" y="559"/>
                    <a:pt x="371" y="534"/>
                  </a:cubicBezTo>
                  <a:lnTo>
                    <a:pt x="371" y="51"/>
                  </a:lnTo>
                  <a:cubicBezTo>
                    <a:pt x="371" y="26"/>
                    <a:pt x="351" y="0"/>
                    <a:pt x="320" y="0"/>
                  </a:cubicBezTo>
                  <a:close/>
                  <a:moveTo>
                    <a:pt x="320" y="478"/>
                  </a:moveTo>
                  <a:lnTo>
                    <a:pt x="56" y="478"/>
                  </a:lnTo>
                  <a:lnTo>
                    <a:pt x="56" y="107"/>
                  </a:lnTo>
                  <a:lnTo>
                    <a:pt x="320" y="107"/>
                  </a:lnTo>
                  <a:lnTo>
                    <a:pt x="320" y="4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4" name="îśḻíḓe">
              <a:extLst>
                <a:ext uri="{FF2B5EF4-FFF2-40B4-BE49-F238E27FC236}">
                  <a16:creationId xmlns="" xmlns:a16="http://schemas.microsoft.com/office/drawing/2014/main" id="{32FC235E-FC74-44B8-8943-CEC248A0D746}"/>
                </a:ext>
              </a:extLst>
            </p:cNvPr>
            <p:cNvGrpSpPr/>
            <p:nvPr/>
          </p:nvGrpSpPr>
          <p:grpSpPr>
            <a:xfrm>
              <a:off x="7762144" y="3712609"/>
              <a:ext cx="238728" cy="243233"/>
              <a:chOff x="2176115" y="1985390"/>
              <a:chExt cx="238728" cy="243233"/>
            </a:xfrm>
            <a:solidFill>
              <a:schemeClr val="bg1"/>
            </a:solidFill>
          </p:grpSpPr>
          <p:sp>
            <p:nvSpPr>
              <p:cNvPr id="54" name="ïṧlïdé">
                <a:extLst>
                  <a:ext uri="{FF2B5EF4-FFF2-40B4-BE49-F238E27FC236}">
                    <a16:creationId xmlns="" xmlns:a16="http://schemas.microsoft.com/office/drawing/2014/main" id="{45FBBE99-F1E2-42A6-94B8-A3CF4D2B3BF5}"/>
                  </a:ext>
                </a:extLst>
              </p:cNvPr>
              <p:cNvSpPr/>
              <p:nvPr/>
            </p:nvSpPr>
            <p:spPr bwMode="auto">
              <a:xfrm>
                <a:off x="2221157" y="1985390"/>
                <a:ext cx="56304" cy="60810"/>
              </a:xfrm>
              <a:custGeom>
                <a:avLst/>
                <a:gdLst>
                  <a:gd name="T0" fmla="*/ 55 w 112"/>
                  <a:gd name="T1" fmla="*/ 81 h 117"/>
                  <a:gd name="T2" fmla="*/ 111 w 112"/>
                  <a:gd name="T3" fmla="*/ 116 h 117"/>
                  <a:gd name="T4" fmla="*/ 81 w 112"/>
                  <a:gd name="T5" fmla="*/ 60 h 117"/>
                  <a:gd name="T6" fmla="*/ 111 w 112"/>
                  <a:gd name="T7" fmla="*/ 0 h 117"/>
                  <a:gd name="T8" fmla="*/ 55 w 112"/>
                  <a:gd name="T9" fmla="*/ 34 h 117"/>
                  <a:gd name="T10" fmla="*/ 0 w 112"/>
                  <a:gd name="T11" fmla="*/ 0 h 117"/>
                  <a:gd name="T12" fmla="*/ 34 w 112"/>
                  <a:gd name="T13" fmla="*/ 60 h 117"/>
                  <a:gd name="T14" fmla="*/ 0 w 112"/>
                  <a:gd name="T15" fmla="*/ 116 h 117"/>
                  <a:gd name="T16" fmla="*/ 55 w 112"/>
                  <a:gd name="T17" fmla="*/ 8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17">
                    <a:moveTo>
                      <a:pt x="55" y="81"/>
                    </a:moveTo>
                    <a:lnTo>
                      <a:pt x="111" y="116"/>
                    </a:lnTo>
                    <a:lnTo>
                      <a:pt x="81" y="60"/>
                    </a:lnTo>
                    <a:lnTo>
                      <a:pt x="111" y="0"/>
                    </a:lnTo>
                    <a:lnTo>
                      <a:pt x="55" y="34"/>
                    </a:lnTo>
                    <a:lnTo>
                      <a:pt x="0" y="0"/>
                    </a:lnTo>
                    <a:lnTo>
                      <a:pt x="34" y="60"/>
                    </a:lnTo>
                    <a:lnTo>
                      <a:pt x="0" y="116"/>
                    </a:lnTo>
                    <a:lnTo>
                      <a:pt x="55" y="81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iśľïḓè">
                <a:extLst>
                  <a:ext uri="{FF2B5EF4-FFF2-40B4-BE49-F238E27FC236}">
                    <a16:creationId xmlns="" xmlns:a16="http://schemas.microsoft.com/office/drawing/2014/main" id="{7D7085A1-CC82-46AF-9D00-EAA9DF4F09BD}"/>
                  </a:ext>
                </a:extLst>
              </p:cNvPr>
              <p:cNvSpPr/>
              <p:nvPr/>
            </p:nvSpPr>
            <p:spPr bwMode="auto">
              <a:xfrm>
                <a:off x="2358540" y="2122773"/>
                <a:ext cx="56303" cy="56303"/>
              </a:xfrm>
              <a:custGeom>
                <a:avLst/>
                <a:gdLst>
                  <a:gd name="T0" fmla="*/ 55 w 112"/>
                  <a:gd name="T1" fmla="*/ 34 h 112"/>
                  <a:gd name="T2" fmla="*/ 0 w 112"/>
                  <a:gd name="T3" fmla="*/ 0 h 112"/>
                  <a:gd name="T4" fmla="*/ 30 w 112"/>
                  <a:gd name="T5" fmla="*/ 55 h 112"/>
                  <a:gd name="T6" fmla="*/ 0 w 112"/>
                  <a:gd name="T7" fmla="*/ 111 h 112"/>
                  <a:gd name="T8" fmla="*/ 55 w 112"/>
                  <a:gd name="T9" fmla="*/ 81 h 112"/>
                  <a:gd name="T10" fmla="*/ 111 w 112"/>
                  <a:gd name="T11" fmla="*/ 111 h 112"/>
                  <a:gd name="T12" fmla="*/ 81 w 112"/>
                  <a:gd name="T13" fmla="*/ 55 h 112"/>
                  <a:gd name="T14" fmla="*/ 111 w 112"/>
                  <a:gd name="T15" fmla="*/ 0 h 112"/>
                  <a:gd name="T16" fmla="*/ 55 w 112"/>
                  <a:gd name="T17" fmla="*/ 34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12">
                    <a:moveTo>
                      <a:pt x="55" y="34"/>
                    </a:moveTo>
                    <a:lnTo>
                      <a:pt x="0" y="0"/>
                    </a:lnTo>
                    <a:lnTo>
                      <a:pt x="30" y="55"/>
                    </a:lnTo>
                    <a:lnTo>
                      <a:pt x="0" y="111"/>
                    </a:lnTo>
                    <a:lnTo>
                      <a:pt x="55" y="81"/>
                    </a:lnTo>
                    <a:lnTo>
                      <a:pt x="111" y="111"/>
                    </a:lnTo>
                    <a:lnTo>
                      <a:pt x="81" y="55"/>
                    </a:lnTo>
                    <a:lnTo>
                      <a:pt x="111" y="0"/>
                    </a:lnTo>
                    <a:lnTo>
                      <a:pt x="55" y="34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6" name="íṧḷîḍê">
                <a:extLst>
                  <a:ext uri="{FF2B5EF4-FFF2-40B4-BE49-F238E27FC236}">
                    <a16:creationId xmlns="" xmlns:a16="http://schemas.microsoft.com/office/drawing/2014/main" id="{C82084E9-E4C5-43F8-A1AE-519EAC295C19}"/>
                  </a:ext>
                </a:extLst>
              </p:cNvPr>
              <p:cNvSpPr/>
              <p:nvPr/>
            </p:nvSpPr>
            <p:spPr bwMode="auto">
              <a:xfrm>
                <a:off x="2358540" y="1985390"/>
                <a:ext cx="56303" cy="60810"/>
              </a:xfrm>
              <a:custGeom>
                <a:avLst/>
                <a:gdLst>
                  <a:gd name="T0" fmla="*/ 111 w 112"/>
                  <a:gd name="T1" fmla="*/ 0 h 117"/>
                  <a:gd name="T2" fmla="*/ 55 w 112"/>
                  <a:gd name="T3" fmla="*/ 34 h 117"/>
                  <a:gd name="T4" fmla="*/ 0 w 112"/>
                  <a:gd name="T5" fmla="*/ 0 h 117"/>
                  <a:gd name="T6" fmla="*/ 30 w 112"/>
                  <a:gd name="T7" fmla="*/ 60 h 117"/>
                  <a:gd name="T8" fmla="*/ 0 w 112"/>
                  <a:gd name="T9" fmla="*/ 116 h 117"/>
                  <a:gd name="T10" fmla="*/ 55 w 112"/>
                  <a:gd name="T11" fmla="*/ 81 h 117"/>
                  <a:gd name="T12" fmla="*/ 111 w 112"/>
                  <a:gd name="T13" fmla="*/ 116 h 117"/>
                  <a:gd name="T14" fmla="*/ 81 w 112"/>
                  <a:gd name="T15" fmla="*/ 60 h 117"/>
                  <a:gd name="T16" fmla="*/ 111 w 112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2" h="117">
                    <a:moveTo>
                      <a:pt x="111" y="0"/>
                    </a:moveTo>
                    <a:lnTo>
                      <a:pt x="55" y="34"/>
                    </a:lnTo>
                    <a:lnTo>
                      <a:pt x="0" y="0"/>
                    </a:lnTo>
                    <a:lnTo>
                      <a:pt x="30" y="60"/>
                    </a:lnTo>
                    <a:lnTo>
                      <a:pt x="0" y="116"/>
                    </a:lnTo>
                    <a:lnTo>
                      <a:pt x="55" y="81"/>
                    </a:lnTo>
                    <a:lnTo>
                      <a:pt x="111" y="116"/>
                    </a:lnTo>
                    <a:lnTo>
                      <a:pt x="81" y="60"/>
                    </a:lnTo>
                    <a:lnTo>
                      <a:pt x="111" y="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7" name="iSļïḋè">
                <a:extLst>
                  <a:ext uri="{FF2B5EF4-FFF2-40B4-BE49-F238E27FC236}">
                    <a16:creationId xmlns="" xmlns:a16="http://schemas.microsoft.com/office/drawing/2014/main" id="{82326247-7485-46C3-8931-7BD9856B4138}"/>
                  </a:ext>
                </a:extLst>
              </p:cNvPr>
              <p:cNvSpPr/>
              <p:nvPr/>
            </p:nvSpPr>
            <p:spPr bwMode="auto">
              <a:xfrm>
                <a:off x="2176115" y="2041694"/>
                <a:ext cx="186931" cy="186929"/>
              </a:xfrm>
              <a:custGeom>
                <a:avLst/>
                <a:gdLst>
                  <a:gd name="T0" fmla="*/ 300 w 365"/>
                  <a:gd name="T1" fmla="*/ 9 h 365"/>
                  <a:gd name="T2" fmla="*/ 270 w 365"/>
                  <a:gd name="T3" fmla="*/ 9 h 365"/>
                  <a:gd name="T4" fmla="*/ 8 w 365"/>
                  <a:gd name="T5" fmla="*/ 270 h 365"/>
                  <a:gd name="T6" fmla="*/ 8 w 365"/>
                  <a:gd name="T7" fmla="*/ 304 h 365"/>
                  <a:gd name="T8" fmla="*/ 60 w 365"/>
                  <a:gd name="T9" fmla="*/ 356 h 365"/>
                  <a:gd name="T10" fmla="*/ 90 w 365"/>
                  <a:gd name="T11" fmla="*/ 356 h 365"/>
                  <a:gd name="T12" fmla="*/ 351 w 365"/>
                  <a:gd name="T13" fmla="*/ 95 h 365"/>
                  <a:gd name="T14" fmla="*/ 351 w 365"/>
                  <a:gd name="T15" fmla="*/ 60 h 365"/>
                  <a:gd name="T16" fmla="*/ 300 w 365"/>
                  <a:gd name="T17" fmla="*/ 9 h 365"/>
                  <a:gd name="T18" fmla="*/ 278 w 365"/>
                  <a:gd name="T19" fmla="*/ 133 h 365"/>
                  <a:gd name="T20" fmla="*/ 231 w 365"/>
                  <a:gd name="T21" fmla="*/ 86 h 365"/>
                  <a:gd name="T22" fmla="*/ 283 w 365"/>
                  <a:gd name="T23" fmla="*/ 30 h 365"/>
                  <a:gd name="T24" fmla="*/ 330 w 365"/>
                  <a:gd name="T25" fmla="*/ 77 h 365"/>
                  <a:gd name="T26" fmla="*/ 278 w 365"/>
                  <a:gd name="T27" fmla="*/ 133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5" h="365">
                    <a:moveTo>
                      <a:pt x="300" y="9"/>
                    </a:moveTo>
                    <a:cubicBezTo>
                      <a:pt x="291" y="0"/>
                      <a:pt x="278" y="0"/>
                      <a:pt x="270" y="9"/>
                    </a:cubicBezTo>
                    <a:lnTo>
                      <a:pt x="8" y="270"/>
                    </a:lnTo>
                    <a:cubicBezTo>
                      <a:pt x="0" y="279"/>
                      <a:pt x="0" y="296"/>
                      <a:pt x="8" y="304"/>
                    </a:cubicBezTo>
                    <a:lnTo>
                      <a:pt x="60" y="356"/>
                    </a:lnTo>
                    <a:cubicBezTo>
                      <a:pt x="68" y="364"/>
                      <a:pt x="81" y="364"/>
                      <a:pt x="90" y="356"/>
                    </a:cubicBezTo>
                    <a:lnTo>
                      <a:pt x="351" y="95"/>
                    </a:lnTo>
                    <a:cubicBezTo>
                      <a:pt x="364" y="82"/>
                      <a:pt x="364" y="69"/>
                      <a:pt x="351" y="60"/>
                    </a:cubicBezTo>
                    <a:lnTo>
                      <a:pt x="300" y="9"/>
                    </a:lnTo>
                    <a:close/>
                    <a:moveTo>
                      <a:pt x="278" y="133"/>
                    </a:moveTo>
                    <a:lnTo>
                      <a:pt x="231" y="86"/>
                    </a:lnTo>
                    <a:lnTo>
                      <a:pt x="283" y="30"/>
                    </a:lnTo>
                    <a:lnTo>
                      <a:pt x="330" y="77"/>
                    </a:lnTo>
                    <a:lnTo>
                      <a:pt x="278" y="133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5" name="íṧ1ïďè">
              <a:extLst>
                <a:ext uri="{FF2B5EF4-FFF2-40B4-BE49-F238E27FC236}">
                  <a16:creationId xmlns="" xmlns:a16="http://schemas.microsoft.com/office/drawing/2014/main" id="{65118939-45B5-4A77-AB95-CE9560362323}"/>
                </a:ext>
              </a:extLst>
            </p:cNvPr>
            <p:cNvSpPr/>
            <p:nvPr/>
          </p:nvSpPr>
          <p:spPr bwMode="auto">
            <a:xfrm>
              <a:off x="10233808" y="4519312"/>
              <a:ext cx="254494" cy="135130"/>
            </a:xfrm>
            <a:custGeom>
              <a:avLst/>
              <a:gdLst>
                <a:gd name="T0" fmla="*/ 292 w 498"/>
                <a:gd name="T1" fmla="*/ 0 h 266"/>
                <a:gd name="T2" fmla="*/ 210 w 498"/>
                <a:gd name="T3" fmla="*/ 111 h 266"/>
                <a:gd name="T4" fmla="*/ 275 w 498"/>
                <a:gd name="T5" fmla="*/ 197 h 266"/>
                <a:gd name="T6" fmla="*/ 236 w 498"/>
                <a:gd name="T7" fmla="*/ 222 h 266"/>
                <a:gd name="T8" fmla="*/ 137 w 498"/>
                <a:gd name="T9" fmla="*/ 90 h 266"/>
                <a:gd name="T10" fmla="*/ 0 w 498"/>
                <a:gd name="T11" fmla="*/ 265 h 266"/>
                <a:gd name="T12" fmla="*/ 497 w 498"/>
                <a:gd name="T13" fmla="*/ 265 h 266"/>
                <a:gd name="T14" fmla="*/ 292 w 498"/>
                <a:gd name="T1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8" h="266">
                  <a:moveTo>
                    <a:pt x="292" y="0"/>
                  </a:moveTo>
                  <a:lnTo>
                    <a:pt x="210" y="111"/>
                  </a:lnTo>
                  <a:lnTo>
                    <a:pt x="275" y="197"/>
                  </a:lnTo>
                  <a:lnTo>
                    <a:pt x="236" y="222"/>
                  </a:lnTo>
                  <a:cubicBezTo>
                    <a:pt x="202" y="171"/>
                    <a:pt x="137" y="90"/>
                    <a:pt x="137" y="90"/>
                  </a:cubicBezTo>
                  <a:lnTo>
                    <a:pt x="0" y="265"/>
                  </a:lnTo>
                  <a:lnTo>
                    <a:pt x="497" y="265"/>
                  </a:lnTo>
                  <a:lnTo>
                    <a:pt x="292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6" name="ïšľîďè">
              <a:extLst>
                <a:ext uri="{FF2B5EF4-FFF2-40B4-BE49-F238E27FC236}">
                  <a16:creationId xmlns="" xmlns:a16="http://schemas.microsoft.com/office/drawing/2014/main" id="{556AE02C-9A12-49DD-99C0-48B518FCA056}"/>
                </a:ext>
              </a:extLst>
            </p:cNvPr>
            <p:cNvGrpSpPr/>
            <p:nvPr/>
          </p:nvGrpSpPr>
          <p:grpSpPr>
            <a:xfrm>
              <a:off x="669925" y="4860901"/>
              <a:ext cx="1736075" cy="883052"/>
              <a:chOff x="669925" y="3955842"/>
              <a:chExt cx="1736075" cy="883052"/>
            </a:xfrm>
          </p:grpSpPr>
          <p:sp>
            <p:nvSpPr>
              <p:cNvPr id="50" name="íṣḻîdé">
                <a:extLst>
                  <a:ext uri="{FF2B5EF4-FFF2-40B4-BE49-F238E27FC236}">
                    <a16:creationId xmlns="" xmlns:a16="http://schemas.microsoft.com/office/drawing/2014/main" id="{1D66D3F5-0FCC-457F-A9E2-547DDB78CE63}"/>
                  </a:ext>
                </a:extLst>
              </p:cNvPr>
              <p:cNvSpPr txBox="1"/>
              <p:nvPr/>
            </p:nvSpPr>
            <p:spPr bwMode="auto">
              <a:xfrm>
                <a:off x="673100" y="3955842"/>
                <a:ext cx="1732900" cy="4415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40%</a:t>
                </a:r>
              </a:p>
            </p:txBody>
          </p:sp>
          <p:sp>
            <p:nvSpPr>
              <p:cNvPr id="51" name="îṧlïdè">
                <a:extLst>
                  <a:ext uri="{FF2B5EF4-FFF2-40B4-BE49-F238E27FC236}">
                    <a16:creationId xmlns="" xmlns:a16="http://schemas.microsoft.com/office/drawing/2014/main" id="{493FEE82-2B9F-43CD-8FDE-961D0E256889}"/>
                  </a:ext>
                </a:extLst>
              </p:cNvPr>
              <p:cNvSpPr txBox="1"/>
              <p:nvPr/>
            </p:nvSpPr>
            <p:spPr bwMode="auto">
              <a:xfrm>
                <a:off x="673100" y="4397368"/>
                <a:ext cx="1732900" cy="4415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35D3EC33-3028-4101-B3D1-7A76F57541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9925" y="4838894"/>
                <a:ext cx="1736075" cy="0"/>
              </a:xfrm>
              <a:prstGeom prst="line">
                <a:avLst/>
              </a:prstGeom>
              <a:ln w="22225" cap="rnd">
                <a:solidFill>
                  <a:schemeClr val="accent1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3A1EAA3A-52AB-4339-8A05-C479F39F0A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9925" y="3955842"/>
                <a:ext cx="1736075" cy="0"/>
              </a:xfrm>
              <a:prstGeom prst="line">
                <a:avLst/>
              </a:prstGeom>
              <a:ln w="2222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íŝ1ídè">
              <a:extLst>
                <a:ext uri="{FF2B5EF4-FFF2-40B4-BE49-F238E27FC236}">
                  <a16:creationId xmlns="" xmlns:a16="http://schemas.microsoft.com/office/drawing/2014/main" id="{1BD075BE-B5EA-4A18-A672-9EA6B3CD4696}"/>
                </a:ext>
              </a:extLst>
            </p:cNvPr>
            <p:cNvGrpSpPr/>
            <p:nvPr/>
          </p:nvGrpSpPr>
          <p:grpSpPr>
            <a:xfrm>
              <a:off x="2766000" y="4860901"/>
              <a:ext cx="1736075" cy="883052"/>
              <a:chOff x="669925" y="3955842"/>
              <a:chExt cx="1736075" cy="883052"/>
            </a:xfrm>
          </p:grpSpPr>
          <p:sp>
            <p:nvSpPr>
              <p:cNvPr id="46" name="ïṡḷidê">
                <a:extLst>
                  <a:ext uri="{FF2B5EF4-FFF2-40B4-BE49-F238E27FC236}">
                    <a16:creationId xmlns="" xmlns:a16="http://schemas.microsoft.com/office/drawing/2014/main" id="{C06DB497-7168-48B0-877C-F84F7A78AF6E}"/>
                  </a:ext>
                </a:extLst>
              </p:cNvPr>
              <p:cNvSpPr txBox="1"/>
              <p:nvPr/>
            </p:nvSpPr>
            <p:spPr bwMode="auto">
              <a:xfrm>
                <a:off x="673100" y="3955842"/>
                <a:ext cx="1732900" cy="4415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20%</a:t>
                </a:r>
              </a:p>
            </p:txBody>
          </p:sp>
          <p:sp>
            <p:nvSpPr>
              <p:cNvPr id="47" name="îš1íḍè">
                <a:extLst>
                  <a:ext uri="{FF2B5EF4-FFF2-40B4-BE49-F238E27FC236}">
                    <a16:creationId xmlns="" xmlns:a16="http://schemas.microsoft.com/office/drawing/2014/main" id="{BA5FC687-A195-4827-BCA9-C787890FD585}"/>
                  </a:ext>
                </a:extLst>
              </p:cNvPr>
              <p:cNvSpPr txBox="1"/>
              <p:nvPr/>
            </p:nvSpPr>
            <p:spPr bwMode="auto">
              <a:xfrm>
                <a:off x="673100" y="4397368"/>
                <a:ext cx="1732900" cy="4415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cxnSp>
            <p:nvCxnSpPr>
              <p:cNvPr id="48" name="直接连接符 47">
                <a:extLst>
                  <a:ext uri="{FF2B5EF4-FFF2-40B4-BE49-F238E27FC236}">
                    <a16:creationId xmlns="" xmlns:a16="http://schemas.microsoft.com/office/drawing/2014/main" id="{D66E7A65-C6D7-4DE8-96CA-68AB3FB52A6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9925" y="4838894"/>
                <a:ext cx="1736075" cy="0"/>
              </a:xfrm>
              <a:prstGeom prst="line">
                <a:avLst/>
              </a:prstGeom>
              <a:ln w="22225" cap="rnd">
                <a:solidFill>
                  <a:schemeClr val="accent2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="" xmlns:a16="http://schemas.microsoft.com/office/drawing/2014/main" id="{AC0318BB-FC3D-4CC1-8EE5-1F60BFA97C4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9925" y="3955842"/>
                <a:ext cx="1736075" cy="0"/>
              </a:xfrm>
              <a:prstGeom prst="line">
                <a:avLst/>
              </a:prstGeom>
              <a:ln w="2222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ïSļîḋê">
              <a:extLst>
                <a:ext uri="{FF2B5EF4-FFF2-40B4-BE49-F238E27FC236}">
                  <a16:creationId xmlns="" xmlns:a16="http://schemas.microsoft.com/office/drawing/2014/main" id="{ED969ADC-DF65-47A7-B68E-628B7943B61E}"/>
                </a:ext>
              </a:extLst>
            </p:cNvPr>
            <p:cNvGrpSpPr/>
            <p:nvPr/>
          </p:nvGrpSpPr>
          <p:grpSpPr>
            <a:xfrm>
              <a:off x="4862075" y="4860901"/>
              <a:ext cx="1736075" cy="883052"/>
              <a:chOff x="669925" y="3955842"/>
              <a:chExt cx="1736075" cy="883052"/>
            </a:xfrm>
          </p:grpSpPr>
          <p:sp>
            <p:nvSpPr>
              <p:cNvPr id="42" name="işļïḍè">
                <a:extLst>
                  <a:ext uri="{FF2B5EF4-FFF2-40B4-BE49-F238E27FC236}">
                    <a16:creationId xmlns="" xmlns:a16="http://schemas.microsoft.com/office/drawing/2014/main" id="{FFF09C05-AA34-4717-8F02-2CAD68445D4C}"/>
                  </a:ext>
                </a:extLst>
              </p:cNvPr>
              <p:cNvSpPr txBox="1"/>
              <p:nvPr/>
            </p:nvSpPr>
            <p:spPr bwMode="auto">
              <a:xfrm>
                <a:off x="673100" y="3955842"/>
                <a:ext cx="1732900" cy="4415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18%</a:t>
                </a:r>
              </a:p>
            </p:txBody>
          </p:sp>
          <p:sp>
            <p:nvSpPr>
              <p:cNvPr id="43" name="îṡliḋe">
                <a:extLst>
                  <a:ext uri="{FF2B5EF4-FFF2-40B4-BE49-F238E27FC236}">
                    <a16:creationId xmlns="" xmlns:a16="http://schemas.microsoft.com/office/drawing/2014/main" id="{8DF77338-BEB7-4B3B-8E38-4592E057FD37}"/>
                  </a:ext>
                </a:extLst>
              </p:cNvPr>
              <p:cNvSpPr txBox="1"/>
              <p:nvPr/>
            </p:nvSpPr>
            <p:spPr bwMode="auto">
              <a:xfrm>
                <a:off x="673100" y="4397368"/>
                <a:ext cx="1732900" cy="4415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95ED24D6-8878-440C-9EC9-4AB8773B7B2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9925" y="4838894"/>
                <a:ext cx="1736075" cy="0"/>
              </a:xfrm>
              <a:prstGeom prst="line">
                <a:avLst/>
              </a:prstGeom>
              <a:ln w="22225" cap="rnd">
                <a:solidFill>
                  <a:schemeClr val="accent3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="" xmlns:a16="http://schemas.microsoft.com/office/drawing/2014/main" id="{260EF331-7EC8-4E3B-9C9B-358D5B419C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9925" y="3955842"/>
                <a:ext cx="1736075" cy="0"/>
              </a:xfrm>
              <a:prstGeom prst="line">
                <a:avLst/>
              </a:prstGeom>
              <a:ln w="2222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íşľiḋè">
              <a:extLst>
                <a:ext uri="{FF2B5EF4-FFF2-40B4-BE49-F238E27FC236}">
                  <a16:creationId xmlns="" xmlns:a16="http://schemas.microsoft.com/office/drawing/2014/main" id="{893E6B54-0CC3-4B4D-9A06-E8487B58764E}"/>
                </a:ext>
              </a:extLst>
            </p:cNvPr>
            <p:cNvGrpSpPr/>
            <p:nvPr/>
          </p:nvGrpSpPr>
          <p:grpSpPr>
            <a:xfrm>
              <a:off x="6958150" y="4860901"/>
              <a:ext cx="1736075" cy="883052"/>
              <a:chOff x="669925" y="3955842"/>
              <a:chExt cx="1736075" cy="883052"/>
            </a:xfrm>
          </p:grpSpPr>
          <p:sp>
            <p:nvSpPr>
              <p:cNvPr id="38" name="íšḷidé">
                <a:extLst>
                  <a:ext uri="{FF2B5EF4-FFF2-40B4-BE49-F238E27FC236}">
                    <a16:creationId xmlns="" xmlns:a16="http://schemas.microsoft.com/office/drawing/2014/main" id="{514A5B73-771C-4288-8883-88A9B2349417}"/>
                  </a:ext>
                </a:extLst>
              </p:cNvPr>
              <p:cNvSpPr txBox="1"/>
              <p:nvPr/>
            </p:nvSpPr>
            <p:spPr bwMode="auto">
              <a:xfrm>
                <a:off x="673100" y="3955842"/>
                <a:ext cx="1732900" cy="4415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12%</a:t>
                </a:r>
              </a:p>
            </p:txBody>
          </p:sp>
          <p:sp>
            <p:nvSpPr>
              <p:cNvPr id="39" name="îṡ1idê">
                <a:extLst>
                  <a:ext uri="{FF2B5EF4-FFF2-40B4-BE49-F238E27FC236}">
                    <a16:creationId xmlns="" xmlns:a16="http://schemas.microsoft.com/office/drawing/2014/main" id="{457566BB-1DE0-4CA1-B6D7-04A18FC01043}"/>
                  </a:ext>
                </a:extLst>
              </p:cNvPr>
              <p:cNvSpPr txBox="1"/>
              <p:nvPr/>
            </p:nvSpPr>
            <p:spPr bwMode="auto">
              <a:xfrm>
                <a:off x="673100" y="4397368"/>
                <a:ext cx="1732900" cy="4415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E7292446-A009-4564-9AFD-EA489793E15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9925" y="4838894"/>
                <a:ext cx="1736075" cy="0"/>
              </a:xfrm>
              <a:prstGeom prst="line">
                <a:avLst/>
              </a:prstGeom>
              <a:ln w="22225" cap="rnd">
                <a:solidFill>
                  <a:schemeClr val="accent4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06D78197-87E7-4FB7-8ABE-AB65406C74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9925" y="3955842"/>
                <a:ext cx="1736075" cy="0"/>
              </a:xfrm>
              <a:prstGeom prst="line">
                <a:avLst/>
              </a:prstGeom>
              <a:ln w="2222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iṥļiḍe">
              <a:extLst>
                <a:ext uri="{FF2B5EF4-FFF2-40B4-BE49-F238E27FC236}">
                  <a16:creationId xmlns="" xmlns:a16="http://schemas.microsoft.com/office/drawing/2014/main" id="{355EE72E-FF7E-44A4-BB6C-6F7817F463B7}"/>
                </a:ext>
              </a:extLst>
            </p:cNvPr>
            <p:cNvGrpSpPr/>
            <p:nvPr/>
          </p:nvGrpSpPr>
          <p:grpSpPr>
            <a:xfrm>
              <a:off x="687280" y="1130300"/>
              <a:ext cx="4586311" cy="1612150"/>
              <a:chOff x="687278" y="2398652"/>
              <a:chExt cx="3524773" cy="1612150"/>
            </a:xfrm>
          </p:grpSpPr>
          <p:sp>
            <p:nvSpPr>
              <p:cNvPr id="36" name="î$ḷíḍe">
                <a:extLst>
                  <a:ext uri="{FF2B5EF4-FFF2-40B4-BE49-F238E27FC236}">
                    <a16:creationId xmlns="" xmlns:a16="http://schemas.microsoft.com/office/drawing/2014/main" id="{08BA0472-3308-4A9D-8D8A-1C4994430CA2}"/>
                  </a:ext>
                </a:extLst>
              </p:cNvPr>
              <p:cNvSpPr/>
              <p:nvPr/>
            </p:nvSpPr>
            <p:spPr>
              <a:xfrm>
                <a:off x="687278" y="2840458"/>
                <a:ext cx="3524773" cy="1170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7" name="íS1îḍe">
                <a:extLst>
                  <a:ext uri="{FF2B5EF4-FFF2-40B4-BE49-F238E27FC236}">
                    <a16:creationId xmlns="" xmlns:a16="http://schemas.microsoft.com/office/drawing/2014/main" id="{2C16FF32-E71B-4804-A667-1B3EC180FCDF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52153367-1696-40F4-B8A7-1A533A341265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61711"/>
              <a:ext cx="533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iŝlïḋé">
              <a:extLst>
                <a:ext uri="{FF2B5EF4-FFF2-40B4-BE49-F238E27FC236}">
                  <a16:creationId xmlns="" xmlns:a16="http://schemas.microsoft.com/office/drawing/2014/main" id="{C4DDC6EE-AAAA-4379-ACC7-8F215FD46599}"/>
                </a:ext>
              </a:extLst>
            </p:cNvPr>
            <p:cNvSpPr/>
            <p:nvPr/>
          </p:nvSpPr>
          <p:spPr bwMode="auto">
            <a:xfrm>
              <a:off x="1797867" y="3712610"/>
              <a:ext cx="4093264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33" name="iṧ1îḑe">
              <a:extLst>
                <a:ext uri="{FF2B5EF4-FFF2-40B4-BE49-F238E27FC236}">
                  <a16:creationId xmlns="" xmlns:a16="http://schemas.microsoft.com/office/drawing/2014/main" id="{D6850162-9EA7-4CAF-B894-7661F1442F91}"/>
                </a:ext>
              </a:extLst>
            </p:cNvPr>
            <p:cNvSpPr txBox="1"/>
            <p:nvPr/>
          </p:nvSpPr>
          <p:spPr bwMode="auto">
            <a:xfrm>
              <a:off x="1797867" y="3321051"/>
              <a:ext cx="4093264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34" name="iṩḷíḓe">
              <a:extLst>
                <a:ext uri="{FF2B5EF4-FFF2-40B4-BE49-F238E27FC236}">
                  <a16:creationId xmlns="" xmlns:a16="http://schemas.microsoft.com/office/drawing/2014/main" id="{96A8ECF5-C7CB-4E07-ACDF-9CCB4DA1AC97}"/>
                </a:ext>
              </a:extLst>
            </p:cNvPr>
            <p:cNvSpPr/>
            <p:nvPr/>
          </p:nvSpPr>
          <p:spPr bwMode="auto">
            <a:xfrm>
              <a:off x="668200" y="3258128"/>
              <a:ext cx="1024443" cy="1026520"/>
            </a:xfrm>
            <a:prstGeom prst="ellipse">
              <a:avLst/>
            </a:prstGeom>
            <a:solidFill>
              <a:schemeClr val="tx2"/>
            </a:solidFill>
            <a:ln w="57150">
              <a:noFill/>
              <a:round/>
              <a:headEnd/>
              <a:tailEnd/>
            </a:ln>
            <a:extLst/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700">
                <a:solidFill>
                  <a:schemeClr val="tx1"/>
                </a:solidFill>
              </a:endParaRPr>
            </a:p>
          </p:txBody>
        </p:sp>
        <p:sp>
          <p:nvSpPr>
            <p:cNvPr id="35" name="íSḻîdè">
              <a:extLst>
                <a:ext uri="{FF2B5EF4-FFF2-40B4-BE49-F238E27FC236}">
                  <a16:creationId xmlns="" xmlns:a16="http://schemas.microsoft.com/office/drawing/2014/main" id="{8CF5946C-2713-4FCA-B7AC-9EA22CFA62F7}"/>
                </a:ext>
              </a:extLst>
            </p:cNvPr>
            <p:cNvSpPr/>
            <p:nvPr/>
          </p:nvSpPr>
          <p:spPr bwMode="auto">
            <a:xfrm>
              <a:off x="875579" y="3472150"/>
              <a:ext cx="609685" cy="598476"/>
            </a:xfrm>
            <a:custGeom>
              <a:avLst/>
              <a:gdLst>
                <a:gd name="connsiteX0" fmla="*/ 170608 w 607804"/>
                <a:gd name="connsiteY0" fmla="*/ 262009 h 596630"/>
                <a:gd name="connsiteX1" fmla="*/ 260792 w 607804"/>
                <a:gd name="connsiteY1" fmla="*/ 427304 h 596630"/>
                <a:gd name="connsiteX2" fmla="*/ 303865 w 607804"/>
                <a:gd name="connsiteY2" fmla="*/ 451493 h 596630"/>
                <a:gd name="connsiteX3" fmla="*/ 346938 w 607804"/>
                <a:gd name="connsiteY3" fmla="*/ 427304 h 596630"/>
                <a:gd name="connsiteX4" fmla="*/ 408855 w 607804"/>
                <a:gd name="connsiteY4" fmla="*/ 319795 h 596630"/>
                <a:gd name="connsiteX5" fmla="*/ 519229 w 607804"/>
                <a:gd name="connsiteY5" fmla="*/ 298293 h 596630"/>
                <a:gd name="connsiteX6" fmla="*/ 552880 w 607804"/>
                <a:gd name="connsiteY6" fmla="*/ 319795 h 596630"/>
                <a:gd name="connsiteX7" fmla="*/ 606721 w 607804"/>
                <a:gd name="connsiteY7" fmla="*/ 538844 h 596630"/>
                <a:gd name="connsiteX8" fmla="*/ 602683 w 607804"/>
                <a:gd name="connsiteY8" fmla="*/ 563034 h 596630"/>
                <a:gd name="connsiteX9" fmla="*/ 582493 w 607804"/>
                <a:gd name="connsiteY9" fmla="*/ 575128 h 596630"/>
                <a:gd name="connsiteX10" fmla="*/ 414239 w 607804"/>
                <a:gd name="connsiteY10" fmla="*/ 596630 h 596630"/>
                <a:gd name="connsiteX11" fmla="*/ 400779 w 607804"/>
                <a:gd name="connsiteY11" fmla="*/ 595286 h 596630"/>
                <a:gd name="connsiteX12" fmla="*/ 205605 w 607804"/>
                <a:gd name="connsiteY12" fmla="*/ 532125 h 596630"/>
                <a:gd name="connsiteX13" fmla="*/ 189453 w 607804"/>
                <a:gd name="connsiteY13" fmla="*/ 532125 h 596630"/>
                <a:gd name="connsiteX14" fmla="*/ 37352 w 607804"/>
                <a:gd name="connsiteY14" fmla="*/ 572441 h 596630"/>
                <a:gd name="connsiteX15" fmla="*/ 9085 w 607804"/>
                <a:gd name="connsiteY15" fmla="*/ 565721 h 596630"/>
                <a:gd name="connsiteX16" fmla="*/ 1009 w 607804"/>
                <a:gd name="connsiteY16" fmla="*/ 537500 h 596630"/>
                <a:gd name="connsiteX17" fmla="*/ 54850 w 607804"/>
                <a:gd name="connsiteY17" fmla="*/ 321139 h 596630"/>
                <a:gd name="connsiteX18" fmla="*/ 72348 w 607804"/>
                <a:gd name="connsiteY18" fmla="*/ 300981 h 596630"/>
                <a:gd name="connsiteX19" fmla="*/ 302554 w 607804"/>
                <a:gd name="connsiteY19" fmla="*/ 68530 h 596630"/>
                <a:gd name="connsiteX20" fmla="*/ 237945 w 607804"/>
                <a:gd name="connsiteY20" fmla="*/ 133029 h 596630"/>
                <a:gd name="connsiteX21" fmla="*/ 302554 w 607804"/>
                <a:gd name="connsiteY21" fmla="*/ 197528 h 596630"/>
                <a:gd name="connsiteX22" fmla="*/ 367164 w 607804"/>
                <a:gd name="connsiteY22" fmla="*/ 133029 h 596630"/>
                <a:gd name="connsiteX23" fmla="*/ 302554 w 607804"/>
                <a:gd name="connsiteY23" fmla="*/ 68530 h 596630"/>
                <a:gd name="connsiteX24" fmla="*/ 303901 w 607804"/>
                <a:gd name="connsiteY24" fmla="*/ 0 h 596630"/>
                <a:gd name="connsiteX25" fmla="*/ 438504 w 607804"/>
                <a:gd name="connsiteY25" fmla="*/ 134373 h 596630"/>
                <a:gd name="connsiteX26" fmla="*/ 313323 w 607804"/>
                <a:gd name="connsiteY26" fmla="*/ 407150 h 596630"/>
                <a:gd name="connsiteX27" fmla="*/ 303901 w 607804"/>
                <a:gd name="connsiteY27" fmla="*/ 412525 h 596630"/>
                <a:gd name="connsiteX28" fmla="*/ 294478 w 607804"/>
                <a:gd name="connsiteY28" fmla="*/ 407150 h 596630"/>
                <a:gd name="connsiteX29" fmla="*/ 169297 w 607804"/>
                <a:gd name="connsiteY29" fmla="*/ 134373 h 596630"/>
                <a:gd name="connsiteX30" fmla="*/ 303901 w 607804"/>
                <a:gd name="connsiteY30" fmla="*/ 0 h 59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7804" h="596630">
                  <a:moveTo>
                    <a:pt x="170608" y="262009"/>
                  </a:moveTo>
                  <a:cubicBezTo>
                    <a:pt x="196183" y="317107"/>
                    <a:pt x="229834" y="376237"/>
                    <a:pt x="260792" y="427304"/>
                  </a:cubicBezTo>
                  <a:cubicBezTo>
                    <a:pt x="270214" y="442086"/>
                    <a:pt x="286367" y="451493"/>
                    <a:pt x="303865" y="451493"/>
                  </a:cubicBezTo>
                  <a:cubicBezTo>
                    <a:pt x="321363" y="451493"/>
                    <a:pt x="337516" y="442086"/>
                    <a:pt x="346938" y="427304"/>
                  </a:cubicBezTo>
                  <a:cubicBezTo>
                    <a:pt x="367128" y="393707"/>
                    <a:pt x="388665" y="357423"/>
                    <a:pt x="408855" y="319795"/>
                  </a:cubicBezTo>
                  <a:cubicBezTo>
                    <a:pt x="411547" y="319795"/>
                    <a:pt x="519229" y="298293"/>
                    <a:pt x="519229" y="298293"/>
                  </a:cubicBezTo>
                  <a:cubicBezTo>
                    <a:pt x="534036" y="295605"/>
                    <a:pt x="548842" y="305013"/>
                    <a:pt x="552880" y="319795"/>
                  </a:cubicBezTo>
                  <a:lnTo>
                    <a:pt x="606721" y="538844"/>
                  </a:lnTo>
                  <a:cubicBezTo>
                    <a:pt x="609413" y="546907"/>
                    <a:pt x="606721" y="556314"/>
                    <a:pt x="602683" y="563034"/>
                  </a:cubicBezTo>
                  <a:cubicBezTo>
                    <a:pt x="598645" y="569753"/>
                    <a:pt x="590569" y="573784"/>
                    <a:pt x="582493" y="575128"/>
                  </a:cubicBezTo>
                  <a:lnTo>
                    <a:pt x="414239" y="596630"/>
                  </a:lnTo>
                  <a:cubicBezTo>
                    <a:pt x="408855" y="596630"/>
                    <a:pt x="404817" y="596630"/>
                    <a:pt x="400779" y="595286"/>
                  </a:cubicBezTo>
                  <a:lnTo>
                    <a:pt x="205605" y="532125"/>
                  </a:lnTo>
                  <a:cubicBezTo>
                    <a:pt x="200221" y="530781"/>
                    <a:pt x="194837" y="530781"/>
                    <a:pt x="189453" y="532125"/>
                  </a:cubicBezTo>
                  <a:lnTo>
                    <a:pt x="37352" y="572441"/>
                  </a:lnTo>
                  <a:cubicBezTo>
                    <a:pt x="26584" y="575128"/>
                    <a:pt x="15815" y="572441"/>
                    <a:pt x="9085" y="565721"/>
                  </a:cubicBezTo>
                  <a:cubicBezTo>
                    <a:pt x="1009" y="557658"/>
                    <a:pt x="-1683" y="546907"/>
                    <a:pt x="1009" y="537500"/>
                  </a:cubicBezTo>
                  <a:lnTo>
                    <a:pt x="54850" y="321139"/>
                  </a:lnTo>
                  <a:cubicBezTo>
                    <a:pt x="57542" y="311732"/>
                    <a:pt x="64272" y="305013"/>
                    <a:pt x="72348" y="300981"/>
                  </a:cubicBezTo>
                  <a:close/>
                  <a:moveTo>
                    <a:pt x="302554" y="68530"/>
                  </a:moveTo>
                  <a:cubicBezTo>
                    <a:pt x="266212" y="68530"/>
                    <a:pt x="237945" y="98092"/>
                    <a:pt x="237945" y="133029"/>
                  </a:cubicBezTo>
                  <a:cubicBezTo>
                    <a:pt x="237945" y="169310"/>
                    <a:pt x="266212" y="197528"/>
                    <a:pt x="302554" y="197528"/>
                  </a:cubicBezTo>
                  <a:cubicBezTo>
                    <a:pt x="338897" y="197528"/>
                    <a:pt x="367164" y="167966"/>
                    <a:pt x="367164" y="133029"/>
                  </a:cubicBezTo>
                  <a:cubicBezTo>
                    <a:pt x="367164" y="96749"/>
                    <a:pt x="337551" y="68530"/>
                    <a:pt x="302554" y="68530"/>
                  </a:cubicBezTo>
                  <a:close/>
                  <a:moveTo>
                    <a:pt x="303901" y="0"/>
                  </a:moveTo>
                  <a:cubicBezTo>
                    <a:pt x="377932" y="0"/>
                    <a:pt x="438504" y="60468"/>
                    <a:pt x="438504" y="134373"/>
                  </a:cubicBezTo>
                  <a:cubicBezTo>
                    <a:pt x="438504" y="196185"/>
                    <a:pt x="344282" y="357432"/>
                    <a:pt x="313323" y="407150"/>
                  </a:cubicBezTo>
                  <a:cubicBezTo>
                    <a:pt x="310631" y="409838"/>
                    <a:pt x="307939" y="412525"/>
                    <a:pt x="303901" y="412525"/>
                  </a:cubicBezTo>
                  <a:cubicBezTo>
                    <a:pt x="301208" y="412525"/>
                    <a:pt x="297170" y="409838"/>
                    <a:pt x="294478" y="407150"/>
                  </a:cubicBezTo>
                  <a:cubicBezTo>
                    <a:pt x="263519" y="357432"/>
                    <a:pt x="169297" y="196185"/>
                    <a:pt x="169297" y="134373"/>
                  </a:cubicBezTo>
                  <a:cubicBezTo>
                    <a:pt x="169297" y="60468"/>
                    <a:pt x="229869" y="0"/>
                    <a:pt x="3039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31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046BA09-2248-4DAD-A04C-A4FCC1E26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2E02021-9F17-4A87-B634-63EC01782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C7DEFCD-C864-4613-9E49-073FC153D5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1c360d91-aa0e-4865-a5e1-ea36b4838c3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DABDD90-80FA-4262-AABA-98CBFD39E4F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2221" y="1174076"/>
            <a:ext cx="10700202" cy="4890047"/>
            <a:chOff x="752221" y="1174076"/>
            <a:chExt cx="10700202" cy="4890047"/>
          </a:xfrm>
        </p:grpSpPr>
        <p:sp>
          <p:nvSpPr>
            <p:cNvPr id="6" name="iSḷïḋé">
              <a:extLst>
                <a:ext uri="{FF2B5EF4-FFF2-40B4-BE49-F238E27FC236}">
                  <a16:creationId xmlns="" xmlns:a16="http://schemas.microsoft.com/office/drawing/2014/main" id="{612936DC-E4F9-4540-842A-885276924ED9}"/>
                </a:ext>
              </a:extLst>
            </p:cNvPr>
            <p:cNvSpPr txBox="1"/>
            <p:nvPr/>
          </p:nvSpPr>
          <p:spPr>
            <a:xfrm>
              <a:off x="752221" y="1519557"/>
              <a:ext cx="4919162" cy="181444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Unified fonts make reading more fluent.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Theme color makes PPT more convenient to change.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Adjust the spacing to adapt to Chinese typesetting, use the reference line in PPT.</a:t>
              </a:r>
            </a:p>
          </p:txBody>
        </p:sp>
        <p:sp>
          <p:nvSpPr>
            <p:cNvPr id="7" name="ïś1îde">
              <a:extLst>
                <a:ext uri="{FF2B5EF4-FFF2-40B4-BE49-F238E27FC236}">
                  <a16:creationId xmlns="" xmlns:a16="http://schemas.microsoft.com/office/drawing/2014/main" id="{398F8616-A061-4931-A790-4C9391785164}"/>
                </a:ext>
              </a:extLst>
            </p:cNvPr>
            <p:cNvSpPr txBox="1"/>
            <p:nvPr/>
          </p:nvSpPr>
          <p:spPr>
            <a:xfrm>
              <a:off x="752221" y="1174076"/>
              <a:ext cx="4919162" cy="345481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1"/>
                  </a:solidFill>
                </a:defRPr>
              </a:lvl1pPr>
            </a:lstStyle>
            <a:p>
              <a:r>
                <a:rPr lang="en-US" altLang="zh-CN" sz="1800" dirty="0">
                  <a:solidFill>
                    <a:schemeClr val="tx1"/>
                  </a:solidFill>
                </a:rPr>
                <a:t>Text here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  <p:sp>
          <p:nvSpPr>
            <p:cNvPr id="8" name="îSḻíḓè">
              <a:extLst>
                <a:ext uri="{FF2B5EF4-FFF2-40B4-BE49-F238E27FC236}">
                  <a16:creationId xmlns="" xmlns:a16="http://schemas.microsoft.com/office/drawing/2014/main" id="{7E6CF0A4-1996-4BC5-9574-2912F4443181}"/>
                </a:ext>
              </a:extLst>
            </p:cNvPr>
            <p:cNvSpPr txBox="1"/>
            <p:nvPr/>
          </p:nvSpPr>
          <p:spPr>
            <a:xfrm>
              <a:off x="6533261" y="4249676"/>
              <a:ext cx="4919162" cy="181444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endParaRPr lang="en-US" altLang="zh-CN" sz="1000" dirty="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Unified fonts make reading more fluent.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Theme color makes PPT more convenient to change.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Adjust the spacing to adapt to Chinese typesetting, use the reference line in PPT.</a:t>
              </a:r>
            </a:p>
          </p:txBody>
        </p:sp>
        <p:sp>
          <p:nvSpPr>
            <p:cNvPr id="9" name="ïślïďê">
              <a:extLst>
                <a:ext uri="{FF2B5EF4-FFF2-40B4-BE49-F238E27FC236}">
                  <a16:creationId xmlns="" xmlns:a16="http://schemas.microsoft.com/office/drawing/2014/main" id="{ADB7C7FF-1CF0-4B68-98AD-C425DB3F6BA5}"/>
                </a:ext>
              </a:extLst>
            </p:cNvPr>
            <p:cNvSpPr txBox="1"/>
            <p:nvPr/>
          </p:nvSpPr>
          <p:spPr>
            <a:xfrm>
              <a:off x="6533261" y="3904195"/>
              <a:ext cx="4919162" cy="345481"/>
            </a:xfrm>
            <a:prstGeom prst="rect">
              <a:avLst/>
            </a:prstGeom>
            <a:noFill/>
          </p:spPr>
          <p:txBody>
            <a:bodyPr wrap="none" rtlCol="0" anchor="ctr">
              <a:no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accent3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1800" dirty="0">
                  <a:solidFill>
                    <a:schemeClr val="tx1"/>
                  </a:solidFill>
                </a:rPr>
                <a:t>Text here</a:t>
              </a:r>
              <a:endParaRPr lang="zh-CN" altLang="en-US" sz="1800" dirty="0">
                <a:solidFill>
                  <a:schemeClr val="tx1"/>
                </a:solidFill>
              </a:endParaRPr>
            </a:p>
          </p:txBody>
        </p:sp>
        <p:grpSp>
          <p:nvGrpSpPr>
            <p:cNvPr id="10" name="íSľîḋè">
              <a:extLst>
                <a:ext uri="{FF2B5EF4-FFF2-40B4-BE49-F238E27FC236}">
                  <a16:creationId xmlns="" xmlns:a16="http://schemas.microsoft.com/office/drawing/2014/main" id="{9E296821-BF24-44D0-8B76-987FE124E268}"/>
                </a:ext>
              </a:extLst>
            </p:cNvPr>
            <p:cNvGrpSpPr/>
            <p:nvPr/>
          </p:nvGrpSpPr>
          <p:grpSpPr>
            <a:xfrm>
              <a:off x="6552215" y="2016102"/>
              <a:ext cx="2070155" cy="821355"/>
              <a:chOff x="1011631" y="1601804"/>
              <a:chExt cx="2070155" cy="821355"/>
            </a:xfrm>
          </p:grpSpPr>
          <p:sp>
            <p:nvSpPr>
              <p:cNvPr id="26" name="išḷïďé">
                <a:extLst>
                  <a:ext uri="{FF2B5EF4-FFF2-40B4-BE49-F238E27FC236}">
                    <a16:creationId xmlns="" xmlns:a16="http://schemas.microsoft.com/office/drawing/2014/main" id="{66936BCF-013E-4BA6-8EE7-3F1FBC58C246}"/>
                  </a:ext>
                </a:extLst>
              </p:cNvPr>
              <p:cNvSpPr/>
              <p:nvPr/>
            </p:nvSpPr>
            <p:spPr>
              <a:xfrm>
                <a:off x="1011631" y="1601804"/>
                <a:ext cx="2070155" cy="82135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7" name="íṧḻîḋê">
                <a:extLst>
                  <a:ext uri="{FF2B5EF4-FFF2-40B4-BE49-F238E27FC236}">
                    <a16:creationId xmlns="" xmlns:a16="http://schemas.microsoft.com/office/drawing/2014/main" id="{E468F507-25E0-4F4A-91FD-E86299AAA275}"/>
                  </a:ext>
                </a:extLst>
              </p:cNvPr>
              <p:cNvSpPr/>
              <p:nvPr/>
            </p:nvSpPr>
            <p:spPr>
              <a:xfrm>
                <a:off x="1059248" y="1655287"/>
                <a:ext cx="189150" cy="1891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í$1ïdê">
              <a:extLst>
                <a:ext uri="{FF2B5EF4-FFF2-40B4-BE49-F238E27FC236}">
                  <a16:creationId xmlns="" xmlns:a16="http://schemas.microsoft.com/office/drawing/2014/main" id="{4C95B67C-F187-45B4-B6C7-F5329CE149E5}"/>
                </a:ext>
              </a:extLst>
            </p:cNvPr>
            <p:cNvSpPr/>
            <p:nvPr/>
          </p:nvSpPr>
          <p:spPr bwMode="auto">
            <a:xfrm>
              <a:off x="6552215" y="2312218"/>
              <a:ext cx="2070155" cy="525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427CEEF6-6376-43F6-A3A6-305A86F692BD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335024"/>
              <a:ext cx="0" cy="45720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ïṡ1ïḍè">
              <a:extLst>
                <a:ext uri="{FF2B5EF4-FFF2-40B4-BE49-F238E27FC236}">
                  <a16:creationId xmlns="" xmlns:a16="http://schemas.microsoft.com/office/drawing/2014/main" id="{623796EB-8A22-4C7B-90CA-B46799DD7F36}"/>
                </a:ext>
              </a:extLst>
            </p:cNvPr>
            <p:cNvGrpSpPr/>
            <p:nvPr/>
          </p:nvGrpSpPr>
          <p:grpSpPr>
            <a:xfrm>
              <a:off x="9350670" y="2016102"/>
              <a:ext cx="2070155" cy="821355"/>
              <a:chOff x="1011631" y="1601804"/>
              <a:chExt cx="2070155" cy="821355"/>
            </a:xfrm>
          </p:grpSpPr>
          <p:sp>
            <p:nvSpPr>
              <p:cNvPr id="24" name="íṣ1íḋê">
                <a:extLst>
                  <a:ext uri="{FF2B5EF4-FFF2-40B4-BE49-F238E27FC236}">
                    <a16:creationId xmlns="" xmlns:a16="http://schemas.microsoft.com/office/drawing/2014/main" id="{27E96F38-DE58-4D6D-B4EF-3FBFD839A5A1}"/>
                  </a:ext>
                </a:extLst>
              </p:cNvPr>
              <p:cNvSpPr/>
              <p:nvPr/>
            </p:nvSpPr>
            <p:spPr>
              <a:xfrm>
                <a:off x="1011631" y="1601804"/>
                <a:ext cx="2070155" cy="82135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" name="íSľïḍé">
                <a:extLst>
                  <a:ext uri="{FF2B5EF4-FFF2-40B4-BE49-F238E27FC236}">
                    <a16:creationId xmlns="" xmlns:a16="http://schemas.microsoft.com/office/drawing/2014/main" id="{BE00EF87-30C3-4ADE-BF14-A2E5B6FD4FF1}"/>
                  </a:ext>
                </a:extLst>
              </p:cNvPr>
              <p:cNvSpPr/>
              <p:nvPr/>
            </p:nvSpPr>
            <p:spPr>
              <a:xfrm>
                <a:off x="1059248" y="1655287"/>
                <a:ext cx="189150" cy="1891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îSḷïḍe">
              <a:extLst>
                <a:ext uri="{FF2B5EF4-FFF2-40B4-BE49-F238E27FC236}">
                  <a16:creationId xmlns="" xmlns:a16="http://schemas.microsoft.com/office/drawing/2014/main" id="{640C18E4-C537-45A5-B357-A1F4A3E9DCD7}"/>
                </a:ext>
              </a:extLst>
            </p:cNvPr>
            <p:cNvGrpSpPr/>
            <p:nvPr/>
          </p:nvGrpSpPr>
          <p:grpSpPr>
            <a:xfrm>
              <a:off x="783819" y="4581096"/>
              <a:ext cx="2070155" cy="821355"/>
              <a:chOff x="1011631" y="1601804"/>
              <a:chExt cx="2070155" cy="821355"/>
            </a:xfrm>
          </p:grpSpPr>
          <p:sp>
            <p:nvSpPr>
              <p:cNvPr id="22" name="îś1iḓè">
                <a:extLst>
                  <a:ext uri="{FF2B5EF4-FFF2-40B4-BE49-F238E27FC236}">
                    <a16:creationId xmlns="" xmlns:a16="http://schemas.microsoft.com/office/drawing/2014/main" id="{056DDA3C-A60E-46A7-B20E-A5FE893EF9B2}"/>
                  </a:ext>
                </a:extLst>
              </p:cNvPr>
              <p:cNvSpPr/>
              <p:nvPr/>
            </p:nvSpPr>
            <p:spPr>
              <a:xfrm>
                <a:off x="1011631" y="1601804"/>
                <a:ext cx="2070155" cy="82135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ïSlídè">
                <a:extLst>
                  <a:ext uri="{FF2B5EF4-FFF2-40B4-BE49-F238E27FC236}">
                    <a16:creationId xmlns="" xmlns:a16="http://schemas.microsoft.com/office/drawing/2014/main" id="{38630DC2-3543-4737-9511-47B4512F97CF}"/>
                  </a:ext>
                </a:extLst>
              </p:cNvPr>
              <p:cNvSpPr/>
              <p:nvPr/>
            </p:nvSpPr>
            <p:spPr>
              <a:xfrm>
                <a:off x="1059248" y="1655287"/>
                <a:ext cx="189150" cy="1891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ïšḷídè">
              <a:extLst>
                <a:ext uri="{FF2B5EF4-FFF2-40B4-BE49-F238E27FC236}">
                  <a16:creationId xmlns="" xmlns:a16="http://schemas.microsoft.com/office/drawing/2014/main" id="{EF664DEC-FFF1-479A-9EB3-C230AB730DC6}"/>
                </a:ext>
              </a:extLst>
            </p:cNvPr>
            <p:cNvGrpSpPr/>
            <p:nvPr/>
          </p:nvGrpSpPr>
          <p:grpSpPr>
            <a:xfrm>
              <a:off x="3582274" y="4581096"/>
              <a:ext cx="2070155" cy="821355"/>
              <a:chOff x="1011631" y="1601804"/>
              <a:chExt cx="2070155" cy="821355"/>
            </a:xfrm>
          </p:grpSpPr>
          <p:sp>
            <p:nvSpPr>
              <p:cNvPr id="20" name="iṧḻiďé">
                <a:extLst>
                  <a:ext uri="{FF2B5EF4-FFF2-40B4-BE49-F238E27FC236}">
                    <a16:creationId xmlns="" xmlns:a16="http://schemas.microsoft.com/office/drawing/2014/main" id="{7F045161-E610-42D5-A62E-1A3D0C778615}"/>
                  </a:ext>
                </a:extLst>
              </p:cNvPr>
              <p:cNvSpPr/>
              <p:nvPr/>
            </p:nvSpPr>
            <p:spPr>
              <a:xfrm>
                <a:off x="1011631" y="1601804"/>
                <a:ext cx="2070155" cy="82135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íš1íḑè">
                <a:extLst>
                  <a:ext uri="{FF2B5EF4-FFF2-40B4-BE49-F238E27FC236}">
                    <a16:creationId xmlns="" xmlns:a16="http://schemas.microsoft.com/office/drawing/2014/main" id="{3433B679-6607-4EDB-9EE3-B79213875F89}"/>
                  </a:ext>
                </a:extLst>
              </p:cNvPr>
              <p:cNvSpPr/>
              <p:nvPr/>
            </p:nvSpPr>
            <p:spPr>
              <a:xfrm>
                <a:off x="1059248" y="1655287"/>
                <a:ext cx="189150" cy="18915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9C9FDC0A-1922-4AA6-820F-D87119E78B47}"/>
                </a:ext>
              </a:extLst>
            </p:cNvPr>
            <p:cNvCxnSpPr>
              <a:cxnSpLocks/>
            </p:cNvCxnSpPr>
            <p:nvPr/>
          </p:nvCxnSpPr>
          <p:spPr>
            <a:xfrm>
              <a:off x="752221" y="3619099"/>
              <a:ext cx="10668604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îŝļïḍê">
              <a:extLst>
                <a:ext uri="{FF2B5EF4-FFF2-40B4-BE49-F238E27FC236}">
                  <a16:creationId xmlns="" xmlns:a16="http://schemas.microsoft.com/office/drawing/2014/main" id="{F9C2073F-2ABE-40A4-BB5A-1AEEE265729C}"/>
                </a:ext>
              </a:extLst>
            </p:cNvPr>
            <p:cNvSpPr/>
            <p:nvPr/>
          </p:nvSpPr>
          <p:spPr bwMode="auto">
            <a:xfrm>
              <a:off x="9350670" y="2312218"/>
              <a:ext cx="2070155" cy="525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8" name="iṣľiḋê">
              <a:extLst>
                <a:ext uri="{FF2B5EF4-FFF2-40B4-BE49-F238E27FC236}">
                  <a16:creationId xmlns="" xmlns:a16="http://schemas.microsoft.com/office/drawing/2014/main" id="{9D660A26-3595-4D6C-922F-12990FB36033}"/>
                </a:ext>
              </a:extLst>
            </p:cNvPr>
            <p:cNvSpPr/>
            <p:nvPr/>
          </p:nvSpPr>
          <p:spPr bwMode="auto">
            <a:xfrm>
              <a:off x="3582273" y="4877212"/>
              <a:ext cx="2070155" cy="525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  <p:sp>
          <p:nvSpPr>
            <p:cNvPr id="19" name="ïṡľîde">
              <a:extLst>
                <a:ext uri="{FF2B5EF4-FFF2-40B4-BE49-F238E27FC236}">
                  <a16:creationId xmlns="" xmlns:a16="http://schemas.microsoft.com/office/drawing/2014/main" id="{C18FD569-D186-41A9-8D3A-5E6B3A9DDF43}"/>
                </a:ext>
              </a:extLst>
            </p:cNvPr>
            <p:cNvSpPr/>
            <p:nvPr/>
          </p:nvSpPr>
          <p:spPr bwMode="auto">
            <a:xfrm>
              <a:off x="783819" y="4877212"/>
              <a:ext cx="2070155" cy="525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917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2FB1302-8C96-43B4-803E-3A30C70DD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77D9E67-C076-456A-A50F-560414315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3E8F4E8-2606-4B62-A3D8-22D2CBCFB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2cc46db3-2211-456f-8fcc-813e5b96b8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87E0CD8-6BD7-4D04-ADD4-E0725C1A16B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130300"/>
            <a:ext cx="10845801" cy="5016500"/>
            <a:chOff x="673099" y="1130300"/>
            <a:chExt cx="10845801" cy="5016500"/>
          </a:xfrm>
        </p:grpSpPr>
        <p:sp>
          <p:nvSpPr>
            <p:cNvPr id="6" name="íşļíḋe">
              <a:extLst>
                <a:ext uri="{FF2B5EF4-FFF2-40B4-BE49-F238E27FC236}">
                  <a16:creationId xmlns="" xmlns:a16="http://schemas.microsoft.com/office/drawing/2014/main" id="{DA664317-8C42-40BC-97BB-AB864AAEFE99}"/>
                </a:ext>
              </a:extLst>
            </p:cNvPr>
            <p:cNvSpPr/>
            <p:nvPr/>
          </p:nvSpPr>
          <p:spPr>
            <a:xfrm>
              <a:off x="673100" y="1130300"/>
              <a:ext cx="10845798" cy="2991118"/>
            </a:xfrm>
            <a:prstGeom prst="roundRect">
              <a:avLst>
                <a:gd name="adj" fmla="val 1045"/>
              </a:avLst>
            </a:prstGeom>
            <a:blipFill>
              <a:blip r:embed="rId3"/>
              <a:stretch>
                <a:fillRect t="-71119" b="-7052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iṣľíḓe">
              <a:extLst>
                <a:ext uri="{FF2B5EF4-FFF2-40B4-BE49-F238E27FC236}">
                  <a16:creationId xmlns="" xmlns:a16="http://schemas.microsoft.com/office/drawing/2014/main" id="{DA816D4B-CE1B-4CCB-9966-3EC49CF697B3}"/>
                </a:ext>
              </a:extLst>
            </p:cNvPr>
            <p:cNvSpPr/>
            <p:nvPr/>
          </p:nvSpPr>
          <p:spPr bwMode="auto">
            <a:xfrm>
              <a:off x="673099" y="1130300"/>
              <a:ext cx="10845800" cy="474666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70000"/>
              </a:schemeClr>
            </a:solidFill>
            <a:ln w="25400" cap="flat">
              <a:noFill/>
              <a:miter lim="4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8" name="î$ḷíḍê">
              <a:extLst>
                <a:ext uri="{FF2B5EF4-FFF2-40B4-BE49-F238E27FC236}">
                  <a16:creationId xmlns="" xmlns:a16="http://schemas.microsoft.com/office/drawing/2014/main" id="{F05AC290-8791-4801-8AF3-E6B2C3B6FB50}"/>
                </a:ext>
              </a:extLst>
            </p:cNvPr>
            <p:cNvSpPr/>
            <p:nvPr/>
          </p:nvSpPr>
          <p:spPr bwMode="auto">
            <a:xfrm>
              <a:off x="673100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chemeClr val="bg1">
                <a:lumMod val="85000"/>
                <a:alpha val="58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endParaRPr lang="en-US" altLang="zh-CN" sz="1100" b="1" dirty="0"/>
            </a:p>
          </p:txBody>
        </p:sp>
        <p:grpSp>
          <p:nvGrpSpPr>
            <p:cNvPr id="9" name="iSļíḑè">
              <a:extLst>
                <a:ext uri="{FF2B5EF4-FFF2-40B4-BE49-F238E27FC236}">
                  <a16:creationId xmlns="" xmlns:a16="http://schemas.microsoft.com/office/drawing/2014/main" id="{06984163-F082-4F53-855D-3FE8177AFC44}"/>
                </a:ext>
              </a:extLst>
            </p:cNvPr>
            <p:cNvGrpSpPr/>
            <p:nvPr/>
          </p:nvGrpSpPr>
          <p:grpSpPr>
            <a:xfrm>
              <a:off x="676667" y="4231109"/>
              <a:ext cx="2669409" cy="1353000"/>
              <a:chOff x="826648" y="4554000"/>
              <a:chExt cx="2581002" cy="1353000"/>
            </a:xfrm>
          </p:grpSpPr>
          <p:sp>
            <p:nvSpPr>
              <p:cNvPr id="32" name="íŝ1îḓê">
                <a:extLst>
                  <a:ext uri="{FF2B5EF4-FFF2-40B4-BE49-F238E27FC236}">
                    <a16:creationId xmlns="" xmlns:a16="http://schemas.microsoft.com/office/drawing/2014/main" id="{C7124AC8-282F-4033-A8FD-A21E845BCBA4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3" name="íSlíḍe">
                <a:extLst>
                  <a:ext uri="{FF2B5EF4-FFF2-40B4-BE49-F238E27FC236}">
                    <a16:creationId xmlns="" xmlns:a16="http://schemas.microsoft.com/office/drawing/2014/main" id="{9A839BE2-E4C1-47A3-8190-CB2278F9EBB1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10" name="iSḷïďê">
              <a:extLst>
                <a:ext uri="{FF2B5EF4-FFF2-40B4-BE49-F238E27FC236}">
                  <a16:creationId xmlns="" xmlns:a16="http://schemas.microsoft.com/office/drawing/2014/main" id="{F3A34A35-DAF5-4A27-9A67-DD0D20A00429}"/>
                </a:ext>
              </a:extLst>
            </p:cNvPr>
            <p:cNvSpPr/>
            <p:nvPr/>
          </p:nvSpPr>
          <p:spPr bwMode="auto">
            <a:xfrm>
              <a:off x="3396185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chemeClr val="bg1">
                <a:lumMod val="85000"/>
                <a:alpha val="58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endParaRPr lang="en-US" altLang="zh-CN" sz="1100" b="1" dirty="0"/>
            </a:p>
          </p:txBody>
        </p:sp>
        <p:grpSp>
          <p:nvGrpSpPr>
            <p:cNvPr id="11" name="îSḻiḑé">
              <a:extLst>
                <a:ext uri="{FF2B5EF4-FFF2-40B4-BE49-F238E27FC236}">
                  <a16:creationId xmlns="" xmlns:a16="http://schemas.microsoft.com/office/drawing/2014/main" id="{7CAA9D9B-BF15-4A3B-AEAC-DCC85ADF69EF}"/>
                </a:ext>
              </a:extLst>
            </p:cNvPr>
            <p:cNvGrpSpPr/>
            <p:nvPr/>
          </p:nvGrpSpPr>
          <p:grpSpPr>
            <a:xfrm>
              <a:off x="3399752" y="4231109"/>
              <a:ext cx="2669409" cy="1353000"/>
              <a:chOff x="826648" y="4554000"/>
              <a:chExt cx="2581002" cy="1353000"/>
            </a:xfrm>
          </p:grpSpPr>
          <p:sp>
            <p:nvSpPr>
              <p:cNvPr id="30" name="ïSḻiďe">
                <a:extLst>
                  <a:ext uri="{FF2B5EF4-FFF2-40B4-BE49-F238E27FC236}">
                    <a16:creationId xmlns="" xmlns:a16="http://schemas.microsoft.com/office/drawing/2014/main" id="{912245C3-7A78-4E78-9F7E-4FBA2B5F9BE4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31" name="íşḷîdé">
                <a:extLst>
                  <a:ext uri="{FF2B5EF4-FFF2-40B4-BE49-F238E27FC236}">
                    <a16:creationId xmlns="" xmlns:a16="http://schemas.microsoft.com/office/drawing/2014/main" id="{6776C130-8AAB-4E44-B4A5-34DDE51D867E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12" name="ïsliḑè">
              <a:extLst>
                <a:ext uri="{FF2B5EF4-FFF2-40B4-BE49-F238E27FC236}">
                  <a16:creationId xmlns="" xmlns:a16="http://schemas.microsoft.com/office/drawing/2014/main" id="{A344C907-8295-40FC-8DA7-86E251209EF1}"/>
                </a:ext>
              </a:extLst>
            </p:cNvPr>
            <p:cNvSpPr/>
            <p:nvPr/>
          </p:nvSpPr>
          <p:spPr bwMode="auto">
            <a:xfrm>
              <a:off x="6119271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chemeClr val="bg1">
                <a:lumMod val="85000"/>
                <a:alpha val="58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endParaRPr lang="en-US" altLang="zh-CN" sz="1100" b="1" dirty="0"/>
            </a:p>
          </p:txBody>
        </p:sp>
        <p:grpSp>
          <p:nvGrpSpPr>
            <p:cNvPr id="13" name="iśḻïḋe">
              <a:extLst>
                <a:ext uri="{FF2B5EF4-FFF2-40B4-BE49-F238E27FC236}">
                  <a16:creationId xmlns="" xmlns:a16="http://schemas.microsoft.com/office/drawing/2014/main" id="{4F9E2984-1547-4028-9DD6-AEEAC3462CCE}"/>
                </a:ext>
              </a:extLst>
            </p:cNvPr>
            <p:cNvGrpSpPr/>
            <p:nvPr/>
          </p:nvGrpSpPr>
          <p:grpSpPr>
            <a:xfrm>
              <a:off x="6122838" y="4231109"/>
              <a:ext cx="2669409" cy="1353000"/>
              <a:chOff x="826648" y="4554000"/>
              <a:chExt cx="2581002" cy="1353000"/>
            </a:xfrm>
          </p:grpSpPr>
          <p:sp>
            <p:nvSpPr>
              <p:cNvPr id="28" name="îŝlîďè">
                <a:extLst>
                  <a:ext uri="{FF2B5EF4-FFF2-40B4-BE49-F238E27FC236}">
                    <a16:creationId xmlns="" xmlns:a16="http://schemas.microsoft.com/office/drawing/2014/main" id="{A442CE98-BBF7-400D-AAC6-65460E9EAF40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9" name="ïṧliḋé">
                <a:extLst>
                  <a:ext uri="{FF2B5EF4-FFF2-40B4-BE49-F238E27FC236}">
                    <a16:creationId xmlns="" xmlns:a16="http://schemas.microsoft.com/office/drawing/2014/main" id="{41ED8355-85B1-4432-B099-2509E46135FD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sp>
          <p:nvSpPr>
            <p:cNvPr id="14" name="íṣlîḍè">
              <a:extLst>
                <a:ext uri="{FF2B5EF4-FFF2-40B4-BE49-F238E27FC236}">
                  <a16:creationId xmlns="" xmlns:a16="http://schemas.microsoft.com/office/drawing/2014/main" id="{2A438138-29A8-4515-94F1-35D7559F2EAE}"/>
                </a:ext>
              </a:extLst>
            </p:cNvPr>
            <p:cNvSpPr/>
            <p:nvPr/>
          </p:nvSpPr>
          <p:spPr bwMode="auto">
            <a:xfrm>
              <a:off x="8842356" y="3668419"/>
              <a:ext cx="2676544" cy="2478381"/>
            </a:xfrm>
            <a:prstGeom prst="roundRect">
              <a:avLst>
                <a:gd name="adj" fmla="val 6453"/>
              </a:avLst>
            </a:prstGeom>
            <a:solidFill>
              <a:schemeClr val="bg1">
                <a:lumMod val="85000"/>
                <a:alpha val="58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vert="horz" wrap="square" lIns="91440" tIns="936000" rIns="91440" bIns="45720" numCol="1" rtlCol="0" anchor="t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FontTx/>
                <a:buNone/>
              </a:pPr>
              <a:endParaRPr lang="en-US" altLang="zh-CN" sz="1100" b="1" dirty="0"/>
            </a:p>
          </p:txBody>
        </p:sp>
        <p:grpSp>
          <p:nvGrpSpPr>
            <p:cNvPr id="15" name="ïSḷîďe">
              <a:extLst>
                <a:ext uri="{FF2B5EF4-FFF2-40B4-BE49-F238E27FC236}">
                  <a16:creationId xmlns="" xmlns:a16="http://schemas.microsoft.com/office/drawing/2014/main" id="{55CD44A1-0DC7-4127-8EEB-44CE0737804B}"/>
                </a:ext>
              </a:extLst>
            </p:cNvPr>
            <p:cNvGrpSpPr/>
            <p:nvPr/>
          </p:nvGrpSpPr>
          <p:grpSpPr>
            <a:xfrm>
              <a:off x="8845923" y="4231109"/>
              <a:ext cx="2669409" cy="1353000"/>
              <a:chOff x="826648" y="4554000"/>
              <a:chExt cx="2581002" cy="1353000"/>
            </a:xfrm>
          </p:grpSpPr>
          <p:sp>
            <p:nvSpPr>
              <p:cNvPr id="26" name="i$ḷïḍê">
                <a:extLst>
                  <a:ext uri="{FF2B5EF4-FFF2-40B4-BE49-F238E27FC236}">
                    <a16:creationId xmlns="" xmlns:a16="http://schemas.microsoft.com/office/drawing/2014/main" id="{4566BEF6-03A6-4B37-AB70-3A89D6C3AAFD}"/>
                  </a:ext>
                </a:extLst>
              </p:cNvPr>
              <p:cNvSpPr txBox="1"/>
              <p:nvPr/>
            </p:nvSpPr>
            <p:spPr>
              <a:xfrm>
                <a:off x="826648" y="5007000"/>
                <a:ext cx="2581002" cy="9000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2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7" name="iṧḻîḑè">
                <a:extLst>
                  <a:ext uri="{FF2B5EF4-FFF2-40B4-BE49-F238E27FC236}">
                    <a16:creationId xmlns="" xmlns:a16="http://schemas.microsoft.com/office/drawing/2014/main" id="{874440F2-E696-4210-BBB7-DC135DAB5422}"/>
                  </a:ext>
                </a:extLst>
              </p:cNvPr>
              <p:cNvSpPr/>
              <p:nvPr/>
            </p:nvSpPr>
            <p:spPr>
              <a:xfrm>
                <a:off x="826648" y="4554000"/>
                <a:ext cx="2581002" cy="453000"/>
              </a:xfrm>
              <a:prstGeom prst="rect">
                <a:avLst/>
              </a:prstGeom>
            </p:spPr>
            <p:txBody>
              <a:bodyPr wrap="none" lIns="90000" tIns="46800" rIns="90000" bIns="46800" anchor="ctr" anchorCtr="1">
                <a:normAutofit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6" name="is1îḑé">
              <a:extLst>
                <a:ext uri="{FF2B5EF4-FFF2-40B4-BE49-F238E27FC236}">
                  <a16:creationId xmlns="" xmlns:a16="http://schemas.microsoft.com/office/drawing/2014/main" id="{7B547AF5-190C-4437-B8A9-25B3470CFE46}"/>
                </a:ext>
              </a:extLst>
            </p:cNvPr>
            <p:cNvGrpSpPr/>
            <p:nvPr/>
          </p:nvGrpSpPr>
          <p:grpSpPr>
            <a:xfrm>
              <a:off x="1672705" y="3282702"/>
              <a:ext cx="677334" cy="677334"/>
              <a:chOff x="1786680" y="2996952"/>
              <a:chExt cx="677334" cy="677334"/>
            </a:xfrm>
          </p:grpSpPr>
          <p:sp>
            <p:nvSpPr>
              <p:cNvPr id="24" name="ïşľíḋe">
                <a:extLst>
                  <a:ext uri="{FF2B5EF4-FFF2-40B4-BE49-F238E27FC236}">
                    <a16:creationId xmlns="" xmlns:a16="http://schemas.microsoft.com/office/drawing/2014/main" id="{6AABB732-3ABE-4A36-B2C1-4DC3A794724D}"/>
                  </a:ext>
                </a:extLst>
              </p:cNvPr>
              <p:cNvSpPr/>
              <p:nvPr/>
            </p:nvSpPr>
            <p:spPr>
              <a:xfrm>
                <a:off x="1786680" y="2996952"/>
                <a:ext cx="677334" cy="677334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îṡ1îḋe">
                <a:extLst>
                  <a:ext uri="{FF2B5EF4-FFF2-40B4-BE49-F238E27FC236}">
                    <a16:creationId xmlns="" xmlns:a16="http://schemas.microsoft.com/office/drawing/2014/main" id="{0494B9B2-6B2A-4E06-B32D-2E3428FDCAE6}"/>
                  </a:ext>
                </a:extLst>
              </p:cNvPr>
              <p:cNvSpPr/>
              <p:nvPr/>
            </p:nvSpPr>
            <p:spPr bwMode="auto">
              <a:xfrm>
                <a:off x="2019744" y="3145092"/>
                <a:ext cx="211206" cy="381053"/>
              </a:xfrm>
              <a:custGeom>
                <a:avLst/>
                <a:gdLst>
                  <a:gd name="T0" fmla="*/ 98 w 159"/>
                  <a:gd name="T1" fmla="*/ 118 h 290"/>
                  <a:gd name="T2" fmla="*/ 52 w 159"/>
                  <a:gd name="T3" fmla="*/ 96 h 290"/>
                  <a:gd name="T4" fmla="*/ 47 w 159"/>
                  <a:gd name="T5" fmla="*/ 80 h 290"/>
                  <a:gd name="T6" fmla="*/ 53 w 159"/>
                  <a:gd name="T7" fmla="*/ 62 h 290"/>
                  <a:gd name="T8" fmla="*/ 68 w 159"/>
                  <a:gd name="T9" fmla="*/ 52 h 290"/>
                  <a:gd name="T10" fmla="*/ 105 w 159"/>
                  <a:gd name="T11" fmla="*/ 64 h 290"/>
                  <a:gd name="T12" fmla="*/ 111 w 159"/>
                  <a:gd name="T13" fmla="*/ 78 h 290"/>
                  <a:gd name="T14" fmla="*/ 152 w 159"/>
                  <a:gd name="T15" fmla="*/ 73 h 290"/>
                  <a:gd name="T16" fmla="*/ 133 w 159"/>
                  <a:gd name="T17" fmla="*/ 34 h 290"/>
                  <a:gd name="T18" fmla="*/ 92 w 159"/>
                  <a:gd name="T19" fmla="*/ 16 h 290"/>
                  <a:gd name="T20" fmla="*/ 92 w 159"/>
                  <a:gd name="T21" fmla="*/ 0 h 290"/>
                  <a:gd name="T22" fmla="*/ 68 w 159"/>
                  <a:gd name="T23" fmla="*/ 0 h 290"/>
                  <a:gd name="T24" fmla="*/ 68 w 159"/>
                  <a:gd name="T25" fmla="*/ 16 h 290"/>
                  <a:gd name="T26" fmla="*/ 23 w 159"/>
                  <a:gd name="T27" fmla="*/ 37 h 290"/>
                  <a:gd name="T28" fmla="*/ 7 w 159"/>
                  <a:gd name="T29" fmla="*/ 82 h 290"/>
                  <a:gd name="T30" fmla="*/ 21 w 159"/>
                  <a:gd name="T31" fmla="*/ 126 h 290"/>
                  <a:gd name="T32" fmla="*/ 68 w 159"/>
                  <a:gd name="T33" fmla="*/ 154 h 290"/>
                  <a:gd name="T34" fmla="*/ 83 w 159"/>
                  <a:gd name="T35" fmla="*/ 159 h 290"/>
                  <a:gd name="T36" fmla="*/ 113 w 159"/>
                  <a:gd name="T37" fmla="*/ 173 h 290"/>
                  <a:gd name="T38" fmla="*/ 119 w 159"/>
                  <a:gd name="T39" fmla="*/ 192 h 290"/>
                  <a:gd name="T40" fmla="*/ 111 w 159"/>
                  <a:gd name="T41" fmla="*/ 213 h 290"/>
                  <a:gd name="T42" fmla="*/ 52 w 159"/>
                  <a:gd name="T43" fmla="*/ 208 h 290"/>
                  <a:gd name="T44" fmla="*/ 42 w 159"/>
                  <a:gd name="T45" fmla="*/ 186 h 290"/>
                  <a:gd name="T46" fmla="*/ 0 w 159"/>
                  <a:gd name="T47" fmla="*/ 190 h 290"/>
                  <a:gd name="T48" fmla="*/ 22 w 159"/>
                  <a:gd name="T49" fmla="*/ 240 h 290"/>
                  <a:gd name="T50" fmla="*/ 68 w 159"/>
                  <a:gd name="T51" fmla="*/ 261 h 290"/>
                  <a:gd name="T52" fmla="*/ 68 w 159"/>
                  <a:gd name="T53" fmla="*/ 290 h 290"/>
                  <a:gd name="T54" fmla="*/ 92 w 159"/>
                  <a:gd name="T55" fmla="*/ 290 h 290"/>
                  <a:gd name="T56" fmla="*/ 92 w 159"/>
                  <a:gd name="T57" fmla="*/ 260 h 290"/>
                  <a:gd name="T58" fmla="*/ 141 w 159"/>
                  <a:gd name="T59" fmla="*/ 235 h 290"/>
                  <a:gd name="T60" fmla="*/ 159 w 159"/>
                  <a:gd name="T61" fmla="*/ 186 h 290"/>
                  <a:gd name="T62" fmla="*/ 145 w 159"/>
                  <a:gd name="T63" fmla="*/ 143 h 290"/>
                  <a:gd name="T64" fmla="*/ 98 w 159"/>
                  <a:gd name="T65" fmla="*/ 118 h 290"/>
                  <a:gd name="T66" fmla="*/ 98 w 159"/>
                  <a:gd name="T67" fmla="*/ 118 h 290"/>
                  <a:gd name="T68" fmla="*/ 98 w 159"/>
                  <a:gd name="T69" fmla="*/ 118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9" h="290">
                    <a:moveTo>
                      <a:pt x="98" y="118"/>
                    </a:moveTo>
                    <a:cubicBezTo>
                      <a:pt x="82" y="113"/>
                      <a:pt x="62" y="110"/>
                      <a:pt x="52" y="96"/>
                    </a:cubicBezTo>
                    <a:cubicBezTo>
                      <a:pt x="49" y="91"/>
                      <a:pt x="47" y="85"/>
                      <a:pt x="47" y="80"/>
                    </a:cubicBezTo>
                    <a:cubicBezTo>
                      <a:pt x="47" y="73"/>
                      <a:pt x="49" y="68"/>
                      <a:pt x="53" y="62"/>
                    </a:cubicBezTo>
                    <a:cubicBezTo>
                      <a:pt x="56" y="57"/>
                      <a:pt x="62" y="54"/>
                      <a:pt x="68" y="52"/>
                    </a:cubicBezTo>
                    <a:cubicBezTo>
                      <a:pt x="82" y="48"/>
                      <a:pt x="97" y="51"/>
                      <a:pt x="105" y="64"/>
                    </a:cubicBezTo>
                    <a:cubicBezTo>
                      <a:pt x="106" y="65"/>
                      <a:pt x="112" y="78"/>
                      <a:pt x="111" y="78"/>
                    </a:cubicBezTo>
                    <a:cubicBezTo>
                      <a:pt x="111" y="78"/>
                      <a:pt x="152" y="73"/>
                      <a:pt x="152" y="73"/>
                    </a:cubicBezTo>
                    <a:cubicBezTo>
                      <a:pt x="149" y="56"/>
                      <a:pt x="143" y="43"/>
                      <a:pt x="133" y="34"/>
                    </a:cubicBezTo>
                    <a:cubicBezTo>
                      <a:pt x="122" y="24"/>
                      <a:pt x="109" y="18"/>
                      <a:pt x="92" y="16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49" y="18"/>
                      <a:pt x="35" y="25"/>
                      <a:pt x="23" y="37"/>
                    </a:cubicBezTo>
                    <a:cubicBezTo>
                      <a:pt x="12" y="49"/>
                      <a:pt x="7" y="64"/>
                      <a:pt x="7" y="82"/>
                    </a:cubicBezTo>
                    <a:cubicBezTo>
                      <a:pt x="7" y="99"/>
                      <a:pt x="11" y="114"/>
                      <a:pt x="21" y="126"/>
                    </a:cubicBezTo>
                    <a:cubicBezTo>
                      <a:pt x="33" y="141"/>
                      <a:pt x="50" y="148"/>
                      <a:pt x="68" y="154"/>
                    </a:cubicBezTo>
                    <a:cubicBezTo>
                      <a:pt x="73" y="156"/>
                      <a:pt x="78" y="157"/>
                      <a:pt x="83" y="159"/>
                    </a:cubicBezTo>
                    <a:cubicBezTo>
                      <a:pt x="94" y="162"/>
                      <a:pt x="105" y="164"/>
                      <a:pt x="113" y="173"/>
                    </a:cubicBezTo>
                    <a:cubicBezTo>
                      <a:pt x="117" y="178"/>
                      <a:pt x="119" y="184"/>
                      <a:pt x="119" y="192"/>
                    </a:cubicBezTo>
                    <a:cubicBezTo>
                      <a:pt x="119" y="200"/>
                      <a:pt x="116" y="207"/>
                      <a:pt x="111" y="213"/>
                    </a:cubicBezTo>
                    <a:cubicBezTo>
                      <a:pt x="96" y="231"/>
                      <a:pt x="66" y="226"/>
                      <a:pt x="52" y="208"/>
                    </a:cubicBezTo>
                    <a:cubicBezTo>
                      <a:pt x="47" y="202"/>
                      <a:pt x="44" y="195"/>
                      <a:pt x="42" y="186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3" y="212"/>
                      <a:pt x="11" y="228"/>
                      <a:pt x="22" y="240"/>
                    </a:cubicBezTo>
                    <a:cubicBezTo>
                      <a:pt x="34" y="252"/>
                      <a:pt x="49" y="259"/>
                      <a:pt x="68" y="261"/>
                    </a:cubicBezTo>
                    <a:cubicBezTo>
                      <a:pt x="68" y="290"/>
                      <a:pt x="68" y="290"/>
                      <a:pt x="68" y="290"/>
                    </a:cubicBezTo>
                    <a:cubicBezTo>
                      <a:pt x="92" y="290"/>
                      <a:pt x="92" y="290"/>
                      <a:pt x="92" y="290"/>
                    </a:cubicBezTo>
                    <a:cubicBezTo>
                      <a:pt x="92" y="260"/>
                      <a:pt x="92" y="260"/>
                      <a:pt x="92" y="260"/>
                    </a:cubicBezTo>
                    <a:cubicBezTo>
                      <a:pt x="113" y="257"/>
                      <a:pt x="129" y="249"/>
                      <a:pt x="141" y="235"/>
                    </a:cubicBezTo>
                    <a:cubicBezTo>
                      <a:pt x="153" y="222"/>
                      <a:pt x="159" y="205"/>
                      <a:pt x="159" y="186"/>
                    </a:cubicBezTo>
                    <a:cubicBezTo>
                      <a:pt x="159" y="168"/>
                      <a:pt x="154" y="154"/>
                      <a:pt x="145" y="143"/>
                    </a:cubicBezTo>
                    <a:cubicBezTo>
                      <a:pt x="133" y="129"/>
                      <a:pt x="115" y="122"/>
                      <a:pt x="98" y="118"/>
                    </a:cubicBezTo>
                    <a:close/>
                    <a:moveTo>
                      <a:pt x="98" y="118"/>
                    </a:moveTo>
                    <a:cubicBezTo>
                      <a:pt x="98" y="118"/>
                      <a:pt x="98" y="118"/>
                      <a:pt x="98" y="11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7" name="íSļîḍè">
              <a:extLst>
                <a:ext uri="{FF2B5EF4-FFF2-40B4-BE49-F238E27FC236}">
                  <a16:creationId xmlns="" xmlns:a16="http://schemas.microsoft.com/office/drawing/2014/main" id="{9B5D69FC-13DA-4605-B900-9B0406A46522}"/>
                </a:ext>
              </a:extLst>
            </p:cNvPr>
            <p:cNvGrpSpPr/>
            <p:nvPr/>
          </p:nvGrpSpPr>
          <p:grpSpPr>
            <a:xfrm>
              <a:off x="4395790" y="3282702"/>
              <a:ext cx="677334" cy="677334"/>
              <a:chOff x="4395790" y="3282702"/>
              <a:chExt cx="677334" cy="677334"/>
            </a:xfrm>
          </p:grpSpPr>
          <p:sp>
            <p:nvSpPr>
              <p:cNvPr id="22" name="ïSḷiḋè">
                <a:extLst>
                  <a:ext uri="{FF2B5EF4-FFF2-40B4-BE49-F238E27FC236}">
                    <a16:creationId xmlns="" xmlns:a16="http://schemas.microsoft.com/office/drawing/2014/main" id="{261D7BDE-3902-4FDB-9EFB-880CB1B3EB18}"/>
                  </a:ext>
                </a:extLst>
              </p:cNvPr>
              <p:cNvSpPr/>
              <p:nvPr/>
            </p:nvSpPr>
            <p:spPr>
              <a:xfrm>
                <a:off x="4395790" y="3282702"/>
                <a:ext cx="677334" cy="677334"/>
              </a:xfrm>
              <a:prstGeom prst="ellipse">
                <a:avLst/>
              </a:prstGeom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isḷïdè">
                <a:extLst>
                  <a:ext uri="{FF2B5EF4-FFF2-40B4-BE49-F238E27FC236}">
                    <a16:creationId xmlns="" xmlns:a16="http://schemas.microsoft.com/office/drawing/2014/main" id="{4FE2B934-F439-4BE1-9C17-D0A5DD501037}"/>
                  </a:ext>
                </a:extLst>
              </p:cNvPr>
              <p:cNvSpPr/>
              <p:nvPr/>
            </p:nvSpPr>
            <p:spPr bwMode="auto">
              <a:xfrm>
                <a:off x="4543930" y="3467155"/>
                <a:ext cx="381053" cy="308427"/>
              </a:xfrm>
              <a:custGeom>
                <a:avLst/>
                <a:gdLst>
                  <a:gd name="connsiteX0" fmla="*/ 355420 w 607568"/>
                  <a:gd name="connsiteY0" fmla="*/ 250307 h 491771"/>
                  <a:gd name="connsiteX1" fmla="*/ 352312 w 607568"/>
                  <a:gd name="connsiteY1" fmla="*/ 251812 h 491771"/>
                  <a:gd name="connsiteX2" fmla="*/ 321042 w 607568"/>
                  <a:gd name="connsiteY2" fmla="*/ 289814 h 491771"/>
                  <a:gd name="connsiteX3" fmla="*/ 321513 w 607568"/>
                  <a:gd name="connsiteY3" fmla="*/ 295364 h 491771"/>
                  <a:gd name="connsiteX4" fmla="*/ 369736 w 607568"/>
                  <a:gd name="connsiteY4" fmla="*/ 338257 h 491771"/>
                  <a:gd name="connsiteX5" fmla="*/ 371997 w 607568"/>
                  <a:gd name="connsiteY5" fmla="*/ 339104 h 491771"/>
                  <a:gd name="connsiteX6" fmla="*/ 373127 w 607568"/>
                  <a:gd name="connsiteY6" fmla="*/ 338916 h 491771"/>
                  <a:gd name="connsiteX7" fmla="*/ 375293 w 607568"/>
                  <a:gd name="connsiteY7" fmla="*/ 336282 h 491771"/>
                  <a:gd name="connsiteX8" fmla="*/ 383676 w 607568"/>
                  <a:gd name="connsiteY8" fmla="*/ 279467 h 491771"/>
                  <a:gd name="connsiteX9" fmla="*/ 376424 w 607568"/>
                  <a:gd name="connsiteY9" fmla="*/ 263287 h 491771"/>
                  <a:gd name="connsiteX10" fmla="*/ 357681 w 607568"/>
                  <a:gd name="connsiteY10" fmla="*/ 250965 h 491771"/>
                  <a:gd name="connsiteX11" fmla="*/ 355420 w 607568"/>
                  <a:gd name="connsiteY11" fmla="*/ 250307 h 491771"/>
                  <a:gd name="connsiteX12" fmla="*/ 258879 w 607568"/>
                  <a:gd name="connsiteY12" fmla="*/ 250307 h 491771"/>
                  <a:gd name="connsiteX13" fmla="*/ 256712 w 607568"/>
                  <a:gd name="connsiteY13" fmla="*/ 250965 h 491771"/>
                  <a:gd name="connsiteX14" fmla="*/ 237969 w 607568"/>
                  <a:gd name="connsiteY14" fmla="*/ 263287 h 491771"/>
                  <a:gd name="connsiteX15" fmla="*/ 230717 w 607568"/>
                  <a:gd name="connsiteY15" fmla="*/ 279467 h 491771"/>
                  <a:gd name="connsiteX16" fmla="*/ 239100 w 607568"/>
                  <a:gd name="connsiteY16" fmla="*/ 336282 h 491771"/>
                  <a:gd name="connsiteX17" fmla="*/ 241266 w 607568"/>
                  <a:gd name="connsiteY17" fmla="*/ 338916 h 491771"/>
                  <a:gd name="connsiteX18" fmla="*/ 242396 w 607568"/>
                  <a:gd name="connsiteY18" fmla="*/ 339104 h 491771"/>
                  <a:gd name="connsiteX19" fmla="*/ 244657 w 607568"/>
                  <a:gd name="connsiteY19" fmla="*/ 338257 h 491771"/>
                  <a:gd name="connsiteX20" fmla="*/ 292880 w 607568"/>
                  <a:gd name="connsiteY20" fmla="*/ 295364 h 491771"/>
                  <a:gd name="connsiteX21" fmla="*/ 293351 w 607568"/>
                  <a:gd name="connsiteY21" fmla="*/ 289814 h 491771"/>
                  <a:gd name="connsiteX22" fmla="*/ 261987 w 607568"/>
                  <a:gd name="connsiteY22" fmla="*/ 251812 h 491771"/>
                  <a:gd name="connsiteX23" fmla="*/ 258879 w 607568"/>
                  <a:gd name="connsiteY23" fmla="*/ 250307 h 491771"/>
                  <a:gd name="connsiteX24" fmla="*/ 500465 w 607568"/>
                  <a:gd name="connsiteY24" fmla="*/ 66049 h 491771"/>
                  <a:gd name="connsiteX25" fmla="*/ 565743 w 607568"/>
                  <a:gd name="connsiteY25" fmla="*/ 130673 h 491771"/>
                  <a:gd name="connsiteX26" fmla="*/ 566120 w 607568"/>
                  <a:gd name="connsiteY26" fmla="*/ 130673 h 491771"/>
                  <a:gd name="connsiteX27" fmla="*/ 580250 w 607568"/>
                  <a:gd name="connsiteY27" fmla="*/ 160962 h 491771"/>
                  <a:gd name="connsiteX28" fmla="*/ 560939 w 607568"/>
                  <a:gd name="connsiteY28" fmla="*/ 182503 h 491771"/>
                  <a:gd name="connsiteX29" fmla="*/ 531927 w 607568"/>
                  <a:gd name="connsiteY29" fmla="*/ 223799 h 491771"/>
                  <a:gd name="connsiteX30" fmla="*/ 528253 w 607568"/>
                  <a:gd name="connsiteY30" fmla="*/ 234240 h 491771"/>
                  <a:gd name="connsiteX31" fmla="*/ 530797 w 607568"/>
                  <a:gd name="connsiteY31" fmla="*/ 246281 h 491771"/>
                  <a:gd name="connsiteX32" fmla="*/ 545868 w 607568"/>
                  <a:gd name="connsiteY32" fmla="*/ 261143 h 491771"/>
                  <a:gd name="connsiteX33" fmla="*/ 558961 w 607568"/>
                  <a:gd name="connsiteY33" fmla="*/ 263777 h 491771"/>
                  <a:gd name="connsiteX34" fmla="*/ 597299 w 607568"/>
                  <a:gd name="connsiteY34" fmla="*/ 301968 h 491771"/>
                  <a:gd name="connsiteX35" fmla="*/ 607002 w 607568"/>
                  <a:gd name="connsiteY35" fmla="*/ 350788 h 491771"/>
                  <a:gd name="connsiteX36" fmla="*/ 601256 w 607568"/>
                  <a:gd name="connsiteY36" fmla="*/ 373835 h 491771"/>
                  <a:gd name="connsiteX37" fmla="*/ 579685 w 607568"/>
                  <a:gd name="connsiteY37" fmla="*/ 384088 h 491771"/>
                  <a:gd name="connsiteX38" fmla="*/ 490386 w 607568"/>
                  <a:gd name="connsiteY38" fmla="*/ 384088 h 491771"/>
                  <a:gd name="connsiteX39" fmla="*/ 467685 w 607568"/>
                  <a:gd name="connsiteY39" fmla="*/ 310058 h 491771"/>
                  <a:gd name="connsiteX40" fmla="*/ 431702 w 607568"/>
                  <a:gd name="connsiteY40" fmla="*/ 267445 h 491771"/>
                  <a:gd name="connsiteX41" fmla="*/ 441969 w 607568"/>
                  <a:gd name="connsiteY41" fmla="*/ 263777 h 491771"/>
                  <a:gd name="connsiteX42" fmla="*/ 455157 w 607568"/>
                  <a:gd name="connsiteY42" fmla="*/ 261237 h 491771"/>
                  <a:gd name="connsiteX43" fmla="*/ 470228 w 607568"/>
                  <a:gd name="connsiteY43" fmla="*/ 246281 h 491771"/>
                  <a:gd name="connsiteX44" fmla="*/ 472677 w 607568"/>
                  <a:gd name="connsiteY44" fmla="*/ 234240 h 491771"/>
                  <a:gd name="connsiteX45" fmla="*/ 469098 w 607568"/>
                  <a:gd name="connsiteY45" fmla="*/ 223893 h 491771"/>
                  <a:gd name="connsiteX46" fmla="*/ 439991 w 607568"/>
                  <a:gd name="connsiteY46" fmla="*/ 182503 h 491771"/>
                  <a:gd name="connsiteX47" fmla="*/ 426144 w 607568"/>
                  <a:gd name="connsiteY47" fmla="*/ 172720 h 491771"/>
                  <a:gd name="connsiteX48" fmla="*/ 441404 w 607568"/>
                  <a:gd name="connsiteY48" fmla="*/ 143278 h 491771"/>
                  <a:gd name="connsiteX49" fmla="*/ 439708 w 607568"/>
                  <a:gd name="connsiteY49" fmla="*/ 107438 h 491771"/>
                  <a:gd name="connsiteX50" fmla="*/ 500465 w 607568"/>
                  <a:gd name="connsiteY50" fmla="*/ 66049 h 491771"/>
                  <a:gd name="connsiteX51" fmla="*/ 107100 w 607568"/>
                  <a:gd name="connsiteY51" fmla="*/ 66049 h 491771"/>
                  <a:gd name="connsiteX52" fmla="*/ 171341 w 607568"/>
                  <a:gd name="connsiteY52" fmla="*/ 123618 h 491771"/>
                  <a:gd name="connsiteX53" fmla="*/ 172849 w 607568"/>
                  <a:gd name="connsiteY53" fmla="*/ 143278 h 491771"/>
                  <a:gd name="connsiteX54" fmla="*/ 184246 w 607568"/>
                  <a:gd name="connsiteY54" fmla="*/ 168205 h 491771"/>
                  <a:gd name="connsiteX55" fmla="*/ 167574 w 607568"/>
                  <a:gd name="connsiteY55" fmla="*/ 182503 h 491771"/>
                  <a:gd name="connsiteX56" fmla="*/ 138468 w 607568"/>
                  <a:gd name="connsiteY56" fmla="*/ 223799 h 491771"/>
                  <a:gd name="connsiteX57" fmla="*/ 134794 w 607568"/>
                  <a:gd name="connsiteY57" fmla="*/ 234240 h 491771"/>
                  <a:gd name="connsiteX58" fmla="*/ 137337 w 607568"/>
                  <a:gd name="connsiteY58" fmla="*/ 246281 h 491771"/>
                  <a:gd name="connsiteX59" fmla="*/ 152408 w 607568"/>
                  <a:gd name="connsiteY59" fmla="*/ 261143 h 491771"/>
                  <a:gd name="connsiteX60" fmla="*/ 165596 w 607568"/>
                  <a:gd name="connsiteY60" fmla="*/ 263777 h 491771"/>
                  <a:gd name="connsiteX61" fmla="*/ 179442 w 607568"/>
                  <a:gd name="connsiteY61" fmla="*/ 268856 h 491771"/>
                  <a:gd name="connsiteX62" fmla="*/ 146662 w 607568"/>
                  <a:gd name="connsiteY62" fmla="*/ 310058 h 491771"/>
                  <a:gd name="connsiteX63" fmla="*/ 123867 w 607568"/>
                  <a:gd name="connsiteY63" fmla="*/ 384088 h 491771"/>
                  <a:gd name="connsiteX64" fmla="*/ 27883 w 607568"/>
                  <a:gd name="connsiteY64" fmla="*/ 384088 h 491771"/>
                  <a:gd name="connsiteX65" fmla="*/ 6312 w 607568"/>
                  <a:gd name="connsiteY65" fmla="*/ 373835 h 491771"/>
                  <a:gd name="connsiteX66" fmla="*/ 566 w 607568"/>
                  <a:gd name="connsiteY66" fmla="*/ 350788 h 491771"/>
                  <a:gd name="connsiteX67" fmla="*/ 10268 w 607568"/>
                  <a:gd name="connsiteY67" fmla="*/ 301968 h 491771"/>
                  <a:gd name="connsiteX68" fmla="*/ 48606 w 607568"/>
                  <a:gd name="connsiteY68" fmla="*/ 263777 h 491771"/>
                  <a:gd name="connsiteX69" fmla="*/ 61699 w 607568"/>
                  <a:gd name="connsiteY69" fmla="*/ 261237 h 491771"/>
                  <a:gd name="connsiteX70" fmla="*/ 76770 w 607568"/>
                  <a:gd name="connsiteY70" fmla="*/ 246281 h 491771"/>
                  <a:gd name="connsiteX71" fmla="*/ 79313 w 607568"/>
                  <a:gd name="connsiteY71" fmla="*/ 234240 h 491771"/>
                  <a:gd name="connsiteX72" fmla="*/ 75639 w 607568"/>
                  <a:gd name="connsiteY72" fmla="*/ 223893 h 491771"/>
                  <a:gd name="connsiteX73" fmla="*/ 46628 w 607568"/>
                  <a:gd name="connsiteY73" fmla="*/ 182503 h 491771"/>
                  <a:gd name="connsiteX74" fmla="*/ 27318 w 607568"/>
                  <a:gd name="connsiteY74" fmla="*/ 160962 h 491771"/>
                  <a:gd name="connsiteX75" fmla="*/ 41447 w 607568"/>
                  <a:gd name="connsiteY75" fmla="*/ 130673 h 491771"/>
                  <a:gd name="connsiteX76" fmla="*/ 41824 w 607568"/>
                  <a:gd name="connsiteY76" fmla="*/ 130673 h 491771"/>
                  <a:gd name="connsiteX77" fmla="*/ 107100 w 607568"/>
                  <a:gd name="connsiteY77" fmla="*/ 66049 h 491771"/>
                  <a:gd name="connsiteX78" fmla="*/ 298626 w 607568"/>
                  <a:gd name="connsiteY78" fmla="*/ 0 h 491771"/>
                  <a:gd name="connsiteX79" fmla="*/ 315956 w 607568"/>
                  <a:gd name="connsiteY79" fmla="*/ 0 h 491771"/>
                  <a:gd name="connsiteX80" fmla="*/ 401854 w 607568"/>
                  <a:gd name="connsiteY80" fmla="*/ 85787 h 491771"/>
                  <a:gd name="connsiteX81" fmla="*/ 401854 w 607568"/>
                  <a:gd name="connsiteY81" fmla="*/ 95476 h 491771"/>
                  <a:gd name="connsiteX82" fmla="*/ 421633 w 607568"/>
                  <a:gd name="connsiteY82" fmla="*/ 138840 h 491771"/>
                  <a:gd name="connsiteX83" fmla="*/ 417960 w 607568"/>
                  <a:gd name="connsiteY83" fmla="*/ 149281 h 491771"/>
                  <a:gd name="connsiteX84" fmla="*/ 417112 w 607568"/>
                  <a:gd name="connsiteY84" fmla="*/ 151068 h 491771"/>
                  <a:gd name="connsiteX85" fmla="*/ 411273 w 607568"/>
                  <a:gd name="connsiteY85" fmla="*/ 159534 h 491771"/>
                  <a:gd name="connsiteX86" fmla="*/ 410896 w 607568"/>
                  <a:gd name="connsiteY86" fmla="*/ 159910 h 491771"/>
                  <a:gd name="connsiteX87" fmla="*/ 394037 w 607568"/>
                  <a:gd name="connsiteY87" fmla="*/ 169787 h 491771"/>
                  <a:gd name="connsiteX88" fmla="*/ 384900 w 607568"/>
                  <a:gd name="connsiteY88" fmla="*/ 189541 h 491771"/>
                  <a:gd name="connsiteX89" fmla="*/ 384712 w 607568"/>
                  <a:gd name="connsiteY89" fmla="*/ 189823 h 491771"/>
                  <a:gd name="connsiteX90" fmla="*/ 373316 w 607568"/>
                  <a:gd name="connsiteY90" fmla="*/ 207131 h 491771"/>
                  <a:gd name="connsiteX91" fmla="*/ 372750 w 607568"/>
                  <a:gd name="connsiteY91" fmla="*/ 207789 h 491771"/>
                  <a:gd name="connsiteX92" fmla="*/ 359847 w 607568"/>
                  <a:gd name="connsiteY92" fmla="*/ 222275 h 491771"/>
                  <a:gd name="connsiteX93" fmla="*/ 359188 w 607568"/>
                  <a:gd name="connsiteY93" fmla="*/ 222934 h 491771"/>
                  <a:gd name="connsiteX94" fmla="*/ 345154 w 607568"/>
                  <a:gd name="connsiteY94" fmla="*/ 234598 h 491771"/>
                  <a:gd name="connsiteX95" fmla="*/ 345625 w 607568"/>
                  <a:gd name="connsiteY95" fmla="*/ 236855 h 491771"/>
                  <a:gd name="connsiteX96" fmla="*/ 348639 w 607568"/>
                  <a:gd name="connsiteY96" fmla="*/ 235538 h 491771"/>
                  <a:gd name="connsiteX97" fmla="*/ 355514 w 607568"/>
                  <a:gd name="connsiteY97" fmla="*/ 234033 h 491771"/>
                  <a:gd name="connsiteX98" fmla="*/ 366628 w 607568"/>
                  <a:gd name="connsiteY98" fmla="*/ 237326 h 491771"/>
                  <a:gd name="connsiteX99" fmla="*/ 385371 w 607568"/>
                  <a:gd name="connsiteY99" fmla="*/ 249648 h 491771"/>
                  <a:gd name="connsiteX100" fmla="*/ 399876 w 607568"/>
                  <a:gd name="connsiteY100" fmla="*/ 279373 h 491771"/>
                  <a:gd name="connsiteX101" fmla="*/ 430016 w 607568"/>
                  <a:gd name="connsiteY101" fmla="*/ 289814 h 491771"/>
                  <a:gd name="connsiteX102" fmla="*/ 448382 w 607568"/>
                  <a:gd name="connsiteY102" fmla="*/ 316058 h 491771"/>
                  <a:gd name="connsiteX103" fmla="*/ 481630 w 607568"/>
                  <a:gd name="connsiteY103" fmla="*/ 424515 h 491771"/>
                  <a:gd name="connsiteX104" fmla="*/ 483891 w 607568"/>
                  <a:gd name="connsiteY104" fmla="*/ 436461 h 491771"/>
                  <a:gd name="connsiteX105" fmla="*/ 473718 w 607568"/>
                  <a:gd name="connsiteY105" fmla="*/ 470700 h 491771"/>
                  <a:gd name="connsiteX106" fmla="*/ 443956 w 607568"/>
                  <a:gd name="connsiteY106" fmla="*/ 490360 h 491771"/>
                  <a:gd name="connsiteX107" fmla="*/ 431805 w 607568"/>
                  <a:gd name="connsiteY107" fmla="*/ 491771 h 491771"/>
                  <a:gd name="connsiteX108" fmla="*/ 325375 w 607568"/>
                  <a:gd name="connsiteY108" fmla="*/ 491771 h 491771"/>
                  <a:gd name="connsiteX109" fmla="*/ 337430 w 607568"/>
                  <a:gd name="connsiteY109" fmla="*/ 415296 h 491771"/>
                  <a:gd name="connsiteX110" fmla="*/ 334605 w 607568"/>
                  <a:gd name="connsiteY110" fmla="*/ 389052 h 491771"/>
                  <a:gd name="connsiteX111" fmla="*/ 323962 w 607568"/>
                  <a:gd name="connsiteY111" fmla="*/ 360927 h 491771"/>
                  <a:gd name="connsiteX112" fmla="*/ 337430 w 607568"/>
                  <a:gd name="connsiteY112" fmla="*/ 347476 h 491771"/>
                  <a:gd name="connsiteX113" fmla="*/ 307196 w 607568"/>
                  <a:gd name="connsiteY113" fmla="*/ 317281 h 491771"/>
                  <a:gd name="connsiteX114" fmla="*/ 276868 w 607568"/>
                  <a:gd name="connsiteY114" fmla="*/ 347476 h 491771"/>
                  <a:gd name="connsiteX115" fmla="*/ 290337 w 607568"/>
                  <a:gd name="connsiteY115" fmla="*/ 360927 h 491771"/>
                  <a:gd name="connsiteX116" fmla="*/ 279694 w 607568"/>
                  <a:gd name="connsiteY116" fmla="*/ 389052 h 491771"/>
                  <a:gd name="connsiteX117" fmla="*/ 276963 w 607568"/>
                  <a:gd name="connsiteY117" fmla="*/ 415296 h 491771"/>
                  <a:gd name="connsiteX118" fmla="*/ 288736 w 607568"/>
                  <a:gd name="connsiteY118" fmla="*/ 491771 h 491771"/>
                  <a:gd name="connsiteX119" fmla="*/ 182493 w 607568"/>
                  <a:gd name="connsiteY119" fmla="*/ 491771 h 491771"/>
                  <a:gd name="connsiteX120" fmla="*/ 170437 w 607568"/>
                  <a:gd name="connsiteY120" fmla="*/ 490360 h 491771"/>
                  <a:gd name="connsiteX121" fmla="*/ 140675 w 607568"/>
                  <a:gd name="connsiteY121" fmla="*/ 470700 h 491771"/>
                  <a:gd name="connsiteX122" fmla="*/ 132669 w 607568"/>
                  <a:gd name="connsiteY122" fmla="*/ 424515 h 491771"/>
                  <a:gd name="connsiteX123" fmla="*/ 166011 w 607568"/>
                  <a:gd name="connsiteY123" fmla="*/ 316058 h 491771"/>
                  <a:gd name="connsiteX124" fmla="*/ 184377 w 607568"/>
                  <a:gd name="connsiteY124" fmla="*/ 289814 h 491771"/>
                  <a:gd name="connsiteX125" fmla="*/ 214517 w 607568"/>
                  <a:gd name="connsiteY125" fmla="*/ 279373 h 491771"/>
                  <a:gd name="connsiteX126" fmla="*/ 214517 w 607568"/>
                  <a:gd name="connsiteY126" fmla="*/ 279279 h 491771"/>
                  <a:gd name="connsiteX127" fmla="*/ 229022 w 607568"/>
                  <a:gd name="connsiteY127" fmla="*/ 249648 h 491771"/>
                  <a:gd name="connsiteX128" fmla="*/ 247765 w 607568"/>
                  <a:gd name="connsiteY128" fmla="*/ 237326 h 491771"/>
                  <a:gd name="connsiteX129" fmla="*/ 258879 w 607568"/>
                  <a:gd name="connsiteY129" fmla="*/ 234033 h 491771"/>
                  <a:gd name="connsiteX130" fmla="*/ 265754 w 607568"/>
                  <a:gd name="connsiteY130" fmla="*/ 235538 h 491771"/>
                  <a:gd name="connsiteX131" fmla="*/ 268768 w 607568"/>
                  <a:gd name="connsiteY131" fmla="*/ 236855 h 491771"/>
                  <a:gd name="connsiteX132" fmla="*/ 269239 w 607568"/>
                  <a:gd name="connsiteY132" fmla="*/ 234598 h 491771"/>
                  <a:gd name="connsiteX133" fmla="*/ 255205 w 607568"/>
                  <a:gd name="connsiteY133" fmla="*/ 222934 h 491771"/>
                  <a:gd name="connsiteX134" fmla="*/ 254546 w 607568"/>
                  <a:gd name="connsiteY134" fmla="*/ 222275 h 491771"/>
                  <a:gd name="connsiteX135" fmla="*/ 241548 w 607568"/>
                  <a:gd name="connsiteY135" fmla="*/ 207789 h 491771"/>
                  <a:gd name="connsiteX136" fmla="*/ 241077 w 607568"/>
                  <a:gd name="connsiteY136" fmla="*/ 207225 h 491771"/>
                  <a:gd name="connsiteX137" fmla="*/ 229681 w 607568"/>
                  <a:gd name="connsiteY137" fmla="*/ 189823 h 491771"/>
                  <a:gd name="connsiteX138" fmla="*/ 229493 w 607568"/>
                  <a:gd name="connsiteY138" fmla="*/ 189635 h 491771"/>
                  <a:gd name="connsiteX139" fmla="*/ 220356 w 607568"/>
                  <a:gd name="connsiteY139" fmla="*/ 169787 h 491771"/>
                  <a:gd name="connsiteX140" fmla="*/ 203497 w 607568"/>
                  <a:gd name="connsiteY140" fmla="*/ 159910 h 491771"/>
                  <a:gd name="connsiteX141" fmla="*/ 203120 w 607568"/>
                  <a:gd name="connsiteY141" fmla="*/ 159534 h 491771"/>
                  <a:gd name="connsiteX142" fmla="*/ 197281 w 607568"/>
                  <a:gd name="connsiteY142" fmla="*/ 151068 h 491771"/>
                  <a:gd name="connsiteX143" fmla="*/ 196433 w 607568"/>
                  <a:gd name="connsiteY143" fmla="*/ 149281 h 491771"/>
                  <a:gd name="connsiteX144" fmla="*/ 192666 w 607568"/>
                  <a:gd name="connsiteY144" fmla="*/ 138840 h 491771"/>
                  <a:gd name="connsiteX145" fmla="*/ 212727 w 607568"/>
                  <a:gd name="connsiteY145" fmla="*/ 95476 h 491771"/>
                  <a:gd name="connsiteX146" fmla="*/ 212727 w 607568"/>
                  <a:gd name="connsiteY146" fmla="*/ 85787 h 491771"/>
                  <a:gd name="connsiteX147" fmla="*/ 298626 w 607568"/>
                  <a:gd name="connsiteY147" fmla="*/ 0 h 491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</a:cxnLst>
                <a:rect l="l" t="t" r="r" b="b"/>
                <a:pathLst>
                  <a:path w="607568" h="491771">
                    <a:moveTo>
                      <a:pt x="355420" y="250307"/>
                    </a:moveTo>
                    <a:cubicBezTo>
                      <a:pt x="354290" y="250307"/>
                      <a:pt x="353160" y="250871"/>
                      <a:pt x="352312" y="251812"/>
                    </a:cubicBezTo>
                    <a:lnTo>
                      <a:pt x="321042" y="289814"/>
                    </a:lnTo>
                    <a:cubicBezTo>
                      <a:pt x="319723" y="291507"/>
                      <a:pt x="319912" y="293953"/>
                      <a:pt x="321513" y="295364"/>
                    </a:cubicBezTo>
                    <a:lnTo>
                      <a:pt x="369736" y="338257"/>
                    </a:lnTo>
                    <a:cubicBezTo>
                      <a:pt x="370396" y="338822"/>
                      <a:pt x="371149" y="339104"/>
                      <a:pt x="371997" y="339104"/>
                    </a:cubicBezTo>
                    <a:cubicBezTo>
                      <a:pt x="372374" y="339104"/>
                      <a:pt x="372750" y="339010"/>
                      <a:pt x="373127" y="338916"/>
                    </a:cubicBezTo>
                    <a:cubicBezTo>
                      <a:pt x="374257" y="338539"/>
                      <a:pt x="375105" y="337505"/>
                      <a:pt x="375293" y="336282"/>
                    </a:cubicBezTo>
                    <a:lnTo>
                      <a:pt x="383676" y="279467"/>
                    </a:lnTo>
                    <a:cubicBezTo>
                      <a:pt x="384618" y="273164"/>
                      <a:pt x="381792" y="266768"/>
                      <a:pt x="376424" y="263287"/>
                    </a:cubicBezTo>
                    <a:lnTo>
                      <a:pt x="357681" y="250965"/>
                    </a:lnTo>
                    <a:cubicBezTo>
                      <a:pt x="357021" y="250495"/>
                      <a:pt x="356174" y="250307"/>
                      <a:pt x="355420" y="250307"/>
                    </a:cubicBezTo>
                    <a:close/>
                    <a:moveTo>
                      <a:pt x="258879" y="250307"/>
                    </a:moveTo>
                    <a:cubicBezTo>
                      <a:pt x="258125" y="250307"/>
                      <a:pt x="257372" y="250495"/>
                      <a:pt x="256712" y="250965"/>
                    </a:cubicBezTo>
                    <a:lnTo>
                      <a:pt x="237969" y="263287"/>
                    </a:lnTo>
                    <a:cubicBezTo>
                      <a:pt x="232601" y="266768"/>
                      <a:pt x="229775" y="273164"/>
                      <a:pt x="230717" y="279467"/>
                    </a:cubicBezTo>
                    <a:lnTo>
                      <a:pt x="239100" y="336282"/>
                    </a:lnTo>
                    <a:cubicBezTo>
                      <a:pt x="239288" y="337505"/>
                      <a:pt x="240136" y="338539"/>
                      <a:pt x="241266" y="338916"/>
                    </a:cubicBezTo>
                    <a:cubicBezTo>
                      <a:pt x="241643" y="339010"/>
                      <a:pt x="242019" y="339104"/>
                      <a:pt x="242396" y="339104"/>
                    </a:cubicBezTo>
                    <a:cubicBezTo>
                      <a:pt x="243244" y="339104"/>
                      <a:pt x="243997" y="338822"/>
                      <a:pt x="244657" y="338257"/>
                    </a:cubicBezTo>
                    <a:lnTo>
                      <a:pt x="292880" y="295364"/>
                    </a:lnTo>
                    <a:cubicBezTo>
                      <a:pt x="294481" y="293953"/>
                      <a:pt x="294670" y="291507"/>
                      <a:pt x="293351" y="289814"/>
                    </a:cubicBezTo>
                    <a:lnTo>
                      <a:pt x="261987" y="251812"/>
                    </a:lnTo>
                    <a:cubicBezTo>
                      <a:pt x="261233" y="250871"/>
                      <a:pt x="260103" y="250307"/>
                      <a:pt x="258879" y="250307"/>
                    </a:cubicBezTo>
                    <a:close/>
                    <a:moveTo>
                      <a:pt x="500465" y="66049"/>
                    </a:moveTo>
                    <a:cubicBezTo>
                      <a:pt x="548129" y="66049"/>
                      <a:pt x="562447" y="93516"/>
                      <a:pt x="565743" y="130673"/>
                    </a:cubicBezTo>
                    <a:cubicBezTo>
                      <a:pt x="565932" y="130673"/>
                      <a:pt x="566026" y="130673"/>
                      <a:pt x="566120" y="130673"/>
                    </a:cubicBezTo>
                    <a:cubicBezTo>
                      <a:pt x="577141" y="133118"/>
                      <a:pt x="583358" y="146664"/>
                      <a:pt x="580250" y="160962"/>
                    </a:cubicBezTo>
                    <a:cubicBezTo>
                      <a:pt x="577706" y="172532"/>
                      <a:pt x="569700" y="180904"/>
                      <a:pt x="560939" y="182503"/>
                    </a:cubicBezTo>
                    <a:cubicBezTo>
                      <a:pt x="554628" y="199529"/>
                      <a:pt x="543796" y="214016"/>
                      <a:pt x="531927" y="223799"/>
                    </a:cubicBezTo>
                    <a:cubicBezTo>
                      <a:pt x="528913" y="226338"/>
                      <a:pt x="527500" y="230383"/>
                      <a:pt x="528253" y="234240"/>
                    </a:cubicBezTo>
                    <a:lnTo>
                      <a:pt x="530797" y="246281"/>
                    </a:lnTo>
                    <a:cubicBezTo>
                      <a:pt x="532304" y="253806"/>
                      <a:pt x="538238" y="259732"/>
                      <a:pt x="545868" y="261143"/>
                    </a:cubicBezTo>
                    <a:lnTo>
                      <a:pt x="558961" y="263777"/>
                    </a:lnTo>
                    <a:cubicBezTo>
                      <a:pt x="578366" y="267634"/>
                      <a:pt x="593437" y="282684"/>
                      <a:pt x="597299" y="301968"/>
                    </a:cubicBezTo>
                    <a:lnTo>
                      <a:pt x="607002" y="350788"/>
                    </a:lnTo>
                    <a:cubicBezTo>
                      <a:pt x="608697" y="358972"/>
                      <a:pt x="606531" y="367438"/>
                      <a:pt x="601256" y="373835"/>
                    </a:cubicBezTo>
                    <a:cubicBezTo>
                      <a:pt x="595981" y="380325"/>
                      <a:pt x="588068" y="384088"/>
                      <a:pt x="579685" y="384088"/>
                    </a:cubicBezTo>
                    <a:lnTo>
                      <a:pt x="490386" y="384088"/>
                    </a:lnTo>
                    <a:lnTo>
                      <a:pt x="467685" y="310058"/>
                    </a:lnTo>
                    <a:cubicBezTo>
                      <a:pt x="461845" y="291150"/>
                      <a:pt x="448563" y="276194"/>
                      <a:pt x="431702" y="267445"/>
                    </a:cubicBezTo>
                    <a:cubicBezTo>
                      <a:pt x="434999" y="265940"/>
                      <a:pt x="438295" y="264529"/>
                      <a:pt x="441969" y="263777"/>
                    </a:cubicBezTo>
                    <a:lnTo>
                      <a:pt x="455157" y="261237"/>
                    </a:lnTo>
                    <a:cubicBezTo>
                      <a:pt x="462692" y="259732"/>
                      <a:pt x="468627" y="253806"/>
                      <a:pt x="470228" y="246281"/>
                    </a:cubicBezTo>
                    <a:lnTo>
                      <a:pt x="472677" y="234240"/>
                    </a:lnTo>
                    <a:cubicBezTo>
                      <a:pt x="473525" y="230383"/>
                      <a:pt x="472112" y="226338"/>
                      <a:pt x="469098" y="223893"/>
                    </a:cubicBezTo>
                    <a:cubicBezTo>
                      <a:pt x="457229" y="214016"/>
                      <a:pt x="446302" y="199529"/>
                      <a:pt x="439991" y="182503"/>
                    </a:cubicBezTo>
                    <a:cubicBezTo>
                      <a:pt x="434716" y="181563"/>
                      <a:pt x="429818" y="177894"/>
                      <a:pt x="426144" y="172720"/>
                    </a:cubicBezTo>
                    <a:cubicBezTo>
                      <a:pt x="433303" y="164725"/>
                      <a:pt x="438861" y="154754"/>
                      <a:pt x="441404" y="143278"/>
                    </a:cubicBezTo>
                    <a:cubicBezTo>
                      <a:pt x="444324" y="130485"/>
                      <a:pt x="443476" y="118068"/>
                      <a:pt x="439708" y="107438"/>
                    </a:cubicBezTo>
                    <a:cubicBezTo>
                      <a:pt x="447244" y="82699"/>
                      <a:pt x="464200" y="66049"/>
                      <a:pt x="500465" y="66049"/>
                    </a:cubicBezTo>
                    <a:close/>
                    <a:moveTo>
                      <a:pt x="107100" y="66049"/>
                    </a:moveTo>
                    <a:cubicBezTo>
                      <a:pt x="151561" y="66049"/>
                      <a:pt x="166820" y="90130"/>
                      <a:pt x="171341" y="123618"/>
                    </a:cubicBezTo>
                    <a:cubicBezTo>
                      <a:pt x="170965" y="129920"/>
                      <a:pt x="171436" y="136505"/>
                      <a:pt x="172849" y="143278"/>
                    </a:cubicBezTo>
                    <a:cubicBezTo>
                      <a:pt x="174921" y="152590"/>
                      <a:pt x="178971" y="161056"/>
                      <a:pt x="184246" y="168205"/>
                    </a:cubicBezTo>
                    <a:cubicBezTo>
                      <a:pt x="180573" y="175919"/>
                      <a:pt x="174356" y="181281"/>
                      <a:pt x="167574" y="182503"/>
                    </a:cubicBezTo>
                    <a:cubicBezTo>
                      <a:pt x="161263" y="199529"/>
                      <a:pt x="150336" y="214016"/>
                      <a:pt x="138468" y="223799"/>
                    </a:cubicBezTo>
                    <a:cubicBezTo>
                      <a:pt x="135453" y="226338"/>
                      <a:pt x="134040" y="230383"/>
                      <a:pt x="134794" y="234240"/>
                    </a:cubicBezTo>
                    <a:lnTo>
                      <a:pt x="137337" y="246281"/>
                    </a:lnTo>
                    <a:cubicBezTo>
                      <a:pt x="138939" y="253806"/>
                      <a:pt x="144873" y="259732"/>
                      <a:pt x="152408" y="261143"/>
                    </a:cubicBezTo>
                    <a:lnTo>
                      <a:pt x="165596" y="263777"/>
                    </a:lnTo>
                    <a:cubicBezTo>
                      <a:pt x="170494" y="264812"/>
                      <a:pt x="175203" y="266505"/>
                      <a:pt x="179442" y="268856"/>
                    </a:cubicBezTo>
                    <a:cubicBezTo>
                      <a:pt x="164088" y="277793"/>
                      <a:pt x="152126" y="292279"/>
                      <a:pt x="146662" y="310058"/>
                    </a:cubicBezTo>
                    <a:lnTo>
                      <a:pt x="123867" y="384088"/>
                    </a:lnTo>
                    <a:lnTo>
                      <a:pt x="27883" y="384088"/>
                    </a:lnTo>
                    <a:cubicBezTo>
                      <a:pt x="19499" y="384088"/>
                      <a:pt x="11587" y="380325"/>
                      <a:pt x="6312" y="373835"/>
                    </a:cubicBezTo>
                    <a:cubicBezTo>
                      <a:pt x="1037" y="367438"/>
                      <a:pt x="-1129" y="358972"/>
                      <a:pt x="566" y="350788"/>
                    </a:cubicBezTo>
                    <a:lnTo>
                      <a:pt x="10268" y="301968"/>
                    </a:lnTo>
                    <a:cubicBezTo>
                      <a:pt x="14130" y="282684"/>
                      <a:pt x="29202" y="267634"/>
                      <a:pt x="48606" y="263777"/>
                    </a:cubicBezTo>
                    <a:lnTo>
                      <a:pt x="61699" y="261237"/>
                    </a:lnTo>
                    <a:cubicBezTo>
                      <a:pt x="69328" y="259732"/>
                      <a:pt x="75263" y="253806"/>
                      <a:pt x="76770" y="246281"/>
                    </a:cubicBezTo>
                    <a:lnTo>
                      <a:pt x="79313" y="234240"/>
                    </a:lnTo>
                    <a:cubicBezTo>
                      <a:pt x="80067" y="230383"/>
                      <a:pt x="78654" y="226338"/>
                      <a:pt x="75639" y="223893"/>
                    </a:cubicBezTo>
                    <a:cubicBezTo>
                      <a:pt x="63771" y="214016"/>
                      <a:pt x="52939" y="199623"/>
                      <a:pt x="46628" y="182503"/>
                    </a:cubicBezTo>
                    <a:cubicBezTo>
                      <a:pt x="37867" y="180904"/>
                      <a:pt x="29861" y="172532"/>
                      <a:pt x="27318" y="160962"/>
                    </a:cubicBezTo>
                    <a:cubicBezTo>
                      <a:pt x="24115" y="146664"/>
                      <a:pt x="30426" y="133118"/>
                      <a:pt x="41447" y="130673"/>
                    </a:cubicBezTo>
                    <a:cubicBezTo>
                      <a:pt x="41541" y="130673"/>
                      <a:pt x="41729" y="130673"/>
                      <a:pt x="41824" y="130673"/>
                    </a:cubicBezTo>
                    <a:cubicBezTo>
                      <a:pt x="45403" y="93516"/>
                      <a:pt x="60192" y="66049"/>
                      <a:pt x="107100" y="66049"/>
                    </a:cubicBezTo>
                    <a:close/>
                    <a:moveTo>
                      <a:pt x="298626" y="0"/>
                    </a:moveTo>
                    <a:lnTo>
                      <a:pt x="315956" y="0"/>
                    </a:lnTo>
                    <a:cubicBezTo>
                      <a:pt x="363426" y="0"/>
                      <a:pt x="401854" y="38378"/>
                      <a:pt x="401854" y="85787"/>
                    </a:cubicBezTo>
                    <a:lnTo>
                      <a:pt x="401854" y="95476"/>
                    </a:lnTo>
                    <a:cubicBezTo>
                      <a:pt x="417301" y="99238"/>
                      <a:pt x="426154" y="118522"/>
                      <a:pt x="421633" y="138840"/>
                    </a:cubicBezTo>
                    <a:cubicBezTo>
                      <a:pt x="420880" y="142602"/>
                      <a:pt x="419467" y="146083"/>
                      <a:pt x="417960" y="149281"/>
                    </a:cubicBezTo>
                    <a:cubicBezTo>
                      <a:pt x="417677" y="149939"/>
                      <a:pt x="417395" y="150504"/>
                      <a:pt x="417112" y="151068"/>
                    </a:cubicBezTo>
                    <a:cubicBezTo>
                      <a:pt x="415417" y="154172"/>
                      <a:pt x="413533" y="157088"/>
                      <a:pt x="411273" y="159534"/>
                    </a:cubicBezTo>
                    <a:cubicBezTo>
                      <a:pt x="411179" y="159628"/>
                      <a:pt x="410990" y="159816"/>
                      <a:pt x="410896" y="159910"/>
                    </a:cubicBezTo>
                    <a:cubicBezTo>
                      <a:pt x="406092" y="165084"/>
                      <a:pt x="400159" y="168658"/>
                      <a:pt x="394037" y="169787"/>
                    </a:cubicBezTo>
                    <a:cubicBezTo>
                      <a:pt x="391494" y="176654"/>
                      <a:pt x="388385" y="183332"/>
                      <a:pt x="384900" y="189541"/>
                    </a:cubicBezTo>
                    <a:cubicBezTo>
                      <a:pt x="384806" y="189635"/>
                      <a:pt x="384806" y="189729"/>
                      <a:pt x="384712" y="189823"/>
                    </a:cubicBezTo>
                    <a:cubicBezTo>
                      <a:pt x="381227" y="196031"/>
                      <a:pt x="377460" y="201769"/>
                      <a:pt x="373316" y="207131"/>
                    </a:cubicBezTo>
                    <a:cubicBezTo>
                      <a:pt x="373127" y="207413"/>
                      <a:pt x="372939" y="207601"/>
                      <a:pt x="372750" y="207789"/>
                    </a:cubicBezTo>
                    <a:cubicBezTo>
                      <a:pt x="368700" y="213057"/>
                      <a:pt x="364368" y="217948"/>
                      <a:pt x="359847" y="222275"/>
                    </a:cubicBezTo>
                    <a:cubicBezTo>
                      <a:pt x="359658" y="222463"/>
                      <a:pt x="359376" y="222651"/>
                      <a:pt x="359188" y="222934"/>
                    </a:cubicBezTo>
                    <a:cubicBezTo>
                      <a:pt x="354667" y="227261"/>
                      <a:pt x="349957" y="231211"/>
                      <a:pt x="345154" y="234598"/>
                    </a:cubicBezTo>
                    <a:lnTo>
                      <a:pt x="345625" y="236855"/>
                    </a:lnTo>
                    <a:cubicBezTo>
                      <a:pt x="346567" y="236385"/>
                      <a:pt x="347603" y="235915"/>
                      <a:pt x="348639" y="235538"/>
                    </a:cubicBezTo>
                    <a:cubicBezTo>
                      <a:pt x="350899" y="234786"/>
                      <a:pt x="353065" y="234033"/>
                      <a:pt x="355514" y="234033"/>
                    </a:cubicBezTo>
                    <a:cubicBezTo>
                      <a:pt x="359470" y="234033"/>
                      <a:pt x="363238" y="235162"/>
                      <a:pt x="366628" y="237326"/>
                    </a:cubicBezTo>
                    <a:cubicBezTo>
                      <a:pt x="366628" y="237326"/>
                      <a:pt x="380756" y="246450"/>
                      <a:pt x="385371" y="249648"/>
                    </a:cubicBezTo>
                    <a:cubicBezTo>
                      <a:pt x="401854" y="261030"/>
                      <a:pt x="399876" y="279373"/>
                      <a:pt x="399876" y="279373"/>
                    </a:cubicBezTo>
                    <a:cubicBezTo>
                      <a:pt x="410990" y="279655"/>
                      <a:pt x="421822" y="283041"/>
                      <a:pt x="430016" y="289814"/>
                    </a:cubicBezTo>
                    <a:cubicBezTo>
                      <a:pt x="445180" y="302324"/>
                      <a:pt x="447535" y="313330"/>
                      <a:pt x="448382" y="316058"/>
                    </a:cubicBezTo>
                    <a:lnTo>
                      <a:pt x="481630" y="424515"/>
                    </a:lnTo>
                    <a:cubicBezTo>
                      <a:pt x="482855" y="428371"/>
                      <a:pt x="483608" y="432416"/>
                      <a:pt x="483891" y="436461"/>
                    </a:cubicBezTo>
                    <a:cubicBezTo>
                      <a:pt x="484644" y="448595"/>
                      <a:pt x="481159" y="460730"/>
                      <a:pt x="473718" y="470700"/>
                    </a:cubicBezTo>
                    <a:cubicBezTo>
                      <a:pt x="466372" y="480671"/>
                      <a:pt x="455823" y="487538"/>
                      <a:pt x="443956" y="490360"/>
                    </a:cubicBezTo>
                    <a:cubicBezTo>
                      <a:pt x="440000" y="491301"/>
                      <a:pt x="435950" y="491771"/>
                      <a:pt x="431805" y="491771"/>
                    </a:cubicBezTo>
                    <a:lnTo>
                      <a:pt x="325375" y="491771"/>
                    </a:lnTo>
                    <a:lnTo>
                      <a:pt x="337430" y="415296"/>
                    </a:lnTo>
                    <a:cubicBezTo>
                      <a:pt x="338749" y="406454"/>
                      <a:pt x="337807" y="397424"/>
                      <a:pt x="334605" y="389052"/>
                    </a:cubicBezTo>
                    <a:lnTo>
                      <a:pt x="323962" y="360927"/>
                    </a:lnTo>
                    <a:lnTo>
                      <a:pt x="337430" y="347476"/>
                    </a:lnTo>
                    <a:lnTo>
                      <a:pt x="307196" y="317281"/>
                    </a:lnTo>
                    <a:lnTo>
                      <a:pt x="276868" y="347476"/>
                    </a:lnTo>
                    <a:lnTo>
                      <a:pt x="290337" y="360927"/>
                    </a:lnTo>
                    <a:lnTo>
                      <a:pt x="279694" y="389052"/>
                    </a:lnTo>
                    <a:cubicBezTo>
                      <a:pt x="276586" y="397424"/>
                      <a:pt x="275644" y="406454"/>
                      <a:pt x="276963" y="415296"/>
                    </a:cubicBezTo>
                    <a:lnTo>
                      <a:pt x="288736" y="491771"/>
                    </a:lnTo>
                    <a:lnTo>
                      <a:pt x="182493" y="491771"/>
                    </a:lnTo>
                    <a:cubicBezTo>
                      <a:pt x="178443" y="491771"/>
                      <a:pt x="174299" y="491301"/>
                      <a:pt x="170437" y="490360"/>
                    </a:cubicBezTo>
                    <a:cubicBezTo>
                      <a:pt x="158570" y="487538"/>
                      <a:pt x="148021" y="480671"/>
                      <a:pt x="140675" y="470700"/>
                    </a:cubicBezTo>
                    <a:cubicBezTo>
                      <a:pt x="130785" y="457343"/>
                      <a:pt x="127865" y="440223"/>
                      <a:pt x="132669" y="424515"/>
                    </a:cubicBezTo>
                    <a:lnTo>
                      <a:pt x="166011" y="316058"/>
                    </a:lnTo>
                    <a:cubicBezTo>
                      <a:pt x="166858" y="313330"/>
                      <a:pt x="170908" y="300631"/>
                      <a:pt x="184377" y="289814"/>
                    </a:cubicBezTo>
                    <a:cubicBezTo>
                      <a:pt x="192666" y="283229"/>
                      <a:pt x="203403" y="279655"/>
                      <a:pt x="214517" y="279373"/>
                    </a:cubicBezTo>
                    <a:lnTo>
                      <a:pt x="214517" y="279279"/>
                    </a:lnTo>
                    <a:cubicBezTo>
                      <a:pt x="214140" y="273447"/>
                      <a:pt x="211880" y="260654"/>
                      <a:pt x="229022" y="249648"/>
                    </a:cubicBezTo>
                    <a:cubicBezTo>
                      <a:pt x="233731" y="246638"/>
                      <a:pt x="247765" y="237326"/>
                      <a:pt x="247765" y="237326"/>
                    </a:cubicBezTo>
                    <a:cubicBezTo>
                      <a:pt x="251061" y="235162"/>
                      <a:pt x="254923" y="234033"/>
                      <a:pt x="258879" y="234033"/>
                    </a:cubicBezTo>
                    <a:cubicBezTo>
                      <a:pt x="261328" y="234033"/>
                      <a:pt x="263494" y="234786"/>
                      <a:pt x="265754" y="235538"/>
                    </a:cubicBezTo>
                    <a:cubicBezTo>
                      <a:pt x="266790" y="236009"/>
                      <a:pt x="267826" y="236385"/>
                      <a:pt x="268768" y="236855"/>
                    </a:cubicBezTo>
                    <a:lnTo>
                      <a:pt x="269239" y="234598"/>
                    </a:lnTo>
                    <a:cubicBezTo>
                      <a:pt x="264436" y="231211"/>
                      <a:pt x="259726" y="227261"/>
                      <a:pt x="255205" y="222934"/>
                    </a:cubicBezTo>
                    <a:cubicBezTo>
                      <a:pt x="254923" y="222651"/>
                      <a:pt x="254735" y="222463"/>
                      <a:pt x="254546" y="222275"/>
                    </a:cubicBezTo>
                    <a:cubicBezTo>
                      <a:pt x="250025" y="217948"/>
                      <a:pt x="245693" y="213057"/>
                      <a:pt x="241548" y="207789"/>
                    </a:cubicBezTo>
                    <a:cubicBezTo>
                      <a:pt x="241454" y="207601"/>
                      <a:pt x="241266" y="207413"/>
                      <a:pt x="241077" y="207225"/>
                    </a:cubicBezTo>
                    <a:cubicBezTo>
                      <a:pt x="236933" y="201769"/>
                      <a:pt x="233072" y="196031"/>
                      <a:pt x="229681" y="189823"/>
                    </a:cubicBezTo>
                    <a:cubicBezTo>
                      <a:pt x="229587" y="189729"/>
                      <a:pt x="229587" y="189635"/>
                      <a:pt x="229493" y="189635"/>
                    </a:cubicBezTo>
                    <a:cubicBezTo>
                      <a:pt x="226008" y="183332"/>
                      <a:pt x="222899" y="176654"/>
                      <a:pt x="220356" y="169787"/>
                    </a:cubicBezTo>
                    <a:cubicBezTo>
                      <a:pt x="214140" y="168658"/>
                      <a:pt x="208301" y="165084"/>
                      <a:pt x="203497" y="159910"/>
                    </a:cubicBezTo>
                    <a:cubicBezTo>
                      <a:pt x="203309" y="159722"/>
                      <a:pt x="203214" y="159628"/>
                      <a:pt x="203120" y="159534"/>
                    </a:cubicBezTo>
                    <a:cubicBezTo>
                      <a:pt x="200860" y="157088"/>
                      <a:pt x="198976" y="154172"/>
                      <a:pt x="197281" y="151068"/>
                    </a:cubicBezTo>
                    <a:cubicBezTo>
                      <a:pt x="196998" y="150504"/>
                      <a:pt x="196716" y="149939"/>
                      <a:pt x="196433" y="149281"/>
                    </a:cubicBezTo>
                    <a:cubicBezTo>
                      <a:pt x="194832" y="146083"/>
                      <a:pt x="193513" y="142602"/>
                      <a:pt x="192666" y="138840"/>
                    </a:cubicBezTo>
                    <a:cubicBezTo>
                      <a:pt x="188145" y="118428"/>
                      <a:pt x="197092" y="99050"/>
                      <a:pt x="212727" y="95476"/>
                    </a:cubicBezTo>
                    <a:lnTo>
                      <a:pt x="212727" y="85787"/>
                    </a:lnTo>
                    <a:cubicBezTo>
                      <a:pt x="212727" y="38378"/>
                      <a:pt x="251155" y="0"/>
                      <a:pt x="29862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8" name="îṣlíḍe">
              <a:extLst>
                <a:ext uri="{FF2B5EF4-FFF2-40B4-BE49-F238E27FC236}">
                  <a16:creationId xmlns="" xmlns:a16="http://schemas.microsoft.com/office/drawing/2014/main" id="{0DD9AC2A-E48A-46EC-B8B7-18074D143613}"/>
                </a:ext>
              </a:extLst>
            </p:cNvPr>
            <p:cNvSpPr/>
            <p:nvPr/>
          </p:nvSpPr>
          <p:spPr>
            <a:xfrm>
              <a:off x="7118875" y="3282702"/>
              <a:ext cx="677334" cy="677334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íslïḋe">
              <a:extLst>
                <a:ext uri="{FF2B5EF4-FFF2-40B4-BE49-F238E27FC236}">
                  <a16:creationId xmlns="" xmlns:a16="http://schemas.microsoft.com/office/drawing/2014/main" id="{4B788BD0-3726-4B5D-8FAE-EE6A2C645E48}"/>
                </a:ext>
              </a:extLst>
            </p:cNvPr>
            <p:cNvSpPr/>
            <p:nvPr/>
          </p:nvSpPr>
          <p:spPr bwMode="auto">
            <a:xfrm>
              <a:off x="7267015" y="3431548"/>
              <a:ext cx="381053" cy="379641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i$ľiďe">
              <a:extLst>
                <a:ext uri="{FF2B5EF4-FFF2-40B4-BE49-F238E27FC236}">
                  <a16:creationId xmlns="" xmlns:a16="http://schemas.microsoft.com/office/drawing/2014/main" id="{30D27E5A-433F-4EA3-9A3C-51E0A5244EF3}"/>
                </a:ext>
              </a:extLst>
            </p:cNvPr>
            <p:cNvSpPr/>
            <p:nvPr/>
          </p:nvSpPr>
          <p:spPr>
            <a:xfrm>
              <a:off x="9841961" y="3282702"/>
              <a:ext cx="677334" cy="677334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íṩḻîdè">
              <a:extLst>
                <a:ext uri="{FF2B5EF4-FFF2-40B4-BE49-F238E27FC236}">
                  <a16:creationId xmlns="" xmlns:a16="http://schemas.microsoft.com/office/drawing/2014/main" id="{4611512F-37CF-4796-8FA3-8B080F9FD63F}"/>
                </a:ext>
              </a:extLst>
            </p:cNvPr>
            <p:cNvSpPr/>
            <p:nvPr/>
          </p:nvSpPr>
          <p:spPr bwMode="auto">
            <a:xfrm>
              <a:off x="9999653" y="3430842"/>
              <a:ext cx="361950" cy="381053"/>
            </a:xfrm>
            <a:custGeom>
              <a:avLst/>
              <a:gdLst>
                <a:gd name="connsiteX0" fmla="*/ 17244 w 576909"/>
                <a:gd name="connsiteY0" fmla="*/ 412385 h 607357"/>
                <a:gd name="connsiteX1" fmla="*/ 49769 w 576909"/>
                <a:gd name="connsiteY1" fmla="*/ 412385 h 607357"/>
                <a:gd name="connsiteX2" fmla="*/ 57152 w 576909"/>
                <a:gd name="connsiteY2" fmla="*/ 412385 h 607357"/>
                <a:gd name="connsiteX3" fmla="*/ 60095 w 576909"/>
                <a:gd name="connsiteY3" fmla="*/ 412643 h 607357"/>
                <a:gd name="connsiteX4" fmla="*/ 72020 w 576909"/>
                <a:gd name="connsiteY4" fmla="*/ 420839 h 607357"/>
                <a:gd name="connsiteX5" fmla="*/ 74292 w 576909"/>
                <a:gd name="connsiteY5" fmla="*/ 429498 h 607357"/>
                <a:gd name="connsiteX6" fmla="*/ 74447 w 576909"/>
                <a:gd name="connsiteY6" fmla="*/ 577176 h 607357"/>
                <a:gd name="connsiteX7" fmla="*/ 72588 w 576909"/>
                <a:gd name="connsiteY7" fmla="*/ 585011 h 607357"/>
                <a:gd name="connsiteX8" fmla="*/ 60714 w 576909"/>
                <a:gd name="connsiteY8" fmla="*/ 594083 h 607357"/>
                <a:gd name="connsiteX9" fmla="*/ 57307 w 576909"/>
                <a:gd name="connsiteY9" fmla="*/ 594444 h 607357"/>
                <a:gd name="connsiteX10" fmla="*/ 50389 w 576909"/>
                <a:gd name="connsiteY10" fmla="*/ 594444 h 607357"/>
                <a:gd name="connsiteX11" fmla="*/ 17347 w 576909"/>
                <a:gd name="connsiteY11" fmla="*/ 594444 h 607357"/>
                <a:gd name="connsiteX12" fmla="*/ 155 w 576909"/>
                <a:gd name="connsiteY12" fmla="*/ 577280 h 607357"/>
                <a:gd name="connsiteX13" fmla="*/ 0 w 576909"/>
                <a:gd name="connsiteY13" fmla="*/ 429550 h 607357"/>
                <a:gd name="connsiteX14" fmla="*/ 17244 w 576909"/>
                <a:gd name="connsiteY14" fmla="*/ 412385 h 607357"/>
                <a:gd name="connsiteX15" fmla="*/ 196520 w 576909"/>
                <a:gd name="connsiteY15" fmla="*/ 401870 h 607357"/>
                <a:gd name="connsiteX16" fmla="*/ 308583 w 576909"/>
                <a:gd name="connsiteY16" fmla="*/ 433626 h 607357"/>
                <a:gd name="connsiteX17" fmla="*/ 325823 w 576909"/>
                <a:gd name="connsiteY17" fmla="*/ 438369 h 607357"/>
                <a:gd name="connsiteX18" fmla="*/ 392669 w 576909"/>
                <a:gd name="connsiteY18" fmla="*/ 438782 h 607357"/>
                <a:gd name="connsiteX19" fmla="*/ 409806 w 576909"/>
                <a:gd name="connsiteY19" fmla="*/ 456052 h 607357"/>
                <a:gd name="connsiteX20" fmla="*/ 409651 w 576909"/>
                <a:gd name="connsiteY20" fmla="*/ 484096 h 607357"/>
                <a:gd name="connsiteX21" fmla="*/ 409599 w 576909"/>
                <a:gd name="connsiteY21" fmla="*/ 494252 h 607357"/>
                <a:gd name="connsiteX22" fmla="*/ 392410 w 576909"/>
                <a:gd name="connsiteY22" fmla="*/ 511367 h 607357"/>
                <a:gd name="connsiteX23" fmla="*/ 257584 w 576909"/>
                <a:gd name="connsiteY23" fmla="*/ 511161 h 607357"/>
                <a:gd name="connsiteX24" fmla="*/ 249325 w 576909"/>
                <a:gd name="connsiteY24" fmla="*/ 519358 h 607357"/>
                <a:gd name="connsiteX25" fmla="*/ 249325 w 576909"/>
                <a:gd name="connsiteY25" fmla="*/ 521987 h 607357"/>
                <a:gd name="connsiteX26" fmla="*/ 257584 w 576909"/>
                <a:gd name="connsiteY26" fmla="*/ 530287 h 607357"/>
                <a:gd name="connsiteX27" fmla="*/ 407122 w 576909"/>
                <a:gd name="connsiteY27" fmla="*/ 530493 h 607357"/>
                <a:gd name="connsiteX28" fmla="*/ 407793 w 576909"/>
                <a:gd name="connsiteY28" fmla="*/ 530493 h 607357"/>
                <a:gd name="connsiteX29" fmla="*/ 507519 w 576909"/>
                <a:gd name="connsiteY29" fmla="*/ 429296 h 607357"/>
                <a:gd name="connsiteX30" fmla="*/ 524656 w 576909"/>
                <a:gd name="connsiteY30" fmla="*/ 413573 h 607357"/>
                <a:gd name="connsiteX31" fmla="*/ 524811 w 576909"/>
                <a:gd name="connsiteY31" fmla="*/ 413573 h 607357"/>
                <a:gd name="connsiteX32" fmla="*/ 529921 w 576909"/>
                <a:gd name="connsiteY32" fmla="*/ 413573 h 607357"/>
                <a:gd name="connsiteX33" fmla="*/ 560066 w 576909"/>
                <a:gd name="connsiteY33" fmla="*/ 413779 h 607357"/>
                <a:gd name="connsiteX34" fmla="*/ 576842 w 576909"/>
                <a:gd name="connsiteY34" fmla="*/ 432131 h 607357"/>
                <a:gd name="connsiteX35" fmla="*/ 416258 w 576909"/>
                <a:gd name="connsiteY35" fmla="*/ 607357 h 607357"/>
                <a:gd name="connsiteX36" fmla="*/ 360252 w 576909"/>
                <a:gd name="connsiteY36" fmla="*/ 606996 h 607357"/>
                <a:gd name="connsiteX37" fmla="*/ 233943 w 576909"/>
                <a:gd name="connsiteY37" fmla="*/ 594779 h 607357"/>
                <a:gd name="connsiteX38" fmla="*/ 197191 w 576909"/>
                <a:gd name="connsiteY38" fmla="*/ 587819 h 607357"/>
                <a:gd name="connsiteX39" fmla="*/ 168801 w 576909"/>
                <a:gd name="connsiteY39" fmla="*/ 585138 h 607357"/>
                <a:gd name="connsiteX40" fmla="*/ 94162 w 576909"/>
                <a:gd name="connsiteY40" fmla="*/ 585138 h 607357"/>
                <a:gd name="connsiteX41" fmla="*/ 94988 w 576909"/>
                <a:gd name="connsiteY41" fmla="*/ 577302 h 607357"/>
                <a:gd name="connsiteX42" fmla="*/ 94884 w 576909"/>
                <a:gd name="connsiteY42" fmla="*/ 429605 h 607357"/>
                <a:gd name="connsiteX43" fmla="*/ 93852 w 576909"/>
                <a:gd name="connsiteY43" fmla="*/ 420738 h 607357"/>
                <a:gd name="connsiteX44" fmla="*/ 117028 w 576909"/>
                <a:gd name="connsiteY44" fmla="*/ 420584 h 607357"/>
                <a:gd name="connsiteX45" fmla="*/ 196520 w 576909"/>
                <a:gd name="connsiteY45" fmla="*/ 401870 h 607357"/>
                <a:gd name="connsiteX46" fmla="*/ 468886 w 576909"/>
                <a:gd name="connsiteY46" fmla="*/ 357273 h 607357"/>
                <a:gd name="connsiteX47" fmla="*/ 512800 w 576909"/>
                <a:gd name="connsiteY47" fmla="*/ 357273 h 607357"/>
                <a:gd name="connsiteX48" fmla="*/ 529984 w 576909"/>
                <a:gd name="connsiteY48" fmla="*/ 374594 h 607357"/>
                <a:gd name="connsiteX49" fmla="*/ 529881 w 576909"/>
                <a:gd name="connsiteY49" fmla="*/ 392946 h 607357"/>
                <a:gd name="connsiteX50" fmla="*/ 524772 w 576909"/>
                <a:gd name="connsiteY50" fmla="*/ 392946 h 607357"/>
                <a:gd name="connsiteX51" fmla="*/ 524566 w 576909"/>
                <a:gd name="connsiteY51" fmla="*/ 392946 h 607357"/>
                <a:gd name="connsiteX52" fmla="*/ 498971 w 576909"/>
                <a:gd name="connsiteY52" fmla="*/ 402895 h 607357"/>
                <a:gd name="connsiteX53" fmla="*/ 486844 w 576909"/>
                <a:gd name="connsiteY53" fmla="*/ 427485 h 607357"/>
                <a:gd name="connsiteX54" fmla="*/ 447368 w 576909"/>
                <a:gd name="connsiteY54" fmla="*/ 498985 h 607357"/>
                <a:gd name="connsiteX55" fmla="*/ 428120 w 576909"/>
                <a:gd name="connsiteY55" fmla="*/ 506872 h 607357"/>
                <a:gd name="connsiteX56" fmla="*/ 430287 w 576909"/>
                <a:gd name="connsiteY56" fmla="*/ 494449 h 607357"/>
                <a:gd name="connsiteX57" fmla="*/ 430391 w 576909"/>
                <a:gd name="connsiteY57" fmla="*/ 470478 h 607357"/>
                <a:gd name="connsiteX58" fmla="*/ 451496 w 576909"/>
                <a:gd name="connsiteY58" fmla="*/ 405524 h 607357"/>
                <a:gd name="connsiteX59" fmla="*/ 451702 w 576909"/>
                <a:gd name="connsiteY59" fmla="*/ 374285 h 607357"/>
                <a:gd name="connsiteX60" fmla="*/ 468886 w 576909"/>
                <a:gd name="connsiteY60" fmla="*/ 357273 h 607357"/>
                <a:gd name="connsiteX61" fmla="*/ 361457 w 576909"/>
                <a:gd name="connsiteY61" fmla="*/ 0 h 607357"/>
                <a:gd name="connsiteX62" fmla="*/ 386592 w 576909"/>
                <a:gd name="connsiteY62" fmla="*/ 0 h 607357"/>
                <a:gd name="connsiteX63" fmla="*/ 407237 w 576909"/>
                <a:gd name="connsiteY63" fmla="*/ 20619 h 607357"/>
                <a:gd name="connsiteX64" fmla="*/ 407237 w 576909"/>
                <a:gd name="connsiteY64" fmla="*/ 127010 h 607357"/>
                <a:gd name="connsiteX65" fmla="*/ 455649 w 576909"/>
                <a:gd name="connsiteY65" fmla="*/ 175463 h 607357"/>
                <a:gd name="connsiteX66" fmla="*/ 445946 w 576909"/>
                <a:gd name="connsiteY66" fmla="*/ 198917 h 607357"/>
                <a:gd name="connsiteX67" fmla="*/ 423753 w 576909"/>
                <a:gd name="connsiteY67" fmla="*/ 198917 h 607357"/>
                <a:gd name="connsiteX68" fmla="*/ 406514 w 576909"/>
                <a:gd name="connsiteY68" fmla="*/ 216081 h 607357"/>
                <a:gd name="connsiteX69" fmla="*/ 406514 w 576909"/>
                <a:gd name="connsiteY69" fmla="*/ 349070 h 607357"/>
                <a:gd name="connsiteX70" fmla="*/ 389327 w 576909"/>
                <a:gd name="connsiteY70" fmla="*/ 366235 h 607357"/>
                <a:gd name="connsiteX71" fmla="*/ 352631 w 576909"/>
                <a:gd name="connsiteY71" fmla="*/ 366235 h 607357"/>
                <a:gd name="connsiteX72" fmla="*/ 335444 w 576909"/>
                <a:gd name="connsiteY72" fmla="*/ 349070 h 607357"/>
                <a:gd name="connsiteX73" fmla="*/ 335444 w 576909"/>
                <a:gd name="connsiteY73" fmla="*/ 289895 h 607357"/>
                <a:gd name="connsiteX74" fmla="*/ 318257 w 576909"/>
                <a:gd name="connsiteY74" fmla="*/ 272731 h 607357"/>
                <a:gd name="connsiteX75" fmla="*/ 241871 w 576909"/>
                <a:gd name="connsiteY75" fmla="*/ 272731 h 607357"/>
                <a:gd name="connsiteX76" fmla="*/ 224633 w 576909"/>
                <a:gd name="connsiteY76" fmla="*/ 289895 h 607357"/>
                <a:gd name="connsiteX77" fmla="*/ 224633 w 576909"/>
                <a:gd name="connsiteY77" fmla="*/ 349019 h 607357"/>
                <a:gd name="connsiteX78" fmla="*/ 207446 w 576909"/>
                <a:gd name="connsiteY78" fmla="*/ 366184 h 607357"/>
                <a:gd name="connsiteX79" fmla="*/ 170750 w 576909"/>
                <a:gd name="connsiteY79" fmla="*/ 366184 h 607357"/>
                <a:gd name="connsiteX80" fmla="*/ 153563 w 576909"/>
                <a:gd name="connsiteY80" fmla="*/ 349019 h 607357"/>
                <a:gd name="connsiteX81" fmla="*/ 153563 w 576909"/>
                <a:gd name="connsiteY81" fmla="*/ 216030 h 607357"/>
                <a:gd name="connsiteX82" fmla="*/ 136376 w 576909"/>
                <a:gd name="connsiteY82" fmla="*/ 198814 h 607357"/>
                <a:gd name="connsiteX83" fmla="*/ 114131 w 576909"/>
                <a:gd name="connsiteY83" fmla="*/ 198814 h 607357"/>
                <a:gd name="connsiteX84" fmla="*/ 104428 w 576909"/>
                <a:gd name="connsiteY84" fmla="*/ 175412 h 607357"/>
                <a:gd name="connsiteX85" fmla="*/ 267884 w 576909"/>
                <a:gd name="connsiteY85" fmla="*/ 12165 h 607357"/>
                <a:gd name="connsiteX86" fmla="*/ 292245 w 576909"/>
                <a:gd name="connsiteY86" fmla="*/ 12165 h 607357"/>
                <a:gd name="connsiteX87" fmla="*/ 340812 w 576909"/>
                <a:gd name="connsiteY87" fmla="*/ 60670 h 607357"/>
                <a:gd name="connsiteX88" fmla="*/ 340812 w 576909"/>
                <a:gd name="connsiteY88" fmla="*/ 20619 h 607357"/>
                <a:gd name="connsiteX89" fmla="*/ 361457 w 576909"/>
                <a:gd name="connsiteY89" fmla="*/ 0 h 607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576909" h="607357">
                  <a:moveTo>
                    <a:pt x="17244" y="412385"/>
                  </a:moveTo>
                  <a:lnTo>
                    <a:pt x="49769" y="412385"/>
                  </a:lnTo>
                  <a:lnTo>
                    <a:pt x="57152" y="412385"/>
                  </a:lnTo>
                  <a:cubicBezTo>
                    <a:pt x="58184" y="412385"/>
                    <a:pt x="59165" y="412540"/>
                    <a:pt x="60095" y="412643"/>
                  </a:cubicBezTo>
                  <a:cubicBezTo>
                    <a:pt x="65206" y="413571"/>
                    <a:pt x="69491" y="416560"/>
                    <a:pt x="72020" y="420839"/>
                  </a:cubicBezTo>
                  <a:cubicBezTo>
                    <a:pt x="73518" y="423364"/>
                    <a:pt x="74447" y="426406"/>
                    <a:pt x="74292" y="429498"/>
                  </a:cubicBezTo>
                  <a:lnTo>
                    <a:pt x="74447" y="577176"/>
                  </a:lnTo>
                  <a:cubicBezTo>
                    <a:pt x="74447" y="580011"/>
                    <a:pt x="73724" y="582692"/>
                    <a:pt x="72588" y="585011"/>
                  </a:cubicBezTo>
                  <a:cubicBezTo>
                    <a:pt x="70214" y="589651"/>
                    <a:pt x="65877" y="593053"/>
                    <a:pt x="60714" y="594083"/>
                  </a:cubicBezTo>
                  <a:cubicBezTo>
                    <a:pt x="59630" y="594290"/>
                    <a:pt x="58442" y="594444"/>
                    <a:pt x="57307" y="594444"/>
                  </a:cubicBezTo>
                  <a:lnTo>
                    <a:pt x="50389" y="594444"/>
                  </a:lnTo>
                  <a:lnTo>
                    <a:pt x="17347" y="594444"/>
                  </a:lnTo>
                  <a:cubicBezTo>
                    <a:pt x="7847" y="594444"/>
                    <a:pt x="155" y="586764"/>
                    <a:pt x="155" y="577280"/>
                  </a:cubicBezTo>
                  <a:lnTo>
                    <a:pt x="0" y="429550"/>
                  </a:lnTo>
                  <a:cubicBezTo>
                    <a:pt x="0" y="420066"/>
                    <a:pt x="7744" y="412385"/>
                    <a:pt x="17244" y="412385"/>
                  </a:cubicBezTo>
                  <a:close/>
                  <a:moveTo>
                    <a:pt x="196520" y="401870"/>
                  </a:moveTo>
                  <a:cubicBezTo>
                    <a:pt x="248809" y="401870"/>
                    <a:pt x="291859" y="423831"/>
                    <a:pt x="308583" y="433626"/>
                  </a:cubicBezTo>
                  <a:cubicBezTo>
                    <a:pt x="313796" y="436720"/>
                    <a:pt x="319784" y="438318"/>
                    <a:pt x="325823" y="438369"/>
                  </a:cubicBezTo>
                  <a:lnTo>
                    <a:pt x="392669" y="438782"/>
                  </a:lnTo>
                  <a:cubicBezTo>
                    <a:pt x="402218" y="438782"/>
                    <a:pt x="409857" y="446566"/>
                    <a:pt x="409806" y="456052"/>
                  </a:cubicBezTo>
                  <a:lnTo>
                    <a:pt x="409651" y="484096"/>
                  </a:lnTo>
                  <a:lnTo>
                    <a:pt x="409599" y="494252"/>
                  </a:lnTo>
                  <a:cubicBezTo>
                    <a:pt x="409548" y="503737"/>
                    <a:pt x="401805" y="511367"/>
                    <a:pt x="392410" y="511367"/>
                  </a:cubicBezTo>
                  <a:lnTo>
                    <a:pt x="257584" y="511161"/>
                  </a:lnTo>
                  <a:cubicBezTo>
                    <a:pt x="253042" y="511161"/>
                    <a:pt x="249325" y="514821"/>
                    <a:pt x="249325" y="519358"/>
                  </a:cubicBezTo>
                  <a:lnTo>
                    <a:pt x="249325" y="521987"/>
                  </a:lnTo>
                  <a:cubicBezTo>
                    <a:pt x="249325" y="526575"/>
                    <a:pt x="253042" y="530287"/>
                    <a:pt x="257584" y="530287"/>
                  </a:cubicBezTo>
                  <a:lnTo>
                    <a:pt x="407122" y="530493"/>
                  </a:lnTo>
                  <a:lnTo>
                    <a:pt x="407793" y="530493"/>
                  </a:lnTo>
                  <a:cubicBezTo>
                    <a:pt x="416361" y="530493"/>
                    <a:pt x="499002" y="527967"/>
                    <a:pt x="507519" y="429296"/>
                  </a:cubicBezTo>
                  <a:cubicBezTo>
                    <a:pt x="508293" y="420377"/>
                    <a:pt x="515726" y="413573"/>
                    <a:pt x="524656" y="413573"/>
                  </a:cubicBezTo>
                  <a:lnTo>
                    <a:pt x="524811" y="413573"/>
                  </a:lnTo>
                  <a:lnTo>
                    <a:pt x="529921" y="413573"/>
                  </a:lnTo>
                  <a:lnTo>
                    <a:pt x="560066" y="413779"/>
                  </a:lnTo>
                  <a:cubicBezTo>
                    <a:pt x="569976" y="413830"/>
                    <a:pt x="577719" y="422233"/>
                    <a:pt x="576842" y="432131"/>
                  </a:cubicBezTo>
                  <a:cubicBezTo>
                    <a:pt x="565744" y="600346"/>
                    <a:pt x="416258" y="607357"/>
                    <a:pt x="416258" y="607357"/>
                  </a:cubicBezTo>
                  <a:lnTo>
                    <a:pt x="360252" y="606996"/>
                  </a:lnTo>
                  <a:cubicBezTo>
                    <a:pt x="317874" y="606739"/>
                    <a:pt x="275599" y="602666"/>
                    <a:pt x="233943" y="594779"/>
                  </a:cubicBezTo>
                  <a:lnTo>
                    <a:pt x="197191" y="587819"/>
                  </a:lnTo>
                  <a:cubicBezTo>
                    <a:pt x="187848" y="586015"/>
                    <a:pt x="178351" y="585138"/>
                    <a:pt x="168801" y="585138"/>
                  </a:cubicBezTo>
                  <a:lnTo>
                    <a:pt x="94162" y="585138"/>
                  </a:lnTo>
                  <a:cubicBezTo>
                    <a:pt x="94730" y="582612"/>
                    <a:pt x="94988" y="579983"/>
                    <a:pt x="94988" y="577302"/>
                  </a:cubicBezTo>
                  <a:lnTo>
                    <a:pt x="94884" y="429605"/>
                  </a:lnTo>
                  <a:cubicBezTo>
                    <a:pt x="94884" y="426512"/>
                    <a:pt x="94523" y="423522"/>
                    <a:pt x="93852" y="420738"/>
                  </a:cubicBezTo>
                  <a:lnTo>
                    <a:pt x="117028" y="420584"/>
                  </a:lnTo>
                  <a:cubicBezTo>
                    <a:pt x="144438" y="406922"/>
                    <a:pt x="171537" y="401870"/>
                    <a:pt x="196520" y="401870"/>
                  </a:cubicBezTo>
                  <a:close/>
                  <a:moveTo>
                    <a:pt x="468886" y="357273"/>
                  </a:moveTo>
                  <a:lnTo>
                    <a:pt x="512800" y="357273"/>
                  </a:lnTo>
                  <a:cubicBezTo>
                    <a:pt x="522347" y="357273"/>
                    <a:pt x="530087" y="365006"/>
                    <a:pt x="529984" y="374594"/>
                  </a:cubicBezTo>
                  <a:lnTo>
                    <a:pt x="529881" y="392946"/>
                  </a:lnTo>
                  <a:lnTo>
                    <a:pt x="524772" y="392946"/>
                  </a:lnTo>
                  <a:lnTo>
                    <a:pt x="524566" y="392946"/>
                  </a:lnTo>
                  <a:cubicBezTo>
                    <a:pt x="515071" y="392946"/>
                    <a:pt x="505989" y="396451"/>
                    <a:pt x="498971" y="402895"/>
                  </a:cubicBezTo>
                  <a:cubicBezTo>
                    <a:pt x="491953" y="409288"/>
                    <a:pt x="487670" y="418103"/>
                    <a:pt x="486844" y="427485"/>
                  </a:cubicBezTo>
                  <a:cubicBezTo>
                    <a:pt x="483903" y="461714"/>
                    <a:pt x="470641" y="485737"/>
                    <a:pt x="447368" y="498985"/>
                  </a:cubicBezTo>
                  <a:cubicBezTo>
                    <a:pt x="440763" y="502851"/>
                    <a:pt x="434003" y="505326"/>
                    <a:pt x="428120" y="506872"/>
                  </a:cubicBezTo>
                  <a:cubicBezTo>
                    <a:pt x="429565" y="502954"/>
                    <a:pt x="430287" y="498779"/>
                    <a:pt x="430287" y="494449"/>
                  </a:cubicBezTo>
                  <a:lnTo>
                    <a:pt x="430391" y="470478"/>
                  </a:lnTo>
                  <a:cubicBezTo>
                    <a:pt x="443085" y="457899"/>
                    <a:pt x="452064" y="437692"/>
                    <a:pt x="451496" y="405524"/>
                  </a:cubicBezTo>
                  <a:lnTo>
                    <a:pt x="451702" y="374285"/>
                  </a:lnTo>
                  <a:cubicBezTo>
                    <a:pt x="451754" y="364903"/>
                    <a:pt x="459494" y="357273"/>
                    <a:pt x="468886" y="357273"/>
                  </a:cubicBezTo>
                  <a:close/>
                  <a:moveTo>
                    <a:pt x="361457" y="0"/>
                  </a:moveTo>
                  <a:lnTo>
                    <a:pt x="386592" y="0"/>
                  </a:lnTo>
                  <a:cubicBezTo>
                    <a:pt x="397998" y="0"/>
                    <a:pt x="407237" y="9227"/>
                    <a:pt x="407237" y="20619"/>
                  </a:cubicBezTo>
                  <a:lnTo>
                    <a:pt x="407237" y="127010"/>
                  </a:lnTo>
                  <a:lnTo>
                    <a:pt x="455649" y="175463"/>
                  </a:lnTo>
                  <a:cubicBezTo>
                    <a:pt x="464320" y="184123"/>
                    <a:pt x="458230" y="198917"/>
                    <a:pt x="445946" y="198917"/>
                  </a:cubicBezTo>
                  <a:lnTo>
                    <a:pt x="423753" y="198917"/>
                  </a:lnTo>
                  <a:cubicBezTo>
                    <a:pt x="414256" y="198917"/>
                    <a:pt x="406514" y="206597"/>
                    <a:pt x="406514" y="216081"/>
                  </a:cubicBezTo>
                  <a:lnTo>
                    <a:pt x="406514" y="349070"/>
                  </a:lnTo>
                  <a:cubicBezTo>
                    <a:pt x="406514" y="358555"/>
                    <a:pt x="398824" y="366235"/>
                    <a:pt x="389327" y="366235"/>
                  </a:cubicBezTo>
                  <a:lnTo>
                    <a:pt x="352631" y="366235"/>
                  </a:lnTo>
                  <a:cubicBezTo>
                    <a:pt x="343134" y="366235"/>
                    <a:pt x="335444" y="358555"/>
                    <a:pt x="335444" y="349070"/>
                  </a:cubicBezTo>
                  <a:lnTo>
                    <a:pt x="335444" y="289895"/>
                  </a:lnTo>
                  <a:cubicBezTo>
                    <a:pt x="335444" y="280411"/>
                    <a:pt x="327754" y="272731"/>
                    <a:pt x="318257" y="272731"/>
                  </a:cubicBezTo>
                  <a:lnTo>
                    <a:pt x="241871" y="272731"/>
                  </a:lnTo>
                  <a:cubicBezTo>
                    <a:pt x="232375" y="272731"/>
                    <a:pt x="224633" y="280411"/>
                    <a:pt x="224633" y="289895"/>
                  </a:cubicBezTo>
                  <a:lnTo>
                    <a:pt x="224633" y="349019"/>
                  </a:lnTo>
                  <a:cubicBezTo>
                    <a:pt x="224633" y="358503"/>
                    <a:pt x="216943" y="366184"/>
                    <a:pt x="207446" y="366184"/>
                  </a:cubicBezTo>
                  <a:lnTo>
                    <a:pt x="170750" y="366184"/>
                  </a:lnTo>
                  <a:cubicBezTo>
                    <a:pt x="161253" y="366184"/>
                    <a:pt x="153563" y="358503"/>
                    <a:pt x="153563" y="349019"/>
                  </a:cubicBezTo>
                  <a:lnTo>
                    <a:pt x="153563" y="216030"/>
                  </a:lnTo>
                  <a:cubicBezTo>
                    <a:pt x="153563" y="206545"/>
                    <a:pt x="145872" y="198814"/>
                    <a:pt x="136376" y="198814"/>
                  </a:cubicBezTo>
                  <a:lnTo>
                    <a:pt x="114131" y="198814"/>
                  </a:lnTo>
                  <a:cubicBezTo>
                    <a:pt x="101899" y="198814"/>
                    <a:pt x="95757" y="184071"/>
                    <a:pt x="104428" y="175412"/>
                  </a:cubicBezTo>
                  <a:lnTo>
                    <a:pt x="267884" y="12165"/>
                  </a:lnTo>
                  <a:cubicBezTo>
                    <a:pt x="274593" y="5413"/>
                    <a:pt x="285484" y="5413"/>
                    <a:pt x="292245" y="12165"/>
                  </a:cubicBezTo>
                  <a:lnTo>
                    <a:pt x="340812" y="60670"/>
                  </a:lnTo>
                  <a:lnTo>
                    <a:pt x="340812" y="20619"/>
                  </a:lnTo>
                  <a:cubicBezTo>
                    <a:pt x="340812" y="9227"/>
                    <a:pt x="350050" y="0"/>
                    <a:pt x="3614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24634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18B717-64B7-4681-A7F2-B8F7FD6455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6C1AB78-AF9B-4001-930F-6C6D97071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7AA1F18-BE4B-45E2-BFF1-EDFFC9386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0cbf1429-7204-4b7a-abe0-108c2f073e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D69E101-539F-43CD-80A8-4DD484F9ECC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60537" y="1125538"/>
            <a:ext cx="9962610" cy="5018087"/>
            <a:chOff x="1560537" y="1125538"/>
            <a:chExt cx="9962610" cy="5018087"/>
          </a:xfrm>
        </p:grpSpPr>
        <p:grpSp>
          <p:nvGrpSpPr>
            <p:cNvPr id="6" name="iṣḻïḓê">
              <a:extLst>
                <a:ext uri="{FF2B5EF4-FFF2-40B4-BE49-F238E27FC236}">
                  <a16:creationId xmlns="" xmlns:a16="http://schemas.microsoft.com/office/drawing/2014/main" id="{CE87ABD7-0986-4A62-8281-20B82ABDE414}"/>
                </a:ext>
              </a:extLst>
            </p:cNvPr>
            <p:cNvGrpSpPr/>
            <p:nvPr/>
          </p:nvGrpSpPr>
          <p:grpSpPr>
            <a:xfrm>
              <a:off x="1893801" y="2111098"/>
              <a:ext cx="1501683" cy="1804675"/>
              <a:chOff x="1893801" y="2111098"/>
              <a:chExt cx="1501683" cy="1804675"/>
            </a:xfrm>
            <a:solidFill>
              <a:schemeClr val="accent1"/>
            </a:solidFill>
          </p:grpSpPr>
          <p:sp>
            <p:nvSpPr>
              <p:cNvPr id="71" name="îśliḑê">
                <a:extLst>
                  <a:ext uri="{FF2B5EF4-FFF2-40B4-BE49-F238E27FC236}">
                    <a16:creationId xmlns="" xmlns:a16="http://schemas.microsoft.com/office/drawing/2014/main" id="{84F02C35-0715-4382-809B-9E70B7571926}"/>
                  </a:ext>
                </a:extLst>
              </p:cNvPr>
              <p:cNvSpPr/>
              <p:nvPr/>
            </p:nvSpPr>
            <p:spPr bwMode="auto">
              <a:xfrm>
                <a:off x="1968015" y="2111098"/>
                <a:ext cx="1355586" cy="1749413"/>
              </a:xfrm>
              <a:custGeom>
                <a:avLst/>
                <a:gdLst>
                  <a:gd name="T0" fmla="*/ 471 w 492"/>
                  <a:gd name="T1" fmla="*/ 108 h 627"/>
                  <a:gd name="T2" fmla="*/ 437 w 492"/>
                  <a:gd name="T3" fmla="*/ 98 h 627"/>
                  <a:gd name="T4" fmla="*/ 417 w 492"/>
                  <a:gd name="T5" fmla="*/ 100 h 627"/>
                  <a:gd name="T6" fmla="*/ 420 w 492"/>
                  <a:gd name="T7" fmla="*/ 60 h 627"/>
                  <a:gd name="T8" fmla="*/ 70 w 492"/>
                  <a:gd name="T9" fmla="*/ 60 h 627"/>
                  <a:gd name="T10" fmla="*/ 74 w 492"/>
                  <a:gd name="T11" fmla="*/ 99 h 627"/>
                  <a:gd name="T12" fmla="*/ 55 w 492"/>
                  <a:gd name="T13" fmla="*/ 98 h 627"/>
                  <a:gd name="T14" fmla="*/ 20 w 492"/>
                  <a:gd name="T15" fmla="*/ 108 h 627"/>
                  <a:gd name="T16" fmla="*/ 5 w 492"/>
                  <a:gd name="T17" fmla="*/ 182 h 627"/>
                  <a:gd name="T18" fmla="*/ 127 w 492"/>
                  <a:gd name="T19" fmla="*/ 351 h 627"/>
                  <a:gd name="T20" fmla="*/ 191 w 492"/>
                  <a:gd name="T21" fmla="*/ 418 h 627"/>
                  <a:gd name="T22" fmla="*/ 182 w 492"/>
                  <a:gd name="T23" fmla="*/ 431 h 627"/>
                  <a:gd name="T24" fmla="*/ 207 w 492"/>
                  <a:gd name="T25" fmla="*/ 451 h 627"/>
                  <a:gd name="T26" fmla="*/ 211 w 492"/>
                  <a:gd name="T27" fmla="*/ 495 h 627"/>
                  <a:gd name="T28" fmla="*/ 199 w 492"/>
                  <a:gd name="T29" fmla="*/ 508 h 627"/>
                  <a:gd name="T30" fmla="*/ 207 w 492"/>
                  <a:gd name="T31" fmla="*/ 519 h 627"/>
                  <a:gd name="T32" fmla="*/ 170 w 492"/>
                  <a:gd name="T33" fmla="*/ 602 h 627"/>
                  <a:gd name="T34" fmla="*/ 167 w 492"/>
                  <a:gd name="T35" fmla="*/ 608 h 627"/>
                  <a:gd name="T36" fmla="*/ 246 w 492"/>
                  <a:gd name="T37" fmla="*/ 627 h 627"/>
                  <a:gd name="T38" fmla="*/ 325 w 492"/>
                  <a:gd name="T39" fmla="*/ 608 h 627"/>
                  <a:gd name="T40" fmla="*/ 322 w 492"/>
                  <a:gd name="T41" fmla="*/ 602 h 627"/>
                  <a:gd name="T42" fmla="*/ 285 w 492"/>
                  <a:gd name="T43" fmla="*/ 519 h 627"/>
                  <a:gd name="T44" fmla="*/ 293 w 492"/>
                  <a:gd name="T45" fmla="*/ 508 h 627"/>
                  <a:gd name="T46" fmla="*/ 281 w 492"/>
                  <a:gd name="T47" fmla="*/ 495 h 627"/>
                  <a:gd name="T48" fmla="*/ 285 w 492"/>
                  <a:gd name="T49" fmla="*/ 451 h 627"/>
                  <a:gd name="T50" fmla="*/ 310 w 492"/>
                  <a:gd name="T51" fmla="*/ 431 h 627"/>
                  <a:gd name="T52" fmla="*/ 301 w 492"/>
                  <a:gd name="T53" fmla="*/ 418 h 627"/>
                  <a:gd name="T54" fmla="*/ 363 w 492"/>
                  <a:gd name="T55" fmla="*/ 352 h 627"/>
                  <a:gd name="T56" fmla="*/ 365 w 492"/>
                  <a:gd name="T57" fmla="*/ 351 h 627"/>
                  <a:gd name="T58" fmla="*/ 487 w 492"/>
                  <a:gd name="T59" fmla="*/ 182 h 627"/>
                  <a:gd name="T60" fmla="*/ 471 w 492"/>
                  <a:gd name="T61" fmla="*/ 108 h 627"/>
                  <a:gd name="T62" fmla="*/ 21 w 492"/>
                  <a:gd name="T63" fmla="*/ 179 h 627"/>
                  <a:gd name="T64" fmla="*/ 32 w 492"/>
                  <a:gd name="T65" fmla="*/ 119 h 627"/>
                  <a:gd name="T66" fmla="*/ 55 w 492"/>
                  <a:gd name="T67" fmla="*/ 114 h 627"/>
                  <a:gd name="T68" fmla="*/ 76 w 492"/>
                  <a:gd name="T69" fmla="*/ 116 h 627"/>
                  <a:gd name="T70" fmla="*/ 88 w 492"/>
                  <a:gd name="T71" fmla="*/ 186 h 627"/>
                  <a:gd name="T72" fmla="*/ 114 w 492"/>
                  <a:gd name="T73" fmla="*/ 324 h 627"/>
                  <a:gd name="T74" fmla="*/ 21 w 492"/>
                  <a:gd name="T75" fmla="*/ 179 h 627"/>
                  <a:gd name="T76" fmla="*/ 117 w 492"/>
                  <a:gd name="T77" fmla="*/ 189 h 627"/>
                  <a:gd name="T78" fmla="*/ 102 w 492"/>
                  <a:gd name="T79" fmla="*/ 83 h 627"/>
                  <a:gd name="T80" fmla="*/ 120 w 492"/>
                  <a:gd name="T81" fmla="*/ 90 h 627"/>
                  <a:gd name="T82" fmla="*/ 135 w 492"/>
                  <a:gd name="T83" fmla="*/ 199 h 627"/>
                  <a:gd name="T84" fmla="*/ 203 w 492"/>
                  <a:gd name="T85" fmla="*/ 386 h 627"/>
                  <a:gd name="T86" fmla="*/ 117 w 492"/>
                  <a:gd name="T87" fmla="*/ 189 h 627"/>
                  <a:gd name="T88" fmla="*/ 471 w 492"/>
                  <a:gd name="T89" fmla="*/ 179 h 627"/>
                  <a:gd name="T90" fmla="*/ 376 w 492"/>
                  <a:gd name="T91" fmla="*/ 325 h 627"/>
                  <a:gd name="T92" fmla="*/ 403 w 492"/>
                  <a:gd name="T93" fmla="*/ 186 h 627"/>
                  <a:gd name="T94" fmla="*/ 414 w 492"/>
                  <a:gd name="T95" fmla="*/ 116 h 627"/>
                  <a:gd name="T96" fmla="*/ 437 w 492"/>
                  <a:gd name="T97" fmla="*/ 114 h 627"/>
                  <a:gd name="T98" fmla="*/ 460 w 492"/>
                  <a:gd name="T99" fmla="*/ 119 h 627"/>
                  <a:gd name="T100" fmla="*/ 471 w 492"/>
                  <a:gd name="T101" fmla="*/ 1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92" h="627">
                    <a:moveTo>
                      <a:pt x="471" y="108"/>
                    </a:moveTo>
                    <a:cubicBezTo>
                      <a:pt x="465" y="101"/>
                      <a:pt x="454" y="98"/>
                      <a:pt x="437" y="98"/>
                    </a:cubicBezTo>
                    <a:cubicBezTo>
                      <a:pt x="430" y="98"/>
                      <a:pt x="423" y="99"/>
                      <a:pt x="417" y="100"/>
                    </a:cubicBezTo>
                    <a:cubicBezTo>
                      <a:pt x="420" y="79"/>
                      <a:pt x="422" y="62"/>
                      <a:pt x="420" y="60"/>
                    </a:cubicBezTo>
                    <a:cubicBezTo>
                      <a:pt x="357" y="0"/>
                      <a:pt x="134" y="0"/>
                      <a:pt x="70" y="60"/>
                    </a:cubicBezTo>
                    <a:cubicBezTo>
                      <a:pt x="69" y="62"/>
                      <a:pt x="71" y="79"/>
                      <a:pt x="74" y="99"/>
                    </a:cubicBezTo>
                    <a:cubicBezTo>
                      <a:pt x="68" y="99"/>
                      <a:pt x="61" y="98"/>
                      <a:pt x="55" y="98"/>
                    </a:cubicBezTo>
                    <a:cubicBezTo>
                      <a:pt x="37" y="98"/>
                      <a:pt x="27" y="101"/>
                      <a:pt x="20" y="108"/>
                    </a:cubicBezTo>
                    <a:cubicBezTo>
                      <a:pt x="5" y="124"/>
                      <a:pt x="0" y="150"/>
                      <a:pt x="5" y="182"/>
                    </a:cubicBezTo>
                    <a:cubicBezTo>
                      <a:pt x="14" y="238"/>
                      <a:pt x="59" y="315"/>
                      <a:pt x="127" y="351"/>
                    </a:cubicBezTo>
                    <a:cubicBezTo>
                      <a:pt x="144" y="381"/>
                      <a:pt x="166" y="405"/>
                      <a:pt x="191" y="418"/>
                    </a:cubicBezTo>
                    <a:cubicBezTo>
                      <a:pt x="185" y="422"/>
                      <a:pt x="182" y="427"/>
                      <a:pt x="182" y="431"/>
                    </a:cubicBezTo>
                    <a:cubicBezTo>
                      <a:pt x="182" y="439"/>
                      <a:pt x="192" y="447"/>
                      <a:pt x="207" y="451"/>
                    </a:cubicBezTo>
                    <a:cubicBezTo>
                      <a:pt x="209" y="465"/>
                      <a:pt x="212" y="480"/>
                      <a:pt x="211" y="495"/>
                    </a:cubicBezTo>
                    <a:cubicBezTo>
                      <a:pt x="204" y="499"/>
                      <a:pt x="199" y="503"/>
                      <a:pt x="199" y="508"/>
                    </a:cubicBezTo>
                    <a:cubicBezTo>
                      <a:pt x="199" y="512"/>
                      <a:pt x="202" y="516"/>
                      <a:pt x="207" y="519"/>
                    </a:cubicBezTo>
                    <a:cubicBezTo>
                      <a:pt x="197" y="556"/>
                      <a:pt x="178" y="589"/>
                      <a:pt x="170" y="602"/>
                    </a:cubicBezTo>
                    <a:cubicBezTo>
                      <a:pt x="168" y="604"/>
                      <a:pt x="167" y="606"/>
                      <a:pt x="167" y="608"/>
                    </a:cubicBezTo>
                    <a:cubicBezTo>
                      <a:pt x="167" y="618"/>
                      <a:pt x="202" y="627"/>
                      <a:pt x="246" y="627"/>
                    </a:cubicBezTo>
                    <a:cubicBezTo>
                      <a:pt x="290" y="627"/>
                      <a:pt x="325" y="618"/>
                      <a:pt x="325" y="608"/>
                    </a:cubicBezTo>
                    <a:cubicBezTo>
                      <a:pt x="325" y="606"/>
                      <a:pt x="324" y="604"/>
                      <a:pt x="322" y="602"/>
                    </a:cubicBezTo>
                    <a:cubicBezTo>
                      <a:pt x="314" y="589"/>
                      <a:pt x="295" y="556"/>
                      <a:pt x="285" y="519"/>
                    </a:cubicBezTo>
                    <a:cubicBezTo>
                      <a:pt x="290" y="516"/>
                      <a:pt x="293" y="512"/>
                      <a:pt x="293" y="508"/>
                    </a:cubicBezTo>
                    <a:cubicBezTo>
                      <a:pt x="293" y="503"/>
                      <a:pt x="288" y="499"/>
                      <a:pt x="281" y="495"/>
                    </a:cubicBezTo>
                    <a:cubicBezTo>
                      <a:pt x="280" y="480"/>
                      <a:pt x="282" y="465"/>
                      <a:pt x="285" y="451"/>
                    </a:cubicBezTo>
                    <a:cubicBezTo>
                      <a:pt x="300" y="447"/>
                      <a:pt x="310" y="439"/>
                      <a:pt x="310" y="431"/>
                    </a:cubicBezTo>
                    <a:cubicBezTo>
                      <a:pt x="310" y="426"/>
                      <a:pt x="306" y="422"/>
                      <a:pt x="301" y="418"/>
                    </a:cubicBezTo>
                    <a:cubicBezTo>
                      <a:pt x="325" y="404"/>
                      <a:pt x="347" y="382"/>
                      <a:pt x="363" y="352"/>
                    </a:cubicBezTo>
                    <a:cubicBezTo>
                      <a:pt x="365" y="351"/>
                      <a:pt x="365" y="351"/>
                      <a:pt x="365" y="351"/>
                    </a:cubicBezTo>
                    <a:cubicBezTo>
                      <a:pt x="433" y="315"/>
                      <a:pt x="478" y="238"/>
                      <a:pt x="487" y="182"/>
                    </a:cubicBezTo>
                    <a:cubicBezTo>
                      <a:pt x="492" y="150"/>
                      <a:pt x="487" y="124"/>
                      <a:pt x="471" y="108"/>
                    </a:cubicBezTo>
                    <a:close/>
                    <a:moveTo>
                      <a:pt x="21" y="179"/>
                    </a:moveTo>
                    <a:cubicBezTo>
                      <a:pt x="16" y="153"/>
                      <a:pt x="20" y="131"/>
                      <a:pt x="32" y="119"/>
                    </a:cubicBezTo>
                    <a:cubicBezTo>
                      <a:pt x="33" y="118"/>
                      <a:pt x="37" y="114"/>
                      <a:pt x="55" y="114"/>
                    </a:cubicBezTo>
                    <a:cubicBezTo>
                      <a:pt x="62" y="114"/>
                      <a:pt x="69" y="115"/>
                      <a:pt x="76" y="116"/>
                    </a:cubicBezTo>
                    <a:cubicBezTo>
                      <a:pt x="82" y="148"/>
                      <a:pt x="88" y="182"/>
                      <a:pt x="88" y="186"/>
                    </a:cubicBezTo>
                    <a:cubicBezTo>
                      <a:pt x="88" y="237"/>
                      <a:pt x="97" y="285"/>
                      <a:pt x="114" y="324"/>
                    </a:cubicBezTo>
                    <a:cubicBezTo>
                      <a:pt x="62" y="287"/>
                      <a:pt x="28" y="226"/>
                      <a:pt x="21" y="179"/>
                    </a:cubicBezTo>
                    <a:close/>
                    <a:moveTo>
                      <a:pt x="117" y="189"/>
                    </a:moveTo>
                    <a:cubicBezTo>
                      <a:pt x="117" y="184"/>
                      <a:pt x="101" y="88"/>
                      <a:pt x="102" y="83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0" y="95"/>
                      <a:pt x="135" y="194"/>
                      <a:pt x="135" y="199"/>
                    </a:cubicBezTo>
                    <a:cubicBezTo>
                      <a:pt x="135" y="279"/>
                      <a:pt x="161" y="349"/>
                      <a:pt x="203" y="386"/>
                    </a:cubicBezTo>
                    <a:cubicBezTo>
                      <a:pt x="151" y="357"/>
                      <a:pt x="117" y="280"/>
                      <a:pt x="117" y="189"/>
                    </a:cubicBezTo>
                    <a:close/>
                    <a:moveTo>
                      <a:pt x="471" y="179"/>
                    </a:moveTo>
                    <a:cubicBezTo>
                      <a:pt x="463" y="226"/>
                      <a:pt x="429" y="288"/>
                      <a:pt x="376" y="325"/>
                    </a:cubicBezTo>
                    <a:cubicBezTo>
                      <a:pt x="393" y="286"/>
                      <a:pt x="403" y="237"/>
                      <a:pt x="403" y="186"/>
                    </a:cubicBezTo>
                    <a:cubicBezTo>
                      <a:pt x="403" y="182"/>
                      <a:pt x="409" y="148"/>
                      <a:pt x="414" y="116"/>
                    </a:cubicBezTo>
                    <a:cubicBezTo>
                      <a:pt x="422" y="115"/>
                      <a:pt x="430" y="114"/>
                      <a:pt x="437" y="114"/>
                    </a:cubicBezTo>
                    <a:cubicBezTo>
                      <a:pt x="455" y="114"/>
                      <a:pt x="459" y="118"/>
                      <a:pt x="460" y="119"/>
                    </a:cubicBezTo>
                    <a:cubicBezTo>
                      <a:pt x="471" y="131"/>
                      <a:pt x="475" y="153"/>
                      <a:pt x="471" y="17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grpSp>
            <p:nvGrpSpPr>
              <p:cNvPr id="72" name="íşḷîḋé">
                <a:extLst>
                  <a:ext uri="{FF2B5EF4-FFF2-40B4-BE49-F238E27FC236}">
                    <a16:creationId xmlns="" xmlns:a16="http://schemas.microsoft.com/office/drawing/2014/main" id="{11D47699-BEA2-41FC-A456-6F94BA769F61}"/>
                  </a:ext>
                </a:extLst>
              </p:cNvPr>
              <p:cNvGrpSpPr/>
              <p:nvPr/>
            </p:nvGrpSpPr>
            <p:grpSpPr>
              <a:xfrm>
                <a:off x="2888736" y="2962299"/>
                <a:ext cx="506748" cy="942901"/>
                <a:chOff x="2219195" y="3189288"/>
                <a:chExt cx="693738" cy="1273175"/>
              </a:xfrm>
              <a:grpFill/>
            </p:grpSpPr>
            <p:sp>
              <p:nvSpPr>
                <p:cNvPr id="91" name="íṥḷïde">
                  <a:extLst>
                    <a:ext uri="{FF2B5EF4-FFF2-40B4-BE49-F238E27FC236}">
                      <a16:creationId xmlns="" xmlns:a16="http://schemas.microsoft.com/office/drawing/2014/main" id="{05E3C93A-D138-4390-9581-0C295C25A336}"/>
                    </a:ext>
                  </a:extLst>
                </p:cNvPr>
                <p:cNvSpPr/>
                <p:nvPr/>
              </p:nvSpPr>
              <p:spPr bwMode="auto">
                <a:xfrm>
                  <a:off x="2614482" y="3189288"/>
                  <a:ext cx="147638" cy="203200"/>
                </a:xfrm>
                <a:custGeom>
                  <a:avLst/>
                  <a:gdLst>
                    <a:gd name="T0" fmla="*/ 38 w 39"/>
                    <a:gd name="T1" fmla="*/ 53 h 54"/>
                    <a:gd name="T2" fmla="*/ 28 w 39"/>
                    <a:gd name="T3" fmla="*/ 18 h 54"/>
                    <a:gd name="T4" fmla="*/ 1 w 39"/>
                    <a:gd name="T5" fmla="*/ 2 h 54"/>
                    <a:gd name="T6" fmla="*/ 14 w 39"/>
                    <a:gd name="T7" fmla="*/ 34 h 54"/>
                    <a:gd name="T8" fmla="*/ 38 w 39"/>
                    <a:gd name="T9" fmla="*/ 53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54">
                      <a:moveTo>
                        <a:pt x="38" y="53"/>
                      </a:moveTo>
                      <a:cubicBezTo>
                        <a:pt x="39" y="51"/>
                        <a:pt x="39" y="33"/>
                        <a:pt x="28" y="18"/>
                      </a:cubicBezTo>
                      <a:cubicBezTo>
                        <a:pt x="17" y="4"/>
                        <a:pt x="2" y="0"/>
                        <a:pt x="1" y="2"/>
                      </a:cubicBezTo>
                      <a:cubicBezTo>
                        <a:pt x="0" y="5"/>
                        <a:pt x="4" y="21"/>
                        <a:pt x="14" y="34"/>
                      </a:cubicBezTo>
                      <a:cubicBezTo>
                        <a:pt x="23" y="47"/>
                        <a:pt x="35" y="54"/>
                        <a:pt x="3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2" name="isļíḍé">
                  <a:extLst>
                    <a:ext uri="{FF2B5EF4-FFF2-40B4-BE49-F238E27FC236}">
                      <a16:creationId xmlns="" xmlns:a16="http://schemas.microsoft.com/office/drawing/2014/main" id="{FF04A028-02F5-4FBD-A354-8D3727EE1BD9}"/>
                    </a:ext>
                  </a:extLst>
                </p:cNvPr>
                <p:cNvSpPr/>
                <p:nvPr/>
              </p:nvSpPr>
              <p:spPr bwMode="auto">
                <a:xfrm>
                  <a:off x="2776407" y="3238500"/>
                  <a:ext cx="98425" cy="233362"/>
                </a:xfrm>
                <a:custGeom>
                  <a:avLst/>
                  <a:gdLst>
                    <a:gd name="T0" fmla="*/ 23 w 26"/>
                    <a:gd name="T1" fmla="*/ 40 h 62"/>
                    <a:gd name="T2" fmla="*/ 14 w 26"/>
                    <a:gd name="T3" fmla="*/ 2 h 62"/>
                    <a:gd name="T4" fmla="*/ 1 w 26"/>
                    <a:gd name="T5" fmla="*/ 25 h 62"/>
                    <a:gd name="T6" fmla="*/ 7 w 26"/>
                    <a:gd name="T7" fmla="*/ 60 h 62"/>
                    <a:gd name="T8" fmla="*/ 23 w 26"/>
                    <a:gd name="T9" fmla="*/ 4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2">
                      <a:moveTo>
                        <a:pt x="23" y="40"/>
                      </a:moveTo>
                      <a:cubicBezTo>
                        <a:pt x="26" y="24"/>
                        <a:pt x="17" y="4"/>
                        <a:pt x="14" y="2"/>
                      </a:cubicBezTo>
                      <a:cubicBezTo>
                        <a:pt x="10" y="0"/>
                        <a:pt x="2" y="9"/>
                        <a:pt x="1" y="25"/>
                      </a:cubicBezTo>
                      <a:cubicBezTo>
                        <a:pt x="0" y="41"/>
                        <a:pt x="4" y="58"/>
                        <a:pt x="7" y="60"/>
                      </a:cubicBezTo>
                      <a:cubicBezTo>
                        <a:pt x="9" y="62"/>
                        <a:pt x="20" y="56"/>
                        <a:pt x="23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3" name="îṡ1iďê">
                  <a:extLst>
                    <a:ext uri="{FF2B5EF4-FFF2-40B4-BE49-F238E27FC236}">
                      <a16:creationId xmlns="" xmlns:a16="http://schemas.microsoft.com/office/drawing/2014/main" id="{D09138AC-9550-4572-AC2A-D86360FDECF0}"/>
                    </a:ext>
                  </a:extLst>
                </p:cNvPr>
                <p:cNvSpPr/>
                <p:nvPr/>
              </p:nvSpPr>
              <p:spPr bwMode="auto">
                <a:xfrm>
                  <a:off x="2652582" y="3384550"/>
                  <a:ext cx="158750" cy="153987"/>
                </a:xfrm>
                <a:custGeom>
                  <a:avLst/>
                  <a:gdLst>
                    <a:gd name="T0" fmla="*/ 24 w 42"/>
                    <a:gd name="T1" fmla="*/ 7 h 41"/>
                    <a:gd name="T2" fmla="*/ 0 w 42"/>
                    <a:gd name="T3" fmla="*/ 7 h 41"/>
                    <a:gd name="T4" fmla="*/ 18 w 42"/>
                    <a:gd name="T5" fmla="*/ 33 h 41"/>
                    <a:gd name="T6" fmla="*/ 41 w 42"/>
                    <a:gd name="T7" fmla="*/ 36 h 41"/>
                    <a:gd name="T8" fmla="*/ 24 w 42"/>
                    <a:gd name="T9" fmla="*/ 7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1">
                      <a:moveTo>
                        <a:pt x="24" y="7"/>
                      </a:moveTo>
                      <a:cubicBezTo>
                        <a:pt x="12" y="0"/>
                        <a:pt x="1" y="5"/>
                        <a:pt x="0" y="7"/>
                      </a:cubicBezTo>
                      <a:cubicBezTo>
                        <a:pt x="0" y="11"/>
                        <a:pt x="7" y="25"/>
                        <a:pt x="18" y="33"/>
                      </a:cubicBezTo>
                      <a:cubicBezTo>
                        <a:pt x="28" y="41"/>
                        <a:pt x="40" y="39"/>
                        <a:pt x="41" y="36"/>
                      </a:cubicBezTo>
                      <a:cubicBezTo>
                        <a:pt x="42" y="33"/>
                        <a:pt x="36" y="15"/>
                        <a:pt x="2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4" name="íṥľidê">
                  <a:extLst>
                    <a:ext uri="{FF2B5EF4-FFF2-40B4-BE49-F238E27FC236}">
                      <a16:creationId xmlns="" xmlns:a16="http://schemas.microsoft.com/office/drawing/2014/main" id="{AFC6FA49-B3BA-4880-89EB-9CEE57271721}"/>
                    </a:ext>
                  </a:extLst>
                </p:cNvPr>
                <p:cNvSpPr/>
                <p:nvPr/>
              </p:nvSpPr>
              <p:spPr bwMode="auto">
                <a:xfrm>
                  <a:off x="2803395" y="3441700"/>
                  <a:ext cx="109538" cy="206375"/>
                </a:xfrm>
                <a:custGeom>
                  <a:avLst/>
                  <a:gdLst>
                    <a:gd name="T0" fmla="*/ 5 w 29"/>
                    <a:gd name="T1" fmla="*/ 19 h 55"/>
                    <a:gd name="T2" fmla="*/ 2 w 29"/>
                    <a:gd name="T3" fmla="*/ 53 h 55"/>
                    <a:gd name="T4" fmla="*/ 23 w 29"/>
                    <a:gd name="T5" fmla="*/ 40 h 55"/>
                    <a:gd name="T6" fmla="*/ 23 w 29"/>
                    <a:gd name="T7" fmla="*/ 3 h 55"/>
                    <a:gd name="T8" fmla="*/ 5 w 29"/>
                    <a:gd name="T9" fmla="*/ 19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55">
                      <a:moveTo>
                        <a:pt x="5" y="19"/>
                      </a:moveTo>
                      <a:cubicBezTo>
                        <a:pt x="0" y="33"/>
                        <a:pt x="0" y="51"/>
                        <a:pt x="2" y="53"/>
                      </a:cubicBezTo>
                      <a:cubicBezTo>
                        <a:pt x="4" y="55"/>
                        <a:pt x="16" y="54"/>
                        <a:pt x="23" y="40"/>
                      </a:cubicBezTo>
                      <a:cubicBezTo>
                        <a:pt x="29" y="26"/>
                        <a:pt x="26" y="5"/>
                        <a:pt x="23" y="3"/>
                      </a:cubicBezTo>
                      <a:cubicBezTo>
                        <a:pt x="20" y="0"/>
                        <a:pt x="10" y="6"/>
                        <a:pt x="5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5" name="íslíḓê">
                  <a:extLst>
                    <a:ext uri="{FF2B5EF4-FFF2-40B4-BE49-F238E27FC236}">
                      <a16:creationId xmlns="" xmlns:a16="http://schemas.microsoft.com/office/drawing/2014/main" id="{38E3CD9B-52D7-4225-81E9-6FC4B505967B}"/>
                    </a:ext>
                  </a:extLst>
                </p:cNvPr>
                <p:cNvSpPr/>
                <p:nvPr/>
              </p:nvSpPr>
              <p:spPr bwMode="auto">
                <a:xfrm>
                  <a:off x="2674807" y="3538538"/>
                  <a:ext cx="136525" cy="166687"/>
                </a:xfrm>
                <a:custGeom>
                  <a:avLst/>
                  <a:gdLst>
                    <a:gd name="T0" fmla="*/ 34 w 36"/>
                    <a:gd name="T1" fmla="*/ 41 h 44"/>
                    <a:gd name="T2" fmla="*/ 24 w 36"/>
                    <a:gd name="T3" fmla="*/ 10 h 44"/>
                    <a:gd name="T4" fmla="*/ 1 w 36"/>
                    <a:gd name="T5" fmla="*/ 4 h 44"/>
                    <a:gd name="T6" fmla="*/ 12 w 36"/>
                    <a:gd name="T7" fmla="*/ 32 h 44"/>
                    <a:gd name="T8" fmla="*/ 34 w 36"/>
                    <a:gd name="T9" fmla="*/ 4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4">
                      <a:moveTo>
                        <a:pt x="34" y="41"/>
                      </a:moveTo>
                      <a:cubicBezTo>
                        <a:pt x="36" y="39"/>
                        <a:pt x="34" y="20"/>
                        <a:pt x="24" y="10"/>
                      </a:cubicBezTo>
                      <a:cubicBezTo>
                        <a:pt x="14" y="0"/>
                        <a:pt x="2" y="1"/>
                        <a:pt x="1" y="4"/>
                      </a:cubicBezTo>
                      <a:cubicBezTo>
                        <a:pt x="0" y="7"/>
                        <a:pt x="3" y="21"/>
                        <a:pt x="12" y="32"/>
                      </a:cubicBezTo>
                      <a:cubicBezTo>
                        <a:pt x="20" y="42"/>
                        <a:pt x="32" y="44"/>
                        <a:pt x="34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6" name="íṣḻídé">
                  <a:extLst>
                    <a:ext uri="{FF2B5EF4-FFF2-40B4-BE49-F238E27FC236}">
                      <a16:creationId xmlns="" xmlns:a16="http://schemas.microsoft.com/office/drawing/2014/main" id="{BE93C862-19E1-4DBE-AF0A-F6E61233059C}"/>
                    </a:ext>
                  </a:extLst>
                </p:cNvPr>
                <p:cNvSpPr/>
                <p:nvPr/>
              </p:nvSpPr>
              <p:spPr bwMode="auto">
                <a:xfrm>
                  <a:off x="2781170" y="3633788"/>
                  <a:ext cx="123825" cy="187325"/>
                </a:xfrm>
                <a:custGeom>
                  <a:avLst/>
                  <a:gdLst>
                    <a:gd name="T0" fmla="*/ 10 w 33"/>
                    <a:gd name="T1" fmla="*/ 16 h 50"/>
                    <a:gd name="T2" fmla="*/ 2 w 33"/>
                    <a:gd name="T3" fmla="*/ 47 h 50"/>
                    <a:gd name="T4" fmla="*/ 24 w 33"/>
                    <a:gd name="T5" fmla="*/ 38 h 50"/>
                    <a:gd name="T6" fmla="*/ 31 w 33"/>
                    <a:gd name="T7" fmla="*/ 3 h 50"/>
                    <a:gd name="T8" fmla="*/ 10 w 33"/>
                    <a:gd name="T9" fmla="*/ 16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50">
                      <a:moveTo>
                        <a:pt x="10" y="16"/>
                      </a:moveTo>
                      <a:cubicBezTo>
                        <a:pt x="3" y="28"/>
                        <a:pt x="0" y="44"/>
                        <a:pt x="2" y="47"/>
                      </a:cubicBezTo>
                      <a:cubicBezTo>
                        <a:pt x="3" y="50"/>
                        <a:pt x="15" y="50"/>
                        <a:pt x="24" y="38"/>
                      </a:cubicBezTo>
                      <a:cubicBezTo>
                        <a:pt x="33" y="26"/>
                        <a:pt x="33" y="6"/>
                        <a:pt x="31" y="3"/>
                      </a:cubicBezTo>
                      <a:cubicBezTo>
                        <a:pt x="29" y="0"/>
                        <a:pt x="18" y="3"/>
                        <a:pt x="1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7" name="iṩlîḓê">
                  <a:extLst>
                    <a:ext uri="{FF2B5EF4-FFF2-40B4-BE49-F238E27FC236}">
                      <a16:creationId xmlns="" xmlns:a16="http://schemas.microsoft.com/office/drawing/2014/main" id="{5C2686EA-6F54-4F08-B789-05696F81CCAC}"/>
                    </a:ext>
                  </a:extLst>
                </p:cNvPr>
                <p:cNvSpPr/>
                <p:nvPr/>
              </p:nvSpPr>
              <p:spPr bwMode="auto">
                <a:xfrm>
                  <a:off x="2663695" y="3697288"/>
                  <a:ext cx="117475" cy="173037"/>
                </a:xfrm>
                <a:custGeom>
                  <a:avLst/>
                  <a:gdLst>
                    <a:gd name="T0" fmla="*/ 28 w 31"/>
                    <a:gd name="T1" fmla="*/ 43 h 46"/>
                    <a:gd name="T2" fmla="*/ 24 w 31"/>
                    <a:gd name="T3" fmla="*/ 12 h 46"/>
                    <a:gd name="T4" fmla="*/ 2 w 31"/>
                    <a:gd name="T5" fmla="*/ 2 h 46"/>
                    <a:gd name="T6" fmla="*/ 8 w 31"/>
                    <a:gd name="T7" fmla="*/ 30 h 46"/>
                    <a:gd name="T8" fmla="*/ 28 w 31"/>
                    <a:gd name="T9" fmla="*/ 4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46">
                      <a:moveTo>
                        <a:pt x="28" y="43"/>
                      </a:moveTo>
                      <a:cubicBezTo>
                        <a:pt x="30" y="41"/>
                        <a:pt x="31" y="23"/>
                        <a:pt x="24" y="12"/>
                      </a:cubicBezTo>
                      <a:cubicBezTo>
                        <a:pt x="16" y="0"/>
                        <a:pt x="4" y="0"/>
                        <a:pt x="2" y="2"/>
                      </a:cubicBezTo>
                      <a:cubicBezTo>
                        <a:pt x="0" y="4"/>
                        <a:pt x="1" y="19"/>
                        <a:pt x="8" y="30"/>
                      </a:cubicBezTo>
                      <a:cubicBezTo>
                        <a:pt x="14" y="42"/>
                        <a:pt x="25" y="46"/>
                        <a:pt x="28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8" name="iṩ1iḍe">
                  <a:extLst>
                    <a:ext uri="{FF2B5EF4-FFF2-40B4-BE49-F238E27FC236}">
                      <a16:creationId xmlns="" xmlns:a16="http://schemas.microsoft.com/office/drawing/2014/main" id="{D090D223-9CF5-4389-BFBD-F3037FDFE9D4}"/>
                    </a:ext>
                  </a:extLst>
                </p:cNvPr>
                <p:cNvSpPr/>
                <p:nvPr/>
              </p:nvSpPr>
              <p:spPr bwMode="auto">
                <a:xfrm>
                  <a:off x="2724020" y="3817938"/>
                  <a:ext cx="150813" cy="169862"/>
                </a:xfrm>
                <a:custGeom>
                  <a:avLst/>
                  <a:gdLst>
                    <a:gd name="T0" fmla="*/ 15 w 40"/>
                    <a:gd name="T1" fmla="*/ 11 h 45"/>
                    <a:gd name="T2" fmla="*/ 1 w 40"/>
                    <a:gd name="T3" fmla="*/ 40 h 45"/>
                    <a:gd name="T4" fmla="*/ 25 w 40"/>
                    <a:gd name="T5" fmla="*/ 35 h 45"/>
                    <a:gd name="T6" fmla="*/ 38 w 40"/>
                    <a:gd name="T7" fmla="*/ 3 h 45"/>
                    <a:gd name="T8" fmla="*/ 15 w 40"/>
                    <a:gd name="T9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45">
                      <a:moveTo>
                        <a:pt x="15" y="11"/>
                      </a:moveTo>
                      <a:cubicBezTo>
                        <a:pt x="6" y="21"/>
                        <a:pt x="0" y="37"/>
                        <a:pt x="1" y="40"/>
                      </a:cubicBezTo>
                      <a:cubicBezTo>
                        <a:pt x="2" y="42"/>
                        <a:pt x="14" y="45"/>
                        <a:pt x="25" y="35"/>
                      </a:cubicBezTo>
                      <a:cubicBezTo>
                        <a:pt x="36" y="25"/>
                        <a:pt x="40" y="6"/>
                        <a:pt x="38" y="3"/>
                      </a:cubicBezTo>
                      <a:cubicBezTo>
                        <a:pt x="37" y="0"/>
                        <a:pt x="25" y="1"/>
                        <a:pt x="1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9" name="iṥľíďê">
                  <a:extLst>
                    <a:ext uri="{FF2B5EF4-FFF2-40B4-BE49-F238E27FC236}">
                      <a16:creationId xmlns="" xmlns:a16="http://schemas.microsoft.com/office/drawing/2014/main" id="{DE25BBC5-DFCF-45A6-9309-2821D2F0D855}"/>
                    </a:ext>
                  </a:extLst>
                </p:cNvPr>
                <p:cNvSpPr/>
                <p:nvPr/>
              </p:nvSpPr>
              <p:spPr bwMode="auto">
                <a:xfrm>
                  <a:off x="2619245" y="3840163"/>
                  <a:ext cx="107950" cy="177800"/>
                </a:xfrm>
                <a:custGeom>
                  <a:avLst/>
                  <a:gdLst>
                    <a:gd name="T0" fmla="*/ 4 w 29"/>
                    <a:gd name="T1" fmla="*/ 1 h 47"/>
                    <a:gd name="T2" fmla="*/ 5 w 29"/>
                    <a:gd name="T3" fmla="*/ 29 h 47"/>
                    <a:gd name="T4" fmla="*/ 23 w 29"/>
                    <a:gd name="T5" fmla="*/ 45 h 47"/>
                    <a:gd name="T6" fmla="*/ 24 w 29"/>
                    <a:gd name="T7" fmla="*/ 15 h 47"/>
                    <a:gd name="T8" fmla="*/ 4 w 29"/>
                    <a:gd name="T9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7">
                      <a:moveTo>
                        <a:pt x="4" y="1"/>
                      </a:moveTo>
                      <a:cubicBezTo>
                        <a:pt x="2" y="3"/>
                        <a:pt x="0" y="17"/>
                        <a:pt x="5" y="29"/>
                      </a:cubicBezTo>
                      <a:cubicBezTo>
                        <a:pt x="10" y="41"/>
                        <a:pt x="20" y="47"/>
                        <a:pt x="23" y="45"/>
                      </a:cubicBezTo>
                      <a:cubicBezTo>
                        <a:pt x="25" y="44"/>
                        <a:pt x="29" y="27"/>
                        <a:pt x="24" y="15"/>
                      </a:cubicBezTo>
                      <a:cubicBezTo>
                        <a:pt x="18" y="2"/>
                        <a:pt x="6" y="0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00" name="íśľïḍe">
                  <a:extLst>
                    <a:ext uri="{FF2B5EF4-FFF2-40B4-BE49-F238E27FC236}">
                      <a16:creationId xmlns="" xmlns:a16="http://schemas.microsoft.com/office/drawing/2014/main" id="{6CAC3B07-C10D-4491-AF41-D9819BF90014}"/>
                    </a:ext>
                  </a:extLst>
                </p:cNvPr>
                <p:cNvSpPr/>
                <p:nvPr/>
              </p:nvSpPr>
              <p:spPr bwMode="auto">
                <a:xfrm>
                  <a:off x="2644645" y="3983038"/>
                  <a:ext cx="166688" cy="155575"/>
                </a:xfrm>
                <a:custGeom>
                  <a:avLst/>
                  <a:gdLst>
                    <a:gd name="T0" fmla="*/ 19 w 44"/>
                    <a:gd name="T1" fmla="*/ 8 h 41"/>
                    <a:gd name="T2" fmla="*/ 0 w 44"/>
                    <a:gd name="T3" fmla="*/ 33 h 41"/>
                    <a:gd name="T4" fmla="*/ 24 w 44"/>
                    <a:gd name="T5" fmla="*/ 33 h 41"/>
                    <a:gd name="T6" fmla="*/ 43 w 44"/>
                    <a:gd name="T7" fmla="*/ 4 h 41"/>
                    <a:gd name="T8" fmla="*/ 19 w 44"/>
                    <a:gd name="T9" fmla="*/ 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1">
                      <a:moveTo>
                        <a:pt x="19" y="8"/>
                      </a:moveTo>
                      <a:cubicBezTo>
                        <a:pt x="8" y="16"/>
                        <a:pt x="0" y="30"/>
                        <a:pt x="0" y="33"/>
                      </a:cubicBezTo>
                      <a:cubicBezTo>
                        <a:pt x="1" y="36"/>
                        <a:pt x="12" y="41"/>
                        <a:pt x="24" y="33"/>
                      </a:cubicBezTo>
                      <a:cubicBezTo>
                        <a:pt x="37" y="25"/>
                        <a:pt x="44" y="7"/>
                        <a:pt x="43" y="4"/>
                      </a:cubicBezTo>
                      <a:cubicBezTo>
                        <a:pt x="42" y="1"/>
                        <a:pt x="30" y="0"/>
                        <a:pt x="1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01" name="ïṣľïḓé">
                  <a:extLst>
                    <a:ext uri="{FF2B5EF4-FFF2-40B4-BE49-F238E27FC236}">
                      <a16:creationId xmlns="" xmlns:a16="http://schemas.microsoft.com/office/drawing/2014/main" id="{3F2438D4-A49E-434E-913F-52CC1970D099}"/>
                    </a:ext>
                  </a:extLst>
                </p:cNvPr>
                <p:cNvSpPr/>
                <p:nvPr/>
              </p:nvSpPr>
              <p:spPr bwMode="auto">
                <a:xfrm>
                  <a:off x="2550982" y="3968750"/>
                  <a:ext cx="101600" cy="180975"/>
                </a:xfrm>
                <a:custGeom>
                  <a:avLst/>
                  <a:gdLst>
                    <a:gd name="T0" fmla="*/ 17 w 27"/>
                    <a:gd name="T1" fmla="*/ 47 h 48"/>
                    <a:gd name="T2" fmla="*/ 23 w 27"/>
                    <a:gd name="T3" fmla="*/ 17 h 48"/>
                    <a:gd name="T4" fmla="*/ 6 w 27"/>
                    <a:gd name="T5" fmla="*/ 1 h 48"/>
                    <a:gd name="T6" fmla="*/ 2 w 27"/>
                    <a:gd name="T7" fmla="*/ 28 h 48"/>
                    <a:gd name="T8" fmla="*/ 17 w 27"/>
                    <a:gd name="T9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48">
                      <a:moveTo>
                        <a:pt x="17" y="47"/>
                      </a:moveTo>
                      <a:cubicBezTo>
                        <a:pt x="19" y="46"/>
                        <a:pt x="27" y="30"/>
                        <a:pt x="23" y="17"/>
                      </a:cubicBezTo>
                      <a:cubicBezTo>
                        <a:pt x="19" y="5"/>
                        <a:pt x="8" y="0"/>
                        <a:pt x="6" y="1"/>
                      </a:cubicBezTo>
                      <a:cubicBezTo>
                        <a:pt x="3" y="3"/>
                        <a:pt x="0" y="16"/>
                        <a:pt x="2" y="28"/>
                      </a:cubicBezTo>
                      <a:cubicBezTo>
                        <a:pt x="5" y="41"/>
                        <a:pt x="14" y="48"/>
                        <a:pt x="17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02" name="îślîdè">
                  <a:extLst>
                    <a:ext uri="{FF2B5EF4-FFF2-40B4-BE49-F238E27FC236}">
                      <a16:creationId xmlns="" xmlns:a16="http://schemas.microsoft.com/office/drawing/2014/main" id="{693F9C30-4D3D-4B18-9CB9-F428B3736204}"/>
                    </a:ext>
                  </a:extLst>
                </p:cNvPr>
                <p:cNvSpPr/>
                <p:nvPr/>
              </p:nvSpPr>
              <p:spPr bwMode="auto">
                <a:xfrm>
                  <a:off x="2539870" y="4127500"/>
                  <a:ext cx="176213" cy="134937"/>
                </a:xfrm>
                <a:custGeom>
                  <a:avLst/>
                  <a:gdLst>
                    <a:gd name="T0" fmla="*/ 23 w 47"/>
                    <a:gd name="T1" fmla="*/ 6 h 36"/>
                    <a:gd name="T2" fmla="*/ 1 w 47"/>
                    <a:gd name="T3" fmla="*/ 27 h 36"/>
                    <a:gd name="T4" fmla="*/ 24 w 47"/>
                    <a:gd name="T5" fmla="*/ 31 h 36"/>
                    <a:gd name="T6" fmla="*/ 47 w 47"/>
                    <a:gd name="T7" fmla="*/ 7 h 36"/>
                    <a:gd name="T8" fmla="*/ 23 w 47"/>
                    <a:gd name="T9" fmla="*/ 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36">
                      <a:moveTo>
                        <a:pt x="23" y="6"/>
                      </a:moveTo>
                      <a:cubicBezTo>
                        <a:pt x="11" y="12"/>
                        <a:pt x="1" y="24"/>
                        <a:pt x="1" y="27"/>
                      </a:cubicBezTo>
                      <a:cubicBezTo>
                        <a:pt x="0" y="29"/>
                        <a:pt x="11" y="36"/>
                        <a:pt x="24" y="31"/>
                      </a:cubicBezTo>
                      <a:cubicBezTo>
                        <a:pt x="38" y="26"/>
                        <a:pt x="47" y="10"/>
                        <a:pt x="47" y="7"/>
                      </a:cubicBezTo>
                      <a:cubicBezTo>
                        <a:pt x="46" y="3"/>
                        <a:pt x="35" y="0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03" name="îṧḻîdé">
                  <a:extLst>
                    <a:ext uri="{FF2B5EF4-FFF2-40B4-BE49-F238E27FC236}">
                      <a16:creationId xmlns="" xmlns:a16="http://schemas.microsoft.com/office/drawing/2014/main" id="{A3D1C1C2-784E-4E6E-AEAD-BB26E4F0E163}"/>
                    </a:ext>
                  </a:extLst>
                </p:cNvPr>
                <p:cNvSpPr/>
                <p:nvPr/>
              </p:nvSpPr>
              <p:spPr bwMode="auto">
                <a:xfrm>
                  <a:off x="2460495" y="4081463"/>
                  <a:ext cx="90488" cy="180975"/>
                </a:xfrm>
                <a:custGeom>
                  <a:avLst/>
                  <a:gdLst>
                    <a:gd name="T0" fmla="*/ 12 w 24"/>
                    <a:gd name="T1" fmla="*/ 47 h 48"/>
                    <a:gd name="T2" fmla="*/ 23 w 24"/>
                    <a:gd name="T3" fmla="*/ 19 h 48"/>
                    <a:gd name="T4" fmla="*/ 9 w 24"/>
                    <a:gd name="T5" fmla="*/ 1 h 48"/>
                    <a:gd name="T6" fmla="*/ 0 w 24"/>
                    <a:gd name="T7" fmla="*/ 26 h 48"/>
                    <a:gd name="T8" fmla="*/ 12 w 24"/>
                    <a:gd name="T9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12" y="47"/>
                      </a:moveTo>
                      <a:cubicBezTo>
                        <a:pt x="14" y="46"/>
                        <a:pt x="24" y="33"/>
                        <a:pt x="23" y="19"/>
                      </a:cubicBezTo>
                      <a:cubicBezTo>
                        <a:pt x="21" y="6"/>
                        <a:pt x="11" y="0"/>
                        <a:pt x="9" y="1"/>
                      </a:cubicBezTo>
                      <a:cubicBezTo>
                        <a:pt x="6" y="2"/>
                        <a:pt x="0" y="13"/>
                        <a:pt x="0" y="26"/>
                      </a:cubicBezTo>
                      <a:cubicBezTo>
                        <a:pt x="1" y="39"/>
                        <a:pt x="8" y="48"/>
                        <a:pt x="1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04" name="îṩḷiḋe">
                  <a:extLst>
                    <a:ext uri="{FF2B5EF4-FFF2-40B4-BE49-F238E27FC236}">
                      <a16:creationId xmlns="" xmlns:a16="http://schemas.microsoft.com/office/drawing/2014/main" id="{CDED6BCF-4F36-40B0-A984-B97F38A42658}"/>
                    </a:ext>
                  </a:extLst>
                </p:cNvPr>
                <p:cNvSpPr/>
                <p:nvPr/>
              </p:nvSpPr>
              <p:spPr bwMode="auto">
                <a:xfrm>
                  <a:off x="2422395" y="4259263"/>
                  <a:ext cx="188913" cy="115887"/>
                </a:xfrm>
                <a:custGeom>
                  <a:avLst/>
                  <a:gdLst>
                    <a:gd name="T0" fmla="*/ 26 w 50"/>
                    <a:gd name="T1" fmla="*/ 3 h 31"/>
                    <a:gd name="T2" fmla="*/ 1 w 50"/>
                    <a:gd name="T3" fmla="*/ 20 h 31"/>
                    <a:gd name="T4" fmla="*/ 23 w 50"/>
                    <a:gd name="T5" fmla="*/ 28 h 31"/>
                    <a:gd name="T6" fmla="*/ 50 w 50"/>
                    <a:gd name="T7" fmla="*/ 8 h 31"/>
                    <a:gd name="T8" fmla="*/ 26 w 50"/>
                    <a:gd name="T9" fmla="*/ 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31">
                      <a:moveTo>
                        <a:pt x="26" y="3"/>
                      </a:moveTo>
                      <a:cubicBezTo>
                        <a:pt x="13" y="7"/>
                        <a:pt x="1" y="16"/>
                        <a:pt x="1" y="20"/>
                      </a:cubicBezTo>
                      <a:cubicBezTo>
                        <a:pt x="0" y="22"/>
                        <a:pt x="9" y="31"/>
                        <a:pt x="23" y="28"/>
                      </a:cubicBezTo>
                      <a:cubicBezTo>
                        <a:pt x="37" y="25"/>
                        <a:pt x="50" y="11"/>
                        <a:pt x="50" y="8"/>
                      </a:cubicBezTo>
                      <a:cubicBezTo>
                        <a:pt x="50" y="5"/>
                        <a:pt x="39" y="0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05" name="ísḷïďê">
                  <a:extLst>
                    <a:ext uri="{FF2B5EF4-FFF2-40B4-BE49-F238E27FC236}">
                      <a16:creationId xmlns="" xmlns:a16="http://schemas.microsoft.com/office/drawing/2014/main" id="{594B638F-EB17-43AA-B7DD-141BFA180621}"/>
                    </a:ext>
                  </a:extLst>
                </p:cNvPr>
                <p:cNvSpPr/>
                <p:nvPr/>
              </p:nvSpPr>
              <p:spPr bwMode="auto">
                <a:xfrm>
                  <a:off x="2346195" y="4179888"/>
                  <a:ext cx="98425" cy="176212"/>
                </a:xfrm>
                <a:custGeom>
                  <a:avLst/>
                  <a:gdLst>
                    <a:gd name="T0" fmla="*/ 9 w 26"/>
                    <a:gd name="T1" fmla="*/ 46 h 47"/>
                    <a:gd name="T2" fmla="*/ 25 w 26"/>
                    <a:gd name="T3" fmla="*/ 22 h 47"/>
                    <a:gd name="T4" fmla="*/ 15 w 26"/>
                    <a:gd name="T5" fmla="*/ 1 h 47"/>
                    <a:gd name="T6" fmla="*/ 2 w 26"/>
                    <a:gd name="T7" fmla="*/ 24 h 47"/>
                    <a:gd name="T8" fmla="*/ 9 w 26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47">
                      <a:moveTo>
                        <a:pt x="9" y="46"/>
                      </a:moveTo>
                      <a:cubicBezTo>
                        <a:pt x="12" y="47"/>
                        <a:pt x="24" y="35"/>
                        <a:pt x="25" y="22"/>
                      </a:cubicBezTo>
                      <a:cubicBezTo>
                        <a:pt x="26" y="9"/>
                        <a:pt x="17" y="0"/>
                        <a:pt x="15" y="1"/>
                      </a:cubicBezTo>
                      <a:cubicBezTo>
                        <a:pt x="12" y="1"/>
                        <a:pt x="4" y="12"/>
                        <a:pt x="2" y="24"/>
                      </a:cubicBezTo>
                      <a:cubicBezTo>
                        <a:pt x="0" y="36"/>
                        <a:pt x="6" y="47"/>
                        <a:pt x="9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06" name="is1iḓe">
                  <a:extLst>
                    <a:ext uri="{FF2B5EF4-FFF2-40B4-BE49-F238E27FC236}">
                      <a16:creationId xmlns="" xmlns:a16="http://schemas.microsoft.com/office/drawing/2014/main" id="{E31529B5-8EBD-442E-AE47-E0031290D2FD}"/>
                    </a:ext>
                  </a:extLst>
                </p:cNvPr>
                <p:cNvSpPr/>
                <p:nvPr/>
              </p:nvSpPr>
              <p:spPr bwMode="auto">
                <a:xfrm>
                  <a:off x="2285870" y="4367213"/>
                  <a:ext cx="200025" cy="95250"/>
                </a:xfrm>
                <a:custGeom>
                  <a:avLst/>
                  <a:gdLst>
                    <a:gd name="T0" fmla="*/ 30 w 53"/>
                    <a:gd name="T1" fmla="*/ 1 h 25"/>
                    <a:gd name="T2" fmla="*/ 1 w 53"/>
                    <a:gd name="T3" fmla="*/ 13 h 25"/>
                    <a:gd name="T4" fmla="*/ 22 w 53"/>
                    <a:gd name="T5" fmla="*/ 25 h 25"/>
                    <a:gd name="T6" fmla="*/ 52 w 53"/>
                    <a:gd name="T7" fmla="*/ 11 h 25"/>
                    <a:gd name="T8" fmla="*/ 30 w 53"/>
                    <a:gd name="T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25">
                      <a:moveTo>
                        <a:pt x="30" y="1"/>
                      </a:moveTo>
                      <a:cubicBezTo>
                        <a:pt x="16" y="2"/>
                        <a:pt x="3" y="10"/>
                        <a:pt x="1" y="13"/>
                      </a:cubicBezTo>
                      <a:cubicBezTo>
                        <a:pt x="0" y="15"/>
                        <a:pt x="7" y="25"/>
                        <a:pt x="22" y="25"/>
                      </a:cubicBezTo>
                      <a:cubicBezTo>
                        <a:pt x="36" y="25"/>
                        <a:pt x="51" y="13"/>
                        <a:pt x="52" y="11"/>
                      </a:cubicBezTo>
                      <a:cubicBezTo>
                        <a:pt x="53" y="7"/>
                        <a:pt x="43" y="0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107" name="í$ļíḍe">
                  <a:extLst>
                    <a:ext uri="{FF2B5EF4-FFF2-40B4-BE49-F238E27FC236}">
                      <a16:creationId xmlns="" xmlns:a16="http://schemas.microsoft.com/office/drawing/2014/main" id="{4E42BAA5-DDCB-49EB-82BE-71B329EB93F3}"/>
                    </a:ext>
                  </a:extLst>
                </p:cNvPr>
                <p:cNvSpPr/>
                <p:nvPr/>
              </p:nvSpPr>
              <p:spPr bwMode="auto">
                <a:xfrm>
                  <a:off x="2219195" y="4262438"/>
                  <a:ext cx="115888" cy="169862"/>
                </a:xfrm>
                <a:custGeom>
                  <a:avLst/>
                  <a:gdLst>
                    <a:gd name="T0" fmla="*/ 21 w 31"/>
                    <a:gd name="T1" fmla="*/ 0 h 45"/>
                    <a:gd name="T2" fmla="*/ 4 w 31"/>
                    <a:gd name="T3" fmla="*/ 21 h 45"/>
                    <a:gd name="T4" fmla="*/ 7 w 31"/>
                    <a:gd name="T5" fmla="*/ 45 h 45"/>
                    <a:gd name="T6" fmla="*/ 27 w 31"/>
                    <a:gd name="T7" fmla="*/ 23 h 45"/>
                    <a:gd name="T8" fmla="*/ 21 w 31"/>
                    <a:gd name="T9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45">
                      <a:moveTo>
                        <a:pt x="21" y="0"/>
                      </a:moveTo>
                      <a:cubicBezTo>
                        <a:pt x="18" y="0"/>
                        <a:pt x="8" y="9"/>
                        <a:pt x="4" y="21"/>
                      </a:cubicBezTo>
                      <a:cubicBezTo>
                        <a:pt x="0" y="33"/>
                        <a:pt x="3" y="44"/>
                        <a:pt x="7" y="45"/>
                      </a:cubicBezTo>
                      <a:cubicBezTo>
                        <a:pt x="9" y="45"/>
                        <a:pt x="24" y="36"/>
                        <a:pt x="27" y="23"/>
                      </a:cubicBezTo>
                      <a:cubicBezTo>
                        <a:pt x="31" y="10"/>
                        <a:pt x="23" y="1"/>
                        <a:pt x="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</p:grpSp>
          <p:grpSp>
            <p:nvGrpSpPr>
              <p:cNvPr id="73" name="îsľiḑè">
                <a:extLst>
                  <a:ext uri="{FF2B5EF4-FFF2-40B4-BE49-F238E27FC236}">
                    <a16:creationId xmlns="" xmlns:a16="http://schemas.microsoft.com/office/drawing/2014/main" id="{95E1CF2E-FA98-45FA-B5E7-EF9CCCE90C94}"/>
                  </a:ext>
                </a:extLst>
              </p:cNvPr>
              <p:cNvGrpSpPr/>
              <p:nvPr/>
            </p:nvGrpSpPr>
            <p:grpSpPr>
              <a:xfrm>
                <a:off x="1893801" y="2972874"/>
                <a:ext cx="510230" cy="942899"/>
                <a:chOff x="857119" y="3203575"/>
                <a:chExt cx="698501" cy="1273175"/>
              </a:xfrm>
              <a:grpFill/>
            </p:grpSpPr>
            <p:sp>
              <p:nvSpPr>
                <p:cNvPr id="74" name="ïṣľïḓe">
                  <a:extLst>
                    <a:ext uri="{FF2B5EF4-FFF2-40B4-BE49-F238E27FC236}">
                      <a16:creationId xmlns="" xmlns:a16="http://schemas.microsoft.com/office/drawing/2014/main" id="{15AF92E6-B9AA-4E8D-A3EC-204DF81779F7}"/>
                    </a:ext>
                  </a:extLst>
                </p:cNvPr>
                <p:cNvSpPr/>
                <p:nvPr/>
              </p:nvSpPr>
              <p:spPr bwMode="auto">
                <a:xfrm>
                  <a:off x="1011107" y="3203575"/>
                  <a:ext cx="147638" cy="203200"/>
                </a:xfrm>
                <a:custGeom>
                  <a:avLst/>
                  <a:gdLst>
                    <a:gd name="T0" fmla="*/ 25 w 39"/>
                    <a:gd name="T1" fmla="*/ 34 h 54"/>
                    <a:gd name="T2" fmla="*/ 38 w 39"/>
                    <a:gd name="T3" fmla="*/ 2 h 54"/>
                    <a:gd name="T4" fmla="*/ 11 w 39"/>
                    <a:gd name="T5" fmla="*/ 18 h 54"/>
                    <a:gd name="T6" fmla="*/ 1 w 39"/>
                    <a:gd name="T7" fmla="*/ 53 h 54"/>
                    <a:gd name="T8" fmla="*/ 25 w 39"/>
                    <a:gd name="T9" fmla="*/ 3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54">
                      <a:moveTo>
                        <a:pt x="25" y="34"/>
                      </a:moveTo>
                      <a:cubicBezTo>
                        <a:pt x="35" y="21"/>
                        <a:pt x="39" y="5"/>
                        <a:pt x="38" y="2"/>
                      </a:cubicBezTo>
                      <a:cubicBezTo>
                        <a:pt x="36" y="0"/>
                        <a:pt x="22" y="4"/>
                        <a:pt x="11" y="18"/>
                      </a:cubicBezTo>
                      <a:cubicBezTo>
                        <a:pt x="0" y="33"/>
                        <a:pt x="0" y="51"/>
                        <a:pt x="1" y="53"/>
                      </a:cubicBezTo>
                      <a:cubicBezTo>
                        <a:pt x="4" y="54"/>
                        <a:pt x="16" y="47"/>
                        <a:pt x="25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75" name="iṧlïḋê">
                  <a:extLst>
                    <a:ext uri="{FF2B5EF4-FFF2-40B4-BE49-F238E27FC236}">
                      <a16:creationId xmlns="" xmlns:a16="http://schemas.microsoft.com/office/drawing/2014/main" id="{70D63B5B-8BAA-4B9F-9514-A8910EB877D5}"/>
                    </a:ext>
                  </a:extLst>
                </p:cNvPr>
                <p:cNvSpPr/>
                <p:nvPr/>
              </p:nvSpPr>
              <p:spPr bwMode="auto">
                <a:xfrm>
                  <a:off x="898395" y="3252788"/>
                  <a:ext cx="98425" cy="233362"/>
                </a:xfrm>
                <a:custGeom>
                  <a:avLst/>
                  <a:gdLst>
                    <a:gd name="T0" fmla="*/ 19 w 26"/>
                    <a:gd name="T1" fmla="*/ 60 h 62"/>
                    <a:gd name="T2" fmla="*/ 25 w 26"/>
                    <a:gd name="T3" fmla="*/ 25 h 62"/>
                    <a:gd name="T4" fmla="*/ 12 w 26"/>
                    <a:gd name="T5" fmla="*/ 2 h 62"/>
                    <a:gd name="T6" fmla="*/ 3 w 26"/>
                    <a:gd name="T7" fmla="*/ 40 h 62"/>
                    <a:gd name="T8" fmla="*/ 19 w 26"/>
                    <a:gd name="T9" fmla="*/ 6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2">
                      <a:moveTo>
                        <a:pt x="19" y="60"/>
                      </a:moveTo>
                      <a:cubicBezTo>
                        <a:pt x="22" y="58"/>
                        <a:pt x="26" y="41"/>
                        <a:pt x="25" y="25"/>
                      </a:cubicBezTo>
                      <a:cubicBezTo>
                        <a:pt x="24" y="9"/>
                        <a:pt x="16" y="0"/>
                        <a:pt x="12" y="2"/>
                      </a:cubicBezTo>
                      <a:cubicBezTo>
                        <a:pt x="9" y="4"/>
                        <a:pt x="0" y="24"/>
                        <a:pt x="3" y="40"/>
                      </a:cubicBezTo>
                      <a:cubicBezTo>
                        <a:pt x="6" y="56"/>
                        <a:pt x="17" y="62"/>
                        <a:pt x="19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76" name="íṧliḍé">
                  <a:extLst>
                    <a:ext uri="{FF2B5EF4-FFF2-40B4-BE49-F238E27FC236}">
                      <a16:creationId xmlns="" xmlns:a16="http://schemas.microsoft.com/office/drawing/2014/main" id="{0E78C5B1-00A5-44A1-B059-5F4610A1A885}"/>
                    </a:ext>
                  </a:extLst>
                </p:cNvPr>
                <p:cNvSpPr/>
                <p:nvPr/>
              </p:nvSpPr>
              <p:spPr bwMode="auto">
                <a:xfrm>
                  <a:off x="963482" y="3400425"/>
                  <a:ext cx="157163" cy="153987"/>
                </a:xfrm>
                <a:custGeom>
                  <a:avLst/>
                  <a:gdLst>
                    <a:gd name="T0" fmla="*/ 24 w 42"/>
                    <a:gd name="T1" fmla="*/ 33 h 41"/>
                    <a:gd name="T2" fmla="*/ 41 w 42"/>
                    <a:gd name="T3" fmla="*/ 7 h 41"/>
                    <a:gd name="T4" fmla="*/ 18 w 42"/>
                    <a:gd name="T5" fmla="*/ 7 h 41"/>
                    <a:gd name="T6" fmla="*/ 1 w 42"/>
                    <a:gd name="T7" fmla="*/ 36 h 41"/>
                    <a:gd name="T8" fmla="*/ 24 w 42"/>
                    <a:gd name="T9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1">
                      <a:moveTo>
                        <a:pt x="24" y="33"/>
                      </a:moveTo>
                      <a:cubicBezTo>
                        <a:pt x="35" y="25"/>
                        <a:pt x="42" y="11"/>
                        <a:pt x="41" y="7"/>
                      </a:cubicBezTo>
                      <a:cubicBezTo>
                        <a:pt x="41" y="5"/>
                        <a:pt x="30" y="0"/>
                        <a:pt x="18" y="7"/>
                      </a:cubicBezTo>
                      <a:cubicBezTo>
                        <a:pt x="6" y="15"/>
                        <a:pt x="0" y="33"/>
                        <a:pt x="1" y="36"/>
                      </a:cubicBezTo>
                      <a:cubicBezTo>
                        <a:pt x="2" y="39"/>
                        <a:pt x="14" y="41"/>
                        <a:pt x="2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77" name="iṣlíḍe">
                  <a:extLst>
                    <a:ext uri="{FF2B5EF4-FFF2-40B4-BE49-F238E27FC236}">
                      <a16:creationId xmlns="" xmlns:a16="http://schemas.microsoft.com/office/drawing/2014/main" id="{FA34DBB2-52C8-4C91-99FB-D30D8EB3F4D9}"/>
                    </a:ext>
                  </a:extLst>
                </p:cNvPr>
                <p:cNvSpPr/>
                <p:nvPr/>
              </p:nvSpPr>
              <p:spPr bwMode="auto">
                <a:xfrm>
                  <a:off x="857119" y="3455988"/>
                  <a:ext cx="112713" cy="207962"/>
                </a:xfrm>
                <a:custGeom>
                  <a:avLst/>
                  <a:gdLst>
                    <a:gd name="T0" fmla="*/ 28 w 30"/>
                    <a:gd name="T1" fmla="*/ 53 h 55"/>
                    <a:gd name="T2" fmla="*/ 25 w 30"/>
                    <a:gd name="T3" fmla="*/ 19 h 55"/>
                    <a:gd name="T4" fmla="*/ 6 w 30"/>
                    <a:gd name="T5" fmla="*/ 3 h 55"/>
                    <a:gd name="T6" fmla="*/ 7 w 30"/>
                    <a:gd name="T7" fmla="*/ 40 h 55"/>
                    <a:gd name="T8" fmla="*/ 28 w 30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55">
                      <a:moveTo>
                        <a:pt x="28" y="53"/>
                      </a:moveTo>
                      <a:cubicBezTo>
                        <a:pt x="30" y="51"/>
                        <a:pt x="30" y="33"/>
                        <a:pt x="25" y="19"/>
                      </a:cubicBezTo>
                      <a:cubicBezTo>
                        <a:pt x="20" y="6"/>
                        <a:pt x="9" y="0"/>
                        <a:pt x="6" y="3"/>
                      </a:cubicBezTo>
                      <a:cubicBezTo>
                        <a:pt x="4" y="5"/>
                        <a:pt x="0" y="26"/>
                        <a:pt x="7" y="40"/>
                      </a:cubicBezTo>
                      <a:cubicBezTo>
                        <a:pt x="14" y="54"/>
                        <a:pt x="26" y="55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78" name="íṥ1ïdê">
                  <a:extLst>
                    <a:ext uri="{FF2B5EF4-FFF2-40B4-BE49-F238E27FC236}">
                      <a16:creationId xmlns="" xmlns:a16="http://schemas.microsoft.com/office/drawing/2014/main" id="{9B5D3C31-400E-4788-95CC-D1D4D77ACCAB}"/>
                    </a:ext>
                  </a:extLst>
                </p:cNvPr>
                <p:cNvSpPr/>
                <p:nvPr/>
              </p:nvSpPr>
              <p:spPr bwMode="auto">
                <a:xfrm>
                  <a:off x="963482" y="3554413"/>
                  <a:ext cx="134938" cy="165100"/>
                </a:xfrm>
                <a:custGeom>
                  <a:avLst/>
                  <a:gdLst>
                    <a:gd name="T0" fmla="*/ 24 w 36"/>
                    <a:gd name="T1" fmla="*/ 32 h 44"/>
                    <a:gd name="T2" fmla="*/ 35 w 36"/>
                    <a:gd name="T3" fmla="*/ 4 h 44"/>
                    <a:gd name="T4" fmla="*/ 12 w 36"/>
                    <a:gd name="T5" fmla="*/ 10 h 44"/>
                    <a:gd name="T6" fmla="*/ 2 w 36"/>
                    <a:gd name="T7" fmla="*/ 41 h 44"/>
                    <a:gd name="T8" fmla="*/ 24 w 36"/>
                    <a:gd name="T9" fmla="*/ 3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4">
                      <a:moveTo>
                        <a:pt x="24" y="32"/>
                      </a:moveTo>
                      <a:cubicBezTo>
                        <a:pt x="33" y="21"/>
                        <a:pt x="36" y="7"/>
                        <a:pt x="35" y="4"/>
                      </a:cubicBezTo>
                      <a:cubicBezTo>
                        <a:pt x="34" y="1"/>
                        <a:pt x="22" y="0"/>
                        <a:pt x="12" y="10"/>
                      </a:cubicBezTo>
                      <a:cubicBezTo>
                        <a:pt x="2" y="20"/>
                        <a:pt x="0" y="39"/>
                        <a:pt x="2" y="41"/>
                      </a:cubicBezTo>
                      <a:cubicBezTo>
                        <a:pt x="4" y="44"/>
                        <a:pt x="16" y="42"/>
                        <a:pt x="24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79" name="iśḻîdé">
                  <a:extLst>
                    <a:ext uri="{FF2B5EF4-FFF2-40B4-BE49-F238E27FC236}">
                      <a16:creationId xmlns="" xmlns:a16="http://schemas.microsoft.com/office/drawing/2014/main" id="{B7323044-C6F2-4D5D-A790-E532C024FDCF}"/>
                    </a:ext>
                  </a:extLst>
                </p:cNvPr>
                <p:cNvSpPr/>
                <p:nvPr/>
              </p:nvSpPr>
              <p:spPr bwMode="auto">
                <a:xfrm>
                  <a:off x="868232" y="3648075"/>
                  <a:ext cx="125413" cy="188912"/>
                </a:xfrm>
                <a:custGeom>
                  <a:avLst/>
                  <a:gdLst>
                    <a:gd name="T0" fmla="*/ 31 w 33"/>
                    <a:gd name="T1" fmla="*/ 47 h 50"/>
                    <a:gd name="T2" fmla="*/ 23 w 33"/>
                    <a:gd name="T3" fmla="*/ 16 h 50"/>
                    <a:gd name="T4" fmla="*/ 1 w 33"/>
                    <a:gd name="T5" fmla="*/ 3 h 50"/>
                    <a:gd name="T6" fmla="*/ 9 w 33"/>
                    <a:gd name="T7" fmla="*/ 38 h 50"/>
                    <a:gd name="T8" fmla="*/ 31 w 33"/>
                    <a:gd name="T9" fmla="*/ 4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50">
                      <a:moveTo>
                        <a:pt x="31" y="47"/>
                      </a:moveTo>
                      <a:cubicBezTo>
                        <a:pt x="33" y="44"/>
                        <a:pt x="30" y="28"/>
                        <a:pt x="23" y="16"/>
                      </a:cubicBezTo>
                      <a:cubicBezTo>
                        <a:pt x="15" y="3"/>
                        <a:pt x="4" y="0"/>
                        <a:pt x="1" y="3"/>
                      </a:cubicBezTo>
                      <a:cubicBezTo>
                        <a:pt x="0" y="6"/>
                        <a:pt x="0" y="26"/>
                        <a:pt x="9" y="38"/>
                      </a:cubicBezTo>
                      <a:cubicBezTo>
                        <a:pt x="18" y="50"/>
                        <a:pt x="30" y="50"/>
                        <a:pt x="31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0" name="ïṡľíďe">
                  <a:extLst>
                    <a:ext uri="{FF2B5EF4-FFF2-40B4-BE49-F238E27FC236}">
                      <a16:creationId xmlns="" xmlns:a16="http://schemas.microsoft.com/office/drawing/2014/main" id="{F5D86C54-8F01-444E-95A2-C1E2E51BB2C4}"/>
                    </a:ext>
                  </a:extLst>
                </p:cNvPr>
                <p:cNvSpPr/>
                <p:nvPr/>
              </p:nvSpPr>
              <p:spPr bwMode="auto">
                <a:xfrm>
                  <a:off x="988882" y="3713163"/>
                  <a:ext cx="120650" cy="173037"/>
                </a:xfrm>
                <a:custGeom>
                  <a:avLst/>
                  <a:gdLst>
                    <a:gd name="T0" fmla="*/ 24 w 32"/>
                    <a:gd name="T1" fmla="*/ 30 h 46"/>
                    <a:gd name="T2" fmla="*/ 30 w 32"/>
                    <a:gd name="T3" fmla="*/ 2 h 46"/>
                    <a:gd name="T4" fmla="*/ 8 w 32"/>
                    <a:gd name="T5" fmla="*/ 12 h 46"/>
                    <a:gd name="T6" fmla="*/ 4 w 32"/>
                    <a:gd name="T7" fmla="*/ 43 h 46"/>
                    <a:gd name="T8" fmla="*/ 24 w 32"/>
                    <a:gd name="T9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46">
                      <a:moveTo>
                        <a:pt x="24" y="30"/>
                      </a:moveTo>
                      <a:cubicBezTo>
                        <a:pt x="31" y="19"/>
                        <a:pt x="32" y="4"/>
                        <a:pt x="30" y="2"/>
                      </a:cubicBezTo>
                      <a:cubicBezTo>
                        <a:pt x="28" y="0"/>
                        <a:pt x="16" y="0"/>
                        <a:pt x="8" y="12"/>
                      </a:cubicBezTo>
                      <a:cubicBezTo>
                        <a:pt x="0" y="23"/>
                        <a:pt x="2" y="41"/>
                        <a:pt x="4" y="43"/>
                      </a:cubicBezTo>
                      <a:cubicBezTo>
                        <a:pt x="6" y="46"/>
                        <a:pt x="18" y="42"/>
                        <a:pt x="24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1" name="îśḻiďê">
                  <a:extLst>
                    <a:ext uri="{FF2B5EF4-FFF2-40B4-BE49-F238E27FC236}">
                      <a16:creationId xmlns="" xmlns:a16="http://schemas.microsoft.com/office/drawing/2014/main" id="{83256ED7-1186-49DF-8A0D-F9350211DBB6}"/>
                    </a:ext>
                  </a:extLst>
                </p:cNvPr>
                <p:cNvSpPr/>
                <p:nvPr/>
              </p:nvSpPr>
              <p:spPr bwMode="auto">
                <a:xfrm>
                  <a:off x="898395" y="3833813"/>
                  <a:ext cx="150813" cy="168275"/>
                </a:xfrm>
                <a:custGeom>
                  <a:avLst/>
                  <a:gdLst>
                    <a:gd name="T0" fmla="*/ 39 w 40"/>
                    <a:gd name="T1" fmla="*/ 40 h 45"/>
                    <a:gd name="T2" fmla="*/ 25 w 40"/>
                    <a:gd name="T3" fmla="*/ 11 h 45"/>
                    <a:gd name="T4" fmla="*/ 2 w 40"/>
                    <a:gd name="T5" fmla="*/ 3 h 45"/>
                    <a:gd name="T6" fmla="*/ 15 w 40"/>
                    <a:gd name="T7" fmla="*/ 35 h 45"/>
                    <a:gd name="T8" fmla="*/ 39 w 40"/>
                    <a:gd name="T9" fmla="*/ 4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45">
                      <a:moveTo>
                        <a:pt x="39" y="40"/>
                      </a:moveTo>
                      <a:cubicBezTo>
                        <a:pt x="40" y="37"/>
                        <a:pt x="34" y="21"/>
                        <a:pt x="25" y="11"/>
                      </a:cubicBezTo>
                      <a:cubicBezTo>
                        <a:pt x="15" y="1"/>
                        <a:pt x="3" y="0"/>
                        <a:pt x="2" y="3"/>
                      </a:cubicBezTo>
                      <a:cubicBezTo>
                        <a:pt x="0" y="6"/>
                        <a:pt x="4" y="25"/>
                        <a:pt x="15" y="35"/>
                      </a:cubicBezTo>
                      <a:cubicBezTo>
                        <a:pt x="26" y="45"/>
                        <a:pt x="38" y="42"/>
                        <a:pt x="3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2" name="ïśḷïḋê">
                  <a:extLst>
                    <a:ext uri="{FF2B5EF4-FFF2-40B4-BE49-F238E27FC236}">
                      <a16:creationId xmlns="" xmlns:a16="http://schemas.microsoft.com/office/drawing/2014/main" id="{70960374-0C32-475E-B15C-3DA510B02212}"/>
                    </a:ext>
                  </a:extLst>
                </p:cNvPr>
                <p:cNvSpPr/>
                <p:nvPr/>
              </p:nvSpPr>
              <p:spPr bwMode="auto">
                <a:xfrm>
                  <a:off x="1041270" y="3856038"/>
                  <a:ext cx="109538" cy="176212"/>
                </a:xfrm>
                <a:custGeom>
                  <a:avLst/>
                  <a:gdLst>
                    <a:gd name="T0" fmla="*/ 7 w 29"/>
                    <a:gd name="T1" fmla="*/ 45 h 47"/>
                    <a:gd name="T2" fmla="*/ 25 w 29"/>
                    <a:gd name="T3" fmla="*/ 29 h 47"/>
                    <a:gd name="T4" fmla="*/ 26 w 29"/>
                    <a:gd name="T5" fmla="*/ 1 h 47"/>
                    <a:gd name="T6" fmla="*/ 6 w 29"/>
                    <a:gd name="T7" fmla="*/ 15 h 47"/>
                    <a:gd name="T8" fmla="*/ 7 w 29"/>
                    <a:gd name="T9" fmla="*/ 4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7">
                      <a:moveTo>
                        <a:pt x="7" y="45"/>
                      </a:moveTo>
                      <a:cubicBezTo>
                        <a:pt x="10" y="47"/>
                        <a:pt x="20" y="41"/>
                        <a:pt x="25" y="29"/>
                      </a:cubicBezTo>
                      <a:cubicBezTo>
                        <a:pt x="29" y="17"/>
                        <a:pt x="28" y="3"/>
                        <a:pt x="26" y="1"/>
                      </a:cubicBezTo>
                      <a:cubicBezTo>
                        <a:pt x="24" y="0"/>
                        <a:pt x="12" y="2"/>
                        <a:pt x="6" y="15"/>
                      </a:cubicBezTo>
                      <a:cubicBezTo>
                        <a:pt x="0" y="27"/>
                        <a:pt x="5" y="44"/>
                        <a:pt x="7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3" name="îṥ1íḑe">
                  <a:extLst>
                    <a:ext uri="{FF2B5EF4-FFF2-40B4-BE49-F238E27FC236}">
                      <a16:creationId xmlns="" xmlns:a16="http://schemas.microsoft.com/office/drawing/2014/main" id="{A7EC15A5-6905-464E-BD75-9EC1DD8A5C1E}"/>
                    </a:ext>
                  </a:extLst>
                </p:cNvPr>
                <p:cNvSpPr/>
                <p:nvPr/>
              </p:nvSpPr>
              <p:spPr bwMode="auto">
                <a:xfrm>
                  <a:off x="963482" y="3998913"/>
                  <a:ext cx="165100" cy="153987"/>
                </a:xfrm>
                <a:custGeom>
                  <a:avLst/>
                  <a:gdLst>
                    <a:gd name="T0" fmla="*/ 44 w 44"/>
                    <a:gd name="T1" fmla="*/ 33 h 41"/>
                    <a:gd name="T2" fmla="*/ 25 w 44"/>
                    <a:gd name="T3" fmla="*/ 8 h 41"/>
                    <a:gd name="T4" fmla="*/ 1 w 44"/>
                    <a:gd name="T5" fmla="*/ 4 h 41"/>
                    <a:gd name="T6" fmla="*/ 20 w 44"/>
                    <a:gd name="T7" fmla="*/ 33 h 41"/>
                    <a:gd name="T8" fmla="*/ 44 w 44"/>
                    <a:gd name="T9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1">
                      <a:moveTo>
                        <a:pt x="44" y="33"/>
                      </a:moveTo>
                      <a:cubicBezTo>
                        <a:pt x="44" y="30"/>
                        <a:pt x="36" y="16"/>
                        <a:pt x="25" y="8"/>
                      </a:cubicBezTo>
                      <a:cubicBezTo>
                        <a:pt x="14" y="0"/>
                        <a:pt x="2" y="1"/>
                        <a:pt x="1" y="4"/>
                      </a:cubicBezTo>
                      <a:cubicBezTo>
                        <a:pt x="0" y="7"/>
                        <a:pt x="7" y="25"/>
                        <a:pt x="20" y="33"/>
                      </a:cubicBezTo>
                      <a:cubicBezTo>
                        <a:pt x="32" y="41"/>
                        <a:pt x="43" y="36"/>
                        <a:pt x="4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4" name="iṡļíḓê">
                  <a:extLst>
                    <a:ext uri="{FF2B5EF4-FFF2-40B4-BE49-F238E27FC236}">
                      <a16:creationId xmlns="" xmlns:a16="http://schemas.microsoft.com/office/drawing/2014/main" id="{0EF43BF5-08ED-4AD8-8449-7A865866164A}"/>
                    </a:ext>
                  </a:extLst>
                </p:cNvPr>
                <p:cNvSpPr/>
                <p:nvPr/>
              </p:nvSpPr>
              <p:spPr bwMode="auto">
                <a:xfrm>
                  <a:off x="1120645" y="3983038"/>
                  <a:ext cx="101600" cy="180975"/>
                </a:xfrm>
                <a:custGeom>
                  <a:avLst/>
                  <a:gdLst>
                    <a:gd name="T0" fmla="*/ 10 w 27"/>
                    <a:gd name="T1" fmla="*/ 47 h 48"/>
                    <a:gd name="T2" fmla="*/ 25 w 27"/>
                    <a:gd name="T3" fmla="*/ 28 h 48"/>
                    <a:gd name="T4" fmla="*/ 21 w 27"/>
                    <a:gd name="T5" fmla="*/ 1 h 48"/>
                    <a:gd name="T6" fmla="*/ 4 w 27"/>
                    <a:gd name="T7" fmla="*/ 17 h 48"/>
                    <a:gd name="T8" fmla="*/ 10 w 27"/>
                    <a:gd name="T9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48">
                      <a:moveTo>
                        <a:pt x="10" y="47"/>
                      </a:moveTo>
                      <a:cubicBezTo>
                        <a:pt x="13" y="48"/>
                        <a:pt x="22" y="41"/>
                        <a:pt x="25" y="28"/>
                      </a:cubicBezTo>
                      <a:cubicBezTo>
                        <a:pt x="27" y="16"/>
                        <a:pt x="24" y="3"/>
                        <a:pt x="21" y="1"/>
                      </a:cubicBezTo>
                      <a:cubicBezTo>
                        <a:pt x="19" y="0"/>
                        <a:pt x="7" y="5"/>
                        <a:pt x="4" y="17"/>
                      </a:cubicBezTo>
                      <a:cubicBezTo>
                        <a:pt x="0" y="30"/>
                        <a:pt x="8" y="46"/>
                        <a:pt x="10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5" name="ïṣḷîḋe">
                  <a:extLst>
                    <a:ext uri="{FF2B5EF4-FFF2-40B4-BE49-F238E27FC236}">
                      <a16:creationId xmlns="" xmlns:a16="http://schemas.microsoft.com/office/drawing/2014/main" id="{3295E4C5-95BF-4D98-BF2F-B6A61D4A6202}"/>
                    </a:ext>
                  </a:extLst>
                </p:cNvPr>
                <p:cNvSpPr/>
                <p:nvPr/>
              </p:nvSpPr>
              <p:spPr bwMode="auto">
                <a:xfrm>
                  <a:off x="1053970" y="4141788"/>
                  <a:ext cx="176213" cy="136525"/>
                </a:xfrm>
                <a:custGeom>
                  <a:avLst/>
                  <a:gdLst>
                    <a:gd name="T0" fmla="*/ 47 w 47"/>
                    <a:gd name="T1" fmla="*/ 27 h 36"/>
                    <a:gd name="T2" fmla="*/ 25 w 47"/>
                    <a:gd name="T3" fmla="*/ 6 h 36"/>
                    <a:gd name="T4" fmla="*/ 1 w 47"/>
                    <a:gd name="T5" fmla="*/ 7 h 36"/>
                    <a:gd name="T6" fmla="*/ 24 w 47"/>
                    <a:gd name="T7" fmla="*/ 31 h 36"/>
                    <a:gd name="T8" fmla="*/ 47 w 47"/>
                    <a:gd name="T9" fmla="*/ 27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36">
                      <a:moveTo>
                        <a:pt x="47" y="27"/>
                      </a:moveTo>
                      <a:cubicBezTo>
                        <a:pt x="47" y="24"/>
                        <a:pt x="37" y="12"/>
                        <a:pt x="25" y="6"/>
                      </a:cubicBezTo>
                      <a:cubicBezTo>
                        <a:pt x="13" y="0"/>
                        <a:pt x="1" y="3"/>
                        <a:pt x="1" y="7"/>
                      </a:cubicBezTo>
                      <a:cubicBezTo>
                        <a:pt x="0" y="10"/>
                        <a:pt x="10" y="26"/>
                        <a:pt x="24" y="31"/>
                      </a:cubicBezTo>
                      <a:cubicBezTo>
                        <a:pt x="37" y="36"/>
                        <a:pt x="47" y="29"/>
                        <a:pt x="47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6" name="íṥḷiďe">
                  <a:extLst>
                    <a:ext uri="{FF2B5EF4-FFF2-40B4-BE49-F238E27FC236}">
                      <a16:creationId xmlns="" xmlns:a16="http://schemas.microsoft.com/office/drawing/2014/main" id="{60BFF257-DD2A-415C-B2DB-07194169A784}"/>
                    </a:ext>
                  </a:extLst>
                </p:cNvPr>
                <p:cNvSpPr/>
                <p:nvPr/>
              </p:nvSpPr>
              <p:spPr bwMode="auto">
                <a:xfrm>
                  <a:off x="1222245" y="4097338"/>
                  <a:ext cx="90488" cy="180975"/>
                </a:xfrm>
                <a:custGeom>
                  <a:avLst/>
                  <a:gdLst>
                    <a:gd name="T0" fmla="*/ 12 w 24"/>
                    <a:gd name="T1" fmla="*/ 47 h 48"/>
                    <a:gd name="T2" fmla="*/ 23 w 24"/>
                    <a:gd name="T3" fmla="*/ 26 h 48"/>
                    <a:gd name="T4" fmla="*/ 15 w 24"/>
                    <a:gd name="T5" fmla="*/ 1 h 48"/>
                    <a:gd name="T6" fmla="*/ 1 w 24"/>
                    <a:gd name="T7" fmla="*/ 19 h 48"/>
                    <a:gd name="T8" fmla="*/ 12 w 24"/>
                    <a:gd name="T9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12" y="47"/>
                      </a:moveTo>
                      <a:cubicBezTo>
                        <a:pt x="15" y="48"/>
                        <a:pt x="23" y="39"/>
                        <a:pt x="23" y="26"/>
                      </a:cubicBezTo>
                      <a:cubicBezTo>
                        <a:pt x="24" y="13"/>
                        <a:pt x="18" y="2"/>
                        <a:pt x="15" y="1"/>
                      </a:cubicBezTo>
                      <a:cubicBezTo>
                        <a:pt x="13" y="0"/>
                        <a:pt x="3" y="6"/>
                        <a:pt x="1" y="19"/>
                      </a:cubicBezTo>
                      <a:cubicBezTo>
                        <a:pt x="0" y="33"/>
                        <a:pt x="10" y="46"/>
                        <a:pt x="1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7" name="iśḷiďê">
                  <a:extLst>
                    <a:ext uri="{FF2B5EF4-FFF2-40B4-BE49-F238E27FC236}">
                      <a16:creationId xmlns="" xmlns:a16="http://schemas.microsoft.com/office/drawing/2014/main" id="{52D4675D-62B1-429C-9B13-4C2AC42DB971}"/>
                    </a:ext>
                  </a:extLst>
                </p:cNvPr>
                <p:cNvSpPr/>
                <p:nvPr/>
              </p:nvSpPr>
              <p:spPr bwMode="auto">
                <a:xfrm>
                  <a:off x="1161920" y="4273550"/>
                  <a:ext cx="188913" cy="117475"/>
                </a:xfrm>
                <a:custGeom>
                  <a:avLst/>
                  <a:gdLst>
                    <a:gd name="T0" fmla="*/ 49 w 50"/>
                    <a:gd name="T1" fmla="*/ 20 h 31"/>
                    <a:gd name="T2" fmla="*/ 24 w 50"/>
                    <a:gd name="T3" fmla="*/ 3 h 31"/>
                    <a:gd name="T4" fmla="*/ 0 w 50"/>
                    <a:gd name="T5" fmla="*/ 8 h 31"/>
                    <a:gd name="T6" fmla="*/ 27 w 50"/>
                    <a:gd name="T7" fmla="*/ 28 h 31"/>
                    <a:gd name="T8" fmla="*/ 49 w 50"/>
                    <a:gd name="T9" fmla="*/ 2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31">
                      <a:moveTo>
                        <a:pt x="49" y="20"/>
                      </a:moveTo>
                      <a:cubicBezTo>
                        <a:pt x="49" y="16"/>
                        <a:pt x="37" y="7"/>
                        <a:pt x="24" y="3"/>
                      </a:cubicBezTo>
                      <a:cubicBezTo>
                        <a:pt x="11" y="0"/>
                        <a:pt x="0" y="5"/>
                        <a:pt x="0" y="8"/>
                      </a:cubicBezTo>
                      <a:cubicBezTo>
                        <a:pt x="0" y="11"/>
                        <a:pt x="13" y="25"/>
                        <a:pt x="27" y="28"/>
                      </a:cubicBezTo>
                      <a:cubicBezTo>
                        <a:pt x="41" y="31"/>
                        <a:pt x="50" y="22"/>
                        <a:pt x="4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8" name="i$ḻiďé">
                  <a:extLst>
                    <a:ext uri="{FF2B5EF4-FFF2-40B4-BE49-F238E27FC236}">
                      <a16:creationId xmlns="" xmlns:a16="http://schemas.microsoft.com/office/drawing/2014/main" id="{75171054-D3F5-4627-8780-754599CA24B3}"/>
                    </a:ext>
                  </a:extLst>
                </p:cNvPr>
                <p:cNvSpPr/>
                <p:nvPr/>
              </p:nvSpPr>
              <p:spPr bwMode="auto">
                <a:xfrm>
                  <a:off x="1328607" y="4194175"/>
                  <a:ext cx="98425" cy="177800"/>
                </a:xfrm>
                <a:custGeom>
                  <a:avLst/>
                  <a:gdLst>
                    <a:gd name="T0" fmla="*/ 17 w 26"/>
                    <a:gd name="T1" fmla="*/ 46 h 47"/>
                    <a:gd name="T2" fmla="*/ 24 w 26"/>
                    <a:gd name="T3" fmla="*/ 24 h 47"/>
                    <a:gd name="T4" fmla="*/ 11 w 26"/>
                    <a:gd name="T5" fmla="*/ 1 h 47"/>
                    <a:gd name="T6" fmla="*/ 1 w 26"/>
                    <a:gd name="T7" fmla="*/ 22 h 47"/>
                    <a:gd name="T8" fmla="*/ 17 w 26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47">
                      <a:moveTo>
                        <a:pt x="17" y="46"/>
                      </a:moveTo>
                      <a:cubicBezTo>
                        <a:pt x="20" y="47"/>
                        <a:pt x="26" y="36"/>
                        <a:pt x="24" y="24"/>
                      </a:cubicBezTo>
                      <a:cubicBezTo>
                        <a:pt x="22" y="12"/>
                        <a:pt x="14" y="1"/>
                        <a:pt x="11" y="1"/>
                      </a:cubicBezTo>
                      <a:cubicBezTo>
                        <a:pt x="9" y="0"/>
                        <a:pt x="0" y="9"/>
                        <a:pt x="1" y="22"/>
                      </a:cubicBezTo>
                      <a:cubicBezTo>
                        <a:pt x="2" y="35"/>
                        <a:pt x="14" y="47"/>
                        <a:pt x="1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89" name="îṣḻiḍé">
                  <a:extLst>
                    <a:ext uri="{FF2B5EF4-FFF2-40B4-BE49-F238E27FC236}">
                      <a16:creationId xmlns="" xmlns:a16="http://schemas.microsoft.com/office/drawing/2014/main" id="{A4FD2DEB-238F-4761-B59D-BFC4E6E91ABE}"/>
                    </a:ext>
                  </a:extLst>
                </p:cNvPr>
                <p:cNvSpPr/>
                <p:nvPr/>
              </p:nvSpPr>
              <p:spPr bwMode="auto">
                <a:xfrm>
                  <a:off x="1287332" y="4383088"/>
                  <a:ext cx="200025" cy="93662"/>
                </a:xfrm>
                <a:custGeom>
                  <a:avLst/>
                  <a:gdLst>
                    <a:gd name="T0" fmla="*/ 23 w 53"/>
                    <a:gd name="T1" fmla="*/ 1 h 25"/>
                    <a:gd name="T2" fmla="*/ 1 w 53"/>
                    <a:gd name="T3" fmla="*/ 11 h 25"/>
                    <a:gd name="T4" fmla="*/ 31 w 53"/>
                    <a:gd name="T5" fmla="*/ 25 h 25"/>
                    <a:gd name="T6" fmla="*/ 52 w 53"/>
                    <a:gd name="T7" fmla="*/ 13 h 25"/>
                    <a:gd name="T8" fmla="*/ 23 w 53"/>
                    <a:gd name="T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25">
                      <a:moveTo>
                        <a:pt x="23" y="1"/>
                      </a:moveTo>
                      <a:cubicBezTo>
                        <a:pt x="9" y="0"/>
                        <a:pt x="0" y="7"/>
                        <a:pt x="1" y="11"/>
                      </a:cubicBezTo>
                      <a:cubicBezTo>
                        <a:pt x="1" y="13"/>
                        <a:pt x="16" y="25"/>
                        <a:pt x="31" y="25"/>
                      </a:cubicBezTo>
                      <a:cubicBezTo>
                        <a:pt x="46" y="25"/>
                        <a:pt x="53" y="15"/>
                        <a:pt x="52" y="13"/>
                      </a:cubicBezTo>
                      <a:cubicBezTo>
                        <a:pt x="50" y="10"/>
                        <a:pt x="37" y="2"/>
                        <a:pt x="2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90" name="îsļïde">
                  <a:extLst>
                    <a:ext uri="{FF2B5EF4-FFF2-40B4-BE49-F238E27FC236}">
                      <a16:creationId xmlns="" xmlns:a16="http://schemas.microsoft.com/office/drawing/2014/main" id="{624C7E6E-02FB-46B6-9E24-41699FAEF143}"/>
                    </a:ext>
                  </a:extLst>
                </p:cNvPr>
                <p:cNvSpPr/>
                <p:nvPr/>
              </p:nvSpPr>
              <p:spPr bwMode="auto">
                <a:xfrm>
                  <a:off x="1438145" y="4278313"/>
                  <a:ext cx="117475" cy="168275"/>
                </a:xfrm>
                <a:custGeom>
                  <a:avLst/>
                  <a:gdLst>
                    <a:gd name="T0" fmla="*/ 27 w 31"/>
                    <a:gd name="T1" fmla="*/ 21 h 45"/>
                    <a:gd name="T2" fmla="*/ 10 w 31"/>
                    <a:gd name="T3" fmla="*/ 0 h 45"/>
                    <a:gd name="T4" fmla="*/ 4 w 31"/>
                    <a:gd name="T5" fmla="*/ 23 h 45"/>
                    <a:gd name="T6" fmla="*/ 24 w 31"/>
                    <a:gd name="T7" fmla="*/ 45 h 45"/>
                    <a:gd name="T8" fmla="*/ 27 w 31"/>
                    <a:gd name="T9" fmla="*/ 2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45">
                      <a:moveTo>
                        <a:pt x="27" y="21"/>
                      </a:moveTo>
                      <a:cubicBezTo>
                        <a:pt x="22" y="9"/>
                        <a:pt x="13" y="0"/>
                        <a:pt x="10" y="0"/>
                      </a:cubicBezTo>
                      <a:cubicBezTo>
                        <a:pt x="8" y="1"/>
                        <a:pt x="0" y="10"/>
                        <a:pt x="4" y="23"/>
                      </a:cubicBezTo>
                      <a:cubicBezTo>
                        <a:pt x="7" y="36"/>
                        <a:pt x="22" y="45"/>
                        <a:pt x="24" y="45"/>
                      </a:cubicBezTo>
                      <a:cubicBezTo>
                        <a:pt x="27" y="44"/>
                        <a:pt x="31" y="33"/>
                        <a:pt x="27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</p:grpSp>
        </p:grpSp>
        <p:sp>
          <p:nvSpPr>
            <p:cNvPr id="7" name="i$1ïḑê">
              <a:extLst>
                <a:ext uri="{FF2B5EF4-FFF2-40B4-BE49-F238E27FC236}">
                  <a16:creationId xmlns="" xmlns:a16="http://schemas.microsoft.com/office/drawing/2014/main" id="{F9E2383E-6CC2-45C2-8C09-FAAA468642CF}"/>
                </a:ext>
              </a:extLst>
            </p:cNvPr>
            <p:cNvSpPr/>
            <p:nvPr/>
          </p:nvSpPr>
          <p:spPr>
            <a:xfrm>
              <a:off x="2342906" y="2431413"/>
              <a:ext cx="600360" cy="5741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Autofit/>
            </a:bodyPr>
            <a:lstStyle/>
            <a:p>
              <a:pPr lvl="0" algn="ctr"/>
              <a:r>
                <a:rPr lang="en-IN" sz="4400" b="1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8" name="iṥļïde">
              <a:extLst>
                <a:ext uri="{FF2B5EF4-FFF2-40B4-BE49-F238E27FC236}">
                  <a16:creationId xmlns="" xmlns:a16="http://schemas.microsoft.com/office/drawing/2014/main" id="{D0C5C025-9020-4948-A28F-DF99FFE211C5}"/>
                </a:ext>
              </a:extLst>
            </p:cNvPr>
            <p:cNvSpPr txBox="1"/>
            <p:nvPr/>
          </p:nvSpPr>
          <p:spPr>
            <a:xfrm>
              <a:off x="1560537" y="4077060"/>
              <a:ext cx="2168212" cy="34924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sp>
          <p:nvSpPr>
            <p:cNvPr id="9" name="íşľïḍé">
              <a:extLst>
                <a:ext uri="{FF2B5EF4-FFF2-40B4-BE49-F238E27FC236}">
                  <a16:creationId xmlns="" xmlns:a16="http://schemas.microsoft.com/office/drawing/2014/main" id="{2116C9FD-513A-4CA5-A059-9128FE1C4000}"/>
                </a:ext>
              </a:extLst>
            </p:cNvPr>
            <p:cNvSpPr txBox="1"/>
            <p:nvPr/>
          </p:nvSpPr>
          <p:spPr>
            <a:xfrm>
              <a:off x="1560537" y="4426306"/>
              <a:ext cx="2168212" cy="733341"/>
            </a:xfrm>
            <a:prstGeom prst="rect">
              <a:avLst/>
            </a:prstGeom>
          </p:spPr>
          <p:txBody>
            <a:bodyPr wrap="square" anchor="t" anchorCtr="0">
              <a:normAutofit lnSpcReduction="10000"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60000"/>
                </a:lnSpc>
                <a:spcBef>
                  <a:spcPts val="0"/>
                </a:spcBef>
                <a:buNone/>
              </a:pPr>
              <a:r>
                <a:rPr lang="en-US" altLang="zh-CN" sz="900" dirty="0"/>
                <a:t>Supporting text here.</a:t>
              </a:r>
            </a:p>
            <a:p>
              <a:pPr marL="0" indent="0" algn="ctr">
                <a:lnSpc>
                  <a:spcPct val="160000"/>
                </a:lnSpc>
                <a:spcBef>
                  <a:spcPts val="0"/>
                </a:spcBef>
                <a:buNone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grpSp>
          <p:nvGrpSpPr>
            <p:cNvPr id="10" name="iş1îḍe">
              <a:extLst>
                <a:ext uri="{FF2B5EF4-FFF2-40B4-BE49-F238E27FC236}">
                  <a16:creationId xmlns="" xmlns:a16="http://schemas.microsoft.com/office/drawing/2014/main" id="{9724F865-C281-486E-A58B-636C4C84D3D5}"/>
                </a:ext>
              </a:extLst>
            </p:cNvPr>
            <p:cNvGrpSpPr/>
            <p:nvPr/>
          </p:nvGrpSpPr>
          <p:grpSpPr>
            <a:xfrm>
              <a:off x="4756052" y="2111098"/>
              <a:ext cx="1501683" cy="1804675"/>
              <a:chOff x="4756052" y="2111098"/>
              <a:chExt cx="1501683" cy="1804675"/>
            </a:xfrm>
            <a:solidFill>
              <a:schemeClr val="accent1"/>
            </a:solidFill>
          </p:grpSpPr>
          <p:sp>
            <p:nvSpPr>
              <p:cNvPr id="34" name="ïṧļiďé">
                <a:extLst>
                  <a:ext uri="{FF2B5EF4-FFF2-40B4-BE49-F238E27FC236}">
                    <a16:creationId xmlns="" xmlns:a16="http://schemas.microsoft.com/office/drawing/2014/main" id="{11435610-CAE5-45CC-B4B3-9F77B18EC7FE}"/>
                  </a:ext>
                </a:extLst>
              </p:cNvPr>
              <p:cNvSpPr/>
              <p:nvPr/>
            </p:nvSpPr>
            <p:spPr bwMode="auto">
              <a:xfrm>
                <a:off x="4830266" y="2111098"/>
                <a:ext cx="1355586" cy="1749413"/>
              </a:xfrm>
              <a:custGeom>
                <a:avLst/>
                <a:gdLst>
                  <a:gd name="T0" fmla="*/ 471 w 492"/>
                  <a:gd name="T1" fmla="*/ 108 h 627"/>
                  <a:gd name="T2" fmla="*/ 437 w 492"/>
                  <a:gd name="T3" fmla="*/ 98 h 627"/>
                  <a:gd name="T4" fmla="*/ 417 w 492"/>
                  <a:gd name="T5" fmla="*/ 100 h 627"/>
                  <a:gd name="T6" fmla="*/ 420 w 492"/>
                  <a:gd name="T7" fmla="*/ 60 h 627"/>
                  <a:gd name="T8" fmla="*/ 70 w 492"/>
                  <a:gd name="T9" fmla="*/ 60 h 627"/>
                  <a:gd name="T10" fmla="*/ 74 w 492"/>
                  <a:gd name="T11" fmla="*/ 99 h 627"/>
                  <a:gd name="T12" fmla="*/ 55 w 492"/>
                  <a:gd name="T13" fmla="*/ 98 h 627"/>
                  <a:gd name="T14" fmla="*/ 20 w 492"/>
                  <a:gd name="T15" fmla="*/ 108 h 627"/>
                  <a:gd name="T16" fmla="*/ 5 w 492"/>
                  <a:gd name="T17" fmla="*/ 182 h 627"/>
                  <a:gd name="T18" fmla="*/ 127 w 492"/>
                  <a:gd name="T19" fmla="*/ 351 h 627"/>
                  <a:gd name="T20" fmla="*/ 191 w 492"/>
                  <a:gd name="T21" fmla="*/ 418 h 627"/>
                  <a:gd name="T22" fmla="*/ 182 w 492"/>
                  <a:gd name="T23" fmla="*/ 431 h 627"/>
                  <a:gd name="T24" fmla="*/ 207 w 492"/>
                  <a:gd name="T25" fmla="*/ 451 h 627"/>
                  <a:gd name="T26" fmla="*/ 211 w 492"/>
                  <a:gd name="T27" fmla="*/ 495 h 627"/>
                  <a:gd name="T28" fmla="*/ 199 w 492"/>
                  <a:gd name="T29" fmla="*/ 508 h 627"/>
                  <a:gd name="T30" fmla="*/ 207 w 492"/>
                  <a:gd name="T31" fmla="*/ 519 h 627"/>
                  <a:gd name="T32" fmla="*/ 170 w 492"/>
                  <a:gd name="T33" fmla="*/ 602 h 627"/>
                  <a:gd name="T34" fmla="*/ 167 w 492"/>
                  <a:gd name="T35" fmla="*/ 608 h 627"/>
                  <a:gd name="T36" fmla="*/ 246 w 492"/>
                  <a:gd name="T37" fmla="*/ 627 h 627"/>
                  <a:gd name="T38" fmla="*/ 325 w 492"/>
                  <a:gd name="T39" fmla="*/ 608 h 627"/>
                  <a:gd name="T40" fmla="*/ 322 w 492"/>
                  <a:gd name="T41" fmla="*/ 602 h 627"/>
                  <a:gd name="T42" fmla="*/ 285 w 492"/>
                  <a:gd name="T43" fmla="*/ 519 h 627"/>
                  <a:gd name="T44" fmla="*/ 293 w 492"/>
                  <a:gd name="T45" fmla="*/ 508 h 627"/>
                  <a:gd name="T46" fmla="*/ 281 w 492"/>
                  <a:gd name="T47" fmla="*/ 495 h 627"/>
                  <a:gd name="T48" fmla="*/ 285 w 492"/>
                  <a:gd name="T49" fmla="*/ 451 h 627"/>
                  <a:gd name="T50" fmla="*/ 310 w 492"/>
                  <a:gd name="T51" fmla="*/ 431 h 627"/>
                  <a:gd name="T52" fmla="*/ 301 w 492"/>
                  <a:gd name="T53" fmla="*/ 418 h 627"/>
                  <a:gd name="T54" fmla="*/ 363 w 492"/>
                  <a:gd name="T55" fmla="*/ 352 h 627"/>
                  <a:gd name="T56" fmla="*/ 365 w 492"/>
                  <a:gd name="T57" fmla="*/ 351 h 627"/>
                  <a:gd name="T58" fmla="*/ 487 w 492"/>
                  <a:gd name="T59" fmla="*/ 182 h 627"/>
                  <a:gd name="T60" fmla="*/ 471 w 492"/>
                  <a:gd name="T61" fmla="*/ 108 h 627"/>
                  <a:gd name="T62" fmla="*/ 21 w 492"/>
                  <a:gd name="T63" fmla="*/ 179 h 627"/>
                  <a:gd name="T64" fmla="*/ 32 w 492"/>
                  <a:gd name="T65" fmla="*/ 119 h 627"/>
                  <a:gd name="T66" fmla="*/ 55 w 492"/>
                  <a:gd name="T67" fmla="*/ 114 h 627"/>
                  <a:gd name="T68" fmla="*/ 76 w 492"/>
                  <a:gd name="T69" fmla="*/ 116 h 627"/>
                  <a:gd name="T70" fmla="*/ 88 w 492"/>
                  <a:gd name="T71" fmla="*/ 186 h 627"/>
                  <a:gd name="T72" fmla="*/ 114 w 492"/>
                  <a:gd name="T73" fmla="*/ 324 h 627"/>
                  <a:gd name="T74" fmla="*/ 21 w 492"/>
                  <a:gd name="T75" fmla="*/ 179 h 627"/>
                  <a:gd name="T76" fmla="*/ 117 w 492"/>
                  <a:gd name="T77" fmla="*/ 189 h 627"/>
                  <a:gd name="T78" fmla="*/ 102 w 492"/>
                  <a:gd name="T79" fmla="*/ 83 h 627"/>
                  <a:gd name="T80" fmla="*/ 120 w 492"/>
                  <a:gd name="T81" fmla="*/ 90 h 627"/>
                  <a:gd name="T82" fmla="*/ 135 w 492"/>
                  <a:gd name="T83" fmla="*/ 199 h 627"/>
                  <a:gd name="T84" fmla="*/ 203 w 492"/>
                  <a:gd name="T85" fmla="*/ 386 h 627"/>
                  <a:gd name="T86" fmla="*/ 117 w 492"/>
                  <a:gd name="T87" fmla="*/ 189 h 627"/>
                  <a:gd name="T88" fmla="*/ 471 w 492"/>
                  <a:gd name="T89" fmla="*/ 179 h 627"/>
                  <a:gd name="T90" fmla="*/ 376 w 492"/>
                  <a:gd name="T91" fmla="*/ 325 h 627"/>
                  <a:gd name="T92" fmla="*/ 403 w 492"/>
                  <a:gd name="T93" fmla="*/ 186 h 627"/>
                  <a:gd name="T94" fmla="*/ 414 w 492"/>
                  <a:gd name="T95" fmla="*/ 116 h 627"/>
                  <a:gd name="T96" fmla="*/ 437 w 492"/>
                  <a:gd name="T97" fmla="*/ 114 h 627"/>
                  <a:gd name="T98" fmla="*/ 460 w 492"/>
                  <a:gd name="T99" fmla="*/ 119 h 627"/>
                  <a:gd name="T100" fmla="*/ 471 w 492"/>
                  <a:gd name="T101" fmla="*/ 1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92" h="627">
                    <a:moveTo>
                      <a:pt x="471" y="108"/>
                    </a:moveTo>
                    <a:cubicBezTo>
                      <a:pt x="465" y="101"/>
                      <a:pt x="454" y="98"/>
                      <a:pt x="437" y="98"/>
                    </a:cubicBezTo>
                    <a:cubicBezTo>
                      <a:pt x="430" y="98"/>
                      <a:pt x="423" y="99"/>
                      <a:pt x="417" y="100"/>
                    </a:cubicBezTo>
                    <a:cubicBezTo>
                      <a:pt x="420" y="79"/>
                      <a:pt x="422" y="62"/>
                      <a:pt x="420" y="60"/>
                    </a:cubicBezTo>
                    <a:cubicBezTo>
                      <a:pt x="357" y="0"/>
                      <a:pt x="134" y="0"/>
                      <a:pt x="70" y="60"/>
                    </a:cubicBezTo>
                    <a:cubicBezTo>
                      <a:pt x="69" y="62"/>
                      <a:pt x="71" y="79"/>
                      <a:pt x="74" y="99"/>
                    </a:cubicBezTo>
                    <a:cubicBezTo>
                      <a:pt x="68" y="99"/>
                      <a:pt x="61" y="98"/>
                      <a:pt x="55" y="98"/>
                    </a:cubicBezTo>
                    <a:cubicBezTo>
                      <a:pt x="37" y="98"/>
                      <a:pt x="27" y="101"/>
                      <a:pt x="20" y="108"/>
                    </a:cubicBezTo>
                    <a:cubicBezTo>
                      <a:pt x="5" y="124"/>
                      <a:pt x="0" y="150"/>
                      <a:pt x="5" y="182"/>
                    </a:cubicBezTo>
                    <a:cubicBezTo>
                      <a:pt x="14" y="238"/>
                      <a:pt x="59" y="315"/>
                      <a:pt x="127" y="351"/>
                    </a:cubicBezTo>
                    <a:cubicBezTo>
                      <a:pt x="144" y="381"/>
                      <a:pt x="166" y="405"/>
                      <a:pt x="191" y="418"/>
                    </a:cubicBezTo>
                    <a:cubicBezTo>
                      <a:pt x="185" y="422"/>
                      <a:pt x="182" y="427"/>
                      <a:pt x="182" y="431"/>
                    </a:cubicBezTo>
                    <a:cubicBezTo>
                      <a:pt x="182" y="439"/>
                      <a:pt x="192" y="447"/>
                      <a:pt x="207" y="451"/>
                    </a:cubicBezTo>
                    <a:cubicBezTo>
                      <a:pt x="209" y="465"/>
                      <a:pt x="212" y="480"/>
                      <a:pt x="211" y="495"/>
                    </a:cubicBezTo>
                    <a:cubicBezTo>
                      <a:pt x="204" y="499"/>
                      <a:pt x="199" y="503"/>
                      <a:pt x="199" y="508"/>
                    </a:cubicBezTo>
                    <a:cubicBezTo>
                      <a:pt x="199" y="512"/>
                      <a:pt x="202" y="516"/>
                      <a:pt x="207" y="519"/>
                    </a:cubicBezTo>
                    <a:cubicBezTo>
                      <a:pt x="197" y="556"/>
                      <a:pt x="178" y="589"/>
                      <a:pt x="170" y="602"/>
                    </a:cubicBezTo>
                    <a:cubicBezTo>
                      <a:pt x="168" y="604"/>
                      <a:pt x="167" y="606"/>
                      <a:pt x="167" y="608"/>
                    </a:cubicBezTo>
                    <a:cubicBezTo>
                      <a:pt x="167" y="618"/>
                      <a:pt x="202" y="627"/>
                      <a:pt x="246" y="627"/>
                    </a:cubicBezTo>
                    <a:cubicBezTo>
                      <a:pt x="290" y="627"/>
                      <a:pt x="325" y="618"/>
                      <a:pt x="325" y="608"/>
                    </a:cubicBezTo>
                    <a:cubicBezTo>
                      <a:pt x="325" y="606"/>
                      <a:pt x="324" y="604"/>
                      <a:pt x="322" y="602"/>
                    </a:cubicBezTo>
                    <a:cubicBezTo>
                      <a:pt x="314" y="589"/>
                      <a:pt x="295" y="556"/>
                      <a:pt x="285" y="519"/>
                    </a:cubicBezTo>
                    <a:cubicBezTo>
                      <a:pt x="290" y="516"/>
                      <a:pt x="293" y="512"/>
                      <a:pt x="293" y="508"/>
                    </a:cubicBezTo>
                    <a:cubicBezTo>
                      <a:pt x="293" y="503"/>
                      <a:pt x="288" y="499"/>
                      <a:pt x="281" y="495"/>
                    </a:cubicBezTo>
                    <a:cubicBezTo>
                      <a:pt x="280" y="480"/>
                      <a:pt x="282" y="465"/>
                      <a:pt x="285" y="451"/>
                    </a:cubicBezTo>
                    <a:cubicBezTo>
                      <a:pt x="300" y="447"/>
                      <a:pt x="310" y="439"/>
                      <a:pt x="310" y="431"/>
                    </a:cubicBezTo>
                    <a:cubicBezTo>
                      <a:pt x="310" y="426"/>
                      <a:pt x="306" y="422"/>
                      <a:pt x="301" y="418"/>
                    </a:cubicBezTo>
                    <a:cubicBezTo>
                      <a:pt x="325" y="404"/>
                      <a:pt x="347" y="382"/>
                      <a:pt x="363" y="352"/>
                    </a:cubicBezTo>
                    <a:cubicBezTo>
                      <a:pt x="365" y="351"/>
                      <a:pt x="365" y="351"/>
                      <a:pt x="365" y="351"/>
                    </a:cubicBezTo>
                    <a:cubicBezTo>
                      <a:pt x="433" y="315"/>
                      <a:pt x="478" y="238"/>
                      <a:pt x="487" y="182"/>
                    </a:cubicBezTo>
                    <a:cubicBezTo>
                      <a:pt x="492" y="150"/>
                      <a:pt x="487" y="124"/>
                      <a:pt x="471" y="108"/>
                    </a:cubicBezTo>
                    <a:close/>
                    <a:moveTo>
                      <a:pt x="21" y="179"/>
                    </a:moveTo>
                    <a:cubicBezTo>
                      <a:pt x="16" y="153"/>
                      <a:pt x="20" y="131"/>
                      <a:pt x="32" y="119"/>
                    </a:cubicBezTo>
                    <a:cubicBezTo>
                      <a:pt x="33" y="118"/>
                      <a:pt x="37" y="114"/>
                      <a:pt x="55" y="114"/>
                    </a:cubicBezTo>
                    <a:cubicBezTo>
                      <a:pt x="62" y="114"/>
                      <a:pt x="69" y="115"/>
                      <a:pt x="76" y="116"/>
                    </a:cubicBezTo>
                    <a:cubicBezTo>
                      <a:pt x="82" y="148"/>
                      <a:pt x="88" y="182"/>
                      <a:pt x="88" y="186"/>
                    </a:cubicBezTo>
                    <a:cubicBezTo>
                      <a:pt x="88" y="237"/>
                      <a:pt x="97" y="285"/>
                      <a:pt x="114" y="324"/>
                    </a:cubicBezTo>
                    <a:cubicBezTo>
                      <a:pt x="62" y="287"/>
                      <a:pt x="28" y="226"/>
                      <a:pt x="21" y="179"/>
                    </a:cubicBezTo>
                    <a:close/>
                    <a:moveTo>
                      <a:pt x="117" y="189"/>
                    </a:moveTo>
                    <a:cubicBezTo>
                      <a:pt x="117" y="184"/>
                      <a:pt x="101" y="88"/>
                      <a:pt x="102" y="83"/>
                    </a:cubicBezTo>
                    <a:cubicBezTo>
                      <a:pt x="120" y="90"/>
                      <a:pt x="120" y="90"/>
                      <a:pt x="120" y="90"/>
                    </a:cubicBezTo>
                    <a:cubicBezTo>
                      <a:pt x="120" y="95"/>
                      <a:pt x="135" y="194"/>
                      <a:pt x="135" y="199"/>
                    </a:cubicBezTo>
                    <a:cubicBezTo>
                      <a:pt x="135" y="279"/>
                      <a:pt x="161" y="349"/>
                      <a:pt x="203" y="386"/>
                    </a:cubicBezTo>
                    <a:cubicBezTo>
                      <a:pt x="151" y="357"/>
                      <a:pt x="117" y="280"/>
                      <a:pt x="117" y="189"/>
                    </a:cubicBezTo>
                    <a:close/>
                    <a:moveTo>
                      <a:pt x="471" y="179"/>
                    </a:moveTo>
                    <a:cubicBezTo>
                      <a:pt x="463" y="226"/>
                      <a:pt x="429" y="288"/>
                      <a:pt x="376" y="325"/>
                    </a:cubicBezTo>
                    <a:cubicBezTo>
                      <a:pt x="393" y="286"/>
                      <a:pt x="403" y="237"/>
                      <a:pt x="403" y="186"/>
                    </a:cubicBezTo>
                    <a:cubicBezTo>
                      <a:pt x="403" y="182"/>
                      <a:pt x="409" y="148"/>
                      <a:pt x="414" y="116"/>
                    </a:cubicBezTo>
                    <a:cubicBezTo>
                      <a:pt x="422" y="115"/>
                      <a:pt x="430" y="114"/>
                      <a:pt x="437" y="114"/>
                    </a:cubicBezTo>
                    <a:cubicBezTo>
                      <a:pt x="455" y="114"/>
                      <a:pt x="459" y="118"/>
                      <a:pt x="460" y="119"/>
                    </a:cubicBezTo>
                    <a:cubicBezTo>
                      <a:pt x="471" y="131"/>
                      <a:pt x="475" y="153"/>
                      <a:pt x="471" y="179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N" dirty="0"/>
              </a:p>
            </p:txBody>
          </p:sp>
          <p:grpSp>
            <p:nvGrpSpPr>
              <p:cNvPr id="35" name="îšḻïḋé">
                <a:extLst>
                  <a:ext uri="{FF2B5EF4-FFF2-40B4-BE49-F238E27FC236}">
                    <a16:creationId xmlns="" xmlns:a16="http://schemas.microsoft.com/office/drawing/2014/main" id="{11E4F03D-F860-4734-A0C4-3FAA9F20F06E}"/>
                  </a:ext>
                </a:extLst>
              </p:cNvPr>
              <p:cNvGrpSpPr/>
              <p:nvPr/>
            </p:nvGrpSpPr>
            <p:grpSpPr>
              <a:xfrm>
                <a:off x="5750987" y="2962299"/>
                <a:ext cx="506748" cy="942901"/>
                <a:chOff x="2219195" y="3189288"/>
                <a:chExt cx="693738" cy="1273175"/>
              </a:xfrm>
              <a:grpFill/>
            </p:grpSpPr>
            <p:sp>
              <p:nvSpPr>
                <p:cNvPr id="54" name="isliḓé">
                  <a:extLst>
                    <a:ext uri="{FF2B5EF4-FFF2-40B4-BE49-F238E27FC236}">
                      <a16:creationId xmlns="" xmlns:a16="http://schemas.microsoft.com/office/drawing/2014/main" id="{20C9DA78-9E04-4D30-A759-C33837295658}"/>
                    </a:ext>
                  </a:extLst>
                </p:cNvPr>
                <p:cNvSpPr/>
                <p:nvPr/>
              </p:nvSpPr>
              <p:spPr bwMode="auto">
                <a:xfrm>
                  <a:off x="2614482" y="3189288"/>
                  <a:ext cx="147638" cy="203200"/>
                </a:xfrm>
                <a:custGeom>
                  <a:avLst/>
                  <a:gdLst>
                    <a:gd name="T0" fmla="*/ 38 w 39"/>
                    <a:gd name="T1" fmla="*/ 53 h 54"/>
                    <a:gd name="T2" fmla="*/ 28 w 39"/>
                    <a:gd name="T3" fmla="*/ 18 h 54"/>
                    <a:gd name="T4" fmla="*/ 1 w 39"/>
                    <a:gd name="T5" fmla="*/ 2 h 54"/>
                    <a:gd name="T6" fmla="*/ 14 w 39"/>
                    <a:gd name="T7" fmla="*/ 34 h 54"/>
                    <a:gd name="T8" fmla="*/ 38 w 39"/>
                    <a:gd name="T9" fmla="*/ 53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54">
                      <a:moveTo>
                        <a:pt x="38" y="53"/>
                      </a:moveTo>
                      <a:cubicBezTo>
                        <a:pt x="39" y="51"/>
                        <a:pt x="39" y="33"/>
                        <a:pt x="28" y="18"/>
                      </a:cubicBezTo>
                      <a:cubicBezTo>
                        <a:pt x="17" y="4"/>
                        <a:pt x="2" y="0"/>
                        <a:pt x="1" y="2"/>
                      </a:cubicBezTo>
                      <a:cubicBezTo>
                        <a:pt x="0" y="5"/>
                        <a:pt x="4" y="21"/>
                        <a:pt x="14" y="34"/>
                      </a:cubicBezTo>
                      <a:cubicBezTo>
                        <a:pt x="23" y="47"/>
                        <a:pt x="35" y="54"/>
                        <a:pt x="3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55" name="îślídé">
                  <a:extLst>
                    <a:ext uri="{FF2B5EF4-FFF2-40B4-BE49-F238E27FC236}">
                      <a16:creationId xmlns="" xmlns:a16="http://schemas.microsoft.com/office/drawing/2014/main" id="{7AB02DDA-F151-4C66-977F-0793626A9610}"/>
                    </a:ext>
                  </a:extLst>
                </p:cNvPr>
                <p:cNvSpPr/>
                <p:nvPr/>
              </p:nvSpPr>
              <p:spPr bwMode="auto">
                <a:xfrm>
                  <a:off x="2776407" y="3238500"/>
                  <a:ext cx="98425" cy="233362"/>
                </a:xfrm>
                <a:custGeom>
                  <a:avLst/>
                  <a:gdLst>
                    <a:gd name="T0" fmla="*/ 23 w 26"/>
                    <a:gd name="T1" fmla="*/ 40 h 62"/>
                    <a:gd name="T2" fmla="*/ 14 w 26"/>
                    <a:gd name="T3" fmla="*/ 2 h 62"/>
                    <a:gd name="T4" fmla="*/ 1 w 26"/>
                    <a:gd name="T5" fmla="*/ 25 h 62"/>
                    <a:gd name="T6" fmla="*/ 7 w 26"/>
                    <a:gd name="T7" fmla="*/ 60 h 62"/>
                    <a:gd name="T8" fmla="*/ 23 w 26"/>
                    <a:gd name="T9" fmla="*/ 4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2">
                      <a:moveTo>
                        <a:pt x="23" y="40"/>
                      </a:moveTo>
                      <a:cubicBezTo>
                        <a:pt x="26" y="24"/>
                        <a:pt x="17" y="4"/>
                        <a:pt x="14" y="2"/>
                      </a:cubicBezTo>
                      <a:cubicBezTo>
                        <a:pt x="10" y="0"/>
                        <a:pt x="2" y="9"/>
                        <a:pt x="1" y="25"/>
                      </a:cubicBezTo>
                      <a:cubicBezTo>
                        <a:pt x="0" y="41"/>
                        <a:pt x="4" y="58"/>
                        <a:pt x="7" y="60"/>
                      </a:cubicBezTo>
                      <a:cubicBezTo>
                        <a:pt x="9" y="62"/>
                        <a:pt x="20" y="56"/>
                        <a:pt x="23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56" name="ïśļiḋè">
                  <a:extLst>
                    <a:ext uri="{FF2B5EF4-FFF2-40B4-BE49-F238E27FC236}">
                      <a16:creationId xmlns="" xmlns:a16="http://schemas.microsoft.com/office/drawing/2014/main" id="{4A23CE17-4AD3-4A7C-BCFE-9D34B492EE42}"/>
                    </a:ext>
                  </a:extLst>
                </p:cNvPr>
                <p:cNvSpPr/>
                <p:nvPr/>
              </p:nvSpPr>
              <p:spPr bwMode="auto">
                <a:xfrm>
                  <a:off x="2652582" y="3384550"/>
                  <a:ext cx="158750" cy="153987"/>
                </a:xfrm>
                <a:custGeom>
                  <a:avLst/>
                  <a:gdLst>
                    <a:gd name="T0" fmla="*/ 24 w 42"/>
                    <a:gd name="T1" fmla="*/ 7 h 41"/>
                    <a:gd name="T2" fmla="*/ 0 w 42"/>
                    <a:gd name="T3" fmla="*/ 7 h 41"/>
                    <a:gd name="T4" fmla="*/ 18 w 42"/>
                    <a:gd name="T5" fmla="*/ 33 h 41"/>
                    <a:gd name="T6" fmla="*/ 41 w 42"/>
                    <a:gd name="T7" fmla="*/ 36 h 41"/>
                    <a:gd name="T8" fmla="*/ 24 w 42"/>
                    <a:gd name="T9" fmla="*/ 7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1">
                      <a:moveTo>
                        <a:pt x="24" y="7"/>
                      </a:moveTo>
                      <a:cubicBezTo>
                        <a:pt x="12" y="0"/>
                        <a:pt x="1" y="5"/>
                        <a:pt x="0" y="7"/>
                      </a:cubicBezTo>
                      <a:cubicBezTo>
                        <a:pt x="0" y="11"/>
                        <a:pt x="7" y="25"/>
                        <a:pt x="18" y="33"/>
                      </a:cubicBezTo>
                      <a:cubicBezTo>
                        <a:pt x="28" y="41"/>
                        <a:pt x="40" y="39"/>
                        <a:pt x="41" y="36"/>
                      </a:cubicBezTo>
                      <a:cubicBezTo>
                        <a:pt x="42" y="33"/>
                        <a:pt x="36" y="15"/>
                        <a:pt x="24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57" name="ïŝļîḓè">
                  <a:extLst>
                    <a:ext uri="{FF2B5EF4-FFF2-40B4-BE49-F238E27FC236}">
                      <a16:creationId xmlns="" xmlns:a16="http://schemas.microsoft.com/office/drawing/2014/main" id="{A547D11B-3168-469B-8C84-369F704513F3}"/>
                    </a:ext>
                  </a:extLst>
                </p:cNvPr>
                <p:cNvSpPr/>
                <p:nvPr/>
              </p:nvSpPr>
              <p:spPr bwMode="auto">
                <a:xfrm>
                  <a:off x="2803395" y="3441700"/>
                  <a:ext cx="109538" cy="206375"/>
                </a:xfrm>
                <a:custGeom>
                  <a:avLst/>
                  <a:gdLst>
                    <a:gd name="T0" fmla="*/ 5 w 29"/>
                    <a:gd name="T1" fmla="*/ 19 h 55"/>
                    <a:gd name="T2" fmla="*/ 2 w 29"/>
                    <a:gd name="T3" fmla="*/ 53 h 55"/>
                    <a:gd name="T4" fmla="*/ 23 w 29"/>
                    <a:gd name="T5" fmla="*/ 40 h 55"/>
                    <a:gd name="T6" fmla="*/ 23 w 29"/>
                    <a:gd name="T7" fmla="*/ 3 h 55"/>
                    <a:gd name="T8" fmla="*/ 5 w 29"/>
                    <a:gd name="T9" fmla="*/ 19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55">
                      <a:moveTo>
                        <a:pt x="5" y="19"/>
                      </a:moveTo>
                      <a:cubicBezTo>
                        <a:pt x="0" y="33"/>
                        <a:pt x="0" y="51"/>
                        <a:pt x="2" y="53"/>
                      </a:cubicBezTo>
                      <a:cubicBezTo>
                        <a:pt x="4" y="55"/>
                        <a:pt x="16" y="54"/>
                        <a:pt x="23" y="40"/>
                      </a:cubicBezTo>
                      <a:cubicBezTo>
                        <a:pt x="29" y="26"/>
                        <a:pt x="26" y="5"/>
                        <a:pt x="23" y="3"/>
                      </a:cubicBezTo>
                      <a:cubicBezTo>
                        <a:pt x="20" y="0"/>
                        <a:pt x="10" y="6"/>
                        <a:pt x="5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58" name="iŝḷïďè">
                  <a:extLst>
                    <a:ext uri="{FF2B5EF4-FFF2-40B4-BE49-F238E27FC236}">
                      <a16:creationId xmlns="" xmlns:a16="http://schemas.microsoft.com/office/drawing/2014/main" id="{0913BC5B-A528-403C-BFE0-199B2C690010}"/>
                    </a:ext>
                  </a:extLst>
                </p:cNvPr>
                <p:cNvSpPr/>
                <p:nvPr/>
              </p:nvSpPr>
              <p:spPr bwMode="auto">
                <a:xfrm>
                  <a:off x="2674807" y="3538538"/>
                  <a:ext cx="136525" cy="166687"/>
                </a:xfrm>
                <a:custGeom>
                  <a:avLst/>
                  <a:gdLst>
                    <a:gd name="T0" fmla="*/ 34 w 36"/>
                    <a:gd name="T1" fmla="*/ 41 h 44"/>
                    <a:gd name="T2" fmla="*/ 24 w 36"/>
                    <a:gd name="T3" fmla="*/ 10 h 44"/>
                    <a:gd name="T4" fmla="*/ 1 w 36"/>
                    <a:gd name="T5" fmla="*/ 4 h 44"/>
                    <a:gd name="T6" fmla="*/ 12 w 36"/>
                    <a:gd name="T7" fmla="*/ 32 h 44"/>
                    <a:gd name="T8" fmla="*/ 34 w 36"/>
                    <a:gd name="T9" fmla="*/ 41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4">
                      <a:moveTo>
                        <a:pt x="34" y="41"/>
                      </a:moveTo>
                      <a:cubicBezTo>
                        <a:pt x="36" y="39"/>
                        <a:pt x="34" y="20"/>
                        <a:pt x="24" y="10"/>
                      </a:cubicBezTo>
                      <a:cubicBezTo>
                        <a:pt x="14" y="0"/>
                        <a:pt x="2" y="1"/>
                        <a:pt x="1" y="4"/>
                      </a:cubicBezTo>
                      <a:cubicBezTo>
                        <a:pt x="0" y="7"/>
                        <a:pt x="3" y="21"/>
                        <a:pt x="12" y="32"/>
                      </a:cubicBezTo>
                      <a:cubicBezTo>
                        <a:pt x="20" y="42"/>
                        <a:pt x="32" y="44"/>
                        <a:pt x="34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59" name="îSlíḑè">
                  <a:extLst>
                    <a:ext uri="{FF2B5EF4-FFF2-40B4-BE49-F238E27FC236}">
                      <a16:creationId xmlns="" xmlns:a16="http://schemas.microsoft.com/office/drawing/2014/main" id="{7E9DC6CE-9DE6-4772-A887-0C21A2C4B216}"/>
                    </a:ext>
                  </a:extLst>
                </p:cNvPr>
                <p:cNvSpPr/>
                <p:nvPr/>
              </p:nvSpPr>
              <p:spPr bwMode="auto">
                <a:xfrm>
                  <a:off x="2781170" y="3633788"/>
                  <a:ext cx="123825" cy="187325"/>
                </a:xfrm>
                <a:custGeom>
                  <a:avLst/>
                  <a:gdLst>
                    <a:gd name="T0" fmla="*/ 10 w 33"/>
                    <a:gd name="T1" fmla="*/ 16 h 50"/>
                    <a:gd name="T2" fmla="*/ 2 w 33"/>
                    <a:gd name="T3" fmla="*/ 47 h 50"/>
                    <a:gd name="T4" fmla="*/ 24 w 33"/>
                    <a:gd name="T5" fmla="*/ 38 h 50"/>
                    <a:gd name="T6" fmla="*/ 31 w 33"/>
                    <a:gd name="T7" fmla="*/ 3 h 50"/>
                    <a:gd name="T8" fmla="*/ 10 w 33"/>
                    <a:gd name="T9" fmla="*/ 16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50">
                      <a:moveTo>
                        <a:pt x="10" y="16"/>
                      </a:moveTo>
                      <a:cubicBezTo>
                        <a:pt x="3" y="28"/>
                        <a:pt x="0" y="44"/>
                        <a:pt x="2" y="47"/>
                      </a:cubicBezTo>
                      <a:cubicBezTo>
                        <a:pt x="3" y="50"/>
                        <a:pt x="15" y="50"/>
                        <a:pt x="24" y="38"/>
                      </a:cubicBezTo>
                      <a:cubicBezTo>
                        <a:pt x="33" y="26"/>
                        <a:pt x="33" y="6"/>
                        <a:pt x="31" y="3"/>
                      </a:cubicBezTo>
                      <a:cubicBezTo>
                        <a:pt x="29" y="0"/>
                        <a:pt x="18" y="3"/>
                        <a:pt x="1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0" name="îṧḻïḋê">
                  <a:extLst>
                    <a:ext uri="{FF2B5EF4-FFF2-40B4-BE49-F238E27FC236}">
                      <a16:creationId xmlns="" xmlns:a16="http://schemas.microsoft.com/office/drawing/2014/main" id="{F4546FA5-30BE-46BA-A760-7AB644A3D87E}"/>
                    </a:ext>
                  </a:extLst>
                </p:cNvPr>
                <p:cNvSpPr/>
                <p:nvPr/>
              </p:nvSpPr>
              <p:spPr bwMode="auto">
                <a:xfrm>
                  <a:off x="2663695" y="3697288"/>
                  <a:ext cx="117475" cy="173037"/>
                </a:xfrm>
                <a:custGeom>
                  <a:avLst/>
                  <a:gdLst>
                    <a:gd name="T0" fmla="*/ 28 w 31"/>
                    <a:gd name="T1" fmla="*/ 43 h 46"/>
                    <a:gd name="T2" fmla="*/ 24 w 31"/>
                    <a:gd name="T3" fmla="*/ 12 h 46"/>
                    <a:gd name="T4" fmla="*/ 2 w 31"/>
                    <a:gd name="T5" fmla="*/ 2 h 46"/>
                    <a:gd name="T6" fmla="*/ 8 w 31"/>
                    <a:gd name="T7" fmla="*/ 30 h 46"/>
                    <a:gd name="T8" fmla="*/ 28 w 31"/>
                    <a:gd name="T9" fmla="*/ 4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46">
                      <a:moveTo>
                        <a:pt x="28" y="43"/>
                      </a:moveTo>
                      <a:cubicBezTo>
                        <a:pt x="30" y="41"/>
                        <a:pt x="31" y="23"/>
                        <a:pt x="24" y="12"/>
                      </a:cubicBezTo>
                      <a:cubicBezTo>
                        <a:pt x="16" y="0"/>
                        <a:pt x="4" y="0"/>
                        <a:pt x="2" y="2"/>
                      </a:cubicBezTo>
                      <a:cubicBezTo>
                        <a:pt x="0" y="4"/>
                        <a:pt x="1" y="19"/>
                        <a:pt x="8" y="30"/>
                      </a:cubicBezTo>
                      <a:cubicBezTo>
                        <a:pt x="14" y="42"/>
                        <a:pt x="25" y="46"/>
                        <a:pt x="28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1" name="ïSḻîde">
                  <a:extLst>
                    <a:ext uri="{FF2B5EF4-FFF2-40B4-BE49-F238E27FC236}">
                      <a16:creationId xmlns="" xmlns:a16="http://schemas.microsoft.com/office/drawing/2014/main" id="{4E207587-3183-4AD5-A0E1-B059149A8928}"/>
                    </a:ext>
                  </a:extLst>
                </p:cNvPr>
                <p:cNvSpPr/>
                <p:nvPr/>
              </p:nvSpPr>
              <p:spPr bwMode="auto">
                <a:xfrm>
                  <a:off x="2724020" y="3817938"/>
                  <a:ext cx="150813" cy="169862"/>
                </a:xfrm>
                <a:custGeom>
                  <a:avLst/>
                  <a:gdLst>
                    <a:gd name="T0" fmla="*/ 15 w 40"/>
                    <a:gd name="T1" fmla="*/ 11 h 45"/>
                    <a:gd name="T2" fmla="*/ 1 w 40"/>
                    <a:gd name="T3" fmla="*/ 40 h 45"/>
                    <a:gd name="T4" fmla="*/ 25 w 40"/>
                    <a:gd name="T5" fmla="*/ 35 h 45"/>
                    <a:gd name="T6" fmla="*/ 38 w 40"/>
                    <a:gd name="T7" fmla="*/ 3 h 45"/>
                    <a:gd name="T8" fmla="*/ 15 w 40"/>
                    <a:gd name="T9" fmla="*/ 1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45">
                      <a:moveTo>
                        <a:pt x="15" y="11"/>
                      </a:moveTo>
                      <a:cubicBezTo>
                        <a:pt x="6" y="21"/>
                        <a:pt x="0" y="37"/>
                        <a:pt x="1" y="40"/>
                      </a:cubicBezTo>
                      <a:cubicBezTo>
                        <a:pt x="2" y="42"/>
                        <a:pt x="14" y="45"/>
                        <a:pt x="25" y="35"/>
                      </a:cubicBezTo>
                      <a:cubicBezTo>
                        <a:pt x="36" y="25"/>
                        <a:pt x="40" y="6"/>
                        <a:pt x="38" y="3"/>
                      </a:cubicBezTo>
                      <a:cubicBezTo>
                        <a:pt x="37" y="0"/>
                        <a:pt x="25" y="1"/>
                        <a:pt x="15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2" name="ïṧļidè">
                  <a:extLst>
                    <a:ext uri="{FF2B5EF4-FFF2-40B4-BE49-F238E27FC236}">
                      <a16:creationId xmlns="" xmlns:a16="http://schemas.microsoft.com/office/drawing/2014/main" id="{FF62749E-27E5-4271-899F-3364CFE1BE33}"/>
                    </a:ext>
                  </a:extLst>
                </p:cNvPr>
                <p:cNvSpPr/>
                <p:nvPr/>
              </p:nvSpPr>
              <p:spPr bwMode="auto">
                <a:xfrm>
                  <a:off x="2619245" y="3840163"/>
                  <a:ext cx="107950" cy="177800"/>
                </a:xfrm>
                <a:custGeom>
                  <a:avLst/>
                  <a:gdLst>
                    <a:gd name="T0" fmla="*/ 4 w 29"/>
                    <a:gd name="T1" fmla="*/ 1 h 47"/>
                    <a:gd name="T2" fmla="*/ 5 w 29"/>
                    <a:gd name="T3" fmla="*/ 29 h 47"/>
                    <a:gd name="T4" fmla="*/ 23 w 29"/>
                    <a:gd name="T5" fmla="*/ 45 h 47"/>
                    <a:gd name="T6" fmla="*/ 24 w 29"/>
                    <a:gd name="T7" fmla="*/ 15 h 47"/>
                    <a:gd name="T8" fmla="*/ 4 w 29"/>
                    <a:gd name="T9" fmla="*/ 1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7">
                      <a:moveTo>
                        <a:pt x="4" y="1"/>
                      </a:moveTo>
                      <a:cubicBezTo>
                        <a:pt x="2" y="3"/>
                        <a:pt x="0" y="17"/>
                        <a:pt x="5" y="29"/>
                      </a:cubicBezTo>
                      <a:cubicBezTo>
                        <a:pt x="10" y="41"/>
                        <a:pt x="20" y="47"/>
                        <a:pt x="23" y="45"/>
                      </a:cubicBezTo>
                      <a:cubicBezTo>
                        <a:pt x="25" y="44"/>
                        <a:pt x="29" y="27"/>
                        <a:pt x="24" y="15"/>
                      </a:cubicBezTo>
                      <a:cubicBezTo>
                        <a:pt x="18" y="2"/>
                        <a:pt x="6" y="0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3" name="iṩľïdê">
                  <a:extLst>
                    <a:ext uri="{FF2B5EF4-FFF2-40B4-BE49-F238E27FC236}">
                      <a16:creationId xmlns="" xmlns:a16="http://schemas.microsoft.com/office/drawing/2014/main" id="{5204FE00-0F11-451A-8809-B3D8DA82E87A}"/>
                    </a:ext>
                  </a:extLst>
                </p:cNvPr>
                <p:cNvSpPr/>
                <p:nvPr/>
              </p:nvSpPr>
              <p:spPr bwMode="auto">
                <a:xfrm>
                  <a:off x="2644645" y="3983038"/>
                  <a:ext cx="166688" cy="155575"/>
                </a:xfrm>
                <a:custGeom>
                  <a:avLst/>
                  <a:gdLst>
                    <a:gd name="T0" fmla="*/ 19 w 44"/>
                    <a:gd name="T1" fmla="*/ 8 h 41"/>
                    <a:gd name="T2" fmla="*/ 0 w 44"/>
                    <a:gd name="T3" fmla="*/ 33 h 41"/>
                    <a:gd name="T4" fmla="*/ 24 w 44"/>
                    <a:gd name="T5" fmla="*/ 33 h 41"/>
                    <a:gd name="T6" fmla="*/ 43 w 44"/>
                    <a:gd name="T7" fmla="*/ 4 h 41"/>
                    <a:gd name="T8" fmla="*/ 19 w 44"/>
                    <a:gd name="T9" fmla="*/ 8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1">
                      <a:moveTo>
                        <a:pt x="19" y="8"/>
                      </a:moveTo>
                      <a:cubicBezTo>
                        <a:pt x="8" y="16"/>
                        <a:pt x="0" y="30"/>
                        <a:pt x="0" y="33"/>
                      </a:cubicBezTo>
                      <a:cubicBezTo>
                        <a:pt x="1" y="36"/>
                        <a:pt x="12" y="41"/>
                        <a:pt x="24" y="33"/>
                      </a:cubicBezTo>
                      <a:cubicBezTo>
                        <a:pt x="37" y="25"/>
                        <a:pt x="44" y="7"/>
                        <a:pt x="43" y="4"/>
                      </a:cubicBezTo>
                      <a:cubicBezTo>
                        <a:pt x="42" y="1"/>
                        <a:pt x="30" y="0"/>
                        <a:pt x="1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4" name="iṣľïďê">
                  <a:extLst>
                    <a:ext uri="{FF2B5EF4-FFF2-40B4-BE49-F238E27FC236}">
                      <a16:creationId xmlns="" xmlns:a16="http://schemas.microsoft.com/office/drawing/2014/main" id="{E6EE6D9E-CE39-4A6C-A25D-BDB1D8896FCA}"/>
                    </a:ext>
                  </a:extLst>
                </p:cNvPr>
                <p:cNvSpPr/>
                <p:nvPr/>
              </p:nvSpPr>
              <p:spPr bwMode="auto">
                <a:xfrm>
                  <a:off x="2550982" y="3968750"/>
                  <a:ext cx="101600" cy="180975"/>
                </a:xfrm>
                <a:custGeom>
                  <a:avLst/>
                  <a:gdLst>
                    <a:gd name="T0" fmla="*/ 17 w 27"/>
                    <a:gd name="T1" fmla="*/ 47 h 48"/>
                    <a:gd name="T2" fmla="*/ 23 w 27"/>
                    <a:gd name="T3" fmla="*/ 17 h 48"/>
                    <a:gd name="T4" fmla="*/ 6 w 27"/>
                    <a:gd name="T5" fmla="*/ 1 h 48"/>
                    <a:gd name="T6" fmla="*/ 2 w 27"/>
                    <a:gd name="T7" fmla="*/ 28 h 48"/>
                    <a:gd name="T8" fmla="*/ 17 w 27"/>
                    <a:gd name="T9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48">
                      <a:moveTo>
                        <a:pt x="17" y="47"/>
                      </a:moveTo>
                      <a:cubicBezTo>
                        <a:pt x="19" y="46"/>
                        <a:pt x="27" y="30"/>
                        <a:pt x="23" y="17"/>
                      </a:cubicBezTo>
                      <a:cubicBezTo>
                        <a:pt x="19" y="5"/>
                        <a:pt x="8" y="0"/>
                        <a:pt x="6" y="1"/>
                      </a:cubicBezTo>
                      <a:cubicBezTo>
                        <a:pt x="3" y="3"/>
                        <a:pt x="0" y="16"/>
                        <a:pt x="2" y="28"/>
                      </a:cubicBezTo>
                      <a:cubicBezTo>
                        <a:pt x="5" y="41"/>
                        <a:pt x="14" y="48"/>
                        <a:pt x="17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5" name="íṩļiḓè">
                  <a:extLst>
                    <a:ext uri="{FF2B5EF4-FFF2-40B4-BE49-F238E27FC236}">
                      <a16:creationId xmlns="" xmlns:a16="http://schemas.microsoft.com/office/drawing/2014/main" id="{2EFA0536-03F4-4B45-B41D-00BD3FF13493}"/>
                    </a:ext>
                  </a:extLst>
                </p:cNvPr>
                <p:cNvSpPr/>
                <p:nvPr/>
              </p:nvSpPr>
              <p:spPr bwMode="auto">
                <a:xfrm>
                  <a:off x="2539870" y="4127500"/>
                  <a:ext cx="176213" cy="134937"/>
                </a:xfrm>
                <a:custGeom>
                  <a:avLst/>
                  <a:gdLst>
                    <a:gd name="T0" fmla="*/ 23 w 47"/>
                    <a:gd name="T1" fmla="*/ 6 h 36"/>
                    <a:gd name="T2" fmla="*/ 1 w 47"/>
                    <a:gd name="T3" fmla="*/ 27 h 36"/>
                    <a:gd name="T4" fmla="*/ 24 w 47"/>
                    <a:gd name="T5" fmla="*/ 31 h 36"/>
                    <a:gd name="T6" fmla="*/ 47 w 47"/>
                    <a:gd name="T7" fmla="*/ 7 h 36"/>
                    <a:gd name="T8" fmla="*/ 23 w 47"/>
                    <a:gd name="T9" fmla="*/ 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36">
                      <a:moveTo>
                        <a:pt x="23" y="6"/>
                      </a:moveTo>
                      <a:cubicBezTo>
                        <a:pt x="11" y="12"/>
                        <a:pt x="1" y="24"/>
                        <a:pt x="1" y="27"/>
                      </a:cubicBezTo>
                      <a:cubicBezTo>
                        <a:pt x="0" y="29"/>
                        <a:pt x="11" y="36"/>
                        <a:pt x="24" y="31"/>
                      </a:cubicBezTo>
                      <a:cubicBezTo>
                        <a:pt x="38" y="26"/>
                        <a:pt x="47" y="10"/>
                        <a:pt x="47" y="7"/>
                      </a:cubicBezTo>
                      <a:cubicBezTo>
                        <a:pt x="46" y="3"/>
                        <a:pt x="35" y="0"/>
                        <a:pt x="2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6" name="îSľîḓé">
                  <a:extLst>
                    <a:ext uri="{FF2B5EF4-FFF2-40B4-BE49-F238E27FC236}">
                      <a16:creationId xmlns="" xmlns:a16="http://schemas.microsoft.com/office/drawing/2014/main" id="{51808D1D-29F4-4799-BB50-91EA171616BD}"/>
                    </a:ext>
                  </a:extLst>
                </p:cNvPr>
                <p:cNvSpPr/>
                <p:nvPr/>
              </p:nvSpPr>
              <p:spPr bwMode="auto">
                <a:xfrm>
                  <a:off x="2460495" y="4081463"/>
                  <a:ext cx="90488" cy="180975"/>
                </a:xfrm>
                <a:custGeom>
                  <a:avLst/>
                  <a:gdLst>
                    <a:gd name="T0" fmla="*/ 12 w 24"/>
                    <a:gd name="T1" fmla="*/ 47 h 48"/>
                    <a:gd name="T2" fmla="*/ 23 w 24"/>
                    <a:gd name="T3" fmla="*/ 19 h 48"/>
                    <a:gd name="T4" fmla="*/ 9 w 24"/>
                    <a:gd name="T5" fmla="*/ 1 h 48"/>
                    <a:gd name="T6" fmla="*/ 0 w 24"/>
                    <a:gd name="T7" fmla="*/ 26 h 48"/>
                    <a:gd name="T8" fmla="*/ 12 w 24"/>
                    <a:gd name="T9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12" y="47"/>
                      </a:moveTo>
                      <a:cubicBezTo>
                        <a:pt x="14" y="46"/>
                        <a:pt x="24" y="33"/>
                        <a:pt x="23" y="19"/>
                      </a:cubicBezTo>
                      <a:cubicBezTo>
                        <a:pt x="21" y="6"/>
                        <a:pt x="11" y="0"/>
                        <a:pt x="9" y="1"/>
                      </a:cubicBezTo>
                      <a:cubicBezTo>
                        <a:pt x="6" y="2"/>
                        <a:pt x="0" y="13"/>
                        <a:pt x="0" y="26"/>
                      </a:cubicBezTo>
                      <a:cubicBezTo>
                        <a:pt x="1" y="39"/>
                        <a:pt x="8" y="48"/>
                        <a:pt x="1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7" name="îṡḷîde">
                  <a:extLst>
                    <a:ext uri="{FF2B5EF4-FFF2-40B4-BE49-F238E27FC236}">
                      <a16:creationId xmlns="" xmlns:a16="http://schemas.microsoft.com/office/drawing/2014/main" id="{22AECBC9-808B-4AB4-9C95-6D9EB18024EC}"/>
                    </a:ext>
                  </a:extLst>
                </p:cNvPr>
                <p:cNvSpPr/>
                <p:nvPr/>
              </p:nvSpPr>
              <p:spPr bwMode="auto">
                <a:xfrm>
                  <a:off x="2422395" y="4259263"/>
                  <a:ext cx="188913" cy="115887"/>
                </a:xfrm>
                <a:custGeom>
                  <a:avLst/>
                  <a:gdLst>
                    <a:gd name="T0" fmla="*/ 26 w 50"/>
                    <a:gd name="T1" fmla="*/ 3 h 31"/>
                    <a:gd name="T2" fmla="*/ 1 w 50"/>
                    <a:gd name="T3" fmla="*/ 20 h 31"/>
                    <a:gd name="T4" fmla="*/ 23 w 50"/>
                    <a:gd name="T5" fmla="*/ 28 h 31"/>
                    <a:gd name="T6" fmla="*/ 50 w 50"/>
                    <a:gd name="T7" fmla="*/ 8 h 31"/>
                    <a:gd name="T8" fmla="*/ 26 w 50"/>
                    <a:gd name="T9" fmla="*/ 3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31">
                      <a:moveTo>
                        <a:pt x="26" y="3"/>
                      </a:moveTo>
                      <a:cubicBezTo>
                        <a:pt x="13" y="7"/>
                        <a:pt x="1" y="16"/>
                        <a:pt x="1" y="20"/>
                      </a:cubicBezTo>
                      <a:cubicBezTo>
                        <a:pt x="0" y="22"/>
                        <a:pt x="9" y="31"/>
                        <a:pt x="23" y="28"/>
                      </a:cubicBezTo>
                      <a:cubicBezTo>
                        <a:pt x="37" y="25"/>
                        <a:pt x="50" y="11"/>
                        <a:pt x="50" y="8"/>
                      </a:cubicBezTo>
                      <a:cubicBezTo>
                        <a:pt x="50" y="5"/>
                        <a:pt x="39" y="0"/>
                        <a:pt x="26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8" name="îṡḻïḋe">
                  <a:extLst>
                    <a:ext uri="{FF2B5EF4-FFF2-40B4-BE49-F238E27FC236}">
                      <a16:creationId xmlns="" xmlns:a16="http://schemas.microsoft.com/office/drawing/2014/main" id="{DA22A017-125B-4AF7-AD12-2267D349F790}"/>
                    </a:ext>
                  </a:extLst>
                </p:cNvPr>
                <p:cNvSpPr/>
                <p:nvPr/>
              </p:nvSpPr>
              <p:spPr bwMode="auto">
                <a:xfrm>
                  <a:off x="2346195" y="4179888"/>
                  <a:ext cx="98425" cy="176212"/>
                </a:xfrm>
                <a:custGeom>
                  <a:avLst/>
                  <a:gdLst>
                    <a:gd name="T0" fmla="*/ 9 w 26"/>
                    <a:gd name="T1" fmla="*/ 46 h 47"/>
                    <a:gd name="T2" fmla="*/ 25 w 26"/>
                    <a:gd name="T3" fmla="*/ 22 h 47"/>
                    <a:gd name="T4" fmla="*/ 15 w 26"/>
                    <a:gd name="T5" fmla="*/ 1 h 47"/>
                    <a:gd name="T6" fmla="*/ 2 w 26"/>
                    <a:gd name="T7" fmla="*/ 24 h 47"/>
                    <a:gd name="T8" fmla="*/ 9 w 26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47">
                      <a:moveTo>
                        <a:pt x="9" y="46"/>
                      </a:moveTo>
                      <a:cubicBezTo>
                        <a:pt x="12" y="47"/>
                        <a:pt x="24" y="35"/>
                        <a:pt x="25" y="22"/>
                      </a:cubicBezTo>
                      <a:cubicBezTo>
                        <a:pt x="26" y="9"/>
                        <a:pt x="17" y="0"/>
                        <a:pt x="15" y="1"/>
                      </a:cubicBezTo>
                      <a:cubicBezTo>
                        <a:pt x="12" y="1"/>
                        <a:pt x="4" y="12"/>
                        <a:pt x="2" y="24"/>
                      </a:cubicBezTo>
                      <a:cubicBezTo>
                        <a:pt x="0" y="36"/>
                        <a:pt x="6" y="47"/>
                        <a:pt x="9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69" name="iṧḷïďé">
                  <a:extLst>
                    <a:ext uri="{FF2B5EF4-FFF2-40B4-BE49-F238E27FC236}">
                      <a16:creationId xmlns="" xmlns:a16="http://schemas.microsoft.com/office/drawing/2014/main" id="{BB2DFEE0-2604-4760-8CBF-E02710CAECD9}"/>
                    </a:ext>
                  </a:extLst>
                </p:cNvPr>
                <p:cNvSpPr/>
                <p:nvPr/>
              </p:nvSpPr>
              <p:spPr bwMode="auto">
                <a:xfrm>
                  <a:off x="2285870" y="4367213"/>
                  <a:ext cx="200025" cy="95250"/>
                </a:xfrm>
                <a:custGeom>
                  <a:avLst/>
                  <a:gdLst>
                    <a:gd name="T0" fmla="*/ 30 w 53"/>
                    <a:gd name="T1" fmla="*/ 1 h 25"/>
                    <a:gd name="T2" fmla="*/ 1 w 53"/>
                    <a:gd name="T3" fmla="*/ 13 h 25"/>
                    <a:gd name="T4" fmla="*/ 22 w 53"/>
                    <a:gd name="T5" fmla="*/ 25 h 25"/>
                    <a:gd name="T6" fmla="*/ 52 w 53"/>
                    <a:gd name="T7" fmla="*/ 11 h 25"/>
                    <a:gd name="T8" fmla="*/ 30 w 53"/>
                    <a:gd name="T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25">
                      <a:moveTo>
                        <a:pt x="30" y="1"/>
                      </a:moveTo>
                      <a:cubicBezTo>
                        <a:pt x="16" y="2"/>
                        <a:pt x="3" y="10"/>
                        <a:pt x="1" y="13"/>
                      </a:cubicBezTo>
                      <a:cubicBezTo>
                        <a:pt x="0" y="15"/>
                        <a:pt x="7" y="25"/>
                        <a:pt x="22" y="25"/>
                      </a:cubicBezTo>
                      <a:cubicBezTo>
                        <a:pt x="36" y="25"/>
                        <a:pt x="51" y="13"/>
                        <a:pt x="52" y="11"/>
                      </a:cubicBezTo>
                      <a:cubicBezTo>
                        <a:pt x="53" y="7"/>
                        <a:pt x="43" y="0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70" name="íSlïḋé">
                  <a:extLst>
                    <a:ext uri="{FF2B5EF4-FFF2-40B4-BE49-F238E27FC236}">
                      <a16:creationId xmlns="" xmlns:a16="http://schemas.microsoft.com/office/drawing/2014/main" id="{451600DA-7A97-4B46-9B09-A02F02AA55C0}"/>
                    </a:ext>
                  </a:extLst>
                </p:cNvPr>
                <p:cNvSpPr/>
                <p:nvPr/>
              </p:nvSpPr>
              <p:spPr bwMode="auto">
                <a:xfrm>
                  <a:off x="2219195" y="4262438"/>
                  <a:ext cx="115888" cy="169862"/>
                </a:xfrm>
                <a:custGeom>
                  <a:avLst/>
                  <a:gdLst>
                    <a:gd name="T0" fmla="*/ 21 w 31"/>
                    <a:gd name="T1" fmla="*/ 0 h 45"/>
                    <a:gd name="T2" fmla="*/ 4 w 31"/>
                    <a:gd name="T3" fmla="*/ 21 h 45"/>
                    <a:gd name="T4" fmla="*/ 7 w 31"/>
                    <a:gd name="T5" fmla="*/ 45 h 45"/>
                    <a:gd name="T6" fmla="*/ 27 w 31"/>
                    <a:gd name="T7" fmla="*/ 23 h 45"/>
                    <a:gd name="T8" fmla="*/ 21 w 31"/>
                    <a:gd name="T9" fmla="*/ 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45">
                      <a:moveTo>
                        <a:pt x="21" y="0"/>
                      </a:moveTo>
                      <a:cubicBezTo>
                        <a:pt x="18" y="0"/>
                        <a:pt x="8" y="9"/>
                        <a:pt x="4" y="21"/>
                      </a:cubicBezTo>
                      <a:cubicBezTo>
                        <a:pt x="0" y="33"/>
                        <a:pt x="3" y="44"/>
                        <a:pt x="7" y="45"/>
                      </a:cubicBezTo>
                      <a:cubicBezTo>
                        <a:pt x="9" y="45"/>
                        <a:pt x="24" y="36"/>
                        <a:pt x="27" y="23"/>
                      </a:cubicBezTo>
                      <a:cubicBezTo>
                        <a:pt x="31" y="10"/>
                        <a:pt x="23" y="1"/>
                        <a:pt x="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</p:grpSp>
          <p:grpSp>
            <p:nvGrpSpPr>
              <p:cNvPr id="36" name="işļîḓê">
                <a:extLst>
                  <a:ext uri="{FF2B5EF4-FFF2-40B4-BE49-F238E27FC236}">
                    <a16:creationId xmlns="" xmlns:a16="http://schemas.microsoft.com/office/drawing/2014/main" id="{79C9E7D7-DB61-48FE-8C59-C46F37C5C5DC}"/>
                  </a:ext>
                </a:extLst>
              </p:cNvPr>
              <p:cNvGrpSpPr/>
              <p:nvPr/>
            </p:nvGrpSpPr>
            <p:grpSpPr>
              <a:xfrm>
                <a:off x="4756052" y="2972874"/>
                <a:ext cx="510230" cy="942899"/>
                <a:chOff x="857119" y="3203575"/>
                <a:chExt cx="698501" cy="1273175"/>
              </a:xfrm>
              <a:grpFill/>
            </p:grpSpPr>
            <p:sp>
              <p:nvSpPr>
                <p:cNvPr id="37" name="îŝ1iḓe">
                  <a:extLst>
                    <a:ext uri="{FF2B5EF4-FFF2-40B4-BE49-F238E27FC236}">
                      <a16:creationId xmlns="" xmlns:a16="http://schemas.microsoft.com/office/drawing/2014/main" id="{C470CDCB-CF5E-42C2-A8E7-86A7255103D2}"/>
                    </a:ext>
                  </a:extLst>
                </p:cNvPr>
                <p:cNvSpPr/>
                <p:nvPr/>
              </p:nvSpPr>
              <p:spPr bwMode="auto">
                <a:xfrm>
                  <a:off x="1011107" y="3203575"/>
                  <a:ext cx="147638" cy="203200"/>
                </a:xfrm>
                <a:custGeom>
                  <a:avLst/>
                  <a:gdLst>
                    <a:gd name="T0" fmla="*/ 25 w 39"/>
                    <a:gd name="T1" fmla="*/ 34 h 54"/>
                    <a:gd name="T2" fmla="*/ 38 w 39"/>
                    <a:gd name="T3" fmla="*/ 2 h 54"/>
                    <a:gd name="T4" fmla="*/ 11 w 39"/>
                    <a:gd name="T5" fmla="*/ 18 h 54"/>
                    <a:gd name="T6" fmla="*/ 1 w 39"/>
                    <a:gd name="T7" fmla="*/ 53 h 54"/>
                    <a:gd name="T8" fmla="*/ 25 w 39"/>
                    <a:gd name="T9" fmla="*/ 3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" h="54">
                      <a:moveTo>
                        <a:pt x="25" y="34"/>
                      </a:moveTo>
                      <a:cubicBezTo>
                        <a:pt x="35" y="21"/>
                        <a:pt x="39" y="5"/>
                        <a:pt x="38" y="2"/>
                      </a:cubicBezTo>
                      <a:cubicBezTo>
                        <a:pt x="36" y="0"/>
                        <a:pt x="22" y="4"/>
                        <a:pt x="11" y="18"/>
                      </a:cubicBezTo>
                      <a:cubicBezTo>
                        <a:pt x="0" y="33"/>
                        <a:pt x="0" y="51"/>
                        <a:pt x="1" y="53"/>
                      </a:cubicBezTo>
                      <a:cubicBezTo>
                        <a:pt x="4" y="54"/>
                        <a:pt x="16" y="47"/>
                        <a:pt x="25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38" name="ïṩḷîḋé">
                  <a:extLst>
                    <a:ext uri="{FF2B5EF4-FFF2-40B4-BE49-F238E27FC236}">
                      <a16:creationId xmlns="" xmlns:a16="http://schemas.microsoft.com/office/drawing/2014/main" id="{D8CD59D2-C2E6-4F04-8516-E4053756D83C}"/>
                    </a:ext>
                  </a:extLst>
                </p:cNvPr>
                <p:cNvSpPr/>
                <p:nvPr/>
              </p:nvSpPr>
              <p:spPr bwMode="auto">
                <a:xfrm>
                  <a:off x="898395" y="3252788"/>
                  <a:ext cx="98425" cy="233362"/>
                </a:xfrm>
                <a:custGeom>
                  <a:avLst/>
                  <a:gdLst>
                    <a:gd name="T0" fmla="*/ 19 w 26"/>
                    <a:gd name="T1" fmla="*/ 60 h 62"/>
                    <a:gd name="T2" fmla="*/ 25 w 26"/>
                    <a:gd name="T3" fmla="*/ 25 h 62"/>
                    <a:gd name="T4" fmla="*/ 12 w 26"/>
                    <a:gd name="T5" fmla="*/ 2 h 62"/>
                    <a:gd name="T6" fmla="*/ 3 w 26"/>
                    <a:gd name="T7" fmla="*/ 40 h 62"/>
                    <a:gd name="T8" fmla="*/ 19 w 26"/>
                    <a:gd name="T9" fmla="*/ 6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62">
                      <a:moveTo>
                        <a:pt x="19" y="60"/>
                      </a:moveTo>
                      <a:cubicBezTo>
                        <a:pt x="22" y="58"/>
                        <a:pt x="26" y="41"/>
                        <a:pt x="25" y="25"/>
                      </a:cubicBezTo>
                      <a:cubicBezTo>
                        <a:pt x="24" y="9"/>
                        <a:pt x="16" y="0"/>
                        <a:pt x="12" y="2"/>
                      </a:cubicBezTo>
                      <a:cubicBezTo>
                        <a:pt x="9" y="4"/>
                        <a:pt x="0" y="24"/>
                        <a:pt x="3" y="40"/>
                      </a:cubicBezTo>
                      <a:cubicBezTo>
                        <a:pt x="6" y="56"/>
                        <a:pt x="17" y="62"/>
                        <a:pt x="19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39" name="íṩļidè">
                  <a:extLst>
                    <a:ext uri="{FF2B5EF4-FFF2-40B4-BE49-F238E27FC236}">
                      <a16:creationId xmlns="" xmlns:a16="http://schemas.microsoft.com/office/drawing/2014/main" id="{11EB602E-5DD7-48C6-BE43-38021388B463}"/>
                    </a:ext>
                  </a:extLst>
                </p:cNvPr>
                <p:cNvSpPr/>
                <p:nvPr/>
              </p:nvSpPr>
              <p:spPr bwMode="auto">
                <a:xfrm>
                  <a:off x="963482" y="3400425"/>
                  <a:ext cx="157163" cy="153987"/>
                </a:xfrm>
                <a:custGeom>
                  <a:avLst/>
                  <a:gdLst>
                    <a:gd name="T0" fmla="*/ 24 w 42"/>
                    <a:gd name="T1" fmla="*/ 33 h 41"/>
                    <a:gd name="T2" fmla="*/ 41 w 42"/>
                    <a:gd name="T3" fmla="*/ 7 h 41"/>
                    <a:gd name="T4" fmla="*/ 18 w 42"/>
                    <a:gd name="T5" fmla="*/ 7 h 41"/>
                    <a:gd name="T6" fmla="*/ 1 w 42"/>
                    <a:gd name="T7" fmla="*/ 36 h 41"/>
                    <a:gd name="T8" fmla="*/ 24 w 42"/>
                    <a:gd name="T9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1">
                      <a:moveTo>
                        <a:pt x="24" y="33"/>
                      </a:moveTo>
                      <a:cubicBezTo>
                        <a:pt x="35" y="25"/>
                        <a:pt x="42" y="11"/>
                        <a:pt x="41" y="7"/>
                      </a:cubicBezTo>
                      <a:cubicBezTo>
                        <a:pt x="41" y="5"/>
                        <a:pt x="30" y="0"/>
                        <a:pt x="18" y="7"/>
                      </a:cubicBezTo>
                      <a:cubicBezTo>
                        <a:pt x="6" y="15"/>
                        <a:pt x="0" y="33"/>
                        <a:pt x="1" y="36"/>
                      </a:cubicBezTo>
                      <a:cubicBezTo>
                        <a:pt x="2" y="39"/>
                        <a:pt x="14" y="41"/>
                        <a:pt x="2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0" name="iṩlíḋê">
                  <a:extLst>
                    <a:ext uri="{FF2B5EF4-FFF2-40B4-BE49-F238E27FC236}">
                      <a16:creationId xmlns="" xmlns:a16="http://schemas.microsoft.com/office/drawing/2014/main" id="{D902D2F5-6362-4889-B303-E9D00280F85D}"/>
                    </a:ext>
                  </a:extLst>
                </p:cNvPr>
                <p:cNvSpPr/>
                <p:nvPr/>
              </p:nvSpPr>
              <p:spPr bwMode="auto">
                <a:xfrm>
                  <a:off x="857119" y="3455988"/>
                  <a:ext cx="112713" cy="207962"/>
                </a:xfrm>
                <a:custGeom>
                  <a:avLst/>
                  <a:gdLst>
                    <a:gd name="T0" fmla="*/ 28 w 30"/>
                    <a:gd name="T1" fmla="*/ 53 h 55"/>
                    <a:gd name="T2" fmla="*/ 25 w 30"/>
                    <a:gd name="T3" fmla="*/ 19 h 55"/>
                    <a:gd name="T4" fmla="*/ 6 w 30"/>
                    <a:gd name="T5" fmla="*/ 3 h 55"/>
                    <a:gd name="T6" fmla="*/ 7 w 30"/>
                    <a:gd name="T7" fmla="*/ 40 h 55"/>
                    <a:gd name="T8" fmla="*/ 28 w 30"/>
                    <a:gd name="T9" fmla="*/ 53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55">
                      <a:moveTo>
                        <a:pt x="28" y="53"/>
                      </a:moveTo>
                      <a:cubicBezTo>
                        <a:pt x="30" y="51"/>
                        <a:pt x="30" y="33"/>
                        <a:pt x="25" y="19"/>
                      </a:cubicBezTo>
                      <a:cubicBezTo>
                        <a:pt x="20" y="6"/>
                        <a:pt x="9" y="0"/>
                        <a:pt x="6" y="3"/>
                      </a:cubicBezTo>
                      <a:cubicBezTo>
                        <a:pt x="4" y="5"/>
                        <a:pt x="0" y="26"/>
                        <a:pt x="7" y="40"/>
                      </a:cubicBezTo>
                      <a:cubicBezTo>
                        <a:pt x="14" y="54"/>
                        <a:pt x="26" y="55"/>
                        <a:pt x="28" y="5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1" name="îṣlïḍé">
                  <a:extLst>
                    <a:ext uri="{FF2B5EF4-FFF2-40B4-BE49-F238E27FC236}">
                      <a16:creationId xmlns="" xmlns:a16="http://schemas.microsoft.com/office/drawing/2014/main" id="{F9D0690B-CB3A-4E31-9C37-E07FE8EE88A0}"/>
                    </a:ext>
                  </a:extLst>
                </p:cNvPr>
                <p:cNvSpPr/>
                <p:nvPr/>
              </p:nvSpPr>
              <p:spPr bwMode="auto">
                <a:xfrm>
                  <a:off x="963482" y="3554413"/>
                  <a:ext cx="134938" cy="165100"/>
                </a:xfrm>
                <a:custGeom>
                  <a:avLst/>
                  <a:gdLst>
                    <a:gd name="T0" fmla="*/ 24 w 36"/>
                    <a:gd name="T1" fmla="*/ 32 h 44"/>
                    <a:gd name="T2" fmla="*/ 35 w 36"/>
                    <a:gd name="T3" fmla="*/ 4 h 44"/>
                    <a:gd name="T4" fmla="*/ 12 w 36"/>
                    <a:gd name="T5" fmla="*/ 10 h 44"/>
                    <a:gd name="T6" fmla="*/ 2 w 36"/>
                    <a:gd name="T7" fmla="*/ 41 h 44"/>
                    <a:gd name="T8" fmla="*/ 24 w 36"/>
                    <a:gd name="T9" fmla="*/ 3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44">
                      <a:moveTo>
                        <a:pt x="24" y="32"/>
                      </a:moveTo>
                      <a:cubicBezTo>
                        <a:pt x="33" y="21"/>
                        <a:pt x="36" y="7"/>
                        <a:pt x="35" y="4"/>
                      </a:cubicBezTo>
                      <a:cubicBezTo>
                        <a:pt x="34" y="1"/>
                        <a:pt x="22" y="0"/>
                        <a:pt x="12" y="10"/>
                      </a:cubicBezTo>
                      <a:cubicBezTo>
                        <a:pt x="2" y="20"/>
                        <a:pt x="0" y="39"/>
                        <a:pt x="2" y="41"/>
                      </a:cubicBezTo>
                      <a:cubicBezTo>
                        <a:pt x="4" y="44"/>
                        <a:pt x="16" y="42"/>
                        <a:pt x="24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2" name="îṣ1idè">
                  <a:extLst>
                    <a:ext uri="{FF2B5EF4-FFF2-40B4-BE49-F238E27FC236}">
                      <a16:creationId xmlns="" xmlns:a16="http://schemas.microsoft.com/office/drawing/2014/main" id="{523A80DD-1C19-4241-B781-E0DC26D50114}"/>
                    </a:ext>
                  </a:extLst>
                </p:cNvPr>
                <p:cNvSpPr/>
                <p:nvPr/>
              </p:nvSpPr>
              <p:spPr bwMode="auto">
                <a:xfrm>
                  <a:off x="868232" y="3648075"/>
                  <a:ext cx="125413" cy="188912"/>
                </a:xfrm>
                <a:custGeom>
                  <a:avLst/>
                  <a:gdLst>
                    <a:gd name="T0" fmla="*/ 31 w 33"/>
                    <a:gd name="T1" fmla="*/ 47 h 50"/>
                    <a:gd name="T2" fmla="*/ 23 w 33"/>
                    <a:gd name="T3" fmla="*/ 16 h 50"/>
                    <a:gd name="T4" fmla="*/ 1 w 33"/>
                    <a:gd name="T5" fmla="*/ 3 h 50"/>
                    <a:gd name="T6" fmla="*/ 9 w 33"/>
                    <a:gd name="T7" fmla="*/ 38 h 50"/>
                    <a:gd name="T8" fmla="*/ 31 w 33"/>
                    <a:gd name="T9" fmla="*/ 47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" h="50">
                      <a:moveTo>
                        <a:pt x="31" y="47"/>
                      </a:moveTo>
                      <a:cubicBezTo>
                        <a:pt x="33" y="44"/>
                        <a:pt x="30" y="28"/>
                        <a:pt x="23" y="16"/>
                      </a:cubicBezTo>
                      <a:cubicBezTo>
                        <a:pt x="15" y="3"/>
                        <a:pt x="4" y="0"/>
                        <a:pt x="1" y="3"/>
                      </a:cubicBezTo>
                      <a:cubicBezTo>
                        <a:pt x="0" y="6"/>
                        <a:pt x="0" y="26"/>
                        <a:pt x="9" y="38"/>
                      </a:cubicBezTo>
                      <a:cubicBezTo>
                        <a:pt x="18" y="50"/>
                        <a:pt x="30" y="50"/>
                        <a:pt x="31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3" name="iṥḷïdé">
                  <a:extLst>
                    <a:ext uri="{FF2B5EF4-FFF2-40B4-BE49-F238E27FC236}">
                      <a16:creationId xmlns="" xmlns:a16="http://schemas.microsoft.com/office/drawing/2014/main" id="{21D09C7C-3AA2-43CA-946A-8AB26F46285C}"/>
                    </a:ext>
                  </a:extLst>
                </p:cNvPr>
                <p:cNvSpPr/>
                <p:nvPr/>
              </p:nvSpPr>
              <p:spPr bwMode="auto">
                <a:xfrm>
                  <a:off x="988882" y="3713163"/>
                  <a:ext cx="120650" cy="173037"/>
                </a:xfrm>
                <a:custGeom>
                  <a:avLst/>
                  <a:gdLst>
                    <a:gd name="T0" fmla="*/ 24 w 32"/>
                    <a:gd name="T1" fmla="*/ 30 h 46"/>
                    <a:gd name="T2" fmla="*/ 30 w 32"/>
                    <a:gd name="T3" fmla="*/ 2 h 46"/>
                    <a:gd name="T4" fmla="*/ 8 w 32"/>
                    <a:gd name="T5" fmla="*/ 12 h 46"/>
                    <a:gd name="T6" fmla="*/ 4 w 32"/>
                    <a:gd name="T7" fmla="*/ 43 h 46"/>
                    <a:gd name="T8" fmla="*/ 24 w 32"/>
                    <a:gd name="T9" fmla="*/ 3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" h="46">
                      <a:moveTo>
                        <a:pt x="24" y="30"/>
                      </a:moveTo>
                      <a:cubicBezTo>
                        <a:pt x="31" y="19"/>
                        <a:pt x="32" y="4"/>
                        <a:pt x="30" y="2"/>
                      </a:cubicBezTo>
                      <a:cubicBezTo>
                        <a:pt x="28" y="0"/>
                        <a:pt x="16" y="0"/>
                        <a:pt x="8" y="12"/>
                      </a:cubicBezTo>
                      <a:cubicBezTo>
                        <a:pt x="0" y="23"/>
                        <a:pt x="2" y="41"/>
                        <a:pt x="4" y="43"/>
                      </a:cubicBezTo>
                      <a:cubicBezTo>
                        <a:pt x="6" y="46"/>
                        <a:pt x="18" y="42"/>
                        <a:pt x="24" y="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4" name="íṡļiḑè">
                  <a:extLst>
                    <a:ext uri="{FF2B5EF4-FFF2-40B4-BE49-F238E27FC236}">
                      <a16:creationId xmlns="" xmlns:a16="http://schemas.microsoft.com/office/drawing/2014/main" id="{685A611E-48E6-4244-9928-603CF1315EE6}"/>
                    </a:ext>
                  </a:extLst>
                </p:cNvPr>
                <p:cNvSpPr/>
                <p:nvPr/>
              </p:nvSpPr>
              <p:spPr bwMode="auto">
                <a:xfrm>
                  <a:off x="898395" y="3833813"/>
                  <a:ext cx="150813" cy="168275"/>
                </a:xfrm>
                <a:custGeom>
                  <a:avLst/>
                  <a:gdLst>
                    <a:gd name="T0" fmla="*/ 39 w 40"/>
                    <a:gd name="T1" fmla="*/ 40 h 45"/>
                    <a:gd name="T2" fmla="*/ 25 w 40"/>
                    <a:gd name="T3" fmla="*/ 11 h 45"/>
                    <a:gd name="T4" fmla="*/ 2 w 40"/>
                    <a:gd name="T5" fmla="*/ 3 h 45"/>
                    <a:gd name="T6" fmla="*/ 15 w 40"/>
                    <a:gd name="T7" fmla="*/ 35 h 45"/>
                    <a:gd name="T8" fmla="*/ 39 w 40"/>
                    <a:gd name="T9" fmla="*/ 40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45">
                      <a:moveTo>
                        <a:pt x="39" y="40"/>
                      </a:moveTo>
                      <a:cubicBezTo>
                        <a:pt x="40" y="37"/>
                        <a:pt x="34" y="21"/>
                        <a:pt x="25" y="11"/>
                      </a:cubicBezTo>
                      <a:cubicBezTo>
                        <a:pt x="15" y="1"/>
                        <a:pt x="3" y="0"/>
                        <a:pt x="2" y="3"/>
                      </a:cubicBezTo>
                      <a:cubicBezTo>
                        <a:pt x="0" y="6"/>
                        <a:pt x="4" y="25"/>
                        <a:pt x="15" y="35"/>
                      </a:cubicBezTo>
                      <a:cubicBezTo>
                        <a:pt x="26" y="45"/>
                        <a:pt x="38" y="42"/>
                        <a:pt x="3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5" name="ïsḻîďê">
                  <a:extLst>
                    <a:ext uri="{FF2B5EF4-FFF2-40B4-BE49-F238E27FC236}">
                      <a16:creationId xmlns="" xmlns:a16="http://schemas.microsoft.com/office/drawing/2014/main" id="{9A034EC2-6E19-4BAD-B85F-02469779944C}"/>
                    </a:ext>
                  </a:extLst>
                </p:cNvPr>
                <p:cNvSpPr/>
                <p:nvPr/>
              </p:nvSpPr>
              <p:spPr bwMode="auto">
                <a:xfrm>
                  <a:off x="1041270" y="3856038"/>
                  <a:ext cx="109538" cy="176212"/>
                </a:xfrm>
                <a:custGeom>
                  <a:avLst/>
                  <a:gdLst>
                    <a:gd name="T0" fmla="*/ 7 w 29"/>
                    <a:gd name="T1" fmla="*/ 45 h 47"/>
                    <a:gd name="T2" fmla="*/ 25 w 29"/>
                    <a:gd name="T3" fmla="*/ 29 h 47"/>
                    <a:gd name="T4" fmla="*/ 26 w 29"/>
                    <a:gd name="T5" fmla="*/ 1 h 47"/>
                    <a:gd name="T6" fmla="*/ 6 w 29"/>
                    <a:gd name="T7" fmla="*/ 15 h 47"/>
                    <a:gd name="T8" fmla="*/ 7 w 29"/>
                    <a:gd name="T9" fmla="*/ 45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47">
                      <a:moveTo>
                        <a:pt x="7" y="45"/>
                      </a:moveTo>
                      <a:cubicBezTo>
                        <a:pt x="10" y="47"/>
                        <a:pt x="20" y="41"/>
                        <a:pt x="25" y="29"/>
                      </a:cubicBezTo>
                      <a:cubicBezTo>
                        <a:pt x="29" y="17"/>
                        <a:pt x="28" y="3"/>
                        <a:pt x="26" y="1"/>
                      </a:cubicBezTo>
                      <a:cubicBezTo>
                        <a:pt x="24" y="0"/>
                        <a:pt x="12" y="2"/>
                        <a:pt x="6" y="15"/>
                      </a:cubicBezTo>
                      <a:cubicBezTo>
                        <a:pt x="0" y="27"/>
                        <a:pt x="5" y="44"/>
                        <a:pt x="7" y="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6" name="iSļiḑe">
                  <a:extLst>
                    <a:ext uri="{FF2B5EF4-FFF2-40B4-BE49-F238E27FC236}">
                      <a16:creationId xmlns="" xmlns:a16="http://schemas.microsoft.com/office/drawing/2014/main" id="{F3E35E8B-3F16-4741-9D18-0E8B04C27EDF}"/>
                    </a:ext>
                  </a:extLst>
                </p:cNvPr>
                <p:cNvSpPr/>
                <p:nvPr/>
              </p:nvSpPr>
              <p:spPr bwMode="auto">
                <a:xfrm>
                  <a:off x="963482" y="3998913"/>
                  <a:ext cx="165100" cy="153987"/>
                </a:xfrm>
                <a:custGeom>
                  <a:avLst/>
                  <a:gdLst>
                    <a:gd name="T0" fmla="*/ 44 w 44"/>
                    <a:gd name="T1" fmla="*/ 33 h 41"/>
                    <a:gd name="T2" fmla="*/ 25 w 44"/>
                    <a:gd name="T3" fmla="*/ 8 h 41"/>
                    <a:gd name="T4" fmla="*/ 1 w 44"/>
                    <a:gd name="T5" fmla="*/ 4 h 41"/>
                    <a:gd name="T6" fmla="*/ 20 w 44"/>
                    <a:gd name="T7" fmla="*/ 33 h 41"/>
                    <a:gd name="T8" fmla="*/ 44 w 44"/>
                    <a:gd name="T9" fmla="*/ 3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41">
                      <a:moveTo>
                        <a:pt x="44" y="33"/>
                      </a:moveTo>
                      <a:cubicBezTo>
                        <a:pt x="44" y="30"/>
                        <a:pt x="36" y="16"/>
                        <a:pt x="25" y="8"/>
                      </a:cubicBezTo>
                      <a:cubicBezTo>
                        <a:pt x="14" y="0"/>
                        <a:pt x="2" y="1"/>
                        <a:pt x="1" y="4"/>
                      </a:cubicBezTo>
                      <a:cubicBezTo>
                        <a:pt x="0" y="7"/>
                        <a:pt x="7" y="25"/>
                        <a:pt x="20" y="33"/>
                      </a:cubicBezTo>
                      <a:cubicBezTo>
                        <a:pt x="32" y="41"/>
                        <a:pt x="43" y="36"/>
                        <a:pt x="44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7" name="ïş1idé">
                  <a:extLst>
                    <a:ext uri="{FF2B5EF4-FFF2-40B4-BE49-F238E27FC236}">
                      <a16:creationId xmlns="" xmlns:a16="http://schemas.microsoft.com/office/drawing/2014/main" id="{3669FA3F-AD9B-4485-A3D6-8A152F695617}"/>
                    </a:ext>
                  </a:extLst>
                </p:cNvPr>
                <p:cNvSpPr/>
                <p:nvPr/>
              </p:nvSpPr>
              <p:spPr bwMode="auto">
                <a:xfrm>
                  <a:off x="1120645" y="3983038"/>
                  <a:ext cx="101600" cy="180975"/>
                </a:xfrm>
                <a:custGeom>
                  <a:avLst/>
                  <a:gdLst>
                    <a:gd name="T0" fmla="*/ 10 w 27"/>
                    <a:gd name="T1" fmla="*/ 47 h 48"/>
                    <a:gd name="T2" fmla="*/ 25 w 27"/>
                    <a:gd name="T3" fmla="*/ 28 h 48"/>
                    <a:gd name="T4" fmla="*/ 21 w 27"/>
                    <a:gd name="T5" fmla="*/ 1 h 48"/>
                    <a:gd name="T6" fmla="*/ 4 w 27"/>
                    <a:gd name="T7" fmla="*/ 17 h 48"/>
                    <a:gd name="T8" fmla="*/ 10 w 27"/>
                    <a:gd name="T9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" h="48">
                      <a:moveTo>
                        <a:pt x="10" y="47"/>
                      </a:moveTo>
                      <a:cubicBezTo>
                        <a:pt x="13" y="48"/>
                        <a:pt x="22" y="41"/>
                        <a:pt x="25" y="28"/>
                      </a:cubicBezTo>
                      <a:cubicBezTo>
                        <a:pt x="27" y="16"/>
                        <a:pt x="24" y="3"/>
                        <a:pt x="21" y="1"/>
                      </a:cubicBezTo>
                      <a:cubicBezTo>
                        <a:pt x="19" y="0"/>
                        <a:pt x="7" y="5"/>
                        <a:pt x="4" y="17"/>
                      </a:cubicBezTo>
                      <a:cubicBezTo>
                        <a:pt x="0" y="30"/>
                        <a:pt x="8" y="46"/>
                        <a:pt x="10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8" name="î$ľíḋé">
                  <a:extLst>
                    <a:ext uri="{FF2B5EF4-FFF2-40B4-BE49-F238E27FC236}">
                      <a16:creationId xmlns="" xmlns:a16="http://schemas.microsoft.com/office/drawing/2014/main" id="{2F1EF359-5768-4178-AE4A-6F602B78D556}"/>
                    </a:ext>
                  </a:extLst>
                </p:cNvPr>
                <p:cNvSpPr/>
                <p:nvPr/>
              </p:nvSpPr>
              <p:spPr bwMode="auto">
                <a:xfrm>
                  <a:off x="1053970" y="4141788"/>
                  <a:ext cx="176213" cy="136525"/>
                </a:xfrm>
                <a:custGeom>
                  <a:avLst/>
                  <a:gdLst>
                    <a:gd name="T0" fmla="*/ 47 w 47"/>
                    <a:gd name="T1" fmla="*/ 27 h 36"/>
                    <a:gd name="T2" fmla="*/ 25 w 47"/>
                    <a:gd name="T3" fmla="*/ 6 h 36"/>
                    <a:gd name="T4" fmla="*/ 1 w 47"/>
                    <a:gd name="T5" fmla="*/ 7 h 36"/>
                    <a:gd name="T6" fmla="*/ 24 w 47"/>
                    <a:gd name="T7" fmla="*/ 31 h 36"/>
                    <a:gd name="T8" fmla="*/ 47 w 47"/>
                    <a:gd name="T9" fmla="*/ 27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36">
                      <a:moveTo>
                        <a:pt x="47" y="27"/>
                      </a:moveTo>
                      <a:cubicBezTo>
                        <a:pt x="47" y="24"/>
                        <a:pt x="37" y="12"/>
                        <a:pt x="25" y="6"/>
                      </a:cubicBezTo>
                      <a:cubicBezTo>
                        <a:pt x="13" y="0"/>
                        <a:pt x="1" y="3"/>
                        <a:pt x="1" y="7"/>
                      </a:cubicBezTo>
                      <a:cubicBezTo>
                        <a:pt x="0" y="10"/>
                        <a:pt x="10" y="26"/>
                        <a:pt x="24" y="31"/>
                      </a:cubicBezTo>
                      <a:cubicBezTo>
                        <a:pt x="37" y="36"/>
                        <a:pt x="47" y="29"/>
                        <a:pt x="47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49" name="î$ľîdê">
                  <a:extLst>
                    <a:ext uri="{FF2B5EF4-FFF2-40B4-BE49-F238E27FC236}">
                      <a16:creationId xmlns="" xmlns:a16="http://schemas.microsoft.com/office/drawing/2014/main" id="{B1CCC63C-7174-4649-99EA-241C72CE228A}"/>
                    </a:ext>
                  </a:extLst>
                </p:cNvPr>
                <p:cNvSpPr/>
                <p:nvPr/>
              </p:nvSpPr>
              <p:spPr bwMode="auto">
                <a:xfrm>
                  <a:off x="1222245" y="4097338"/>
                  <a:ext cx="90488" cy="180975"/>
                </a:xfrm>
                <a:custGeom>
                  <a:avLst/>
                  <a:gdLst>
                    <a:gd name="T0" fmla="*/ 12 w 24"/>
                    <a:gd name="T1" fmla="*/ 47 h 48"/>
                    <a:gd name="T2" fmla="*/ 23 w 24"/>
                    <a:gd name="T3" fmla="*/ 26 h 48"/>
                    <a:gd name="T4" fmla="*/ 15 w 24"/>
                    <a:gd name="T5" fmla="*/ 1 h 48"/>
                    <a:gd name="T6" fmla="*/ 1 w 24"/>
                    <a:gd name="T7" fmla="*/ 19 h 48"/>
                    <a:gd name="T8" fmla="*/ 12 w 24"/>
                    <a:gd name="T9" fmla="*/ 47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48">
                      <a:moveTo>
                        <a:pt x="12" y="47"/>
                      </a:moveTo>
                      <a:cubicBezTo>
                        <a:pt x="15" y="48"/>
                        <a:pt x="23" y="39"/>
                        <a:pt x="23" y="26"/>
                      </a:cubicBezTo>
                      <a:cubicBezTo>
                        <a:pt x="24" y="13"/>
                        <a:pt x="18" y="2"/>
                        <a:pt x="15" y="1"/>
                      </a:cubicBezTo>
                      <a:cubicBezTo>
                        <a:pt x="13" y="0"/>
                        <a:pt x="3" y="6"/>
                        <a:pt x="1" y="19"/>
                      </a:cubicBezTo>
                      <a:cubicBezTo>
                        <a:pt x="0" y="33"/>
                        <a:pt x="10" y="46"/>
                        <a:pt x="1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50" name="íṣ1ïďè">
                  <a:extLst>
                    <a:ext uri="{FF2B5EF4-FFF2-40B4-BE49-F238E27FC236}">
                      <a16:creationId xmlns="" xmlns:a16="http://schemas.microsoft.com/office/drawing/2014/main" id="{9B68E9BC-413F-44C4-972D-F2B490391D96}"/>
                    </a:ext>
                  </a:extLst>
                </p:cNvPr>
                <p:cNvSpPr/>
                <p:nvPr/>
              </p:nvSpPr>
              <p:spPr bwMode="auto">
                <a:xfrm>
                  <a:off x="1161920" y="4273550"/>
                  <a:ext cx="188913" cy="117475"/>
                </a:xfrm>
                <a:custGeom>
                  <a:avLst/>
                  <a:gdLst>
                    <a:gd name="T0" fmla="*/ 49 w 50"/>
                    <a:gd name="T1" fmla="*/ 20 h 31"/>
                    <a:gd name="T2" fmla="*/ 24 w 50"/>
                    <a:gd name="T3" fmla="*/ 3 h 31"/>
                    <a:gd name="T4" fmla="*/ 0 w 50"/>
                    <a:gd name="T5" fmla="*/ 8 h 31"/>
                    <a:gd name="T6" fmla="*/ 27 w 50"/>
                    <a:gd name="T7" fmla="*/ 28 h 31"/>
                    <a:gd name="T8" fmla="*/ 49 w 50"/>
                    <a:gd name="T9" fmla="*/ 20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31">
                      <a:moveTo>
                        <a:pt x="49" y="20"/>
                      </a:moveTo>
                      <a:cubicBezTo>
                        <a:pt x="49" y="16"/>
                        <a:pt x="37" y="7"/>
                        <a:pt x="24" y="3"/>
                      </a:cubicBezTo>
                      <a:cubicBezTo>
                        <a:pt x="11" y="0"/>
                        <a:pt x="0" y="5"/>
                        <a:pt x="0" y="8"/>
                      </a:cubicBezTo>
                      <a:cubicBezTo>
                        <a:pt x="0" y="11"/>
                        <a:pt x="13" y="25"/>
                        <a:pt x="27" y="28"/>
                      </a:cubicBezTo>
                      <a:cubicBezTo>
                        <a:pt x="41" y="31"/>
                        <a:pt x="50" y="22"/>
                        <a:pt x="49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51" name="îšḷíďe">
                  <a:extLst>
                    <a:ext uri="{FF2B5EF4-FFF2-40B4-BE49-F238E27FC236}">
                      <a16:creationId xmlns="" xmlns:a16="http://schemas.microsoft.com/office/drawing/2014/main" id="{8C5BA31F-239A-4E75-873B-A15B1C0D97E6}"/>
                    </a:ext>
                  </a:extLst>
                </p:cNvPr>
                <p:cNvSpPr/>
                <p:nvPr/>
              </p:nvSpPr>
              <p:spPr bwMode="auto">
                <a:xfrm>
                  <a:off x="1328607" y="4194175"/>
                  <a:ext cx="98425" cy="177800"/>
                </a:xfrm>
                <a:custGeom>
                  <a:avLst/>
                  <a:gdLst>
                    <a:gd name="T0" fmla="*/ 17 w 26"/>
                    <a:gd name="T1" fmla="*/ 46 h 47"/>
                    <a:gd name="T2" fmla="*/ 24 w 26"/>
                    <a:gd name="T3" fmla="*/ 24 h 47"/>
                    <a:gd name="T4" fmla="*/ 11 w 26"/>
                    <a:gd name="T5" fmla="*/ 1 h 47"/>
                    <a:gd name="T6" fmla="*/ 1 w 26"/>
                    <a:gd name="T7" fmla="*/ 22 h 47"/>
                    <a:gd name="T8" fmla="*/ 17 w 26"/>
                    <a:gd name="T9" fmla="*/ 46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" h="47">
                      <a:moveTo>
                        <a:pt x="17" y="46"/>
                      </a:moveTo>
                      <a:cubicBezTo>
                        <a:pt x="20" y="47"/>
                        <a:pt x="26" y="36"/>
                        <a:pt x="24" y="24"/>
                      </a:cubicBezTo>
                      <a:cubicBezTo>
                        <a:pt x="22" y="12"/>
                        <a:pt x="14" y="1"/>
                        <a:pt x="11" y="1"/>
                      </a:cubicBezTo>
                      <a:cubicBezTo>
                        <a:pt x="9" y="0"/>
                        <a:pt x="0" y="9"/>
                        <a:pt x="1" y="22"/>
                      </a:cubicBezTo>
                      <a:cubicBezTo>
                        <a:pt x="2" y="35"/>
                        <a:pt x="14" y="47"/>
                        <a:pt x="17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52" name="îšḻîďe">
                  <a:extLst>
                    <a:ext uri="{FF2B5EF4-FFF2-40B4-BE49-F238E27FC236}">
                      <a16:creationId xmlns="" xmlns:a16="http://schemas.microsoft.com/office/drawing/2014/main" id="{F077F728-9EA6-4C09-A14D-03AD1900F1B9}"/>
                    </a:ext>
                  </a:extLst>
                </p:cNvPr>
                <p:cNvSpPr/>
                <p:nvPr/>
              </p:nvSpPr>
              <p:spPr bwMode="auto">
                <a:xfrm>
                  <a:off x="1287332" y="4383088"/>
                  <a:ext cx="200025" cy="93662"/>
                </a:xfrm>
                <a:custGeom>
                  <a:avLst/>
                  <a:gdLst>
                    <a:gd name="T0" fmla="*/ 23 w 53"/>
                    <a:gd name="T1" fmla="*/ 1 h 25"/>
                    <a:gd name="T2" fmla="*/ 1 w 53"/>
                    <a:gd name="T3" fmla="*/ 11 h 25"/>
                    <a:gd name="T4" fmla="*/ 31 w 53"/>
                    <a:gd name="T5" fmla="*/ 25 h 25"/>
                    <a:gd name="T6" fmla="*/ 52 w 53"/>
                    <a:gd name="T7" fmla="*/ 13 h 25"/>
                    <a:gd name="T8" fmla="*/ 23 w 53"/>
                    <a:gd name="T9" fmla="*/ 1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25">
                      <a:moveTo>
                        <a:pt x="23" y="1"/>
                      </a:moveTo>
                      <a:cubicBezTo>
                        <a:pt x="9" y="0"/>
                        <a:pt x="0" y="7"/>
                        <a:pt x="1" y="11"/>
                      </a:cubicBezTo>
                      <a:cubicBezTo>
                        <a:pt x="1" y="13"/>
                        <a:pt x="16" y="25"/>
                        <a:pt x="31" y="25"/>
                      </a:cubicBezTo>
                      <a:cubicBezTo>
                        <a:pt x="46" y="25"/>
                        <a:pt x="53" y="15"/>
                        <a:pt x="52" y="13"/>
                      </a:cubicBezTo>
                      <a:cubicBezTo>
                        <a:pt x="50" y="10"/>
                        <a:pt x="37" y="2"/>
                        <a:pt x="23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  <p:sp>
              <p:nvSpPr>
                <p:cNvPr id="53" name="îślïḍè">
                  <a:extLst>
                    <a:ext uri="{FF2B5EF4-FFF2-40B4-BE49-F238E27FC236}">
                      <a16:creationId xmlns="" xmlns:a16="http://schemas.microsoft.com/office/drawing/2014/main" id="{FCD606D8-7F04-4331-8AA3-EE71349FC903}"/>
                    </a:ext>
                  </a:extLst>
                </p:cNvPr>
                <p:cNvSpPr/>
                <p:nvPr/>
              </p:nvSpPr>
              <p:spPr bwMode="auto">
                <a:xfrm>
                  <a:off x="1438145" y="4278313"/>
                  <a:ext cx="117475" cy="168275"/>
                </a:xfrm>
                <a:custGeom>
                  <a:avLst/>
                  <a:gdLst>
                    <a:gd name="T0" fmla="*/ 27 w 31"/>
                    <a:gd name="T1" fmla="*/ 21 h 45"/>
                    <a:gd name="T2" fmla="*/ 10 w 31"/>
                    <a:gd name="T3" fmla="*/ 0 h 45"/>
                    <a:gd name="T4" fmla="*/ 4 w 31"/>
                    <a:gd name="T5" fmla="*/ 23 h 45"/>
                    <a:gd name="T6" fmla="*/ 24 w 31"/>
                    <a:gd name="T7" fmla="*/ 45 h 45"/>
                    <a:gd name="T8" fmla="*/ 27 w 31"/>
                    <a:gd name="T9" fmla="*/ 21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45">
                      <a:moveTo>
                        <a:pt x="27" y="21"/>
                      </a:moveTo>
                      <a:cubicBezTo>
                        <a:pt x="22" y="9"/>
                        <a:pt x="13" y="0"/>
                        <a:pt x="10" y="0"/>
                      </a:cubicBezTo>
                      <a:cubicBezTo>
                        <a:pt x="8" y="1"/>
                        <a:pt x="0" y="10"/>
                        <a:pt x="4" y="23"/>
                      </a:cubicBezTo>
                      <a:cubicBezTo>
                        <a:pt x="7" y="36"/>
                        <a:pt x="22" y="45"/>
                        <a:pt x="24" y="45"/>
                      </a:cubicBezTo>
                      <a:cubicBezTo>
                        <a:pt x="27" y="44"/>
                        <a:pt x="31" y="33"/>
                        <a:pt x="27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IN" dirty="0"/>
                </a:p>
              </p:txBody>
            </p:sp>
          </p:grpSp>
        </p:grpSp>
        <p:sp>
          <p:nvSpPr>
            <p:cNvPr id="11" name="ïŝḻíďé">
              <a:extLst>
                <a:ext uri="{FF2B5EF4-FFF2-40B4-BE49-F238E27FC236}">
                  <a16:creationId xmlns="" xmlns:a16="http://schemas.microsoft.com/office/drawing/2014/main" id="{D6A93D98-FCDE-4AD1-8017-E30CAB056AED}"/>
                </a:ext>
              </a:extLst>
            </p:cNvPr>
            <p:cNvSpPr/>
            <p:nvPr/>
          </p:nvSpPr>
          <p:spPr>
            <a:xfrm>
              <a:off x="5205157" y="2431413"/>
              <a:ext cx="600360" cy="5741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0" rtlCol="0" anchor="ctr">
              <a:noAutofit/>
            </a:bodyPr>
            <a:lstStyle/>
            <a:p>
              <a:pPr lvl="0" algn="ctr"/>
              <a:r>
                <a:rPr lang="en-US" altLang="zh-CN" sz="4400" b="1">
                  <a:solidFill>
                    <a:schemeClr val="bg1"/>
                  </a:solidFill>
                </a:rPr>
                <a:t>2</a:t>
              </a:r>
              <a:endParaRPr lang="en-IN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íŝḻïḓê">
              <a:extLst>
                <a:ext uri="{FF2B5EF4-FFF2-40B4-BE49-F238E27FC236}">
                  <a16:creationId xmlns="" xmlns:a16="http://schemas.microsoft.com/office/drawing/2014/main" id="{011CDF96-3F7F-4039-9EC6-6C5D0178F3A3}"/>
                </a:ext>
              </a:extLst>
            </p:cNvPr>
            <p:cNvSpPr txBox="1"/>
            <p:nvPr/>
          </p:nvSpPr>
          <p:spPr>
            <a:xfrm>
              <a:off x="4422788" y="4077060"/>
              <a:ext cx="2168212" cy="34924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600" b="1" dirty="0"/>
                <a:t>Text Here</a:t>
              </a:r>
              <a:endParaRPr lang="en-US" sz="1600" b="1" dirty="0"/>
            </a:p>
          </p:txBody>
        </p:sp>
        <p:sp>
          <p:nvSpPr>
            <p:cNvPr id="13" name="ïs1ïḍè">
              <a:extLst>
                <a:ext uri="{FF2B5EF4-FFF2-40B4-BE49-F238E27FC236}">
                  <a16:creationId xmlns="" xmlns:a16="http://schemas.microsoft.com/office/drawing/2014/main" id="{A9A264A0-201E-4673-AE8F-BB95F4328B8C}"/>
                </a:ext>
              </a:extLst>
            </p:cNvPr>
            <p:cNvSpPr txBox="1"/>
            <p:nvPr/>
          </p:nvSpPr>
          <p:spPr>
            <a:xfrm>
              <a:off x="4422788" y="4426306"/>
              <a:ext cx="2168212" cy="733341"/>
            </a:xfrm>
            <a:prstGeom prst="rect">
              <a:avLst/>
            </a:prstGeom>
          </p:spPr>
          <p:txBody>
            <a:bodyPr wrap="square" anchor="t" anchorCtr="0">
              <a:normAutofit lnSpcReduction="10000"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60000"/>
                </a:lnSpc>
                <a:spcBef>
                  <a:spcPts val="0"/>
                </a:spcBef>
                <a:buNone/>
              </a:pPr>
              <a:r>
                <a:rPr lang="en-US" altLang="zh-CN" sz="900" dirty="0"/>
                <a:t>Supporting text here.</a:t>
              </a:r>
            </a:p>
            <a:p>
              <a:pPr marL="0" indent="0" algn="ctr">
                <a:lnSpc>
                  <a:spcPct val="160000"/>
                </a:lnSpc>
                <a:spcBef>
                  <a:spcPts val="0"/>
                </a:spcBef>
                <a:buNone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grpSp>
          <p:nvGrpSpPr>
            <p:cNvPr id="14" name="iṩḻíḓè">
              <a:extLst>
                <a:ext uri="{FF2B5EF4-FFF2-40B4-BE49-F238E27FC236}">
                  <a16:creationId xmlns="" xmlns:a16="http://schemas.microsoft.com/office/drawing/2014/main" id="{D39DE1F0-E964-4C01-BEE0-6A559CEA01E6}"/>
                </a:ext>
              </a:extLst>
            </p:cNvPr>
            <p:cNvGrpSpPr/>
            <p:nvPr/>
          </p:nvGrpSpPr>
          <p:grpSpPr>
            <a:xfrm>
              <a:off x="7586282" y="1629000"/>
              <a:ext cx="3936865" cy="610196"/>
              <a:chOff x="7583622" y="1745688"/>
              <a:chExt cx="3936865" cy="610196"/>
            </a:xfrm>
          </p:grpSpPr>
          <p:sp>
            <p:nvSpPr>
              <p:cNvPr id="31" name="ï$líḑè">
                <a:extLst>
                  <a:ext uri="{FF2B5EF4-FFF2-40B4-BE49-F238E27FC236}">
                    <a16:creationId xmlns="" xmlns:a16="http://schemas.microsoft.com/office/drawing/2014/main" id="{E7F302CF-E8AF-4EF6-ACFB-2456981F9241}"/>
                  </a:ext>
                </a:extLst>
              </p:cNvPr>
              <p:cNvSpPr txBox="1"/>
              <p:nvPr/>
            </p:nvSpPr>
            <p:spPr>
              <a:xfrm>
                <a:off x="7583622" y="1816212"/>
                <a:ext cx="489374" cy="472381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IN" sz="48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îSlíďê">
                <a:extLst>
                  <a:ext uri="{FF2B5EF4-FFF2-40B4-BE49-F238E27FC236}">
                    <a16:creationId xmlns="" xmlns:a16="http://schemas.microsoft.com/office/drawing/2014/main" id="{33A43AE1-5FC8-4C34-9ADE-FAFC2EC55698}"/>
                  </a:ext>
                </a:extLst>
              </p:cNvPr>
              <p:cNvSpPr txBox="1"/>
              <p:nvPr/>
            </p:nvSpPr>
            <p:spPr>
              <a:xfrm>
                <a:off x="8160739" y="1745688"/>
                <a:ext cx="3359747" cy="37831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b="1" dirty="0"/>
                  <a:t>Text Here</a:t>
                </a:r>
                <a:endParaRPr lang="en-IN" sz="1600" b="1" dirty="0"/>
              </a:p>
            </p:txBody>
          </p:sp>
          <p:sp>
            <p:nvSpPr>
              <p:cNvPr id="33" name="îṡ1îďe">
                <a:extLst>
                  <a:ext uri="{FF2B5EF4-FFF2-40B4-BE49-F238E27FC236}">
                    <a16:creationId xmlns="" xmlns:a16="http://schemas.microsoft.com/office/drawing/2014/main" id="{78058A60-CD3C-4DCB-A21A-15048F29E050}"/>
                  </a:ext>
                </a:extLst>
              </p:cNvPr>
              <p:cNvSpPr txBox="1"/>
              <p:nvPr/>
            </p:nvSpPr>
            <p:spPr>
              <a:xfrm>
                <a:off x="8160740" y="2093695"/>
                <a:ext cx="3359747" cy="262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749F1AE9-D643-4051-A456-8AB02F2BD760}"/>
                </a:ext>
              </a:extLst>
            </p:cNvPr>
            <p:cNvCxnSpPr>
              <a:cxnSpLocks/>
            </p:cNvCxnSpPr>
            <p:nvPr/>
          </p:nvCxnSpPr>
          <p:spPr>
            <a:xfrm>
              <a:off x="7104112" y="1125538"/>
              <a:ext cx="0" cy="5018087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ïṥlïďe">
              <a:extLst>
                <a:ext uri="{FF2B5EF4-FFF2-40B4-BE49-F238E27FC236}">
                  <a16:creationId xmlns="" xmlns:a16="http://schemas.microsoft.com/office/drawing/2014/main" id="{BCA53D06-5AD1-49E2-AB89-41B5E67ED1C7}"/>
                </a:ext>
              </a:extLst>
            </p:cNvPr>
            <p:cNvGrpSpPr/>
            <p:nvPr/>
          </p:nvGrpSpPr>
          <p:grpSpPr>
            <a:xfrm>
              <a:off x="7586282" y="2657198"/>
              <a:ext cx="3936865" cy="610196"/>
              <a:chOff x="7583622" y="1745688"/>
              <a:chExt cx="3936865" cy="610196"/>
            </a:xfrm>
          </p:grpSpPr>
          <p:sp>
            <p:nvSpPr>
              <p:cNvPr id="28" name="íṩḻiďe">
                <a:extLst>
                  <a:ext uri="{FF2B5EF4-FFF2-40B4-BE49-F238E27FC236}">
                    <a16:creationId xmlns="" xmlns:a16="http://schemas.microsoft.com/office/drawing/2014/main" id="{81D84DE4-56D0-4FC1-ADC1-E0F1C8E28423}"/>
                  </a:ext>
                </a:extLst>
              </p:cNvPr>
              <p:cNvSpPr txBox="1"/>
              <p:nvPr/>
            </p:nvSpPr>
            <p:spPr>
              <a:xfrm>
                <a:off x="7583622" y="1816212"/>
                <a:ext cx="489374" cy="472381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IN" sz="48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iş1iḓê">
                <a:extLst>
                  <a:ext uri="{FF2B5EF4-FFF2-40B4-BE49-F238E27FC236}">
                    <a16:creationId xmlns="" xmlns:a16="http://schemas.microsoft.com/office/drawing/2014/main" id="{06BA5B42-7970-43C9-9BF1-E83512EFB6A8}"/>
                  </a:ext>
                </a:extLst>
              </p:cNvPr>
              <p:cNvSpPr txBox="1"/>
              <p:nvPr/>
            </p:nvSpPr>
            <p:spPr>
              <a:xfrm>
                <a:off x="8160739" y="1745688"/>
                <a:ext cx="3359747" cy="37831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b="1" dirty="0"/>
                  <a:t>Text Here</a:t>
                </a:r>
                <a:endParaRPr lang="en-IN" sz="1600" b="1" dirty="0"/>
              </a:p>
            </p:txBody>
          </p:sp>
          <p:sp>
            <p:nvSpPr>
              <p:cNvPr id="30" name="išḻïdè">
                <a:extLst>
                  <a:ext uri="{FF2B5EF4-FFF2-40B4-BE49-F238E27FC236}">
                    <a16:creationId xmlns="" xmlns:a16="http://schemas.microsoft.com/office/drawing/2014/main" id="{C6060215-B94D-49A4-87E9-619D9B55C099}"/>
                  </a:ext>
                </a:extLst>
              </p:cNvPr>
              <p:cNvSpPr txBox="1"/>
              <p:nvPr/>
            </p:nvSpPr>
            <p:spPr>
              <a:xfrm>
                <a:off x="8160740" y="2093695"/>
                <a:ext cx="3359747" cy="262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17" name="îš1ïḓé">
              <a:extLst>
                <a:ext uri="{FF2B5EF4-FFF2-40B4-BE49-F238E27FC236}">
                  <a16:creationId xmlns="" xmlns:a16="http://schemas.microsoft.com/office/drawing/2014/main" id="{2849D314-D223-4432-B388-3E051B507FF0}"/>
                </a:ext>
              </a:extLst>
            </p:cNvPr>
            <p:cNvGrpSpPr/>
            <p:nvPr/>
          </p:nvGrpSpPr>
          <p:grpSpPr>
            <a:xfrm>
              <a:off x="7586282" y="3685396"/>
              <a:ext cx="3936865" cy="610196"/>
              <a:chOff x="7583622" y="1745688"/>
              <a:chExt cx="3936865" cy="610196"/>
            </a:xfrm>
          </p:grpSpPr>
          <p:sp>
            <p:nvSpPr>
              <p:cNvPr id="25" name="iṩ1îḑê">
                <a:extLst>
                  <a:ext uri="{FF2B5EF4-FFF2-40B4-BE49-F238E27FC236}">
                    <a16:creationId xmlns="" xmlns:a16="http://schemas.microsoft.com/office/drawing/2014/main" id="{E472D091-E9E4-42AF-8421-33305616054E}"/>
                  </a:ext>
                </a:extLst>
              </p:cNvPr>
              <p:cNvSpPr txBox="1"/>
              <p:nvPr/>
            </p:nvSpPr>
            <p:spPr>
              <a:xfrm>
                <a:off x="7583622" y="1816212"/>
                <a:ext cx="489374" cy="472381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IN" sz="48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6" name="ísḷiḋè">
                <a:extLst>
                  <a:ext uri="{FF2B5EF4-FFF2-40B4-BE49-F238E27FC236}">
                    <a16:creationId xmlns="" xmlns:a16="http://schemas.microsoft.com/office/drawing/2014/main" id="{B5582391-4D50-4403-9E74-D99952F32CB0}"/>
                  </a:ext>
                </a:extLst>
              </p:cNvPr>
              <p:cNvSpPr txBox="1"/>
              <p:nvPr/>
            </p:nvSpPr>
            <p:spPr>
              <a:xfrm>
                <a:off x="8160739" y="1745688"/>
                <a:ext cx="3359747" cy="37831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b="1" dirty="0"/>
                  <a:t>Text Here</a:t>
                </a:r>
                <a:endParaRPr lang="en-IN" sz="1600" b="1" dirty="0"/>
              </a:p>
            </p:txBody>
          </p:sp>
          <p:sp>
            <p:nvSpPr>
              <p:cNvPr id="27" name="ï$lïḑê">
                <a:extLst>
                  <a:ext uri="{FF2B5EF4-FFF2-40B4-BE49-F238E27FC236}">
                    <a16:creationId xmlns="" xmlns:a16="http://schemas.microsoft.com/office/drawing/2014/main" id="{36C6B78E-F5F4-434D-8279-BBA272EFD372}"/>
                  </a:ext>
                </a:extLst>
              </p:cNvPr>
              <p:cNvSpPr txBox="1"/>
              <p:nvPr/>
            </p:nvSpPr>
            <p:spPr>
              <a:xfrm>
                <a:off x="8160740" y="2093695"/>
                <a:ext cx="3359747" cy="262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grpSp>
          <p:nvGrpSpPr>
            <p:cNvPr id="18" name="íṥ1ïḍê">
              <a:extLst>
                <a:ext uri="{FF2B5EF4-FFF2-40B4-BE49-F238E27FC236}">
                  <a16:creationId xmlns="" xmlns:a16="http://schemas.microsoft.com/office/drawing/2014/main" id="{37BB40A8-8C47-4326-9F68-DEFEEF5F44DC}"/>
                </a:ext>
              </a:extLst>
            </p:cNvPr>
            <p:cNvGrpSpPr/>
            <p:nvPr/>
          </p:nvGrpSpPr>
          <p:grpSpPr>
            <a:xfrm>
              <a:off x="7586282" y="4713594"/>
              <a:ext cx="3936865" cy="610196"/>
              <a:chOff x="7583622" y="1745688"/>
              <a:chExt cx="3936865" cy="610196"/>
            </a:xfrm>
          </p:grpSpPr>
          <p:sp>
            <p:nvSpPr>
              <p:cNvPr id="22" name="íṣliḍé">
                <a:extLst>
                  <a:ext uri="{FF2B5EF4-FFF2-40B4-BE49-F238E27FC236}">
                    <a16:creationId xmlns="" xmlns:a16="http://schemas.microsoft.com/office/drawing/2014/main" id="{1801E897-7623-4F3F-ADF6-7D1F423C1883}"/>
                  </a:ext>
                </a:extLst>
              </p:cNvPr>
              <p:cNvSpPr txBox="1"/>
              <p:nvPr/>
            </p:nvSpPr>
            <p:spPr>
              <a:xfrm>
                <a:off x="7583622" y="1816212"/>
                <a:ext cx="489374" cy="472381"/>
              </a:xfrm>
              <a:custGeom>
                <a:avLst/>
                <a:gdLst>
                  <a:gd name="connsiteX0" fmla="*/ 147225 w 603618"/>
                  <a:gd name="connsiteY0" fmla="*/ 418175 h 582659"/>
                  <a:gd name="connsiteX1" fmla="*/ 129666 w 603618"/>
                  <a:gd name="connsiteY1" fmla="*/ 424618 h 582659"/>
                  <a:gd name="connsiteX2" fmla="*/ 159231 w 603618"/>
                  <a:gd name="connsiteY2" fmla="*/ 444246 h 582659"/>
                  <a:gd name="connsiteX3" fmla="*/ 147225 w 603618"/>
                  <a:gd name="connsiteY3" fmla="*/ 418175 h 582659"/>
                  <a:gd name="connsiteX4" fmla="*/ 235619 w 603618"/>
                  <a:gd name="connsiteY4" fmla="*/ 400345 h 582659"/>
                  <a:gd name="connsiteX5" fmla="*/ 196149 w 603618"/>
                  <a:gd name="connsiteY5" fmla="*/ 405440 h 582659"/>
                  <a:gd name="connsiteX6" fmla="*/ 235619 w 603618"/>
                  <a:gd name="connsiteY6" fmla="*/ 461476 h 582659"/>
                  <a:gd name="connsiteX7" fmla="*/ 453241 w 603618"/>
                  <a:gd name="connsiteY7" fmla="*/ 335186 h 582659"/>
                  <a:gd name="connsiteX8" fmla="*/ 453241 w 603618"/>
                  <a:gd name="connsiteY8" fmla="*/ 501720 h 582659"/>
                  <a:gd name="connsiteX9" fmla="*/ 410469 w 603618"/>
                  <a:gd name="connsiteY9" fmla="*/ 458889 h 582659"/>
                  <a:gd name="connsiteX10" fmla="*/ 379853 w 603618"/>
                  <a:gd name="connsiteY10" fmla="*/ 363192 h 582659"/>
                  <a:gd name="connsiteX11" fmla="*/ 453242 w 603618"/>
                  <a:gd name="connsiteY11" fmla="*/ 304902 h 582659"/>
                  <a:gd name="connsiteX12" fmla="*/ 444688 w 603618"/>
                  <a:gd name="connsiteY12" fmla="*/ 306400 h 582659"/>
                  <a:gd name="connsiteX13" fmla="*/ 364853 w 603618"/>
                  <a:gd name="connsiteY13" fmla="*/ 336813 h 582659"/>
                  <a:gd name="connsiteX14" fmla="*/ 349547 w 603618"/>
                  <a:gd name="connsiteY14" fmla="*/ 361682 h 582659"/>
                  <a:gd name="connsiteX15" fmla="*/ 453242 w 603618"/>
                  <a:gd name="connsiteY15" fmla="*/ 531722 h 582659"/>
                  <a:gd name="connsiteX16" fmla="*/ 556936 w 603618"/>
                  <a:gd name="connsiteY16" fmla="*/ 361682 h 582659"/>
                  <a:gd name="connsiteX17" fmla="*/ 541630 w 603618"/>
                  <a:gd name="connsiteY17" fmla="*/ 336813 h 582659"/>
                  <a:gd name="connsiteX18" fmla="*/ 461795 w 603618"/>
                  <a:gd name="connsiteY18" fmla="*/ 306400 h 582659"/>
                  <a:gd name="connsiteX19" fmla="*/ 453242 w 603618"/>
                  <a:gd name="connsiteY19" fmla="*/ 304902 h 582659"/>
                  <a:gd name="connsiteX20" fmla="*/ 170186 w 603618"/>
                  <a:gd name="connsiteY20" fmla="*/ 285126 h 582659"/>
                  <a:gd name="connsiteX21" fmla="*/ 180542 w 603618"/>
                  <a:gd name="connsiteY21" fmla="*/ 357794 h 582659"/>
                  <a:gd name="connsiteX22" fmla="*/ 235619 w 603618"/>
                  <a:gd name="connsiteY22" fmla="*/ 350452 h 582659"/>
                  <a:gd name="connsiteX23" fmla="*/ 235619 w 603618"/>
                  <a:gd name="connsiteY23" fmla="*/ 285126 h 582659"/>
                  <a:gd name="connsiteX24" fmla="*/ 51476 w 603618"/>
                  <a:gd name="connsiteY24" fmla="*/ 285126 h 582659"/>
                  <a:gd name="connsiteX25" fmla="*/ 92297 w 603618"/>
                  <a:gd name="connsiteY25" fmla="*/ 386261 h 582659"/>
                  <a:gd name="connsiteX26" fmla="*/ 132217 w 603618"/>
                  <a:gd name="connsiteY26" fmla="*/ 370679 h 582659"/>
                  <a:gd name="connsiteX27" fmla="*/ 120211 w 603618"/>
                  <a:gd name="connsiteY27" fmla="*/ 285126 h 582659"/>
                  <a:gd name="connsiteX28" fmla="*/ 453242 w 603618"/>
                  <a:gd name="connsiteY28" fmla="*/ 253965 h 582659"/>
                  <a:gd name="connsiteX29" fmla="*/ 465697 w 603618"/>
                  <a:gd name="connsiteY29" fmla="*/ 256362 h 582659"/>
                  <a:gd name="connsiteX30" fmla="*/ 581247 w 603618"/>
                  <a:gd name="connsiteY30" fmla="*/ 300407 h 582659"/>
                  <a:gd name="connsiteX31" fmla="*/ 603456 w 603618"/>
                  <a:gd name="connsiteY31" fmla="*/ 336363 h 582659"/>
                  <a:gd name="connsiteX32" fmla="*/ 453242 w 603618"/>
                  <a:gd name="connsiteY32" fmla="*/ 582659 h 582659"/>
                  <a:gd name="connsiteX33" fmla="*/ 303027 w 603618"/>
                  <a:gd name="connsiteY33" fmla="*/ 336363 h 582659"/>
                  <a:gd name="connsiteX34" fmla="*/ 325236 w 603618"/>
                  <a:gd name="connsiteY34" fmla="*/ 300407 h 582659"/>
                  <a:gd name="connsiteX35" fmla="*/ 440786 w 603618"/>
                  <a:gd name="connsiteY35" fmla="*/ 256362 h 582659"/>
                  <a:gd name="connsiteX36" fmla="*/ 453242 w 603618"/>
                  <a:gd name="connsiteY36" fmla="*/ 253965 h 582659"/>
                  <a:gd name="connsiteX37" fmla="*/ 338422 w 603618"/>
                  <a:gd name="connsiteY37" fmla="*/ 162865 h 582659"/>
                  <a:gd name="connsiteX38" fmla="*/ 285595 w 603618"/>
                  <a:gd name="connsiteY38" fmla="*/ 169607 h 582659"/>
                  <a:gd name="connsiteX39" fmla="*/ 285595 w 603618"/>
                  <a:gd name="connsiteY39" fmla="*/ 235083 h 582659"/>
                  <a:gd name="connsiteX40" fmla="*/ 348627 w 603618"/>
                  <a:gd name="connsiteY40" fmla="*/ 235083 h 582659"/>
                  <a:gd name="connsiteX41" fmla="*/ 338422 w 603618"/>
                  <a:gd name="connsiteY41" fmla="*/ 162865 h 582659"/>
                  <a:gd name="connsiteX42" fmla="*/ 180542 w 603618"/>
                  <a:gd name="connsiteY42" fmla="*/ 162415 h 582659"/>
                  <a:gd name="connsiteX43" fmla="*/ 170186 w 603618"/>
                  <a:gd name="connsiteY43" fmla="*/ 235083 h 582659"/>
                  <a:gd name="connsiteX44" fmla="*/ 235619 w 603618"/>
                  <a:gd name="connsiteY44" fmla="*/ 235083 h 582659"/>
                  <a:gd name="connsiteX45" fmla="*/ 235619 w 603618"/>
                  <a:gd name="connsiteY45" fmla="*/ 169607 h 582659"/>
                  <a:gd name="connsiteX46" fmla="*/ 180542 w 603618"/>
                  <a:gd name="connsiteY46" fmla="*/ 162415 h 582659"/>
                  <a:gd name="connsiteX47" fmla="*/ 92297 w 603618"/>
                  <a:gd name="connsiteY47" fmla="*/ 133948 h 582659"/>
                  <a:gd name="connsiteX48" fmla="*/ 51476 w 603618"/>
                  <a:gd name="connsiteY48" fmla="*/ 235083 h 582659"/>
                  <a:gd name="connsiteX49" fmla="*/ 120211 w 603618"/>
                  <a:gd name="connsiteY49" fmla="*/ 235083 h 582659"/>
                  <a:gd name="connsiteX50" fmla="*/ 132217 w 603618"/>
                  <a:gd name="connsiteY50" fmla="*/ 149530 h 582659"/>
                  <a:gd name="connsiteX51" fmla="*/ 92297 w 603618"/>
                  <a:gd name="connsiteY51" fmla="*/ 133948 h 582659"/>
                  <a:gd name="connsiteX52" fmla="*/ 159231 w 603618"/>
                  <a:gd name="connsiteY52" fmla="*/ 75814 h 582659"/>
                  <a:gd name="connsiteX53" fmla="*/ 129666 w 603618"/>
                  <a:gd name="connsiteY53" fmla="*/ 95591 h 582659"/>
                  <a:gd name="connsiteX54" fmla="*/ 147225 w 603618"/>
                  <a:gd name="connsiteY54" fmla="*/ 102034 h 582659"/>
                  <a:gd name="connsiteX55" fmla="*/ 159231 w 603618"/>
                  <a:gd name="connsiteY55" fmla="*/ 75814 h 582659"/>
                  <a:gd name="connsiteX56" fmla="*/ 358682 w 603618"/>
                  <a:gd name="connsiteY56" fmla="*/ 74165 h 582659"/>
                  <a:gd name="connsiteX57" fmla="*/ 371888 w 603618"/>
                  <a:gd name="connsiteY57" fmla="*/ 102783 h 582659"/>
                  <a:gd name="connsiteX58" fmla="*/ 391548 w 603618"/>
                  <a:gd name="connsiteY58" fmla="*/ 95591 h 582659"/>
                  <a:gd name="connsiteX59" fmla="*/ 358682 w 603618"/>
                  <a:gd name="connsiteY59" fmla="*/ 74165 h 582659"/>
                  <a:gd name="connsiteX60" fmla="*/ 285595 w 603618"/>
                  <a:gd name="connsiteY60" fmla="*/ 60381 h 582659"/>
                  <a:gd name="connsiteX61" fmla="*/ 285595 w 603618"/>
                  <a:gd name="connsiteY61" fmla="*/ 119864 h 582659"/>
                  <a:gd name="connsiteX62" fmla="*/ 322964 w 603618"/>
                  <a:gd name="connsiteY62" fmla="*/ 115219 h 582659"/>
                  <a:gd name="connsiteX63" fmla="*/ 285595 w 603618"/>
                  <a:gd name="connsiteY63" fmla="*/ 60381 h 582659"/>
                  <a:gd name="connsiteX64" fmla="*/ 235619 w 603618"/>
                  <a:gd name="connsiteY64" fmla="*/ 58583 h 582659"/>
                  <a:gd name="connsiteX65" fmla="*/ 196149 w 603618"/>
                  <a:gd name="connsiteY65" fmla="*/ 114769 h 582659"/>
                  <a:gd name="connsiteX66" fmla="*/ 235619 w 603618"/>
                  <a:gd name="connsiteY66" fmla="*/ 119864 h 582659"/>
                  <a:gd name="connsiteX67" fmla="*/ 259482 w 603618"/>
                  <a:gd name="connsiteY67" fmla="*/ 0 h 582659"/>
                  <a:gd name="connsiteX68" fmla="*/ 260532 w 603618"/>
                  <a:gd name="connsiteY68" fmla="*/ 0 h 582659"/>
                  <a:gd name="connsiteX69" fmla="*/ 520914 w 603618"/>
                  <a:gd name="connsiteY69" fmla="*/ 247369 h 582659"/>
                  <a:gd name="connsiteX70" fmla="*/ 475741 w 603618"/>
                  <a:gd name="connsiteY70" fmla="*/ 230138 h 582659"/>
                  <a:gd name="connsiteX71" fmla="*/ 468688 w 603618"/>
                  <a:gd name="connsiteY71" fmla="*/ 228041 h 582659"/>
                  <a:gd name="connsiteX72" fmla="*/ 428917 w 603618"/>
                  <a:gd name="connsiteY72" fmla="*/ 133948 h 582659"/>
                  <a:gd name="connsiteX73" fmla="*/ 386746 w 603618"/>
                  <a:gd name="connsiteY73" fmla="*/ 150279 h 582659"/>
                  <a:gd name="connsiteX74" fmla="*/ 398752 w 603618"/>
                  <a:gd name="connsiteY74" fmla="*/ 235083 h 582659"/>
                  <a:gd name="connsiteX75" fmla="*/ 417812 w 603618"/>
                  <a:gd name="connsiteY75" fmla="*/ 235083 h 582659"/>
                  <a:gd name="connsiteX76" fmla="*/ 315310 w 603618"/>
                  <a:gd name="connsiteY76" fmla="*/ 274188 h 582659"/>
                  <a:gd name="connsiteX77" fmla="*/ 297001 w 603618"/>
                  <a:gd name="connsiteY77" fmla="*/ 285126 h 582659"/>
                  <a:gd name="connsiteX78" fmla="*/ 285595 w 603618"/>
                  <a:gd name="connsiteY78" fmla="*/ 285126 h 582659"/>
                  <a:gd name="connsiteX79" fmla="*/ 285595 w 603618"/>
                  <a:gd name="connsiteY79" fmla="*/ 297861 h 582659"/>
                  <a:gd name="connsiteX80" fmla="*/ 275089 w 603618"/>
                  <a:gd name="connsiteY80" fmla="*/ 339065 h 582659"/>
                  <a:gd name="connsiteX81" fmla="*/ 285895 w 603618"/>
                  <a:gd name="connsiteY81" fmla="*/ 400345 h 582659"/>
                  <a:gd name="connsiteX82" fmla="*/ 285595 w 603618"/>
                  <a:gd name="connsiteY82" fmla="*/ 400345 h 582659"/>
                  <a:gd name="connsiteX83" fmla="*/ 285595 w 603618"/>
                  <a:gd name="connsiteY83" fmla="*/ 459828 h 582659"/>
                  <a:gd name="connsiteX84" fmla="*/ 299552 w 603618"/>
                  <a:gd name="connsiteY84" fmla="*/ 445594 h 582659"/>
                  <a:gd name="connsiteX85" fmla="*/ 328516 w 603618"/>
                  <a:gd name="connsiteY85" fmla="*/ 511219 h 582659"/>
                  <a:gd name="connsiteX86" fmla="*/ 259482 w 603618"/>
                  <a:gd name="connsiteY86" fmla="*/ 520209 h 582659"/>
                  <a:gd name="connsiteX87" fmla="*/ 0 w 603618"/>
                  <a:gd name="connsiteY87" fmla="*/ 260104 h 582659"/>
                  <a:gd name="connsiteX88" fmla="*/ 259482 w 603618"/>
                  <a:gd name="connsiteY88" fmla="*/ 0 h 58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3618" h="582659">
                    <a:moveTo>
                      <a:pt x="147225" y="418175"/>
                    </a:moveTo>
                    <a:cubicBezTo>
                      <a:pt x="141372" y="420123"/>
                      <a:pt x="135519" y="422221"/>
                      <a:pt x="129666" y="424618"/>
                    </a:cubicBezTo>
                    <a:cubicBezTo>
                      <a:pt x="138970" y="431959"/>
                      <a:pt x="148875" y="438552"/>
                      <a:pt x="159231" y="444246"/>
                    </a:cubicBezTo>
                    <a:cubicBezTo>
                      <a:pt x="155179" y="436604"/>
                      <a:pt x="151277" y="428364"/>
                      <a:pt x="147225" y="418175"/>
                    </a:cubicBezTo>
                    <a:close/>
                    <a:moveTo>
                      <a:pt x="235619" y="400345"/>
                    </a:moveTo>
                    <a:cubicBezTo>
                      <a:pt x="222413" y="401244"/>
                      <a:pt x="209206" y="402893"/>
                      <a:pt x="196149" y="405440"/>
                    </a:cubicBezTo>
                    <a:cubicBezTo>
                      <a:pt x="204704" y="425367"/>
                      <a:pt x="217910" y="448740"/>
                      <a:pt x="235619" y="461476"/>
                    </a:cubicBezTo>
                    <a:close/>
                    <a:moveTo>
                      <a:pt x="453241" y="335186"/>
                    </a:moveTo>
                    <a:lnTo>
                      <a:pt x="453241" y="501720"/>
                    </a:lnTo>
                    <a:cubicBezTo>
                      <a:pt x="444386" y="501720"/>
                      <a:pt x="427728" y="490488"/>
                      <a:pt x="410469" y="458889"/>
                    </a:cubicBezTo>
                    <a:cubicBezTo>
                      <a:pt x="395161" y="431033"/>
                      <a:pt x="383605" y="394791"/>
                      <a:pt x="379853" y="363192"/>
                    </a:cubicBezTo>
                    <a:close/>
                    <a:moveTo>
                      <a:pt x="453242" y="304902"/>
                    </a:moveTo>
                    <a:cubicBezTo>
                      <a:pt x="450390" y="304902"/>
                      <a:pt x="447389" y="305351"/>
                      <a:pt x="444688" y="306400"/>
                    </a:cubicBezTo>
                    <a:lnTo>
                      <a:pt x="364853" y="336813"/>
                    </a:lnTo>
                    <a:cubicBezTo>
                      <a:pt x="354799" y="340708"/>
                      <a:pt x="348496" y="350896"/>
                      <a:pt x="349547" y="361682"/>
                    </a:cubicBezTo>
                    <a:cubicBezTo>
                      <a:pt x="356450" y="432395"/>
                      <a:pt x="400119" y="531722"/>
                      <a:pt x="453242" y="531722"/>
                    </a:cubicBezTo>
                    <a:cubicBezTo>
                      <a:pt x="506364" y="531722"/>
                      <a:pt x="550033" y="432395"/>
                      <a:pt x="556936" y="361682"/>
                    </a:cubicBezTo>
                    <a:cubicBezTo>
                      <a:pt x="558137" y="350896"/>
                      <a:pt x="551834" y="340708"/>
                      <a:pt x="541630" y="336813"/>
                    </a:cubicBezTo>
                    <a:lnTo>
                      <a:pt x="461795" y="306400"/>
                    </a:lnTo>
                    <a:cubicBezTo>
                      <a:pt x="459094" y="305351"/>
                      <a:pt x="456093" y="304902"/>
                      <a:pt x="453242" y="304902"/>
                    </a:cubicBezTo>
                    <a:close/>
                    <a:moveTo>
                      <a:pt x="170186" y="285126"/>
                    </a:moveTo>
                    <a:cubicBezTo>
                      <a:pt x="171687" y="310597"/>
                      <a:pt x="175139" y="335169"/>
                      <a:pt x="180542" y="357794"/>
                    </a:cubicBezTo>
                    <a:cubicBezTo>
                      <a:pt x="198701" y="354048"/>
                      <a:pt x="217160" y="351651"/>
                      <a:pt x="235619" y="350452"/>
                    </a:cubicBezTo>
                    <a:lnTo>
                      <a:pt x="235619" y="285126"/>
                    </a:lnTo>
                    <a:close/>
                    <a:moveTo>
                      <a:pt x="51476" y="285126"/>
                    </a:moveTo>
                    <a:cubicBezTo>
                      <a:pt x="55978" y="322733"/>
                      <a:pt x="70536" y="357344"/>
                      <a:pt x="92297" y="386261"/>
                    </a:cubicBezTo>
                    <a:cubicBezTo>
                      <a:pt x="105353" y="380268"/>
                      <a:pt x="118560" y="375174"/>
                      <a:pt x="132217" y="370679"/>
                    </a:cubicBezTo>
                    <a:cubicBezTo>
                      <a:pt x="125764" y="343860"/>
                      <a:pt x="121562" y="314942"/>
                      <a:pt x="120211" y="285126"/>
                    </a:cubicBezTo>
                    <a:close/>
                    <a:moveTo>
                      <a:pt x="453242" y="253965"/>
                    </a:moveTo>
                    <a:cubicBezTo>
                      <a:pt x="457443" y="253965"/>
                      <a:pt x="461645" y="254714"/>
                      <a:pt x="465697" y="256362"/>
                    </a:cubicBezTo>
                    <a:lnTo>
                      <a:pt x="581247" y="300407"/>
                    </a:lnTo>
                    <a:cubicBezTo>
                      <a:pt x="595953" y="305951"/>
                      <a:pt x="604957" y="320782"/>
                      <a:pt x="603456" y="336363"/>
                    </a:cubicBezTo>
                    <a:cubicBezTo>
                      <a:pt x="593402" y="438687"/>
                      <a:pt x="530075" y="582659"/>
                      <a:pt x="453242" y="582659"/>
                    </a:cubicBezTo>
                    <a:cubicBezTo>
                      <a:pt x="376408" y="582659"/>
                      <a:pt x="313081" y="438687"/>
                      <a:pt x="303027" y="336363"/>
                    </a:cubicBezTo>
                    <a:cubicBezTo>
                      <a:pt x="301526" y="320782"/>
                      <a:pt x="310530" y="305951"/>
                      <a:pt x="325236" y="300407"/>
                    </a:cubicBezTo>
                    <a:lnTo>
                      <a:pt x="440786" y="256362"/>
                    </a:lnTo>
                    <a:cubicBezTo>
                      <a:pt x="444838" y="254714"/>
                      <a:pt x="449040" y="253965"/>
                      <a:pt x="453242" y="253965"/>
                    </a:cubicBezTo>
                    <a:close/>
                    <a:moveTo>
                      <a:pt x="338422" y="162865"/>
                    </a:moveTo>
                    <a:cubicBezTo>
                      <a:pt x="321013" y="166311"/>
                      <a:pt x="303304" y="168558"/>
                      <a:pt x="285595" y="169607"/>
                    </a:cubicBezTo>
                    <a:lnTo>
                      <a:pt x="285595" y="235083"/>
                    </a:lnTo>
                    <a:lnTo>
                      <a:pt x="348627" y="235083"/>
                    </a:lnTo>
                    <a:cubicBezTo>
                      <a:pt x="347276" y="209761"/>
                      <a:pt x="343824" y="185339"/>
                      <a:pt x="338422" y="162865"/>
                    </a:cubicBezTo>
                    <a:close/>
                    <a:moveTo>
                      <a:pt x="180542" y="162415"/>
                    </a:moveTo>
                    <a:cubicBezTo>
                      <a:pt x="175139" y="185040"/>
                      <a:pt x="171687" y="209612"/>
                      <a:pt x="170186" y="235083"/>
                    </a:cubicBezTo>
                    <a:lnTo>
                      <a:pt x="235619" y="235083"/>
                    </a:lnTo>
                    <a:lnTo>
                      <a:pt x="235619" y="169607"/>
                    </a:lnTo>
                    <a:cubicBezTo>
                      <a:pt x="217160" y="168558"/>
                      <a:pt x="198701" y="166161"/>
                      <a:pt x="180542" y="162415"/>
                    </a:cubicBezTo>
                    <a:close/>
                    <a:moveTo>
                      <a:pt x="92297" y="133948"/>
                    </a:moveTo>
                    <a:cubicBezTo>
                      <a:pt x="70536" y="162865"/>
                      <a:pt x="55978" y="197475"/>
                      <a:pt x="51476" y="235083"/>
                    </a:cubicBezTo>
                    <a:lnTo>
                      <a:pt x="120211" y="235083"/>
                    </a:lnTo>
                    <a:cubicBezTo>
                      <a:pt x="121562" y="205117"/>
                      <a:pt x="125764" y="176349"/>
                      <a:pt x="132217" y="149530"/>
                    </a:cubicBezTo>
                    <a:cubicBezTo>
                      <a:pt x="118560" y="145035"/>
                      <a:pt x="105353" y="139791"/>
                      <a:pt x="92297" y="133948"/>
                    </a:cubicBezTo>
                    <a:close/>
                    <a:moveTo>
                      <a:pt x="159231" y="75814"/>
                    </a:moveTo>
                    <a:cubicBezTo>
                      <a:pt x="148875" y="81657"/>
                      <a:pt x="138970" y="88249"/>
                      <a:pt x="129666" y="95591"/>
                    </a:cubicBezTo>
                    <a:cubicBezTo>
                      <a:pt x="135519" y="97839"/>
                      <a:pt x="141372" y="100086"/>
                      <a:pt x="147225" y="102034"/>
                    </a:cubicBezTo>
                    <a:cubicBezTo>
                      <a:pt x="151277" y="91845"/>
                      <a:pt x="155179" y="83605"/>
                      <a:pt x="159231" y="75814"/>
                    </a:cubicBezTo>
                    <a:close/>
                    <a:moveTo>
                      <a:pt x="358682" y="74165"/>
                    </a:moveTo>
                    <a:cubicBezTo>
                      <a:pt x="363184" y="82556"/>
                      <a:pt x="367386" y="91546"/>
                      <a:pt x="371888" y="102783"/>
                    </a:cubicBezTo>
                    <a:cubicBezTo>
                      <a:pt x="378492" y="100536"/>
                      <a:pt x="385095" y="98138"/>
                      <a:pt x="391548" y="95591"/>
                    </a:cubicBezTo>
                    <a:cubicBezTo>
                      <a:pt x="381343" y="87500"/>
                      <a:pt x="370238" y="80309"/>
                      <a:pt x="358682" y="74165"/>
                    </a:cubicBezTo>
                    <a:close/>
                    <a:moveTo>
                      <a:pt x="285595" y="60381"/>
                    </a:moveTo>
                    <a:lnTo>
                      <a:pt x="285595" y="119864"/>
                    </a:lnTo>
                    <a:cubicBezTo>
                      <a:pt x="298051" y="118965"/>
                      <a:pt x="310507" y="117466"/>
                      <a:pt x="322964" y="115219"/>
                    </a:cubicBezTo>
                    <a:cubicBezTo>
                      <a:pt x="314559" y="95741"/>
                      <a:pt x="302253" y="73566"/>
                      <a:pt x="285595" y="60381"/>
                    </a:cubicBezTo>
                    <a:close/>
                    <a:moveTo>
                      <a:pt x="235619" y="58583"/>
                    </a:moveTo>
                    <a:cubicBezTo>
                      <a:pt x="217910" y="71469"/>
                      <a:pt x="204704" y="94692"/>
                      <a:pt x="196149" y="114769"/>
                    </a:cubicBezTo>
                    <a:cubicBezTo>
                      <a:pt x="209206" y="117167"/>
                      <a:pt x="222413" y="118965"/>
                      <a:pt x="235619" y="119864"/>
                    </a:cubicBezTo>
                    <a:close/>
                    <a:moveTo>
                      <a:pt x="259482" y="0"/>
                    </a:moveTo>
                    <a:lnTo>
                      <a:pt x="260532" y="0"/>
                    </a:lnTo>
                    <a:cubicBezTo>
                      <a:pt x="399953" y="0"/>
                      <a:pt x="514161" y="109825"/>
                      <a:pt x="520914" y="247369"/>
                    </a:cubicBezTo>
                    <a:lnTo>
                      <a:pt x="475741" y="230138"/>
                    </a:lnTo>
                    <a:cubicBezTo>
                      <a:pt x="473340" y="229239"/>
                      <a:pt x="471089" y="228640"/>
                      <a:pt x="468688" y="228041"/>
                    </a:cubicBezTo>
                    <a:cubicBezTo>
                      <a:pt x="463285" y="193130"/>
                      <a:pt x="449328" y="160917"/>
                      <a:pt x="428917" y="133948"/>
                    </a:cubicBezTo>
                    <a:cubicBezTo>
                      <a:pt x="415260" y="140240"/>
                      <a:pt x="401153" y="145634"/>
                      <a:pt x="386746" y="150279"/>
                    </a:cubicBezTo>
                    <a:cubicBezTo>
                      <a:pt x="393199" y="176799"/>
                      <a:pt x="397251" y="205416"/>
                      <a:pt x="398752" y="235083"/>
                    </a:cubicBezTo>
                    <a:lnTo>
                      <a:pt x="417812" y="235083"/>
                    </a:lnTo>
                    <a:lnTo>
                      <a:pt x="315310" y="274188"/>
                    </a:lnTo>
                    <a:cubicBezTo>
                      <a:pt x="308556" y="276885"/>
                      <a:pt x="302403" y="280481"/>
                      <a:pt x="297001" y="285126"/>
                    </a:cubicBezTo>
                    <a:lnTo>
                      <a:pt x="285595" y="285126"/>
                    </a:lnTo>
                    <a:lnTo>
                      <a:pt x="285595" y="297861"/>
                    </a:lnTo>
                    <a:cubicBezTo>
                      <a:pt x="277641" y="309698"/>
                      <a:pt x="273589" y="324231"/>
                      <a:pt x="275089" y="339065"/>
                    </a:cubicBezTo>
                    <a:cubicBezTo>
                      <a:pt x="277040" y="358992"/>
                      <a:pt x="280792" y="379669"/>
                      <a:pt x="285895" y="400345"/>
                    </a:cubicBezTo>
                    <a:cubicBezTo>
                      <a:pt x="285745" y="400345"/>
                      <a:pt x="285745" y="400345"/>
                      <a:pt x="285595" y="400345"/>
                    </a:cubicBezTo>
                    <a:lnTo>
                      <a:pt x="285595" y="459828"/>
                    </a:lnTo>
                    <a:cubicBezTo>
                      <a:pt x="290397" y="456082"/>
                      <a:pt x="295050" y="451288"/>
                      <a:pt x="299552" y="445594"/>
                    </a:cubicBezTo>
                    <a:cubicBezTo>
                      <a:pt x="307656" y="468818"/>
                      <a:pt x="317411" y="491142"/>
                      <a:pt x="328516" y="511219"/>
                    </a:cubicBezTo>
                    <a:cubicBezTo>
                      <a:pt x="305405" y="517512"/>
                      <a:pt x="282893" y="520209"/>
                      <a:pt x="259482" y="520209"/>
                    </a:cubicBezTo>
                    <a:cubicBezTo>
                      <a:pt x="118260" y="520209"/>
                      <a:pt x="0" y="404541"/>
                      <a:pt x="0" y="260104"/>
                    </a:cubicBezTo>
                    <a:cubicBezTo>
                      <a:pt x="0" y="115519"/>
                      <a:pt x="118560" y="0"/>
                      <a:pt x="259482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IN" sz="4800" dirty="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iṥlíḋê">
                <a:extLst>
                  <a:ext uri="{FF2B5EF4-FFF2-40B4-BE49-F238E27FC236}">
                    <a16:creationId xmlns="" xmlns:a16="http://schemas.microsoft.com/office/drawing/2014/main" id="{49BBA622-0B77-40BC-8F18-A776EAFBB221}"/>
                  </a:ext>
                </a:extLst>
              </p:cNvPr>
              <p:cNvSpPr txBox="1"/>
              <p:nvPr/>
            </p:nvSpPr>
            <p:spPr>
              <a:xfrm>
                <a:off x="8160739" y="1745688"/>
                <a:ext cx="3359747" cy="37831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sz="1600" b="1" dirty="0"/>
                  <a:t>Text Here</a:t>
                </a:r>
                <a:endParaRPr lang="en-IN" sz="1600" b="1" dirty="0"/>
              </a:p>
            </p:txBody>
          </p:sp>
          <p:sp>
            <p:nvSpPr>
              <p:cNvPr id="24" name="ïṣlïḑè">
                <a:extLst>
                  <a:ext uri="{FF2B5EF4-FFF2-40B4-BE49-F238E27FC236}">
                    <a16:creationId xmlns="" xmlns:a16="http://schemas.microsoft.com/office/drawing/2014/main" id="{4609D91F-EE06-480C-B57A-761B13938577}"/>
                  </a:ext>
                </a:extLst>
              </p:cNvPr>
              <p:cNvSpPr txBox="1"/>
              <p:nvPr/>
            </p:nvSpPr>
            <p:spPr>
              <a:xfrm>
                <a:off x="8160740" y="2093695"/>
                <a:ext cx="3359747" cy="262189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t" anchorCtr="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="" xmlns:a16="http://schemas.microsoft.com/office/drawing/2014/main" id="{ECF9247F-9EC8-40AC-8E69-30CA4A4FEE79}"/>
                </a:ext>
              </a:extLst>
            </p:cNvPr>
            <p:cNvCxnSpPr/>
            <p:nvPr/>
          </p:nvCxnSpPr>
          <p:spPr>
            <a:xfrm>
              <a:off x="8256000" y="2431413"/>
              <a:ext cx="326714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CC216528-2234-4565-B3DC-D8238FFB581A}"/>
                </a:ext>
              </a:extLst>
            </p:cNvPr>
            <p:cNvCxnSpPr/>
            <p:nvPr/>
          </p:nvCxnSpPr>
          <p:spPr>
            <a:xfrm>
              <a:off x="8256000" y="3488688"/>
              <a:ext cx="326714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6BC4EE9F-9C40-444C-ACE2-FB01A37EC630}"/>
                </a:ext>
              </a:extLst>
            </p:cNvPr>
            <p:cNvCxnSpPr/>
            <p:nvPr/>
          </p:nvCxnSpPr>
          <p:spPr>
            <a:xfrm>
              <a:off x="8256000" y="4545963"/>
              <a:ext cx="326714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848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9ac855c2-74f5-40b7-a57d-0cb2199af61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cc22ee-3b01-4480-93a6-5d3c2140431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3943533-02ec-424e-a2f7-e21ba11e061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bc16f1-9f1b-430a-85ce-f8fb6f5c716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b5280f3-9dd9-4e74-bf0a-af0a2b7e2d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6ce8d4-d194-4584-80cd-48ea3741a58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99da3c-65c4-4c46-8c5a-e0abfb3d619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13767e3-dc35-40d0-8e00-b7b14660c07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fb93039-9820-49f2-a2d8-03677a8acbc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19b1377-74b8-43b7-9029-41aa7878dff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8196ce-cd1a-4fec-a71d-d24a165c23f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284ab2d-47b1-44e4-9095-f0068db5bc9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5a3406f-ac59-45ff-8c20-2f566312124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ab39038-aacc-4768-8d59-f5903b1b9ea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f0e110-c422-4047-af34-da3053609d1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e275a08-3c60-4635-948f-9e208d579e0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00342e-1d77-4765-9d00-0a2ace84602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8f863c5-55a8-4cfb-ab56-a9ec3ce0af6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bfc4976-6e52-4a80-ad58-1f98eccebb4d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02c82a0-80b8-4cd5-9e68-b3f52b9cafd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f24e75f-e597-478e-9e8c-1c342560a79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b15f48-792a-48e4-bafa-2d927581caef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8852456-80ad-4484-b3fc-d9d068f1cc1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360d91-aa0e-4865-a5e1-ea36b4838c3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cc46db3-2211-456f-8fcc-813e5b96b85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bf1429-7204-4b7a-abe0-108c2f073e4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f4cd65-c352-45a5-94f9-448379a1eca9"/>
</p:tagLst>
</file>

<file path=ppt/theme/theme1.xml><?xml version="1.0" encoding="utf-8"?>
<a:theme xmlns:a="http://schemas.openxmlformats.org/drawingml/2006/main" name="主题5">
  <a:themeElements>
    <a:clrScheme name="自定义 4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1B2AE"/>
      </a:accent1>
      <a:accent2>
        <a:srgbClr val="1B6AA3"/>
      </a:accent2>
      <a:accent3>
        <a:srgbClr val="F47264"/>
      </a:accent3>
      <a:accent4>
        <a:srgbClr val="C4B37D"/>
      </a:accent4>
      <a:accent5>
        <a:srgbClr val="778495"/>
      </a:accent5>
      <a:accent6>
        <a:srgbClr val="0C8582"/>
      </a:accent6>
      <a:hlink>
        <a:srgbClr val="84CBC5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41">
    <a:dk1>
      <a:srgbClr val="000000"/>
    </a:dk1>
    <a:lt1>
      <a:srgbClr val="FFFFFF"/>
    </a:lt1>
    <a:dk2>
      <a:srgbClr val="778495"/>
    </a:dk2>
    <a:lt2>
      <a:srgbClr val="F0F0F0"/>
    </a:lt2>
    <a:accent1>
      <a:srgbClr val="11B2AE"/>
    </a:accent1>
    <a:accent2>
      <a:srgbClr val="1B6AA3"/>
    </a:accent2>
    <a:accent3>
      <a:srgbClr val="F47264"/>
    </a:accent3>
    <a:accent4>
      <a:srgbClr val="C4B37D"/>
    </a:accent4>
    <a:accent5>
      <a:srgbClr val="778495"/>
    </a:accent5>
    <a:accent6>
      <a:srgbClr val="0C8582"/>
    </a:accent6>
    <a:hlink>
      <a:srgbClr val="84CBC5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41">
    <a:dk1>
      <a:srgbClr val="000000"/>
    </a:dk1>
    <a:lt1>
      <a:srgbClr val="FFFFFF"/>
    </a:lt1>
    <a:dk2>
      <a:srgbClr val="778495"/>
    </a:dk2>
    <a:lt2>
      <a:srgbClr val="F0F0F0"/>
    </a:lt2>
    <a:accent1>
      <a:srgbClr val="11B2AE"/>
    </a:accent1>
    <a:accent2>
      <a:srgbClr val="1B6AA3"/>
    </a:accent2>
    <a:accent3>
      <a:srgbClr val="F47264"/>
    </a:accent3>
    <a:accent4>
      <a:srgbClr val="C4B37D"/>
    </a:accent4>
    <a:accent5>
      <a:srgbClr val="778495"/>
    </a:accent5>
    <a:accent6>
      <a:srgbClr val="0C8582"/>
    </a:accent6>
    <a:hlink>
      <a:srgbClr val="84CBC5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41">
    <a:dk1>
      <a:srgbClr val="000000"/>
    </a:dk1>
    <a:lt1>
      <a:srgbClr val="FFFFFF"/>
    </a:lt1>
    <a:dk2>
      <a:srgbClr val="778495"/>
    </a:dk2>
    <a:lt2>
      <a:srgbClr val="F0F0F0"/>
    </a:lt2>
    <a:accent1>
      <a:srgbClr val="11B2AE"/>
    </a:accent1>
    <a:accent2>
      <a:srgbClr val="1B6AA3"/>
    </a:accent2>
    <a:accent3>
      <a:srgbClr val="F47264"/>
    </a:accent3>
    <a:accent4>
      <a:srgbClr val="C4B37D"/>
    </a:accent4>
    <a:accent5>
      <a:srgbClr val="778495"/>
    </a:accent5>
    <a:accent6>
      <a:srgbClr val="0C8582"/>
    </a:accent6>
    <a:hlink>
      <a:srgbClr val="84CBC5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53</TotalTime>
  <Words>3820</Words>
  <Application>Microsoft Office PowerPoint</Application>
  <PresentationFormat>宽屏</PresentationFormat>
  <Paragraphs>574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等线</vt:lpstr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10</cp:revision>
  <cp:lastPrinted>2017-09-04T16:00:00Z</cp:lastPrinted>
  <dcterms:created xsi:type="dcterms:W3CDTF">2017-09-04T16:00:00Z</dcterms:created>
  <dcterms:modified xsi:type="dcterms:W3CDTF">2018-08-09T14:17:52Z</dcterms:modified>
  <cp:category>work 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a173570b-f82c-4049-95f2-66cf58a73903</vt:lpwstr>
  </property>
</Properties>
</file>