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3" autoAdjust="0"/>
    <p:restoredTop sz="94660"/>
  </p:normalViewPr>
  <p:slideViewPr>
    <p:cSldViewPr snapToGrid="0">
      <p:cViewPr varScale="1">
        <p:scale>
          <a:sx n="81" d="100"/>
          <a:sy n="81" d="100"/>
        </p:scale>
        <p:origin x="18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ED2A-4DE0-4DB2-AA2A-9F913107CD28}" type="datetimeFigureOut">
              <a:rPr lang="zh-CN" altLang="en-US" smtClean="0"/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E2A4-5921-40E2-A2C9-64546DEBB2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088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ED2A-4DE0-4DB2-AA2A-9F913107CD28}" type="datetimeFigureOut">
              <a:rPr lang="zh-CN" altLang="en-US" smtClean="0"/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E2A4-5921-40E2-A2C9-64546DEBB2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935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ED2A-4DE0-4DB2-AA2A-9F913107CD28}" type="datetimeFigureOut">
              <a:rPr lang="zh-CN" altLang="en-US" smtClean="0"/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E2A4-5921-40E2-A2C9-64546DEBB2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030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ED2A-4DE0-4DB2-AA2A-9F913107CD28}" type="datetimeFigureOut">
              <a:rPr lang="zh-CN" altLang="en-US" smtClean="0"/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E2A4-5921-40E2-A2C9-64546DEBB2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412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ED2A-4DE0-4DB2-AA2A-9F913107CD28}" type="datetimeFigureOut">
              <a:rPr lang="zh-CN" altLang="en-US" smtClean="0"/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E2A4-5921-40E2-A2C9-64546DEBB2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337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ED2A-4DE0-4DB2-AA2A-9F913107CD28}" type="datetimeFigureOut">
              <a:rPr lang="zh-CN" altLang="en-US" smtClean="0"/>
              <a:t>2018/8/9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E2A4-5921-40E2-A2C9-64546DEBB2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924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ED2A-4DE0-4DB2-AA2A-9F913107CD28}" type="datetimeFigureOut">
              <a:rPr lang="zh-CN" altLang="en-US" smtClean="0"/>
              <a:t>2018/8/9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E2A4-5921-40E2-A2C9-64546DEBB2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172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ED2A-4DE0-4DB2-AA2A-9F913107CD28}" type="datetimeFigureOut">
              <a:rPr lang="zh-CN" altLang="en-US" smtClean="0"/>
              <a:t>2018/8/9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E2A4-5921-40E2-A2C9-64546DEBB2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839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ED2A-4DE0-4DB2-AA2A-9F913107CD28}" type="datetimeFigureOut">
              <a:rPr lang="zh-CN" altLang="en-US" smtClean="0"/>
              <a:t>2018/8/9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E2A4-5921-40E2-A2C9-64546DEBB2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964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ED2A-4DE0-4DB2-AA2A-9F913107CD28}" type="datetimeFigureOut">
              <a:rPr lang="zh-CN" altLang="en-US" smtClean="0"/>
              <a:t>2018/8/9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E2A4-5921-40E2-A2C9-64546DEBB2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870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4ED2A-4DE0-4DB2-AA2A-9F913107CD28}" type="datetimeFigureOut">
              <a:rPr lang="zh-CN" altLang="en-US" smtClean="0"/>
              <a:t>2018/8/9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1E2A4-5921-40E2-A2C9-64546DEBB2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9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4ED2A-4DE0-4DB2-AA2A-9F913107CD28}" type="datetimeFigureOut">
              <a:rPr lang="zh-CN" altLang="en-US" smtClean="0"/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1E2A4-5921-40E2-A2C9-64546DEBB2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061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1"/>
            <a:ext cx="12192000" cy="1650999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3501571"/>
            <a:ext cx="4339771" cy="16256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5232400"/>
            <a:ext cx="12192000" cy="16256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651000"/>
            <a:ext cx="12192000" cy="1378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3396341"/>
            <a:ext cx="12192000" cy="1052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5127171"/>
            <a:ext cx="12192000" cy="1052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1770741"/>
            <a:ext cx="12192000" cy="1625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5400000">
            <a:off x="4640943" y="2510974"/>
            <a:ext cx="1640115" cy="1669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339771" y="3501570"/>
            <a:ext cx="7852229" cy="16256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b="1" dirty="0" smtClean="0">
                <a:blipFill>
                  <a:blip r:embed="rId5"/>
                  <a:tile tx="0" ty="0" sx="100000" sy="100000" flip="none" algn="tl"/>
                </a:blip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PRESENTING</a:t>
            </a:r>
            <a:endParaRPr lang="zh-CN" altLang="en-US" sz="6600" b="1" dirty="0">
              <a:blipFill>
                <a:blip r:embed="rId5"/>
                <a:tile tx="0" ty="0" sx="100000" sy="100000" flip="none" algn="tl"/>
              </a:blip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65599" y="3501571"/>
            <a:ext cx="174171" cy="1625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所有关于爱(All About Love)_爱给网_aigei_com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27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86400" y="-33909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280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718">
        <p14:flash/>
      </p:transition>
    </mc:Choice>
    <mc:Fallback xmlns="">
      <p:transition spd="slow" advClick="0" advTm="571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6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8334 0.00486 L 3.33333E-6 -7.40741E-7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67" y="-25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33333E-6 -7.40741E-7 L 0.17474 0.0007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37" y="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" dur="2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5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4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2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5" grpId="0" animBg="1"/>
      <p:bldP spid="7" grpId="0" animBg="1"/>
      <p:bldP spid="8" grpId="0" animBg="1"/>
      <p:bldP spid="12" grpId="0" animBg="1"/>
      <p:bldP spid="13" grpId="1" animBg="1"/>
      <p:bldP spid="13" grpId="2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2620306">
            <a:off x="-2068546" y="3339318"/>
            <a:ext cx="16316988" cy="2005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>
            <a:off x="-12104" y="-2266591"/>
            <a:ext cx="9687046" cy="9124591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6600" dirty="0" smtClean="0"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r>
              <a:rPr lang="en-US" altLang="zh-CN" sz="6600" dirty="0" smtClean="0">
                <a:blipFill>
                  <a:blip r:embed="rId3"/>
                  <a:tile tx="0" ty="0" sx="100000" sy="100000" flip="none" algn="tl"/>
                </a:blip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PHOTO</a:t>
            </a:r>
          </a:p>
          <a:p>
            <a:pPr algn="ctr"/>
            <a:endParaRPr lang="en-US" altLang="zh-CN" sz="6600" dirty="0"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endParaRPr lang="en-US" altLang="zh-CN" sz="6600" dirty="0" smtClean="0"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endParaRPr lang="zh-CN" altLang="en-US" sz="6600" dirty="0"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448232" y="-4"/>
            <a:ext cx="10170442" cy="9527461"/>
            <a:chOff x="2448232" y="-4"/>
            <a:chExt cx="10170442" cy="9527461"/>
          </a:xfrm>
        </p:grpSpPr>
        <p:sp>
          <p:nvSpPr>
            <p:cNvPr id="7" name="直角三角形 6"/>
            <p:cNvSpPr/>
            <p:nvPr/>
          </p:nvSpPr>
          <p:spPr>
            <a:xfrm rot="10800000">
              <a:off x="2448232" y="-4"/>
              <a:ext cx="10170442" cy="9527461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 b="1" dirty="0">
                <a:latin typeface="Segoe UI Black" panose="020B0A02040204020203" pitchFamily="34" charset="0"/>
                <a:cs typeface="Segoe UI Black" panose="020B0A02040204020203" pitchFamily="34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317736" y="3033077"/>
              <a:ext cx="324210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blipFill>
                    <a:blip r:embed="rId3"/>
                    <a:tile tx="0" ty="0" sx="100000" sy="100000" flip="none" algn="tl"/>
                  </a:blipFill>
                  <a:latin typeface="Segoe UI Black" panose="020B0A02040204020203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VIDEO</a:t>
              </a:r>
              <a:endParaRPr lang="zh-CN" altLang="en-US" sz="6600" dirty="0">
                <a:blipFill>
                  <a:blip r:embed="rId3"/>
                  <a:tile tx="0" ty="0" sx="100000" sy="100000" flip="none" algn="tl"/>
                </a:blipFill>
                <a:latin typeface="Segoe UI Black" panose="020B0A02040204020203" pitchFamily="34" charset="0"/>
                <a:cs typeface="Segoe UI Black" panose="020B0A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561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328">
        <p14:flash/>
      </p:transition>
    </mc:Choice>
    <mc:Fallback xmlns="">
      <p:transition spd="slow" advClick="0" advTm="53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/>
          <p:cNvSpPr/>
          <p:nvPr/>
        </p:nvSpPr>
        <p:spPr>
          <a:xfrm>
            <a:off x="1229946" y="-2582809"/>
            <a:ext cx="2403987" cy="1613104"/>
          </a:xfrm>
          <a:prstGeom prst="parallelogram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平行四边形 45"/>
          <p:cNvSpPr/>
          <p:nvPr/>
        </p:nvSpPr>
        <p:spPr>
          <a:xfrm>
            <a:off x="5261481" y="-4596427"/>
            <a:ext cx="2738286" cy="4210664"/>
          </a:xfrm>
          <a:prstGeom prst="parallelogram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平行四边形 46"/>
          <p:cNvSpPr/>
          <p:nvPr/>
        </p:nvSpPr>
        <p:spPr>
          <a:xfrm>
            <a:off x="5895664" y="7295385"/>
            <a:ext cx="2730910" cy="4210664"/>
          </a:xfrm>
          <a:prstGeom prst="parallelogram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平行四边形 47"/>
          <p:cNvSpPr/>
          <p:nvPr/>
        </p:nvSpPr>
        <p:spPr>
          <a:xfrm>
            <a:off x="903023" y="7295385"/>
            <a:ext cx="2730910" cy="4210664"/>
          </a:xfrm>
          <a:prstGeom prst="parallelogram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平行四边形 48"/>
          <p:cNvSpPr/>
          <p:nvPr/>
        </p:nvSpPr>
        <p:spPr>
          <a:xfrm>
            <a:off x="8774830" y="7243763"/>
            <a:ext cx="2403987" cy="1613104"/>
          </a:xfrm>
          <a:prstGeom prst="parallelogram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75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4199">
        <p14:flash/>
      </p:transition>
    </mc:Choice>
    <mc:Fallback xmlns="">
      <p:transition spd="slow" advClick="0" advTm="419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6" presetClass="path" presetSubtype="0" accel="90000" decel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22222E-6 L -0.0543 0.65463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1" y="3273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6" presetClass="path" presetSubtype="0" accel="90000" decel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3.33333E-6 L 0.11198 -0.72986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9" y="-3650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6" presetClass="path" presetSubtype="0" accel="90000" decel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44444E-6 L -0.05104 0.86319 " pathEditMode="relative" rAng="0" ptsTypes="AA">
                                      <p:cBhvr>
                                        <p:cTn id="20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2" y="4314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56" presetClass="path" presetSubtype="0" accel="90000" decel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3.33333E-6 L 0.06784 -0.71713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5" y="-3585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6" presetClass="path" presetSubtype="0" accel="90000" decel="1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59259E-6 L 0.04779 -0.5287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3" y="-26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7" name="矩形 6" hidden="1"/>
          <p:cNvSpPr/>
          <p:nvPr/>
        </p:nvSpPr>
        <p:spPr>
          <a:xfrm>
            <a:off x="-1" y="0"/>
            <a:ext cx="12191999" cy="6858000"/>
          </a:xfrm>
          <a:prstGeom prst="rect">
            <a:avLst/>
          </a:prstGeom>
          <a:solidFill>
            <a:schemeClr val="bg1">
              <a:lumMod val="85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500" dirty="0"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 rot="1967868">
            <a:off x="3118111" y="-3508319"/>
            <a:ext cx="242551" cy="138746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967868">
            <a:off x="8211002" y="-2888888"/>
            <a:ext cx="242551" cy="138746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12053" y="2628781"/>
            <a:ext cx="11779947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b="1" dirty="0" smtClean="0">
                <a:solidFill>
                  <a:srgbClr val="FFC000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SPLIT / FRAMES</a:t>
            </a:r>
            <a:endParaRPr lang="zh-CN" altLang="en-US" sz="11500" dirty="0">
              <a:solidFill>
                <a:srgbClr val="FFC000"/>
              </a:solidFill>
              <a:latin typeface="Segoe UI Black" panose="020B0A02040204020203" pitchFamily="34" charset="0"/>
              <a:cs typeface="Segoe UI Black" panose="020B0A02040204020203" pitchFamily="34" charset="0"/>
            </a:endParaRPr>
          </a:p>
          <a:p>
            <a:endParaRPr lang="zh-CN" altLang="en-US" sz="2800" dirty="0">
              <a:solidFill>
                <a:srgbClr val="FFC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8531" y="2213282"/>
            <a:ext cx="2389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RETRO</a:t>
            </a:r>
            <a:endParaRPr lang="zh-CN" altLang="en-US" sz="4800" dirty="0"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10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9997">
        <p14:flash/>
      </p:transition>
    </mc:Choice>
    <mc:Fallback xmlns="">
      <p:transition spd="slow" advTm="99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网友：</a:t>
            </a:r>
            <a:r>
              <a:rPr lang="ja-JP" altLang="en-US" dirty="0"/>
              <a:t>ゃ愛在你佐</a:t>
            </a:r>
            <a:r>
              <a:rPr lang="ja-JP" altLang="en-US" dirty="0" smtClean="0"/>
              <a:t>邊   </a:t>
            </a:r>
            <a:r>
              <a:rPr lang="zh-CN" altLang="en-US" dirty="0" smtClean="0"/>
              <a:t>投稿作品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452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 rot="19405912">
            <a:off x="2635767" y="-1312365"/>
            <a:ext cx="163890" cy="951529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 flipH="1">
            <a:off x="-182605" y="-324464"/>
            <a:ext cx="12614397" cy="7639664"/>
          </a:xfrm>
          <a:prstGeom prst="parallelogram">
            <a:avLst>
              <a:gd name="adj" fmla="val 7087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blipFill>
                  <a:blip r:embed="rId3"/>
                  <a:tile tx="0" ty="0" sx="100000" sy="100000" flip="none" algn="tl"/>
                </a:blip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A</a:t>
            </a:r>
          </a:p>
          <a:p>
            <a:pPr algn="ctr"/>
            <a:r>
              <a:rPr lang="en-US" altLang="zh-CN" sz="6000" b="1" dirty="0" smtClean="0">
                <a:blipFill>
                  <a:blip r:embed="rId3"/>
                  <a:tile tx="0" ty="0" sx="100000" sy="100000" flip="none" algn="tl"/>
                </a:blip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FUNKY</a:t>
            </a:r>
          </a:p>
          <a:p>
            <a:pPr algn="ctr"/>
            <a:r>
              <a:rPr lang="en-US" altLang="zh-CN" sz="5400" b="1" dirty="0" smtClean="0">
                <a:blipFill>
                  <a:blip r:embed="rId3"/>
                  <a:tile tx="0" ty="0" sx="100000" sy="100000" flip="none" algn="tl"/>
                </a:blip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PRODUCTION</a:t>
            </a:r>
            <a:endParaRPr lang="zh-CN" altLang="en-US" sz="5400" b="1" dirty="0">
              <a:blipFill>
                <a:blip r:embed="rId3"/>
                <a:tile tx="0" ty="0" sx="100000" sy="100000" flip="none" algn="tl"/>
              </a:blip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7" name="直角三角形 6"/>
          <p:cNvSpPr/>
          <p:nvPr/>
        </p:nvSpPr>
        <p:spPr>
          <a:xfrm>
            <a:off x="0" y="-324465"/>
            <a:ext cx="5073445" cy="7182465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rot="16200000" flipH="1">
            <a:off x="6147623" y="813618"/>
            <a:ext cx="6857998" cy="5230765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9398660">
            <a:off x="9416082" y="-1466444"/>
            <a:ext cx="171137" cy="9578788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69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4563">
        <p14:flash/>
      </p:transition>
    </mc:Choice>
    <mc:Fallback xmlns="">
      <p:transition spd="slow" advClick="0" advTm="456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4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043948" y="0"/>
            <a:ext cx="71480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1326761" y="0"/>
            <a:ext cx="865239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407444" y="0"/>
            <a:ext cx="865239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9488127" y="0"/>
            <a:ext cx="865239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8568810" y="0"/>
            <a:ext cx="865239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7649493" y="0"/>
            <a:ext cx="865239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6730176" y="0"/>
            <a:ext cx="865239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5810859" y="0"/>
            <a:ext cx="865239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4891542" y="0"/>
            <a:ext cx="865239" cy="68580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6661351" y="0"/>
            <a:ext cx="68826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7574295" y="0"/>
            <a:ext cx="68826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8487239" y="0"/>
            <a:ext cx="68826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9414931" y="0"/>
            <a:ext cx="68826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0327875" y="0"/>
            <a:ext cx="68826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1255567" y="0"/>
            <a:ext cx="68826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5748401" y="0"/>
            <a:ext cx="68826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805465" y="0"/>
            <a:ext cx="161276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483746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b="1" dirty="0" smtClean="0">
                <a:blipFill>
                  <a:blip r:embed="rId3"/>
                  <a:tile tx="0" ty="0" sx="100000" sy="100000" flip="none" algn="tl"/>
                </a:blip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STYLISH</a:t>
            </a:r>
            <a:endParaRPr lang="zh-CN" altLang="en-US" sz="6600" b="1" dirty="0">
              <a:blipFill>
                <a:blip r:embed="rId3"/>
                <a:tile tx="0" ty="0" sx="100000" sy="100000" flip="none" algn="tl"/>
              </a:blip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541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4491">
        <p14:flash/>
      </p:transition>
    </mc:Choice>
    <mc:Fallback xmlns="">
      <p:transition spd="slow" advClick="0" advTm="44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4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" dur="3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36" grpId="0" animBg="1"/>
      <p:bldP spid="37" grpId="0" animBg="1"/>
      <p:bldP spid="38" grpId="0" animBg="1"/>
      <p:bldP spid="48" grpId="0" animBg="1"/>
      <p:bldP spid="54" grpId="0" animBg="1"/>
      <p:bldP spid="55" grpId="0" animBg="1"/>
      <p:bldP spid="56" grpId="0" animBg="1"/>
      <p:bldP spid="57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344698" y="0"/>
            <a:ext cx="5073444" cy="457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7487" y="0"/>
            <a:ext cx="24721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1390562"/>
            <a:ext cx="7097486" cy="1987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4542503"/>
            <a:ext cx="12192000" cy="2064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44698" y="4748980"/>
            <a:ext cx="5073443" cy="21090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7097486" cy="13905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567543"/>
            <a:ext cx="7097486" cy="30044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b="1" dirty="0" smtClean="0"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          </a:t>
            </a:r>
            <a:r>
              <a:rPr lang="en-US" altLang="zh-CN" sz="8800" b="1" dirty="0" smtClean="0">
                <a:blipFill>
                  <a:blip r:embed="rId3"/>
                  <a:tile tx="0" ty="0" sx="100000" sy="100000" flip="none" algn="tl"/>
                </a:blip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RETRO</a:t>
            </a:r>
            <a:endParaRPr lang="zh-CN" altLang="en-US" sz="8800" b="1" dirty="0">
              <a:blipFill>
                <a:blip r:embed="rId3"/>
                <a:tile tx="0" ty="0" sx="100000" sy="100000" flip="none" algn="tl"/>
              </a:blip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4741256"/>
            <a:ext cx="7097486" cy="211674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650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595">
        <p14:flash/>
      </p:transition>
    </mc:Choice>
    <mc:Fallback xmlns="">
      <p:transition spd="slow" advClick="0" advTm="35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xit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3276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9600" b="1" dirty="0">
              <a:blipFill>
                <a:blip r:embed="rId3"/>
                <a:tile tx="0" ty="0" sx="100000" sy="100000" flip="none" algn="tl"/>
              </a:blip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r>
              <a:rPr lang="en-US" altLang="zh-CN" sz="9600" b="1" dirty="0" smtClean="0">
                <a:blipFill>
                  <a:blip r:embed="rId3"/>
                  <a:tile tx="0" ty="0" sx="100000" sy="100000" flip="none" algn="tl"/>
                </a:blip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SPLIT</a:t>
            </a:r>
            <a:endParaRPr lang="zh-CN" altLang="en-US" sz="8000" b="1" dirty="0">
              <a:blipFill>
                <a:blip r:embed="rId3"/>
                <a:tile tx="0" ty="0" sx="100000" sy="100000" flip="none" algn="tl"/>
              </a:blip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9600" b="1" dirty="0"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endParaRPr lang="en-US" altLang="zh-CN" sz="9600" b="1" dirty="0" smtClean="0"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endParaRPr lang="en-US" altLang="zh-CN" sz="9600" b="1" dirty="0" smtClean="0"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endParaRPr lang="en-US" altLang="zh-CN" sz="9600" b="1" dirty="0">
              <a:blipFill>
                <a:blip r:embed="rId3"/>
                <a:tile tx="0" ty="0" sx="100000" sy="100000" flip="none" algn="tl"/>
              </a:blip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r>
              <a:rPr lang="en-US" altLang="zh-CN" sz="9600" b="1" dirty="0" smtClean="0">
                <a:blipFill>
                  <a:blip r:embed="rId3"/>
                  <a:tile tx="0" ty="0" sx="100000" sy="100000" flip="none" algn="tl"/>
                </a:blip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FRAMES</a:t>
            </a:r>
          </a:p>
          <a:p>
            <a:pPr algn="ctr"/>
            <a:endParaRPr lang="en-US" altLang="zh-CN" sz="9600" b="1" dirty="0"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endParaRPr lang="en-US" altLang="zh-CN" sz="9600" b="1" dirty="0" smtClean="0"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endParaRPr lang="en-US" altLang="zh-CN" sz="9600" b="1" dirty="0"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endParaRPr lang="en-US" altLang="zh-CN" sz="9600" b="1" dirty="0" smtClean="0"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endParaRPr lang="zh-CN" altLang="en-US" sz="9600" b="1" dirty="0"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276600"/>
            <a:ext cx="12192000" cy="190500"/>
          </a:xfrm>
          <a:prstGeom prst="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1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752">
        <p14:flash/>
      </p:transition>
    </mc:Choice>
    <mc:Fallback xmlns="">
      <p:transition spd="slow" advClick="0" advTm="3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直角三角形 5"/>
          <p:cNvSpPr/>
          <p:nvPr/>
        </p:nvSpPr>
        <p:spPr>
          <a:xfrm>
            <a:off x="0" y="560439"/>
            <a:ext cx="4152900" cy="6297561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9394683">
            <a:off x="9525999" y="-1117721"/>
            <a:ext cx="82804" cy="89517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9394683">
            <a:off x="7933174" y="-976033"/>
            <a:ext cx="82804" cy="89517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19500000">
            <a:off x="6444365" y="-899392"/>
            <a:ext cx="82804" cy="89517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19560000">
            <a:off x="4938586" y="-943043"/>
            <a:ext cx="82804" cy="89517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19620000">
            <a:off x="3517396" y="-914946"/>
            <a:ext cx="82804" cy="89517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19560000">
            <a:off x="2088158" y="-729213"/>
            <a:ext cx="82804" cy="89517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7105650" y="0"/>
            <a:ext cx="5086350" cy="6858000"/>
            <a:chOff x="7105650" y="0"/>
            <a:chExt cx="5086350" cy="6858000"/>
          </a:xfrm>
        </p:grpSpPr>
        <p:sp>
          <p:nvSpPr>
            <p:cNvPr id="5" name="直角三角形 4"/>
            <p:cNvSpPr/>
            <p:nvPr/>
          </p:nvSpPr>
          <p:spPr>
            <a:xfrm rot="16200000" flipH="1">
              <a:off x="6219825" y="885825"/>
              <a:ext cx="6858000" cy="5086350"/>
            </a:xfrm>
            <a:prstGeom prst="rt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873639" y="1179871"/>
              <a:ext cx="31689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blipFill>
                    <a:blip r:embed="rId3"/>
                    <a:tile tx="0" ty="0" sx="100000" sy="100000" flip="none" algn="tl"/>
                  </a:blipFill>
                  <a:latin typeface="Segoe UI Black" panose="020B0A02040204020203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SMOOTH</a:t>
              </a:r>
              <a:endParaRPr lang="zh-CN" altLang="en-US" sz="4800" b="1" dirty="0">
                <a:blipFill>
                  <a:blip r:embed="rId3"/>
                  <a:tile tx="0" ty="0" sx="100000" sy="100000" flip="none" algn="tl"/>
                </a:blipFill>
                <a:latin typeface="Segoe UI Black" panose="020B0A02040204020203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 rot="19560000">
            <a:off x="1995698" y="-1009426"/>
            <a:ext cx="1373657" cy="89517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19560000">
            <a:off x="3471794" y="-976033"/>
            <a:ext cx="1373657" cy="895175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9500000">
            <a:off x="4909693" y="-1261626"/>
            <a:ext cx="1668430" cy="933840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19500000">
            <a:off x="6596294" y="-1242768"/>
            <a:ext cx="1373657" cy="927309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19440000">
            <a:off x="8158379" y="-1103714"/>
            <a:ext cx="1373657" cy="927309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3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438">
        <p14:flash/>
      </p:transition>
    </mc:Choice>
    <mc:Fallback xmlns="">
      <p:transition spd="slow" advClick="0" advTm="54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xit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0" y="0"/>
            <a:ext cx="2241755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76499" y="0"/>
            <a:ext cx="2241755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4800" b="1" dirty="0" smtClean="0"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endParaRPr lang="en-US" altLang="zh-CN" sz="4800" b="1" dirty="0"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endParaRPr lang="en-US" altLang="zh-CN" sz="4800" b="1" dirty="0" smtClean="0"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endParaRPr lang="en-US" altLang="zh-CN" sz="4800" b="1" dirty="0"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endParaRPr lang="en-US" altLang="zh-CN" sz="4800" b="1" dirty="0" smtClean="0"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endParaRPr lang="en-US" altLang="zh-CN" sz="4800" b="1" dirty="0"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r>
              <a:rPr lang="en-US" altLang="zh-CN" sz="4800" b="1" dirty="0" smtClean="0">
                <a:blipFill>
                  <a:blip r:embed="rId3"/>
                  <a:tile tx="0" ty="0" sx="100000" sy="100000" flip="none" algn="tl"/>
                </a:blip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SUPER</a:t>
            </a:r>
          </a:p>
          <a:p>
            <a:pPr algn="ctr"/>
            <a:r>
              <a:rPr lang="en-US" altLang="zh-CN" sz="4800" b="1" dirty="0" smtClean="0">
                <a:blipFill>
                  <a:blip r:embed="rId3"/>
                  <a:tile tx="0" ty="0" sx="100000" sy="100000" flip="none" algn="tl"/>
                </a:blip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COOL</a:t>
            </a:r>
            <a:endParaRPr lang="zh-CN" altLang="en-US" sz="4800" b="1" dirty="0">
              <a:blipFill>
                <a:blip r:embed="rId3"/>
                <a:tile tx="0" ty="0" sx="100000" sy="100000" flip="none" algn="tl"/>
              </a:blip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75122" y="0"/>
            <a:ext cx="2241755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58312" y="0"/>
            <a:ext cx="2241755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50245" y="0"/>
            <a:ext cx="2241755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29462" y="0"/>
            <a:ext cx="30726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04736" y="0"/>
            <a:ext cx="30726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80010" y="0"/>
            <a:ext cx="312169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688459" y="0"/>
            <a:ext cx="307261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33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4657">
        <p14:flash/>
      </p:transition>
    </mc:Choice>
    <mc:Fallback xmlns="">
      <p:transition spd="slow" advClick="0" advTm="465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8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7528" y="789709"/>
            <a:ext cx="5798127" cy="2701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71364" y="0"/>
            <a:ext cx="37407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455" y="0"/>
            <a:ext cx="37407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12528" y="0"/>
            <a:ext cx="37407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86601" y="5320145"/>
            <a:ext cx="2784763" cy="2701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86600" y="789710"/>
            <a:ext cx="2784763" cy="2701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45436" y="789711"/>
            <a:ext cx="1946563" cy="2701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0"/>
            <a:ext cx="623454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55963" y="0"/>
            <a:ext cx="5756563" cy="78970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7527" y="1030374"/>
            <a:ext cx="5756563" cy="58276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800" b="1" dirty="0" smtClean="0">
                <a:blipFill>
                  <a:blip r:embed="rId3"/>
                  <a:tile tx="0" ty="0" sx="100000" sy="100000" flip="none" algn="tl"/>
                </a:blip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AFTER</a:t>
            </a:r>
          </a:p>
          <a:p>
            <a:r>
              <a:rPr lang="en-US" altLang="zh-CN" sz="4800" b="1" dirty="0" smtClean="0">
                <a:blipFill>
                  <a:blip r:embed="rId3"/>
                  <a:tile tx="0" ty="0" sx="100000" sy="100000" flip="none" algn="tl"/>
                </a:blip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EFFECTS</a:t>
            </a:r>
          </a:p>
          <a:p>
            <a:r>
              <a:rPr lang="en-US" altLang="zh-CN" sz="4800" b="1" dirty="0" smtClean="0">
                <a:blipFill>
                  <a:blip r:embed="rId3"/>
                  <a:tile tx="0" ty="0" sx="100000" sy="100000" flip="none" algn="tl"/>
                </a:blip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TEMPLATE</a:t>
            </a:r>
          </a:p>
          <a:p>
            <a:endParaRPr lang="en-US" altLang="zh-CN" sz="4800" b="1" dirty="0"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endParaRPr lang="en-US" altLang="zh-CN" sz="4800" b="1" dirty="0" smtClean="0"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endParaRPr lang="zh-CN" altLang="en-US" sz="4800" b="1" dirty="0"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86600" y="-1"/>
            <a:ext cx="2784764" cy="7897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086599" y="1039090"/>
            <a:ext cx="2784764" cy="42810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245436" y="-1"/>
            <a:ext cx="1946563" cy="7897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203872" y="1030374"/>
            <a:ext cx="2029693" cy="58276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086599" y="5569526"/>
            <a:ext cx="2784764" cy="12884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61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284">
        <p14:flash/>
      </p:transition>
    </mc:Choice>
    <mc:Fallback xmlns="">
      <p:transition spd="slow" advClick="0" advTm="52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xit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943898"/>
            <a:ext cx="12192000" cy="2064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2094271"/>
            <a:ext cx="12192000" cy="1474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-29497"/>
            <a:ext cx="12192000" cy="97339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1047136"/>
            <a:ext cx="12192000" cy="119462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2241756"/>
            <a:ext cx="12192000" cy="1091379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                                         </a:t>
            </a:r>
            <a:r>
              <a:rPr lang="en-US" altLang="zh-CN" sz="4800" b="1" dirty="0" smtClean="0">
                <a:blipFill>
                  <a:blip r:embed="rId3"/>
                  <a:tile tx="0" ty="0" sx="100000" sy="100000" flip="none" algn="tl"/>
                </a:blipFill>
                <a:latin typeface="Segoe UI Black" panose="020B0A02040204020203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NO PLUGINS</a:t>
            </a:r>
            <a:endParaRPr lang="zh-CN" altLang="en-US" sz="4800" b="1" dirty="0">
              <a:blipFill>
                <a:blip r:embed="rId3"/>
                <a:tile tx="0" ty="0" sx="100000" sy="100000" flip="none" algn="tl"/>
              </a:blipFill>
              <a:latin typeface="Segoe UI Black" panose="020B0A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3333136"/>
            <a:ext cx="12192000" cy="352486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3185651"/>
            <a:ext cx="12192000" cy="1474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487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422">
        <p14:flash/>
      </p:transition>
    </mc:Choice>
    <mc:Fallback xmlns="">
      <p:transition spd="slow" advClick="0" advTm="542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50</Words>
  <Application>Microsoft Office PowerPoint</Application>
  <PresentationFormat>宽屏</PresentationFormat>
  <Paragraphs>39</Paragraphs>
  <Slides>13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ＭＳ Ｐゴシック</vt:lpstr>
      <vt:lpstr>宋体</vt:lpstr>
      <vt:lpstr>Arial</vt:lpstr>
      <vt:lpstr>Calibri</vt:lpstr>
      <vt:lpstr>Calibri Light</vt:lpstr>
      <vt:lpstr>Segoe UI Black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Continental AG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ゃ愛在你佐邊</dc:creator>
  <cp:keywords>www.51pptmoban.com</cp:keywords>
  <cp:lastModifiedBy>YANGS</cp:lastModifiedBy>
  <cp:revision>73</cp:revision>
  <dcterms:created xsi:type="dcterms:W3CDTF">2018-08-02T01:47:01Z</dcterms:created>
  <dcterms:modified xsi:type="dcterms:W3CDTF">2018-08-09T13:30:23Z</dcterms:modified>
</cp:coreProperties>
</file>