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6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04" r:id="rId3"/>
    <p:sldId id="258" r:id="rId4"/>
    <p:sldId id="1706" r:id="rId5"/>
    <p:sldId id="1707" r:id="rId6"/>
    <p:sldId id="1708" r:id="rId7"/>
    <p:sldId id="1709" r:id="rId8"/>
    <p:sldId id="262" r:id="rId9"/>
    <p:sldId id="1713" r:id="rId10"/>
    <p:sldId id="1710" r:id="rId11"/>
    <p:sldId id="1711" r:id="rId12"/>
    <p:sldId id="1712" r:id="rId13"/>
    <p:sldId id="1715" r:id="rId14"/>
    <p:sldId id="263" r:id="rId15"/>
    <p:sldId id="1714" r:id="rId16"/>
    <p:sldId id="1716" r:id="rId17"/>
    <p:sldId id="1717" r:id="rId18"/>
    <p:sldId id="1718" r:id="rId19"/>
    <p:sldId id="1719" r:id="rId20"/>
    <p:sldId id="264" r:id="rId21"/>
    <p:sldId id="1723" r:id="rId22"/>
    <p:sldId id="1721" r:id="rId23"/>
    <p:sldId id="1720" r:id="rId24"/>
    <p:sldId id="1722" r:id="rId25"/>
    <p:sldId id="1724" r:id="rId26"/>
    <p:sldId id="265" r:id="rId27"/>
    <p:sldId id="1725" r:id="rId28"/>
    <p:sldId id="1726" r:id="rId29"/>
    <p:sldId id="1727" r:id="rId30"/>
    <p:sldId id="1705" r:id="rId31"/>
    <p:sldId id="1728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9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79"/>
    <a:srgbClr val="99D2EF"/>
    <a:srgbClr val="26A9E0"/>
    <a:srgbClr val="2A9CA2"/>
    <a:srgbClr val="258A8F"/>
    <a:srgbClr val="2283CD"/>
    <a:srgbClr val="E71D3A"/>
    <a:srgbClr val="18BCE2"/>
    <a:srgbClr val="55BEC9"/>
    <a:srgbClr val="1561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63" autoAdjust="0"/>
    <p:restoredTop sz="94660"/>
  </p:normalViewPr>
  <p:slideViewPr>
    <p:cSldViewPr snapToGrid="0">
      <p:cViewPr varScale="1">
        <p:scale>
          <a:sx n="81" d="100"/>
          <a:sy n="81" d="100"/>
        </p:scale>
        <p:origin x="33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>
            <a:extLst>
              <a:ext uri="{FF2B5EF4-FFF2-40B4-BE49-F238E27FC236}">
                <a16:creationId xmlns:a16="http://schemas.microsoft.com/office/drawing/2014/main" xmlns="" id="{7A10953E-788B-4072-BBA6-1D7465C64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739" y="3075984"/>
            <a:ext cx="5048109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xmlns="" id="{37C6214B-6ABA-4475-A30E-C2520EFA5C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739" y="1871475"/>
            <a:ext cx="5048109" cy="120450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13">
            <a:extLst>
              <a:ext uri="{FF2B5EF4-FFF2-40B4-BE49-F238E27FC236}">
                <a16:creationId xmlns:a16="http://schemas.microsoft.com/office/drawing/2014/main" xmlns="" id="{9CE9CA74-C4BB-4F2B-BB0C-76F9A39F30E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9739" y="4543021"/>
            <a:ext cx="504810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0" name="文本占位符 13">
            <a:extLst>
              <a:ext uri="{FF2B5EF4-FFF2-40B4-BE49-F238E27FC236}">
                <a16:creationId xmlns:a16="http://schemas.microsoft.com/office/drawing/2014/main" xmlns="" id="{DB325A5A-E3ED-4CA1-8A02-13EC4E28D8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9739" y="4839292"/>
            <a:ext cx="5048109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xmlns="" id="{ED313735-CE15-4F97-8D18-E186575B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298" y="27341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xmlns="" id="{A8A6F3EE-B8F6-419A-86C0-88F3C2F2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94414" y="36294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>
            <a:extLst>
              <a:ext uri="{FF2B5EF4-FFF2-40B4-BE49-F238E27FC236}">
                <a16:creationId xmlns:a16="http://schemas.microsoft.com/office/drawing/2014/main" xmlns="" id="{0668AA30-2F70-43F6-959D-E3B30A1011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xmlns="" id="{91CF07AF-C298-43B3-A043-D5370D8D2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xmlns="" id="{3014F3E4-E544-4EF0-A15A-8C7B9F81D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3" name="标题 5">
            <a:extLst>
              <a:ext uri="{FF2B5EF4-FFF2-40B4-BE49-F238E27FC236}">
                <a16:creationId xmlns:a16="http://schemas.microsoft.com/office/drawing/2014/main" xmlns="" id="{C4D7DFB1-5BB8-424D-825F-D05C356AF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4" name="内容占位符 7">
            <a:extLst>
              <a:ext uri="{FF2B5EF4-FFF2-40B4-BE49-F238E27FC236}">
                <a16:creationId xmlns:a16="http://schemas.microsoft.com/office/drawing/2014/main" xmlns="" id="{11F16B49-2FF4-4150-A3CB-52F4F20D684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2DFCAAA-DE38-49F4-B09C-16C586AA2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3C751E6-A59B-4B1D-8BB9-BE27679CE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0235F43-564F-4F6E-BD92-655C1C99A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xmlns="" id="{7F3B31D6-147D-4F38-85E1-0FC4C2071E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5771" y="2265363"/>
            <a:ext cx="5426076" cy="1621509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7" name="文本占位符 62">
            <a:extLst>
              <a:ext uri="{FF2B5EF4-FFF2-40B4-BE49-F238E27FC236}">
                <a16:creationId xmlns:a16="http://schemas.microsoft.com/office/drawing/2014/main" xmlns="" id="{F43899A2-661A-4185-B430-709148C15A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975771" y="45715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8" name="文本占位符 13">
            <a:extLst>
              <a:ext uri="{FF2B5EF4-FFF2-40B4-BE49-F238E27FC236}">
                <a16:creationId xmlns:a16="http://schemas.microsoft.com/office/drawing/2014/main" xmlns="" id="{8CD1EAED-2BFD-4EA5-9511-640DF2117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75772" y="4275328"/>
            <a:ext cx="5426076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:a16="http://schemas.microsoft.com/office/drawing/2014/main" xmlns="" id="{AE844169-6477-4008-8040-27246255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xmlns="" id="{7878102D-AA2C-4D41-B77B-D77D2587D9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0E32EA7-D982-45F7-8F6F-9E28AF2952FD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:a16="http://schemas.microsoft.com/office/drawing/2014/main" xmlns="" id="{4FB553E2-5A6F-4EFE-A0EB-47968A750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2018/8/13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:a16="http://schemas.microsoft.com/office/drawing/2014/main" xmlns="" id="{8ED8AFF0-50FA-497F-B0D5-68204A68E9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:a16="http://schemas.microsoft.com/office/drawing/2014/main" xmlns="" id="{56F805BD-244E-401E-83A0-BE90BF63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4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sv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4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.sv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形 40">
            <a:extLst>
              <a:ext uri="{FF2B5EF4-FFF2-40B4-BE49-F238E27FC236}">
                <a16:creationId xmlns:a16="http://schemas.microsoft.com/office/drawing/2014/main" xmlns="" id="{9175F150-81F3-47C3-81C2-91828C276D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124153" y="647700"/>
            <a:ext cx="5848772" cy="5108575"/>
          </a:xfrm>
          <a:prstGeom prst="rect">
            <a:avLst/>
          </a:prstGeom>
        </p:spPr>
      </p:pic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简约手绘扁平个人简历模板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4E03C1B7-C624-4F0D-9DDF-B5EF991321F4}"/>
              </a:ext>
            </a:extLst>
          </p:cNvPr>
          <p:cNvCxnSpPr>
            <a:cxnSpLocks/>
          </p:cNvCxnSpPr>
          <p:nvPr/>
        </p:nvCxnSpPr>
        <p:spPr>
          <a:xfrm>
            <a:off x="1019739" y="1745762"/>
            <a:ext cx="464457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C8FF72A4-9E42-44B5-A6E9-502D707D7884}"/>
              </a:ext>
            </a:extLst>
          </p:cNvPr>
          <p:cNvCxnSpPr>
            <a:cxnSpLocks/>
          </p:cNvCxnSpPr>
          <p:nvPr/>
        </p:nvCxnSpPr>
        <p:spPr>
          <a:xfrm>
            <a:off x="1019739" y="3646486"/>
            <a:ext cx="4644572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DD52E45-AEFB-4DC3-BD94-CF59BDB7FE90}"/>
              </a:ext>
            </a:extLst>
          </p:cNvPr>
          <p:cNvGrpSpPr/>
          <p:nvPr/>
        </p:nvGrpSpPr>
        <p:grpSpPr>
          <a:xfrm>
            <a:off x="7087696" y="4601258"/>
            <a:ext cx="4316546" cy="1340300"/>
            <a:chOff x="1" y="3026106"/>
            <a:chExt cx="2057400" cy="78157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AE489FA2-227D-49D8-97A3-25190F25F4DD}"/>
                </a:ext>
              </a:extLst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sz="16600" b="1">
                  <a:solidFill>
                    <a:schemeClr val="accent1">
                      <a:alpha val="44000"/>
                    </a:schemeClr>
                  </a:solidFill>
                </a:rPr>
                <a:t>RUESME</a:t>
              </a:r>
              <a:endParaRPr lang="zh-CN" altLang="en-US" sz="16600" b="1" dirty="0">
                <a:solidFill>
                  <a:schemeClr val="accent1">
                    <a:alpha val="44000"/>
                  </a:schemeClr>
                </a:solidFill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AE371B65-3FAD-4EB3-88E5-1BE46132FF3E}"/>
                </a:ext>
              </a:extLst>
            </p:cNvPr>
            <p:cNvSpPr/>
            <p:nvPr/>
          </p:nvSpPr>
          <p:spPr>
            <a:xfrm>
              <a:off x="403184" y="3026106"/>
              <a:ext cx="1251032" cy="218356"/>
            </a:xfrm>
            <a:prstGeom prst="rect">
              <a:avLst/>
            </a:prstGeom>
            <a:no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 algn="ctr"/>
              <a:r>
                <a:rPr lang="en-US" altLang="zh-CN" sz="16600">
                  <a:solidFill>
                    <a:schemeClr val="accent1">
                      <a:alpha val="44000"/>
                    </a:schemeClr>
                  </a:solidFill>
                </a:rPr>
                <a:t>PERSONAL</a:t>
              </a:r>
              <a:endParaRPr lang="en-US" altLang="zh-CN" sz="16600" noProof="0" dirty="0">
                <a:solidFill>
                  <a:schemeClr val="accent1">
                    <a:alpha val="44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4DE655-F935-4863-A17D-D79D7092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4968F1F-6FC5-459B-8339-0E8FAA491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BD8E3E8-A528-41D8-BC38-3206BFB3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2064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767E217-EF67-4237-A4F7-659739F5FE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938"/>
            <a:ext cx="10854087" cy="5027224"/>
            <a:chOff x="669925" y="1124938"/>
            <a:chExt cx="10854087" cy="5027224"/>
          </a:xfrm>
        </p:grpSpPr>
        <p:sp>
          <p:nvSpPr>
            <p:cNvPr id="6" name="ïşḻïḓê">
              <a:extLst>
                <a:ext uri="{FF2B5EF4-FFF2-40B4-BE49-F238E27FC236}">
                  <a16:creationId xmlns:a16="http://schemas.microsoft.com/office/drawing/2014/main" xmlns="" id="{0F4811F5-410F-4701-B90C-320E5B977427}"/>
                </a:ext>
              </a:extLst>
            </p:cNvPr>
            <p:cNvSpPr/>
            <p:nvPr/>
          </p:nvSpPr>
          <p:spPr>
            <a:xfrm rot="16200000">
              <a:off x="4390527" y="1286718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ḻïḋe">
              <a:extLst>
                <a:ext uri="{FF2B5EF4-FFF2-40B4-BE49-F238E27FC236}">
                  <a16:creationId xmlns:a16="http://schemas.microsoft.com/office/drawing/2014/main" xmlns="" id="{70CCC1BF-E2A8-4F3A-A09C-181639DECE34}"/>
                </a:ext>
              </a:extLst>
            </p:cNvPr>
            <p:cNvSpPr/>
            <p:nvPr/>
          </p:nvSpPr>
          <p:spPr>
            <a:xfrm rot="16200000">
              <a:off x="4390527" y="3514052"/>
              <a:ext cx="1867253" cy="154369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iṡḷíďè">
              <a:extLst>
                <a:ext uri="{FF2B5EF4-FFF2-40B4-BE49-F238E27FC236}">
                  <a16:creationId xmlns:a16="http://schemas.microsoft.com/office/drawing/2014/main" xmlns="" id="{56D755B7-6947-472E-BE09-2A36BAB01F1E}"/>
                </a:ext>
              </a:extLst>
            </p:cNvPr>
            <p:cNvGrpSpPr/>
            <p:nvPr/>
          </p:nvGrpSpPr>
          <p:grpSpPr>
            <a:xfrm>
              <a:off x="6096000" y="2059555"/>
              <a:ext cx="1543693" cy="4092607"/>
              <a:chOff x="6096000" y="2059555"/>
              <a:chExt cx="1543693" cy="4092607"/>
            </a:xfrm>
          </p:grpSpPr>
          <p:sp>
            <p:nvSpPr>
              <p:cNvPr id="31" name="ï$ľîḑe">
                <a:extLst>
                  <a:ext uri="{FF2B5EF4-FFF2-40B4-BE49-F238E27FC236}">
                    <a16:creationId xmlns:a16="http://schemas.microsoft.com/office/drawing/2014/main" xmlns="" id="{1129F0CB-0CA6-4875-A892-21324CDB0A10}"/>
                  </a:ext>
                </a:extLst>
              </p:cNvPr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ïş1ïďe">
                <a:extLst>
                  <a:ext uri="{FF2B5EF4-FFF2-40B4-BE49-F238E27FC236}">
                    <a16:creationId xmlns:a16="http://schemas.microsoft.com/office/drawing/2014/main" xmlns="" id="{543BD8C9-AAB8-4E64-8E14-2F589C6CFA63}"/>
                  </a:ext>
                </a:extLst>
              </p:cNvPr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îṥ1ïďé">
              <a:extLst>
                <a:ext uri="{FF2B5EF4-FFF2-40B4-BE49-F238E27FC236}">
                  <a16:creationId xmlns:a16="http://schemas.microsoft.com/office/drawing/2014/main" xmlns="" id="{A4ED6731-F6B2-4180-AE49-86463A702382}"/>
                </a:ext>
              </a:extLst>
            </p:cNvPr>
            <p:cNvSpPr/>
            <p:nvPr/>
          </p:nvSpPr>
          <p:spPr bwMode="auto">
            <a:xfrm>
              <a:off x="5123221" y="409259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ḻiḍè">
              <a:extLst>
                <a:ext uri="{FF2B5EF4-FFF2-40B4-BE49-F238E27FC236}">
                  <a16:creationId xmlns:a16="http://schemas.microsoft.com/office/drawing/2014/main" xmlns="" id="{745AA078-E589-49ED-8BBA-30C78D51E89B}"/>
                </a:ext>
              </a:extLst>
            </p:cNvPr>
            <p:cNvSpPr/>
            <p:nvPr/>
          </p:nvSpPr>
          <p:spPr bwMode="auto">
            <a:xfrm>
              <a:off x="6666917" y="279262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1" name="íšḷîḍé">
              <a:extLst>
                <a:ext uri="{FF2B5EF4-FFF2-40B4-BE49-F238E27FC236}">
                  <a16:creationId xmlns:a16="http://schemas.microsoft.com/office/drawing/2014/main" xmlns="" id="{45CE8B76-6B60-4A63-88A9-7D1E53897717}"/>
                </a:ext>
              </a:extLst>
            </p:cNvPr>
            <p:cNvSpPr/>
            <p:nvPr/>
          </p:nvSpPr>
          <p:spPr bwMode="auto">
            <a:xfrm>
              <a:off x="5123224" y="186532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ïṧ1îḓé">
              <a:extLst>
                <a:ext uri="{FF2B5EF4-FFF2-40B4-BE49-F238E27FC236}">
                  <a16:creationId xmlns:a16="http://schemas.microsoft.com/office/drawing/2014/main" xmlns="" id="{2BF9D032-9D97-43E7-A452-39D9F95E979B}"/>
                </a:ext>
              </a:extLst>
            </p:cNvPr>
            <p:cNvSpPr/>
            <p:nvPr/>
          </p:nvSpPr>
          <p:spPr bwMode="auto">
            <a:xfrm>
              <a:off x="6642818" y="503639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3" name="iṣľîḋè">
              <a:extLst>
                <a:ext uri="{FF2B5EF4-FFF2-40B4-BE49-F238E27FC236}">
                  <a16:creationId xmlns:a16="http://schemas.microsoft.com/office/drawing/2014/main" xmlns="" id="{4B491B76-4B57-4FC7-A314-C88853844C49}"/>
                </a:ext>
              </a:extLst>
            </p:cNvPr>
            <p:cNvGrpSpPr/>
            <p:nvPr/>
          </p:nvGrpSpPr>
          <p:grpSpPr>
            <a:xfrm>
              <a:off x="669925" y="3729954"/>
              <a:ext cx="3285153" cy="1111889"/>
              <a:chOff x="669926" y="4886849"/>
              <a:chExt cx="3131158" cy="1111889"/>
            </a:xfrm>
          </p:grpSpPr>
          <p:sp>
            <p:nvSpPr>
              <p:cNvPr id="29" name="išlíďe">
                <a:extLst>
                  <a:ext uri="{FF2B5EF4-FFF2-40B4-BE49-F238E27FC236}">
                    <a16:creationId xmlns:a16="http://schemas.microsoft.com/office/drawing/2014/main" xmlns="" id="{E25C91AB-C644-4D4B-A820-E061CB4FCE82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iş1îḋè">
                <a:extLst>
                  <a:ext uri="{FF2B5EF4-FFF2-40B4-BE49-F238E27FC236}">
                    <a16:creationId xmlns:a16="http://schemas.microsoft.com/office/drawing/2014/main" xmlns="" id="{67949EBC-5366-46A9-B090-AFA8A6A1B589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" name="ïśľîďê">
              <a:extLst>
                <a:ext uri="{FF2B5EF4-FFF2-40B4-BE49-F238E27FC236}">
                  <a16:creationId xmlns:a16="http://schemas.microsoft.com/office/drawing/2014/main" xmlns="" id="{699651D3-893E-4E96-B6BF-D89F03FC83A5}"/>
                </a:ext>
              </a:extLst>
            </p:cNvPr>
            <p:cNvGrpSpPr/>
            <p:nvPr/>
          </p:nvGrpSpPr>
          <p:grpSpPr>
            <a:xfrm>
              <a:off x="673571" y="1502620"/>
              <a:ext cx="3285153" cy="1111889"/>
              <a:chOff x="669926" y="4886849"/>
              <a:chExt cx="3131158" cy="1111889"/>
            </a:xfrm>
          </p:grpSpPr>
          <p:sp>
            <p:nvSpPr>
              <p:cNvPr id="27" name="ïṥľiḍe">
                <a:extLst>
                  <a:ext uri="{FF2B5EF4-FFF2-40B4-BE49-F238E27FC236}">
                    <a16:creationId xmlns:a16="http://schemas.microsoft.com/office/drawing/2014/main" xmlns="" id="{AAE32FE0-9DE4-4F55-A251-C93580932578}"/>
                  </a:ext>
                </a:extLst>
              </p:cNvPr>
              <p:cNvSpPr/>
              <p:nvPr/>
            </p:nvSpPr>
            <p:spPr bwMode="auto">
              <a:xfrm>
                <a:off x="669926" y="5274447"/>
                <a:ext cx="3131158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ṧḷiḋé">
                <a:extLst>
                  <a:ext uri="{FF2B5EF4-FFF2-40B4-BE49-F238E27FC236}">
                    <a16:creationId xmlns:a16="http://schemas.microsoft.com/office/drawing/2014/main" xmlns="" id="{0471D6D2-8C0F-4BED-ADF1-CD8210D79BDB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131158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A1D2DE2-08BC-4788-9F22-02FC60B1EF3B}"/>
                </a:ext>
              </a:extLst>
            </p:cNvPr>
            <p:cNvCxnSpPr/>
            <p:nvPr/>
          </p:nvCxnSpPr>
          <p:spPr>
            <a:xfrm>
              <a:off x="669925" y="3193734"/>
              <a:ext cx="342306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íṣḻídè">
              <a:extLst>
                <a:ext uri="{FF2B5EF4-FFF2-40B4-BE49-F238E27FC236}">
                  <a16:creationId xmlns:a16="http://schemas.microsoft.com/office/drawing/2014/main" xmlns="" id="{52CD3FF3-A996-4FE1-8858-EED16858EAB0}"/>
                </a:ext>
              </a:extLst>
            </p:cNvPr>
            <p:cNvGrpSpPr/>
            <p:nvPr/>
          </p:nvGrpSpPr>
          <p:grpSpPr>
            <a:xfrm>
              <a:off x="8210606" y="4663581"/>
              <a:ext cx="3309878" cy="1111889"/>
              <a:chOff x="669925" y="4886849"/>
              <a:chExt cx="3262606" cy="1111889"/>
            </a:xfrm>
          </p:grpSpPr>
          <p:sp>
            <p:nvSpPr>
              <p:cNvPr id="25" name="isļíde">
                <a:extLst>
                  <a:ext uri="{FF2B5EF4-FFF2-40B4-BE49-F238E27FC236}">
                    <a16:creationId xmlns:a16="http://schemas.microsoft.com/office/drawing/2014/main" xmlns="" id="{17EBA93E-E542-4309-9958-FBF6D7FC256C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şḷîḓe">
                <a:extLst>
                  <a:ext uri="{FF2B5EF4-FFF2-40B4-BE49-F238E27FC236}">
                    <a16:creationId xmlns:a16="http://schemas.microsoft.com/office/drawing/2014/main" xmlns="" id="{05CDA673-DDB4-458A-BD85-3349C75D1D0D}"/>
                  </a:ext>
                </a:extLst>
              </p:cNvPr>
              <p:cNvSpPr txBox="1"/>
              <p:nvPr/>
            </p:nvSpPr>
            <p:spPr bwMode="auto">
              <a:xfrm>
                <a:off x="669925" y="4886849"/>
                <a:ext cx="326260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líďè">
              <a:extLst>
                <a:ext uri="{FF2B5EF4-FFF2-40B4-BE49-F238E27FC236}">
                  <a16:creationId xmlns:a16="http://schemas.microsoft.com/office/drawing/2014/main" xmlns="" id="{C7BC37CE-1795-4295-8775-9217A84B7E29}"/>
                </a:ext>
              </a:extLst>
            </p:cNvPr>
            <p:cNvGrpSpPr/>
            <p:nvPr/>
          </p:nvGrpSpPr>
          <p:grpSpPr>
            <a:xfrm>
              <a:off x="8214132" y="2436247"/>
              <a:ext cx="3309880" cy="1111889"/>
              <a:chOff x="669925" y="4886849"/>
              <a:chExt cx="3262608" cy="1111889"/>
            </a:xfrm>
          </p:grpSpPr>
          <p:sp>
            <p:nvSpPr>
              <p:cNvPr id="23" name="íSlïdè">
                <a:extLst>
                  <a:ext uri="{FF2B5EF4-FFF2-40B4-BE49-F238E27FC236}">
                    <a16:creationId xmlns:a16="http://schemas.microsoft.com/office/drawing/2014/main" xmlns="" id="{AE46CD39-268F-4172-8F30-FDC7CAF663DE}"/>
                  </a:ext>
                </a:extLst>
              </p:cNvPr>
              <p:cNvSpPr/>
              <p:nvPr/>
            </p:nvSpPr>
            <p:spPr bwMode="auto">
              <a:xfrm>
                <a:off x="669925" y="5274447"/>
                <a:ext cx="326260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ṧļîḓê">
                <a:extLst>
                  <a:ext uri="{FF2B5EF4-FFF2-40B4-BE49-F238E27FC236}">
                    <a16:creationId xmlns:a16="http://schemas.microsoft.com/office/drawing/2014/main" xmlns="" id="{93201E58-003B-471D-AAA9-60699DE281CF}"/>
                  </a:ext>
                </a:extLst>
              </p:cNvPr>
              <p:cNvSpPr txBox="1"/>
              <p:nvPr/>
            </p:nvSpPr>
            <p:spPr bwMode="auto">
              <a:xfrm>
                <a:off x="669926" y="4886849"/>
                <a:ext cx="32626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FC17EDD-8E45-4A6F-9C07-4DAD7310250D}"/>
                </a:ext>
              </a:extLst>
            </p:cNvPr>
            <p:cNvCxnSpPr/>
            <p:nvPr/>
          </p:nvCxnSpPr>
          <p:spPr>
            <a:xfrm>
              <a:off x="8210607" y="4127361"/>
              <a:ext cx="3309879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iṣľïḑe">
              <a:extLst>
                <a:ext uri="{FF2B5EF4-FFF2-40B4-BE49-F238E27FC236}">
                  <a16:creationId xmlns:a16="http://schemas.microsoft.com/office/drawing/2014/main" xmlns="" id="{F2B2328D-2DB9-4ED2-A074-D574F256079F}"/>
                </a:ext>
              </a:extLst>
            </p:cNvPr>
            <p:cNvSpPr/>
            <p:nvPr/>
          </p:nvSpPr>
          <p:spPr>
            <a:xfrm>
              <a:off x="4040289" y="174289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îşļîdé">
              <a:extLst>
                <a:ext uri="{FF2B5EF4-FFF2-40B4-BE49-F238E27FC236}">
                  <a16:creationId xmlns:a16="http://schemas.microsoft.com/office/drawing/2014/main" xmlns="" id="{829F984C-12DA-4FB9-B1DA-66DB952543CC}"/>
                </a:ext>
              </a:extLst>
            </p:cNvPr>
            <p:cNvSpPr/>
            <p:nvPr/>
          </p:nvSpPr>
          <p:spPr>
            <a:xfrm>
              <a:off x="4040289" y="397023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21" name="îṣḻïḑè">
              <a:extLst>
                <a:ext uri="{FF2B5EF4-FFF2-40B4-BE49-F238E27FC236}">
                  <a16:creationId xmlns:a16="http://schemas.microsoft.com/office/drawing/2014/main" xmlns="" id="{0D4BB045-BED0-4C92-8A4F-70E465DC34A3}"/>
                </a:ext>
              </a:extLst>
            </p:cNvPr>
            <p:cNvSpPr/>
            <p:nvPr/>
          </p:nvSpPr>
          <p:spPr>
            <a:xfrm>
              <a:off x="7528090" y="267652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2" name="îṡḷíďè">
              <a:extLst>
                <a:ext uri="{FF2B5EF4-FFF2-40B4-BE49-F238E27FC236}">
                  <a16:creationId xmlns:a16="http://schemas.microsoft.com/office/drawing/2014/main" xmlns="" id="{3A1EA82F-DC21-41FC-97EC-E1838513C60B}"/>
                </a:ext>
              </a:extLst>
            </p:cNvPr>
            <p:cNvSpPr/>
            <p:nvPr/>
          </p:nvSpPr>
          <p:spPr>
            <a:xfrm>
              <a:off x="7528090" y="490286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92500" lnSpcReduction="20000"/>
            </a:bodyPr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34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4C0DD6-DABB-410B-9572-160605AFC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EC57338-F3DC-43D2-8D63-5B9FC5AB7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C84AE67-54C1-4E50-B1B0-BE591FBB0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35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4A3D6F4-3E22-442C-8F41-C922D4AA62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2182291"/>
            <a:ext cx="10858500" cy="2912685"/>
            <a:chOff x="660400" y="2182291"/>
            <a:chExt cx="10858500" cy="2912685"/>
          </a:xfrm>
        </p:grpSpPr>
        <p:sp>
          <p:nvSpPr>
            <p:cNvPr id="6" name="iŝḷïďe">
              <a:extLst>
                <a:ext uri="{FF2B5EF4-FFF2-40B4-BE49-F238E27FC236}">
                  <a16:creationId xmlns:a16="http://schemas.microsoft.com/office/drawing/2014/main" xmlns="" id="{524941FC-B592-47AB-94E0-A9B59C39FB52}"/>
                </a:ext>
              </a:extLst>
            </p:cNvPr>
            <p:cNvSpPr/>
            <p:nvPr/>
          </p:nvSpPr>
          <p:spPr>
            <a:xfrm>
              <a:off x="660400" y="3501008"/>
              <a:ext cx="10858500" cy="4056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7" name="ïṡliḋè">
              <a:extLst>
                <a:ext uri="{FF2B5EF4-FFF2-40B4-BE49-F238E27FC236}">
                  <a16:creationId xmlns:a16="http://schemas.microsoft.com/office/drawing/2014/main" xmlns="" id="{74E55435-26B0-4486-B4D5-574568A0B756}"/>
                </a:ext>
              </a:extLst>
            </p:cNvPr>
            <p:cNvGrpSpPr/>
            <p:nvPr/>
          </p:nvGrpSpPr>
          <p:grpSpPr>
            <a:xfrm>
              <a:off x="1680973" y="2182291"/>
              <a:ext cx="2692136" cy="2912685"/>
              <a:chOff x="660400" y="2182291"/>
              <a:chExt cx="2692136" cy="2912685"/>
            </a:xfrm>
          </p:grpSpPr>
          <p:sp>
            <p:nvSpPr>
              <p:cNvPr id="19" name="íś1iḓè">
                <a:extLst>
                  <a:ext uri="{FF2B5EF4-FFF2-40B4-BE49-F238E27FC236}">
                    <a16:creationId xmlns:a16="http://schemas.microsoft.com/office/drawing/2014/main" xmlns="" id="{DEC0F062-B833-41E3-A8F3-ABBCD8CCFE4D}"/>
                  </a:ext>
                </a:extLst>
              </p:cNvPr>
              <p:cNvSpPr/>
              <p:nvPr/>
            </p:nvSpPr>
            <p:spPr>
              <a:xfrm>
                <a:off x="660400" y="3903630"/>
                <a:ext cx="2692136" cy="6705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0" name="íSľíḋe">
                <a:extLst>
                  <a:ext uri="{FF2B5EF4-FFF2-40B4-BE49-F238E27FC236}">
                    <a16:creationId xmlns:a16="http://schemas.microsoft.com/office/drawing/2014/main" xmlns="" id="{51D00AC9-43F7-4CC4-B294-94352ED5A08C}"/>
                  </a:ext>
                </a:extLst>
              </p:cNvPr>
              <p:cNvSpPr txBox="1"/>
              <p:nvPr/>
            </p:nvSpPr>
            <p:spPr>
              <a:xfrm>
                <a:off x="952437" y="3534565"/>
                <a:ext cx="210806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  <p:sp>
            <p:nvSpPr>
              <p:cNvPr id="21" name="ïşļïďè">
                <a:extLst>
                  <a:ext uri="{FF2B5EF4-FFF2-40B4-BE49-F238E27FC236}">
                    <a16:creationId xmlns:a16="http://schemas.microsoft.com/office/drawing/2014/main" xmlns="" id="{F1817236-FB18-4A20-A448-55B612927D88}"/>
                  </a:ext>
                </a:extLst>
              </p:cNvPr>
              <p:cNvSpPr/>
              <p:nvPr/>
            </p:nvSpPr>
            <p:spPr bwMode="auto">
              <a:xfrm>
                <a:off x="952437" y="453757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íṥlíḓé">
                <a:extLst>
                  <a:ext uri="{FF2B5EF4-FFF2-40B4-BE49-F238E27FC236}">
                    <a16:creationId xmlns:a16="http://schemas.microsoft.com/office/drawing/2014/main" xmlns="" id="{35AFDCF4-088D-45F5-BBF8-DD19E048C815}"/>
                  </a:ext>
                </a:extLst>
              </p:cNvPr>
              <p:cNvSpPr txBox="1"/>
              <p:nvPr/>
            </p:nvSpPr>
            <p:spPr bwMode="auto">
              <a:xfrm>
                <a:off x="952437" y="414997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grpSp>
            <p:nvGrpSpPr>
              <p:cNvPr id="23" name="iṡľiḓê">
                <a:extLst>
                  <a:ext uri="{FF2B5EF4-FFF2-40B4-BE49-F238E27FC236}">
                    <a16:creationId xmlns:a16="http://schemas.microsoft.com/office/drawing/2014/main" xmlns="" id="{157339BF-324A-4536-9452-039193CBA6CB}"/>
                  </a:ext>
                </a:extLst>
              </p:cNvPr>
              <p:cNvGrpSpPr/>
              <p:nvPr/>
            </p:nvGrpSpPr>
            <p:grpSpPr>
              <a:xfrm>
                <a:off x="1572489" y="2182291"/>
                <a:ext cx="867959" cy="867959"/>
                <a:chOff x="1675926" y="1888846"/>
                <a:chExt cx="867959" cy="867959"/>
              </a:xfrm>
            </p:grpSpPr>
            <p:sp>
              <p:nvSpPr>
                <p:cNvPr id="24" name="iŝļiḍé">
                  <a:extLst>
                    <a:ext uri="{FF2B5EF4-FFF2-40B4-BE49-F238E27FC236}">
                      <a16:creationId xmlns:a16="http://schemas.microsoft.com/office/drawing/2014/main" xmlns="" id="{52752859-43FC-46DF-980A-25CFE9527DB2}"/>
                    </a:ext>
                  </a:extLst>
                </p:cNvPr>
                <p:cNvSpPr/>
                <p:nvPr/>
              </p:nvSpPr>
              <p:spPr>
                <a:xfrm>
                  <a:off x="1675926" y="1888846"/>
                  <a:ext cx="867959" cy="86795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5" name="ïṧľiḍé">
                  <a:extLst>
                    <a:ext uri="{FF2B5EF4-FFF2-40B4-BE49-F238E27FC236}">
                      <a16:creationId xmlns:a16="http://schemas.microsoft.com/office/drawing/2014/main" xmlns="" id="{5E7570E7-AAA6-4697-9FA2-71C7927A4202}"/>
                    </a:ext>
                  </a:extLst>
                </p:cNvPr>
                <p:cNvSpPr/>
                <p:nvPr/>
              </p:nvSpPr>
              <p:spPr bwMode="auto">
                <a:xfrm>
                  <a:off x="1927977" y="2140897"/>
                  <a:ext cx="363857" cy="363857"/>
                </a:xfrm>
                <a:custGeom>
                  <a:avLst/>
                  <a:gdLst>
                    <a:gd name="T0" fmla="*/ 189 w 208"/>
                    <a:gd name="T1" fmla="*/ 37 h 208"/>
                    <a:gd name="T2" fmla="*/ 104 w 208"/>
                    <a:gd name="T3" fmla="*/ 170 h 208"/>
                    <a:gd name="T4" fmla="*/ 108 w 208"/>
                    <a:gd name="T5" fmla="*/ 170 h 208"/>
                    <a:gd name="T6" fmla="*/ 163 w 208"/>
                    <a:gd name="T7" fmla="*/ 193 h 208"/>
                    <a:gd name="T8" fmla="*/ 189 w 208"/>
                    <a:gd name="T9" fmla="*/ 37 h 208"/>
                    <a:gd name="T10" fmla="*/ 170 w 208"/>
                    <a:gd name="T11" fmla="*/ 35 h 208"/>
                    <a:gd name="T12" fmla="*/ 20 w 208"/>
                    <a:gd name="T13" fmla="*/ 136 h 208"/>
                    <a:gd name="T14" fmla="*/ 59 w 208"/>
                    <a:gd name="T15" fmla="*/ 151 h 208"/>
                    <a:gd name="T16" fmla="*/ 61 w 208"/>
                    <a:gd name="T17" fmla="*/ 151 h 208"/>
                    <a:gd name="T18" fmla="*/ 170 w 208"/>
                    <a:gd name="T19" fmla="*/ 35 h 208"/>
                    <a:gd name="T20" fmla="*/ 189 w 208"/>
                    <a:gd name="T21" fmla="*/ 24 h 208"/>
                    <a:gd name="T22" fmla="*/ 67 w 208"/>
                    <a:gd name="T23" fmla="*/ 157 h 208"/>
                    <a:gd name="T24" fmla="*/ 67 w 208"/>
                    <a:gd name="T25" fmla="*/ 157 h 208"/>
                    <a:gd name="T26" fmla="*/ 84 w 208"/>
                    <a:gd name="T27" fmla="*/ 189 h 208"/>
                    <a:gd name="T28" fmla="*/ 189 w 208"/>
                    <a:gd name="T29" fmla="*/ 24 h 208"/>
                    <a:gd name="T30" fmla="*/ 201 w 208"/>
                    <a:gd name="T31" fmla="*/ 0 h 208"/>
                    <a:gd name="T32" fmla="*/ 202 w 208"/>
                    <a:gd name="T33" fmla="*/ 1 h 208"/>
                    <a:gd name="T34" fmla="*/ 205 w 208"/>
                    <a:gd name="T35" fmla="*/ 1 h 208"/>
                    <a:gd name="T36" fmla="*/ 206 w 208"/>
                    <a:gd name="T37" fmla="*/ 3 h 208"/>
                    <a:gd name="T38" fmla="*/ 206 w 208"/>
                    <a:gd name="T39" fmla="*/ 6 h 208"/>
                    <a:gd name="T40" fmla="*/ 208 w 208"/>
                    <a:gd name="T41" fmla="*/ 9 h 208"/>
                    <a:gd name="T42" fmla="*/ 175 w 208"/>
                    <a:gd name="T43" fmla="*/ 203 h 208"/>
                    <a:gd name="T44" fmla="*/ 173 w 208"/>
                    <a:gd name="T45" fmla="*/ 205 h 208"/>
                    <a:gd name="T46" fmla="*/ 172 w 208"/>
                    <a:gd name="T47" fmla="*/ 208 h 208"/>
                    <a:gd name="T48" fmla="*/ 169 w 208"/>
                    <a:gd name="T49" fmla="*/ 208 h 208"/>
                    <a:gd name="T50" fmla="*/ 166 w 208"/>
                    <a:gd name="T51" fmla="*/ 208 h 208"/>
                    <a:gd name="T52" fmla="*/ 103 w 208"/>
                    <a:gd name="T53" fmla="*/ 183 h 208"/>
                    <a:gd name="T54" fmla="*/ 90 w 208"/>
                    <a:gd name="T55" fmla="*/ 205 h 208"/>
                    <a:gd name="T56" fmla="*/ 87 w 208"/>
                    <a:gd name="T57" fmla="*/ 208 h 208"/>
                    <a:gd name="T58" fmla="*/ 84 w 208"/>
                    <a:gd name="T59" fmla="*/ 208 h 208"/>
                    <a:gd name="T60" fmla="*/ 84 w 208"/>
                    <a:gd name="T61" fmla="*/ 208 h 208"/>
                    <a:gd name="T62" fmla="*/ 81 w 208"/>
                    <a:gd name="T63" fmla="*/ 208 h 208"/>
                    <a:gd name="T64" fmla="*/ 78 w 208"/>
                    <a:gd name="T65" fmla="*/ 205 h 208"/>
                    <a:gd name="T66" fmla="*/ 55 w 208"/>
                    <a:gd name="T67" fmla="*/ 163 h 208"/>
                    <a:gd name="T68" fmla="*/ 5 w 208"/>
                    <a:gd name="T69" fmla="*/ 143 h 208"/>
                    <a:gd name="T70" fmla="*/ 2 w 208"/>
                    <a:gd name="T71" fmla="*/ 141 h 208"/>
                    <a:gd name="T72" fmla="*/ 0 w 208"/>
                    <a:gd name="T73" fmla="*/ 137 h 208"/>
                    <a:gd name="T74" fmla="*/ 0 w 208"/>
                    <a:gd name="T75" fmla="*/ 134 h 208"/>
                    <a:gd name="T76" fmla="*/ 3 w 208"/>
                    <a:gd name="T77" fmla="*/ 131 h 208"/>
                    <a:gd name="T78" fmla="*/ 198 w 208"/>
                    <a:gd name="T79" fmla="*/ 1 h 208"/>
                    <a:gd name="T80" fmla="*/ 199 w 208"/>
                    <a:gd name="T81" fmla="*/ 1 h 208"/>
                    <a:gd name="T82" fmla="*/ 201 w 208"/>
                    <a:gd name="T83" fmla="*/ 0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08" h="208">
                      <a:moveTo>
                        <a:pt x="189" y="37"/>
                      </a:moveTo>
                      <a:lnTo>
                        <a:pt x="104" y="170"/>
                      </a:lnTo>
                      <a:lnTo>
                        <a:pt x="108" y="170"/>
                      </a:lnTo>
                      <a:lnTo>
                        <a:pt x="163" y="193"/>
                      </a:lnTo>
                      <a:lnTo>
                        <a:pt x="189" y="37"/>
                      </a:lnTo>
                      <a:close/>
                      <a:moveTo>
                        <a:pt x="170" y="35"/>
                      </a:moveTo>
                      <a:lnTo>
                        <a:pt x="20" y="136"/>
                      </a:lnTo>
                      <a:lnTo>
                        <a:pt x="59" y="151"/>
                      </a:lnTo>
                      <a:lnTo>
                        <a:pt x="61" y="151"/>
                      </a:lnTo>
                      <a:lnTo>
                        <a:pt x="170" y="35"/>
                      </a:lnTo>
                      <a:close/>
                      <a:moveTo>
                        <a:pt x="189" y="24"/>
                      </a:moveTo>
                      <a:lnTo>
                        <a:pt x="67" y="157"/>
                      </a:lnTo>
                      <a:lnTo>
                        <a:pt x="67" y="157"/>
                      </a:lnTo>
                      <a:lnTo>
                        <a:pt x="84" y="189"/>
                      </a:lnTo>
                      <a:lnTo>
                        <a:pt x="189" y="24"/>
                      </a:lnTo>
                      <a:close/>
                      <a:moveTo>
                        <a:pt x="201" y="0"/>
                      </a:moveTo>
                      <a:lnTo>
                        <a:pt x="202" y="1"/>
                      </a:lnTo>
                      <a:lnTo>
                        <a:pt x="205" y="1"/>
                      </a:lnTo>
                      <a:lnTo>
                        <a:pt x="206" y="3"/>
                      </a:lnTo>
                      <a:lnTo>
                        <a:pt x="206" y="6"/>
                      </a:lnTo>
                      <a:lnTo>
                        <a:pt x="208" y="9"/>
                      </a:lnTo>
                      <a:lnTo>
                        <a:pt x="175" y="203"/>
                      </a:lnTo>
                      <a:lnTo>
                        <a:pt x="173" y="205"/>
                      </a:lnTo>
                      <a:lnTo>
                        <a:pt x="172" y="208"/>
                      </a:lnTo>
                      <a:lnTo>
                        <a:pt x="169" y="208"/>
                      </a:lnTo>
                      <a:lnTo>
                        <a:pt x="166" y="208"/>
                      </a:lnTo>
                      <a:lnTo>
                        <a:pt x="103" y="183"/>
                      </a:lnTo>
                      <a:lnTo>
                        <a:pt x="90" y="205"/>
                      </a:lnTo>
                      <a:lnTo>
                        <a:pt x="87" y="208"/>
                      </a:lnTo>
                      <a:lnTo>
                        <a:pt x="84" y="208"/>
                      </a:lnTo>
                      <a:lnTo>
                        <a:pt x="84" y="208"/>
                      </a:lnTo>
                      <a:lnTo>
                        <a:pt x="81" y="208"/>
                      </a:lnTo>
                      <a:lnTo>
                        <a:pt x="78" y="205"/>
                      </a:lnTo>
                      <a:lnTo>
                        <a:pt x="55" y="163"/>
                      </a:lnTo>
                      <a:lnTo>
                        <a:pt x="5" y="143"/>
                      </a:lnTo>
                      <a:lnTo>
                        <a:pt x="2" y="141"/>
                      </a:lnTo>
                      <a:lnTo>
                        <a:pt x="0" y="137"/>
                      </a:lnTo>
                      <a:lnTo>
                        <a:pt x="0" y="134"/>
                      </a:lnTo>
                      <a:lnTo>
                        <a:pt x="3" y="131"/>
                      </a:lnTo>
                      <a:lnTo>
                        <a:pt x="198" y="1"/>
                      </a:lnTo>
                      <a:lnTo>
                        <a:pt x="199" y="1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8" name="íśļîḋé">
              <a:extLst>
                <a:ext uri="{FF2B5EF4-FFF2-40B4-BE49-F238E27FC236}">
                  <a16:creationId xmlns:a16="http://schemas.microsoft.com/office/drawing/2014/main" xmlns="" id="{B8BF653E-D5F1-460E-8794-6AD56E70D27B}"/>
                </a:ext>
              </a:extLst>
            </p:cNvPr>
            <p:cNvGrpSpPr/>
            <p:nvPr/>
          </p:nvGrpSpPr>
          <p:grpSpPr>
            <a:xfrm>
              <a:off x="7110222" y="2182291"/>
              <a:ext cx="2692136" cy="2912685"/>
              <a:chOff x="3382521" y="2182291"/>
              <a:chExt cx="2692136" cy="2912685"/>
            </a:xfrm>
          </p:grpSpPr>
          <p:sp>
            <p:nvSpPr>
              <p:cNvPr id="12" name="ïśḻíde">
                <a:extLst>
                  <a:ext uri="{FF2B5EF4-FFF2-40B4-BE49-F238E27FC236}">
                    <a16:creationId xmlns:a16="http://schemas.microsoft.com/office/drawing/2014/main" xmlns="" id="{2403AE93-5E3C-48F8-8EC1-D6AE824E9F10}"/>
                  </a:ext>
                </a:extLst>
              </p:cNvPr>
              <p:cNvSpPr/>
              <p:nvPr/>
            </p:nvSpPr>
            <p:spPr>
              <a:xfrm>
                <a:off x="3382521" y="3903629"/>
                <a:ext cx="2692136" cy="67055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" name="i$1iḍe">
                <a:extLst>
                  <a:ext uri="{FF2B5EF4-FFF2-40B4-BE49-F238E27FC236}">
                    <a16:creationId xmlns:a16="http://schemas.microsoft.com/office/drawing/2014/main" xmlns="" id="{0325A935-7A8D-4E9C-B5FC-F17EAD28B610}"/>
                  </a:ext>
                </a:extLst>
              </p:cNvPr>
              <p:cNvSpPr txBox="1"/>
              <p:nvPr/>
            </p:nvSpPr>
            <p:spPr>
              <a:xfrm>
                <a:off x="3674558" y="3534565"/>
                <a:ext cx="210806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  <p:sp>
            <p:nvSpPr>
              <p:cNvPr id="14" name="ïśḷíḑè">
                <a:extLst>
                  <a:ext uri="{FF2B5EF4-FFF2-40B4-BE49-F238E27FC236}">
                    <a16:creationId xmlns:a16="http://schemas.microsoft.com/office/drawing/2014/main" xmlns="" id="{300C8349-9CC7-45C8-9E65-15EB6E800FB1}"/>
                  </a:ext>
                </a:extLst>
              </p:cNvPr>
              <p:cNvSpPr/>
              <p:nvPr/>
            </p:nvSpPr>
            <p:spPr bwMode="auto">
              <a:xfrm>
                <a:off x="3674558" y="453757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şľíďê">
                <a:extLst>
                  <a:ext uri="{FF2B5EF4-FFF2-40B4-BE49-F238E27FC236}">
                    <a16:creationId xmlns:a16="http://schemas.microsoft.com/office/drawing/2014/main" xmlns="" id="{4B4E5587-4AC5-4BEC-B1DD-3361E04ED1B8}"/>
                  </a:ext>
                </a:extLst>
              </p:cNvPr>
              <p:cNvSpPr txBox="1"/>
              <p:nvPr/>
            </p:nvSpPr>
            <p:spPr bwMode="auto">
              <a:xfrm>
                <a:off x="3674558" y="414997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  <p:grpSp>
            <p:nvGrpSpPr>
              <p:cNvPr id="16" name="îṧliḋé">
                <a:extLst>
                  <a:ext uri="{FF2B5EF4-FFF2-40B4-BE49-F238E27FC236}">
                    <a16:creationId xmlns:a16="http://schemas.microsoft.com/office/drawing/2014/main" xmlns="" id="{57328998-2A17-40B1-A6CC-70AB6B9FAC10}"/>
                  </a:ext>
                </a:extLst>
              </p:cNvPr>
              <p:cNvGrpSpPr/>
              <p:nvPr/>
            </p:nvGrpSpPr>
            <p:grpSpPr>
              <a:xfrm>
                <a:off x="4294610" y="2182291"/>
                <a:ext cx="867959" cy="867959"/>
                <a:chOff x="4365265" y="1888846"/>
                <a:chExt cx="867959" cy="867959"/>
              </a:xfrm>
            </p:grpSpPr>
            <p:sp>
              <p:nvSpPr>
                <p:cNvPr id="17" name="ïśḷïḑè">
                  <a:extLst>
                    <a:ext uri="{FF2B5EF4-FFF2-40B4-BE49-F238E27FC236}">
                      <a16:creationId xmlns:a16="http://schemas.microsoft.com/office/drawing/2014/main" xmlns="" id="{93B5A5F7-693A-4A1C-A428-7D967625DDB9}"/>
                    </a:ext>
                  </a:extLst>
                </p:cNvPr>
                <p:cNvSpPr/>
                <p:nvPr/>
              </p:nvSpPr>
              <p:spPr>
                <a:xfrm>
                  <a:off x="4365265" y="1888846"/>
                  <a:ext cx="867959" cy="867959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8" name="ïŝļïdé">
                  <a:extLst>
                    <a:ext uri="{FF2B5EF4-FFF2-40B4-BE49-F238E27FC236}">
                      <a16:creationId xmlns:a16="http://schemas.microsoft.com/office/drawing/2014/main" xmlns="" id="{4133738C-EBAB-4103-A04E-3D0BFB04BAD9}"/>
                    </a:ext>
                  </a:extLst>
                </p:cNvPr>
                <p:cNvSpPr/>
                <p:nvPr/>
              </p:nvSpPr>
              <p:spPr bwMode="auto">
                <a:xfrm>
                  <a:off x="4599123" y="2122704"/>
                  <a:ext cx="400243" cy="400243"/>
                </a:xfrm>
                <a:custGeom>
                  <a:avLst/>
                  <a:gdLst>
                    <a:gd name="connsiteX0" fmla="*/ 130848 w 400243"/>
                    <a:gd name="connsiteY0" fmla="*/ 238607 h 400243"/>
                    <a:gd name="connsiteX1" fmla="*/ 30788 w 400243"/>
                    <a:gd name="connsiteY1" fmla="*/ 340592 h 400243"/>
                    <a:gd name="connsiteX2" fmla="*/ 25015 w 400243"/>
                    <a:gd name="connsiteY2" fmla="*/ 346364 h 400243"/>
                    <a:gd name="connsiteX3" fmla="*/ 21166 w 400243"/>
                    <a:gd name="connsiteY3" fmla="*/ 355986 h 400243"/>
                    <a:gd name="connsiteX4" fmla="*/ 25015 w 400243"/>
                    <a:gd name="connsiteY4" fmla="*/ 365607 h 400243"/>
                    <a:gd name="connsiteX5" fmla="*/ 26939 w 400243"/>
                    <a:gd name="connsiteY5" fmla="*/ 371379 h 400243"/>
                    <a:gd name="connsiteX6" fmla="*/ 36560 w 400243"/>
                    <a:gd name="connsiteY6" fmla="*/ 377152 h 400243"/>
                    <a:gd name="connsiteX7" fmla="*/ 44257 w 400243"/>
                    <a:gd name="connsiteY7" fmla="*/ 377152 h 400243"/>
                    <a:gd name="connsiteX8" fmla="*/ 51954 w 400243"/>
                    <a:gd name="connsiteY8" fmla="*/ 377152 h 400243"/>
                    <a:gd name="connsiteX9" fmla="*/ 61576 w 400243"/>
                    <a:gd name="connsiteY9" fmla="*/ 371379 h 400243"/>
                    <a:gd name="connsiteX10" fmla="*/ 159712 w 400243"/>
                    <a:gd name="connsiteY10" fmla="*/ 271319 h 400243"/>
                    <a:gd name="connsiteX11" fmla="*/ 144318 w 400243"/>
                    <a:gd name="connsiteY11" fmla="*/ 255925 h 400243"/>
                    <a:gd name="connsiteX12" fmla="*/ 250151 w 400243"/>
                    <a:gd name="connsiteY12" fmla="*/ 63499 h 400243"/>
                    <a:gd name="connsiteX13" fmla="*/ 255924 w 400243"/>
                    <a:gd name="connsiteY13" fmla="*/ 67348 h 400243"/>
                    <a:gd name="connsiteX14" fmla="*/ 255924 w 400243"/>
                    <a:gd name="connsiteY14" fmla="*/ 69272 h 400243"/>
                    <a:gd name="connsiteX15" fmla="*/ 255924 w 400243"/>
                    <a:gd name="connsiteY15" fmla="*/ 75044 h 400243"/>
                    <a:gd name="connsiteX16" fmla="*/ 250151 w 400243"/>
                    <a:gd name="connsiteY16" fmla="*/ 75044 h 400243"/>
                    <a:gd name="connsiteX17" fmla="*/ 221288 w 400243"/>
                    <a:gd name="connsiteY17" fmla="*/ 82741 h 400243"/>
                    <a:gd name="connsiteX18" fmla="*/ 196272 w 400243"/>
                    <a:gd name="connsiteY18" fmla="*/ 96211 h 400243"/>
                    <a:gd name="connsiteX19" fmla="*/ 180878 w 400243"/>
                    <a:gd name="connsiteY19" fmla="*/ 121226 h 400243"/>
                    <a:gd name="connsiteX20" fmla="*/ 175106 w 400243"/>
                    <a:gd name="connsiteY20" fmla="*/ 150089 h 400243"/>
                    <a:gd name="connsiteX21" fmla="*/ 171257 w 400243"/>
                    <a:gd name="connsiteY21" fmla="*/ 155862 h 400243"/>
                    <a:gd name="connsiteX22" fmla="*/ 169333 w 400243"/>
                    <a:gd name="connsiteY22" fmla="*/ 157786 h 400243"/>
                    <a:gd name="connsiteX23" fmla="*/ 163560 w 400243"/>
                    <a:gd name="connsiteY23" fmla="*/ 155862 h 400243"/>
                    <a:gd name="connsiteX24" fmla="*/ 163560 w 400243"/>
                    <a:gd name="connsiteY24" fmla="*/ 150089 h 400243"/>
                    <a:gd name="connsiteX25" fmla="*/ 169333 w 400243"/>
                    <a:gd name="connsiteY25" fmla="*/ 117377 h 400243"/>
                    <a:gd name="connsiteX26" fmla="*/ 188575 w 400243"/>
                    <a:gd name="connsiteY26" fmla="*/ 88514 h 400243"/>
                    <a:gd name="connsiteX27" fmla="*/ 215515 w 400243"/>
                    <a:gd name="connsiteY27" fmla="*/ 69272 h 400243"/>
                    <a:gd name="connsiteX28" fmla="*/ 250152 w 400243"/>
                    <a:gd name="connsiteY28" fmla="*/ 25015 h 400243"/>
                    <a:gd name="connsiteX29" fmla="*/ 209743 w 400243"/>
                    <a:gd name="connsiteY29" fmla="*/ 32712 h 400243"/>
                    <a:gd name="connsiteX30" fmla="*/ 177031 w 400243"/>
                    <a:gd name="connsiteY30" fmla="*/ 50030 h 400243"/>
                    <a:gd name="connsiteX31" fmla="*/ 150091 w 400243"/>
                    <a:gd name="connsiteY31" fmla="*/ 76970 h 400243"/>
                    <a:gd name="connsiteX32" fmla="*/ 130848 w 400243"/>
                    <a:gd name="connsiteY32" fmla="*/ 111606 h 400243"/>
                    <a:gd name="connsiteX33" fmla="*/ 125076 w 400243"/>
                    <a:gd name="connsiteY33" fmla="*/ 150091 h 400243"/>
                    <a:gd name="connsiteX34" fmla="*/ 130848 w 400243"/>
                    <a:gd name="connsiteY34" fmla="*/ 192425 h 400243"/>
                    <a:gd name="connsiteX35" fmla="*/ 150091 w 400243"/>
                    <a:gd name="connsiteY35" fmla="*/ 225137 h 400243"/>
                    <a:gd name="connsiteX36" fmla="*/ 177031 w 400243"/>
                    <a:gd name="connsiteY36" fmla="*/ 252076 h 400243"/>
                    <a:gd name="connsiteX37" fmla="*/ 209743 w 400243"/>
                    <a:gd name="connsiteY37" fmla="*/ 269394 h 400243"/>
                    <a:gd name="connsiteX38" fmla="*/ 250152 w 400243"/>
                    <a:gd name="connsiteY38" fmla="*/ 275167 h 400243"/>
                    <a:gd name="connsiteX39" fmla="*/ 288637 w 400243"/>
                    <a:gd name="connsiteY39" fmla="*/ 269394 h 400243"/>
                    <a:gd name="connsiteX40" fmla="*/ 325198 w 400243"/>
                    <a:gd name="connsiteY40" fmla="*/ 252076 h 400243"/>
                    <a:gd name="connsiteX41" fmla="*/ 350213 w 400243"/>
                    <a:gd name="connsiteY41" fmla="*/ 225137 h 400243"/>
                    <a:gd name="connsiteX42" fmla="*/ 369455 w 400243"/>
                    <a:gd name="connsiteY42" fmla="*/ 192425 h 400243"/>
                    <a:gd name="connsiteX43" fmla="*/ 375228 w 400243"/>
                    <a:gd name="connsiteY43" fmla="*/ 150091 h 400243"/>
                    <a:gd name="connsiteX44" fmla="*/ 369455 w 400243"/>
                    <a:gd name="connsiteY44" fmla="*/ 111606 h 400243"/>
                    <a:gd name="connsiteX45" fmla="*/ 350213 w 400243"/>
                    <a:gd name="connsiteY45" fmla="*/ 76970 h 400243"/>
                    <a:gd name="connsiteX46" fmla="*/ 325198 w 400243"/>
                    <a:gd name="connsiteY46" fmla="*/ 50030 h 400243"/>
                    <a:gd name="connsiteX47" fmla="*/ 288637 w 400243"/>
                    <a:gd name="connsiteY47" fmla="*/ 32712 h 400243"/>
                    <a:gd name="connsiteX48" fmla="*/ 250152 w 400243"/>
                    <a:gd name="connsiteY48" fmla="*/ 0 h 400243"/>
                    <a:gd name="connsiteX49" fmla="*/ 296334 w 400243"/>
                    <a:gd name="connsiteY49" fmla="*/ 7697 h 400243"/>
                    <a:gd name="connsiteX50" fmla="*/ 338667 w 400243"/>
                    <a:gd name="connsiteY50" fmla="*/ 30788 h 400243"/>
                    <a:gd name="connsiteX51" fmla="*/ 371380 w 400243"/>
                    <a:gd name="connsiteY51" fmla="*/ 63500 h 400243"/>
                    <a:gd name="connsiteX52" fmla="*/ 390622 w 400243"/>
                    <a:gd name="connsiteY52" fmla="*/ 101985 h 400243"/>
                    <a:gd name="connsiteX53" fmla="*/ 400243 w 400243"/>
                    <a:gd name="connsiteY53" fmla="*/ 150091 h 400243"/>
                    <a:gd name="connsiteX54" fmla="*/ 390622 w 400243"/>
                    <a:gd name="connsiteY54" fmla="*/ 196273 h 400243"/>
                    <a:gd name="connsiteX55" fmla="*/ 371380 w 400243"/>
                    <a:gd name="connsiteY55" fmla="*/ 238607 h 400243"/>
                    <a:gd name="connsiteX56" fmla="*/ 338667 w 400243"/>
                    <a:gd name="connsiteY56" fmla="*/ 271319 h 400243"/>
                    <a:gd name="connsiteX57" fmla="*/ 296334 w 400243"/>
                    <a:gd name="connsiteY57" fmla="*/ 294410 h 400243"/>
                    <a:gd name="connsiteX58" fmla="*/ 250152 w 400243"/>
                    <a:gd name="connsiteY58" fmla="*/ 300182 h 400243"/>
                    <a:gd name="connsiteX59" fmla="*/ 213591 w 400243"/>
                    <a:gd name="connsiteY59" fmla="*/ 296334 h 400243"/>
                    <a:gd name="connsiteX60" fmla="*/ 180879 w 400243"/>
                    <a:gd name="connsiteY60" fmla="*/ 282864 h 400243"/>
                    <a:gd name="connsiteX61" fmla="*/ 75045 w 400243"/>
                    <a:gd name="connsiteY61" fmla="*/ 388698 h 400243"/>
                    <a:gd name="connsiteX62" fmla="*/ 65424 w 400243"/>
                    <a:gd name="connsiteY62" fmla="*/ 394470 h 400243"/>
                    <a:gd name="connsiteX63" fmla="*/ 55803 w 400243"/>
                    <a:gd name="connsiteY63" fmla="*/ 400243 h 400243"/>
                    <a:gd name="connsiteX64" fmla="*/ 44257 w 400243"/>
                    <a:gd name="connsiteY64" fmla="*/ 400243 h 400243"/>
                    <a:gd name="connsiteX65" fmla="*/ 32712 w 400243"/>
                    <a:gd name="connsiteY65" fmla="*/ 400243 h 400243"/>
                    <a:gd name="connsiteX66" fmla="*/ 21166 w 400243"/>
                    <a:gd name="connsiteY66" fmla="*/ 394470 h 400243"/>
                    <a:gd name="connsiteX67" fmla="*/ 13469 w 400243"/>
                    <a:gd name="connsiteY67" fmla="*/ 388698 h 400243"/>
                    <a:gd name="connsiteX68" fmla="*/ 5772 w 400243"/>
                    <a:gd name="connsiteY68" fmla="*/ 377152 h 400243"/>
                    <a:gd name="connsiteX69" fmla="*/ 1924 w 400243"/>
                    <a:gd name="connsiteY69" fmla="*/ 369455 h 400243"/>
                    <a:gd name="connsiteX70" fmla="*/ 0 w 400243"/>
                    <a:gd name="connsiteY70" fmla="*/ 355986 h 400243"/>
                    <a:gd name="connsiteX71" fmla="*/ 1924 w 400243"/>
                    <a:gd name="connsiteY71" fmla="*/ 344440 h 400243"/>
                    <a:gd name="connsiteX72" fmla="*/ 5772 w 400243"/>
                    <a:gd name="connsiteY72" fmla="*/ 332895 h 400243"/>
                    <a:gd name="connsiteX73" fmla="*/ 13469 w 400243"/>
                    <a:gd name="connsiteY73" fmla="*/ 325198 h 400243"/>
                    <a:gd name="connsiteX74" fmla="*/ 115454 w 400243"/>
                    <a:gd name="connsiteY74" fmla="*/ 221288 h 400243"/>
                    <a:gd name="connsiteX75" fmla="*/ 105833 w 400243"/>
                    <a:gd name="connsiteY75" fmla="*/ 188576 h 400243"/>
                    <a:gd name="connsiteX76" fmla="*/ 100061 w 400243"/>
                    <a:gd name="connsiteY76" fmla="*/ 150091 h 400243"/>
                    <a:gd name="connsiteX77" fmla="*/ 107757 w 400243"/>
                    <a:gd name="connsiteY77" fmla="*/ 101985 h 400243"/>
                    <a:gd name="connsiteX78" fmla="*/ 130848 w 400243"/>
                    <a:gd name="connsiteY78" fmla="*/ 63500 h 400243"/>
                    <a:gd name="connsiteX79" fmla="*/ 159712 w 400243"/>
                    <a:gd name="connsiteY79" fmla="*/ 30788 h 400243"/>
                    <a:gd name="connsiteX80" fmla="*/ 202046 w 400243"/>
                    <a:gd name="connsiteY80" fmla="*/ 7697 h 400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400243" h="400243">
                      <a:moveTo>
                        <a:pt x="130848" y="238607"/>
                      </a:moveTo>
                      <a:lnTo>
                        <a:pt x="30788" y="340592"/>
                      </a:lnTo>
                      <a:lnTo>
                        <a:pt x="25015" y="346364"/>
                      </a:lnTo>
                      <a:lnTo>
                        <a:pt x="21166" y="355986"/>
                      </a:lnTo>
                      <a:lnTo>
                        <a:pt x="25015" y="365607"/>
                      </a:lnTo>
                      <a:lnTo>
                        <a:pt x="26939" y="371379"/>
                      </a:lnTo>
                      <a:lnTo>
                        <a:pt x="36560" y="377152"/>
                      </a:lnTo>
                      <a:lnTo>
                        <a:pt x="44257" y="377152"/>
                      </a:lnTo>
                      <a:lnTo>
                        <a:pt x="51954" y="377152"/>
                      </a:lnTo>
                      <a:lnTo>
                        <a:pt x="61576" y="371379"/>
                      </a:lnTo>
                      <a:lnTo>
                        <a:pt x="159712" y="271319"/>
                      </a:lnTo>
                      <a:lnTo>
                        <a:pt x="144318" y="255925"/>
                      </a:lnTo>
                      <a:close/>
                      <a:moveTo>
                        <a:pt x="250151" y="63499"/>
                      </a:moveTo>
                      <a:lnTo>
                        <a:pt x="255924" y="67348"/>
                      </a:lnTo>
                      <a:lnTo>
                        <a:pt x="255924" y="69272"/>
                      </a:lnTo>
                      <a:lnTo>
                        <a:pt x="255924" y="75044"/>
                      </a:lnTo>
                      <a:lnTo>
                        <a:pt x="250151" y="75044"/>
                      </a:lnTo>
                      <a:lnTo>
                        <a:pt x="221288" y="82741"/>
                      </a:lnTo>
                      <a:lnTo>
                        <a:pt x="196272" y="96211"/>
                      </a:lnTo>
                      <a:lnTo>
                        <a:pt x="180878" y="121226"/>
                      </a:lnTo>
                      <a:lnTo>
                        <a:pt x="175106" y="150089"/>
                      </a:lnTo>
                      <a:lnTo>
                        <a:pt x="171257" y="155862"/>
                      </a:lnTo>
                      <a:lnTo>
                        <a:pt x="169333" y="157786"/>
                      </a:lnTo>
                      <a:lnTo>
                        <a:pt x="163560" y="155862"/>
                      </a:lnTo>
                      <a:lnTo>
                        <a:pt x="163560" y="150089"/>
                      </a:lnTo>
                      <a:lnTo>
                        <a:pt x="169333" y="117377"/>
                      </a:lnTo>
                      <a:lnTo>
                        <a:pt x="188575" y="88514"/>
                      </a:lnTo>
                      <a:lnTo>
                        <a:pt x="215515" y="69272"/>
                      </a:lnTo>
                      <a:close/>
                      <a:moveTo>
                        <a:pt x="250152" y="25015"/>
                      </a:moveTo>
                      <a:lnTo>
                        <a:pt x="209743" y="32712"/>
                      </a:lnTo>
                      <a:lnTo>
                        <a:pt x="177031" y="50030"/>
                      </a:lnTo>
                      <a:lnTo>
                        <a:pt x="150091" y="76970"/>
                      </a:lnTo>
                      <a:lnTo>
                        <a:pt x="130848" y="111606"/>
                      </a:lnTo>
                      <a:lnTo>
                        <a:pt x="125076" y="150091"/>
                      </a:lnTo>
                      <a:lnTo>
                        <a:pt x="130848" y="192425"/>
                      </a:lnTo>
                      <a:lnTo>
                        <a:pt x="150091" y="225137"/>
                      </a:lnTo>
                      <a:lnTo>
                        <a:pt x="177031" y="252076"/>
                      </a:lnTo>
                      <a:lnTo>
                        <a:pt x="209743" y="269394"/>
                      </a:lnTo>
                      <a:lnTo>
                        <a:pt x="250152" y="275167"/>
                      </a:lnTo>
                      <a:lnTo>
                        <a:pt x="288637" y="269394"/>
                      </a:lnTo>
                      <a:lnTo>
                        <a:pt x="325198" y="252076"/>
                      </a:lnTo>
                      <a:lnTo>
                        <a:pt x="350213" y="225137"/>
                      </a:lnTo>
                      <a:lnTo>
                        <a:pt x="369455" y="192425"/>
                      </a:lnTo>
                      <a:lnTo>
                        <a:pt x="375228" y="150091"/>
                      </a:lnTo>
                      <a:lnTo>
                        <a:pt x="369455" y="111606"/>
                      </a:lnTo>
                      <a:lnTo>
                        <a:pt x="350213" y="76970"/>
                      </a:lnTo>
                      <a:lnTo>
                        <a:pt x="325198" y="50030"/>
                      </a:lnTo>
                      <a:lnTo>
                        <a:pt x="288637" y="32712"/>
                      </a:lnTo>
                      <a:close/>
                      <a:moveTo>
                        <a:pt x="250152" y="0"/>
                      </a:moveTo>
                      <a:lnTo>
                        <a:pt x="296334" y="7697"/>
                      </a:lnTo>
                      <a:lnTo>
                        <a:pt x="338667" y="30788"/>
                      </a:lnTo>
                      <a:lnTo>
                        <a:pt x="371380" y="63500"/>
                      </a:lnTo>
                      <a:lnTo>
                        <a:pt x="390622" y="101985"/>
                      </a:lnTo>
                      <a:lnTo>
                        <a:pt x="400243" y="150091"/>
                      </a:lnTo>
                      <a:lnTo>
                        <a:pt x="390622" y="196273"/>
                      </a:lnTo>
                      <a:lnTo>
                        <a:pt x="371380" y="238607"/>
                      </a:lnTo>
                      <a:lnTo>
                        <a:pt x="338667" y="271319"/>
                      </a:lnTo>
                      <a:lnTo>
                        <a:pt x="296334" y="294410"/>
                      </a:lnTo>
                      <a:lnTo>
                        <a:pt x="250152" y="300182"/>
                      </a:lnTo>
                      <a:lnTo>
                        <a:pt x="213591" y="296334"/>
                      </a:lnTo>
                      <a:lnTo>
                        <a:pt x="180879" y="282864"/>
                      </a:lnTo>
                      <a:lnTo>
                        <a:pt x="75045" y="388698"/>
                      </a:lnTo>
                      <a:lnTo>
                        <a:pt x="65424" y="394470"/>
                      </a:lnTo>
                      <a:lnTo>
                        <a:pt x="55803" y="400243"/>
                      </a:lnTo>
                      <a:lnTo>
                        <a:pt x="44257" y="400243"/>
                      </a:lnTo>
                      <a:lnTo>
                        <a:pt x="32712" y="400243"/>
                      </a:lnTo>
                      <a:lnTo>
                        <a:pt x="21166" y="394470"/>
                      </a:lnTo>
                      <a:lnTo>
                        <a:pt x="13469" y="388698"/>
                      </a:lnTo>
                      <a:lnTo>
                        <a:pt x="5772" y="377152"/>
                      </a:lnTo>
                      <a:lnTo>
                        <a:pt x="1924" y="369455"/>
                      </a:lnTo>
                      <a:lnTo>
                        <a:pt x="0" y="355986"/>
                      </a:lnTo>
                      <a:lnTo>
                        <a:pt x="1924" y="344440"/>
                      </a:lnTo>
                      <a:lnTo>
                        <a:pt x="5772" y="332895"/>
                      </a:lnTo>
                      <a:lnTo>
                        <a:pt x="13469" y="325198"/>
                      </a:lnTo>
                      <a:lnTo>
                        <a:pt x="115454" y="221288"/>
                      </a:lnTo>
                      <a:lnTo>
                        <a:pt x="105833" y="188576"/>
                      </a:lnTo>
                      <a:lnTo>
                        <a:pt x="100061" y="150091"/>
                      </a:lnTo>
                      <a:lnTo>
                        <a:pt x="107757" y="101985"/>
                      </a:lnTo>
                      <a:lnTo>
                        <a:pt x="130848" y="63500"/>
                      </a:lnTo>
                      <a:lnTo>
                        <a:pt x="159712" y="30788"/>
                      </a:lnTo>
                      <a:lnTo>
                        <a:pt x="202046" y="769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</p:grpSp>
        </p:grpSp>
        <p:grpSp>
          <p:nvGrpSpPr>
            <p:cNvPr id="9" name="ïṧļïḓê">
              <a:extLst>
                <a:ext uri="{FF2B5EF4-FFF2-40B4-BE49-F238E27FC236}">
                  <a16:creationId xmlns:a16="http://schemas.microsoft.com/office/drawing/2014/main" xmlns="" id="{DE64679D-72D2-4B96-965F-EDE9DAD24B3D}"/>
                </a:ext>
              </a:extLst>
            </p:cNvPr>
            <p:cNvGrpSpPr/>
            <p:nvPr/>
          </p:nvGrpSpPr>
          <p:grpSpPr>
            <a:xfrm>
              <a:off x="5577245" y="2433895"/>
              <a:ext cx="481680" cy="364751"/>
              <a:chOff x="5577245" y="2433895"/>
              <a:chExt cx="481680" cy="364751"/>
            </a:xfrm>
          </p:grpSpPr>
          <p:sp>
            <p:nvSpPr>
              <p:cNvPr id="10" name="íşľiḋé">
                <a:extLst>
                  <a:ext uri="{FF2B5EF4-FFF2-40B4-BE49-F238E27FC236}">
                    <a16:creationId xmlns:a16="http://schemas.microsoft.com/office/drawing/2014/main" xmlns="" id="{F5830225-B2C8-48DB-BE45-6EEFFFD6427C}"/>
                  </a:ext>
                </a:extLst>
              </p:cNvPr>
              <p:cNvSpPr/>
              <p:nvPr/>
            </p:nvSpPr>
            <p:spPr>
              <a:xfrm>
                <a:off x="5577245" y="2433895"/>
                <a:ext cx="364751" cy="364751"/>
              </a:xfrm>
              <a:prstGeom prst="chevron">
                <a:avLst/>
              </a:prstGeom>
              <a:solidFill>
                <a:schemeClr val="bg1">
                  <a:lumMod val="9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" name="îSľîḋe">
                <a:extLst>
                  <a:ext uri="{FF2B5EF4-FFF2-40B4-BE49-F238E27FC236}">
                    <a16:creationId xmlns:a16="http://schemas.microsoft.com/office/drawing/2014/main" xmlns="" id="{5C8EB793-5A2A-4B0C-933C-A9FA60C7DCBF}"/>
                  </a:ext>
                </a:extLst>
              </p:cNvPr>
              <p:cNvSpPr/>
              <p:nvPr/>
            </p:nvSpPr>
            <p:spPr>
              <a:xfrm>
                <a:off x="5694174" y="2433895"/>
                <a:ext cx="364751" cy="364751"/>
              </a:xfrm>
              <a:prstGeom prst="chevron">
                <a:avLst/>
              </a:prstGeom>
              <a:solidFill>
                <a:schemeClr val="bg1">
                  <a:lumMod val="8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894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3FE1DB-6516-4C51-8D79-B914AB45F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EBC6B0D-F250-4E7B-83A1-D7A5552D7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F45EDDB-D2C0-44E2-8EFD-67FB0DEEB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D488096-AA6E-4980-83F2-C8B341CF84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>
              <a:extLst>
                <a:ext uri="{FF2B5EF4-FFF2-40B4-BE49-F238E27FC236}">
                  <a16:creationId xmlns:a16="http://schemas.microsoft.com/office/drawing/2014/main" xmlns="" id="{79A2C9DA-85AA-4BEF-9E8A-DDE74DAAB884}"/>
                </a:ext>
              </a:extLst>
            </p:cNvPr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>
              <a:extLst>
                <a:ext uri="{FF2B5EF4-FFF2-40B4-BE49-F238E27FC236}">
                  <a16:creationId xmlns:a16="http://schemas.microsoft.com/office/drawing/2014/main" xmlns="" id="{57939DF1-71E6-4DAF-9241-46DFC1443129}"/>
                </a:ext>
              </a:extLst>
            </p:cNvPr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8" name="í$lîḓe">
              <a:extLst>
                <a:ext uri="{FF2B5EF4-FFF2-40B4-BE49-F238E27FC236}">
                  <a16:creationId xmlns:a16="http://schemas.microsoft.com/office/drawing/2014/main" xmlns="" id="{699AC7C6-2A5D-4765-9029-0BDE54789487}"/>
                </a:ext>
              </a:extLst>
            </p:cNvPr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>
              <a:extLst>
                <a:ext uri="{FF2B5EF4-FFF2-40B4-BE49-F238E27FC236}">
                  <a16:creationId xmlns:a16="http://schemas.microsoft.com/office/drawing/2014/main" xmlns="" id="{02F4A271-EAF6-47F4-9FF0-1A9681F465F3}"/>
                </a:ext>
              </a:extLst>
            </p:cNvPr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>
                <a:extLst>
                  <a:ext uri="{FF2B5EF4-FFF2-40B4-BE49-F238E27FC236}">
                    <a16:creationId xmlns:a16="http://schemas.microsoft.com/office/drawing/2014/main" xmlns="" id="{907F6058-50CC-4A96-BCD9-61B76B28B725}"/>
                  </a:ext>
                </a:extLst>
              </p:cNvPr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îḋè">
                <a:extLst>
                  <a:ext uri="{FF2B5EF4-FFF2-40B4-BE49-F238E27FC236}">
                    <a16:creationId xmlns:a16="http://schemas.microsoft.com/office/drawing/2014/main" xmlns="" id="{AA07B7B0-A811-4A3B-B014-41B63EF0A5DF}"/>
                  </a:ext>
                </a:extLst>
              </p:cNvPr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śḷíḑè">
              <a:extLst>
                <a:ext uri="{FF2B5EF4-FFF2-40B4-BE49-F238E27FC236}">
                  <a16:creationId xmlns:a16="http://schemas.microsoft.com/office/drawing/2014/main" xmlns="" id="{7A804193-5359-444D-BCB6-B6819A7E86F1}"/>
                </a:ext>
              </a:extLst>
            </p:cNvPr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>
              <a:extLst>
                <a:ext uri="{FF2B5EF4-FFF2-40B4-BE49-F238E27FC236}">
                  <a16:creationId xmlns:a16="http://schemas.microsoft.com/office/drawing/2014/main" xmlns="" id="{8C3D3B3D-E14C-44C8-BC50-0B0ECB7C4331}"/>
                </a:ext>
              </a:extLst>
            </p:cNvPr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>
                <a:extLst>
                  <a:ext uri="{FF2B5EF4-FFF2-40B4-BE49-F238E27FC236}">
                    <a16:creationId xmlns:a16="http://schemas.microsoft.com/office/drawing/2014/main" xmlns="" id="{AB7E3B2C-FE65-47F4-A12D-A98C931E4111}"/>
                  </a:ext>
                </a:extLst>
              </p:cNvPr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ṡḻîďê">
                <a:extLst>
                  <a:ext uri="{FF2B5EF4-FFF2-40B4-BE49-F238E27FC236}">
                    <a16:creationId xmlns:a16="http://schemas.microsoft.com/office/drawing/2014/main" xmlns="" id="{FC85DE62-2054-452D-A598-35AFFE4E83CD}"/>
                  </a:ext>
                </a:extLst>
              </p:cNvPr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17B8A25-615F-4243-AC62-C080BAEF68D6}"/>
                </a:ext>
              </a:extLst>
            </p:cNvPr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>
              <a:extLst>
                <a:ext uri="{FF2B5EF4-FFF2-40B4-BE49-F238E27FC236}">
                  <a16:creationId xmlns:a16="http://schemas.microsoft.com/office/drawing/2014/main" xmlns="" id="{2B9DCFA0-8C60-40B1-8A79-3D9C84F9F343}"/>
                </a:ext>
              </a:extLst>
            </p:cNvPr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>
              <a:extLst>
                <a:ext uri="{FF2B5EF4-FFF2-40B4-BE49-F238E27FC236}">
                  <a16:creationId xmlns:a16="http://schemas.microsoft.com/office/drawing/2014/main" xmlns="" id="{6FD45E35-E299-4346-941B-FFA9CC440B35}"/>
                </a:ext>
              </a:extLst>
            </p:cNvPr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368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EB7C06-8550-4CAC-BE66-0156B7AF3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67AA703-207D-4044-BD9B-11DF22C1A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0DDF644-D872-46FC-8F9D-798E39CF7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6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346387F-E297-4A57-8B50-D2DB4694F1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65526" y="1347572"/>
            <a:ext cx="7860947" cy="4581956"/>
            <a:chOff x="2165526" y="1347572"/>
            <a:chExt cx="7860947" cy="4581956"/>
          </a:xfrm>
        </p:grpSpPr>
        <p:sp>
          <p:nvSpPr>
            <p:cNvPr id="6" name="îṩ1îḑe">
              <a:extLst>
                <a:ext uri="{FF2B5EF4-FFF2-40B4-BE49-F238E27FC236}">
                  <a16:creationId xmlns:a16="http://schemas.microsoft.com/office/drawing/2014/main" xmlns="" id="{C47B2905-7F8E-4CAC-9956-6B41CFF6F7E4}"/>
                </a:ext>
              </a:extLst>
            </p:cNvPr>
            <p:cNvSpPr/>
            <p:nvPr/>
          </p:nvSpPr>
          <p:spPr>
            <a:xfrm flipV="1">
              <a:off x="2253473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iṥḷîḍé">
              <a:extLst>
                <a:ext uri="{FF2B5EF4-FFF2-40B4-BE49-F238E27FC236}">
                  <a16:creationId xmlns:a16="http://schemas.microsoft.com/office/drawing/2014/main" xmlns="" id="{8276C0F2-13BF-430B-95E2-A54CB09C56CE}"/>
                </a:ext>
              </a:extLst>
            </p:cNvPr>
            <p:cNvSpPr/>
            <p:nvPr/>
          </p:nvSpPr>
          <p:spPr>
            <a:xfrm>
              <a:off x="4173777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8" name="íṧḷïḑe">
              <a:extLst>
                <a:ext uri="{FF2B5EF4-FFF2-40B4-BE49-F238E27FC236}">
                  <a16:creationId xmlns:a16="http://schemas.microsoft.com/office/drawing/2014/main" xmlns="" id="{BBB48190-9E1B-46DE-8F6B-DA98A8754A7B}"/>
                </a:ext>
              </a:extLst>
            </p:cNvPr>
            <p:cNvSpPr/>
            <p:nvPr/>
          </p:nvSpPr>
          <p:spPr>
            <a:xfrm flipV="1">
              <a:off x="6094082" y="4072601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iSḷïďe">
              <a:extLst>
                <a:ext uri="{FF2B5EF4-FFF2-40B4-BE49-F238E27FC236}">
                  <a16:creationId xmlns:a16="http://schemas.microsoft.com/office/drawing/2014/main" xmlns="" id="{484B624F-678E-4956-A909-51B4FAD1024B}"/>
                </a:ext>
              </a:extLst>
            </p:cNvPr>
            <p:cNvSpPr/>
            <p:nvPr/>
          </p:nvSpPr>
          <p:spPr>
            <a:xfrm>
              <a:off x="8012418" y="2231647"/>
              <a:ext cx="1920305" cy="960152"/>
            </a:xfrm>
            <a:custGeom>
              <a:avLst/>
              <a:gdLst>
                <a:gd name="connsiteX0" fmla="*/ 0 w 7245350"/>
                <a:gd name="connsiteY0" fmla="*/ 3622675 h 7245350"/>
                <a:gd name="connsiteX1" fmla="*/ 3622675 w 7245350"/>
                <a:gd name="connsiteY1" fmla="*/ 0 h 7245350"/>
                <a:gd name="connsiteX2" fmla="*/ 7245350 w 7245350"/>
                <a:gd name="connsiteY2" fmla="*/ 3622675 h 7245350"/>
                <a:gd name="connsiteX3" fmla="*/ 3622675 w 7245350"/>
                <a:gd name="connsiteY3" fmla="*/ 7245350 h 7245350"/>
                <a:gd name="connsiteX4" fmla="*/ 0 w 7245350"/>
                <a:gd name="connsiteY4" fmla="*/ 3622675 h 7245350"/>
                <a:gd name="connsiteX0" fmla="*/ 3622675 w 7245350"/>
                <a:gd name="connsiteY0" fmla="*/ 7245350 h 7336790"/>
                <a:gd name="connsiteX1" fmla="*/ 0 w 7245350"/>
                <a:gd name="connsiteY1" fmla="*/ 3622675 h 7336790"/>
                <a:gd name="connsiteX2" fmla="*/ 3622675 w 7245350"/>
                <a:gd name="connsiteY2" fmla="*/ 0 h 7336790"/>
                <a:gd name="connsiteX3" fmla="*/ 7245350 w 7245350"/>
                <a:gd name="connsiteY3" fmla="*/ 3622675 h 7336790"/>
                <a:gd name="connsiteX4" fmla="*/ 3714115 w 7245350"/>
                <a:gd name="connsiteY4" fmla="*/ 7336790 h 7336790"/>
                <a:gd name="connsiteX0" fmla="*/ 3622675 w 7245350"/>
                <a:gd name="connsiteY0" fmla="*/ 7245350 h 7245350"/>
                <a:gd name="connsiteX1" fmla="*/ 0 w 7245350"/>
                <a:gd name="connsiteY1" fmla="*/ 3622675 h 7245350"/>
                <a:gd name="connsiteX2" fmla="*/ 3622675 w 7245350"/>
                <a:gd name="connsiteY2" fmla="*/ 0 h 7245350"/>
                <a:gd name="connsiteX3" fmla="*/ 7245350 w 7245350"/>
                <a:gd name="connsiteY3" fmla="*/ 3622675 h 7245350"/>
                <a:gd name="connsiteX0" fmla="*/ 0 w 7245350"/>
                <a:gd name="connsiteY0" fmla="*/ 3622675 h 3622675"/>
                <a:gd name="connsiteX1" fmla="*/ 3622675 w 7245350"/>
                <a:gd name="connsiteY1" fmla="*/ 0 h 3622675"/>
                <a:gd name="connsiteX2" fmla="*/ 7245350 w 7245350"/>
                <a:gd name="connsiteY2" fmla="*/ 3622675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5350" h="3622675">
                  <a:moveTo>
                    <a:pt x="0" y="3622675"/>
                  </a:moveTo>
                  <a:cubicBezTo>
                    <a:pt x="0" y="1621927"/>
                    <a:pt x="1621927" y="0"/>
                    <a:pt x="3622675" y="0"/>
                  </a:cubicBezTo>
                  <a:cubicBezTo>
                    <a:pt x="5623423" y="0"/>
                    <a:pt x="7245350" y="1621927"/>
                    <a:pt x="7245350" y="3622675"/>
                  </a:cubicBezTo>
                </a:path>
              </a:pathLst>
            </a:custGeom>
            <a:noFill/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A7BE6EE-73DE-4DB1-BDA8-1904E0DBFE5A}"/>
                </a:ext>
              </a:extLst>
            </p:cNvPr>
            <p:cNvCxnSpPr/>
            <p:nvPr/>
          </p:nvCxnSpPr>
          <p:spPr>
            <a:xfrm flipV="1">
              <a:off x="4173777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9211696-A505-474B-A1CA-563A026F3B8F}"/>
                </a:ext>
              </a:extLst>
            </p:cNvPr>
            <p:cNvCxnSpPr/>
            <p:nvPr/>
          </p:nvCxnSpPr>
          <p:spPr>
            <a:xfrm flipV="1">
              <a:off x="6094082" y="3182372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F160A218-24CC-4FA3-BC1F-36DB0897C2FF}"/>
                </a:ext>
              </a:extLst>
            </p:cNvPr>
            <p:cNvCxnSpPr/>
            <p:nvPr/>
          </p:nvCxnSpPr>
          <p:spPr>
            <a:xfrm flipV="1">
              <a:off x="8012418" y="3191799"/>
              <a:ext cx="0" cy="893502"/>
            </a:xfrm>
            <a:prstGeom prst="line">
              <a:avLst/>
            </a:prstGeom>
            <a:ln w="2540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ṩlidê">
              <a:extLst>
                <a:ext uri="{FF2B5EF4-FFF2-40B4-BE49-F238E27FC236}">
                  <a16:creationId xmlns:a16="http://schemas.microsoft.com/office/drawing/2014/main" xmlns="" id="{72B8AF2D-389D-40A3-86AE-18A9B8B0AAF5}"/>
                </a:ext>
              </a:extLst>
            </p:cNvPr>
            <p:cNvSpPr/>
            <p:nvPr/>
          </p:nvSpPr>
          <p:spPr>
            <a:xfrm>
              <a:off x="2452441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iSḷidè">
              <a:extLst>
                <a:ext uri="{FF2B5EF4-FFF2-40B4-BE49-F238E27FC236}">
                  <a16:creationId xmlns:a16="http://schemas.microsoft.com/office/drawing/2014/main" xmlns="" id="{D640B1DC-5CA3-4A97-8ADF-FE6A044FFA98}"/>
                </a:ext>
              </a:extLst>
            </p:cNvPr>
            <p:cNvSpPr/>
            <p:nvPr/>
          </p:nvSpPr>
          <p:spPr>
            <a:xfrm>
              <a:off x="4372889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5" name="íṥḷîḍè">
              <a:extLst>
                <a:ext uri="{FF2B5EF4-FFF2-40B4-BE49-F238E27FC236}">
                  <a16:creationId xmlns:a16="http://schemas.microsoft.com/office/drawing/2014/main" xmlns="" id="{FF9D6EFB-E085-4228-88D6-47D9772046D8}"/>
                </a:ext>
              </a:extLst>
            </p:cNvPr>
            <p:cNvSpPr/>
            <p:nvPr/>
          </p:nvSpPr>
          <p:spPr>
            <a:xfrm>
              <a:off x="6307896" y="3326661"/>
              <a:ext cx="1520113" cy="15201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6" name="ïṧlïḋê">
              <a:extLst>
                <a:ext uri="{FF2B5EF4-FFF2-40B4-BE49-F238E27FC236}">
                  <a16:creationId xmlns:a16="http://schemas.microsoft.com/office/drawing/2014/main" xmlns="" id="{5C6B9A97-E2FC-44BD-A5ED-364CABAEFE3F}"/>
                </a:ext>
              </a:extLst>
            </p:cNvPr>
            <p:cNvSpPr/>
            <p:nvPr/>
          </p:nvSpPr>
          <p:spPr>
            <a:xfrm>
              <a:off x="8228344" y="2431742"/>
              <a:ext cx="1520113" cy="1520114"/>
            </a:xfrm>
            <a:prstGeom prst="ellipse">
              <a:avLst/>
            </a:prstGeom>
            <a:solidFill>
              <a:schemeClr val="accent1"/>
            </a:solidFill>
            <a:ln w="254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ru-RU"/>
            </a:p>
          </p:txBody>
        </p:sp>
        <p:sp>
          <p:nvSpPr>
            <p:cNvPr id="17" name="íṧ1ídè">
              <a:extLst>
                <a:ext uri="{FF2B5EF4-FFF2-40B4-BE49-F238E27FC236}">
                  <a16:creationId xmlns:a16="http://schemas.microsoft.com/office/drawing/2014/main" xmlns="" id="{5BDB1251-399A-4F9F-ADC3-3E44B6E487E1}"/>
                </a:ext>
              </a:extLst>
            </p:cNvPr>
            <p:cNvSpPr/>
            <p:nvPr/>
          </p:nvSpPr>
          <p:spPr bwMode="auto">
            <a:xfrm>
              <a:off x="8730220" y="2943423"/>
              <a:ext cx="516360" cy="4967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îšļiḑe">
              <a:extLst>
                <a:ext uri="{FF2B5EF4-FFF2-40B4-BE49-F238E27FC236}">
                  <a16:creationId xmlns:a16="http://schemas.microsoft.com/office/drawing/2014/main" xmlns="" id="{4A2E2C59-0562-46C1-9B11-FB7FDA711F2E}"/>
                </a:ext>
              </a:extLst>
            </p:cNvPr>
            <p:cNvSpPr/>
            <p:nvPr/>
          </p:nvSpPr>
          <p:spPr bwMode="auto">
            <a:xfrm>
              <a:off x="4877985" y="2937316"/>
              <a:ext cx="509920" cy="50896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ïšľïḍè">
              <a:extLst>
                <a:ext uri="{FF2B5EF4-FFF2-40B4-BE49-F238E27FC236}">
                  <a16:creationId xmlns:a16="http://schemas.microsoft.com/office/drawing/2014/main" xmlns="" id="{A326FC13-4F5C-4BAB-BD2D-B2C7B2B8D5A8}"/>
                </a:ext>
              </a:extLst>
            </p:cNvPr>
            <p:cNvSpPr/>
            <p:nvPr/>
          </p:nvSpPr>
          <p:spPr bwMode="auto">
            <a:xfrm>
              <a:off x="6789191" y="3800008"/>
              <a:ext cx="557522" cy="573420"/>
            </a:xfrm>
            <a:custGeom>
              <a:avLst/>
              <a:gdLst>
                <a:gd name="T0" fmla="*/ 6023 w 6383"/>
                <a:gd name="T1" fmla="*/ 2985 h 6575"/>
                <a:gd name="T2" fmla="*/ 5921 w 6383"/>
                <a:gd name="T3" fmla="*/ 1957 h 6575"/>
                <a:gd name="T4" fmla="*/ 5304 w 6383"/>
                <a:gd name="T5" fmla="*/ 1379 h 6575"/>
                <a:gd name="T6" fmla="*/ 4619 w 6383"/>
                <a:gd name="T7" fmla="*/ 608 h 6575"/>
                <a:gd name="T8" fmla="*/ 3777 w 6383"/>
                <a:gd name="T9" fmla="*/ 501 h 6575"/>
                <a:gd name="T10" fmla="*/ 2768 w 6383"/>
                <a:gd name="T11" fmla="*/ 280 h 6575"/>
                <a:gd name="T12" fmla="*/ 2028 w 6383"/>
                <a:gd name="T13" fmla="*/ 688 h 6575"/>
                <a:gd name="T14" fmla="*/ 1083 w 6383"/>
                <a:gd name="T15" fmla="*/ 1103 h 6575"/>
                <a:gd name="T16" fmla="*/ 723 w 6383"/>
                <a:gd name="T17" fmla="*/ 1868 h 6575"/>
                <a:gd name="T18" fmla="*/ 201 w 6383"/>
                <a:gd name="T19" fmla="*/ 2759 h 6575"/>
                <a:gd name="T20" fmla="*/ 360 w 6383"/>
                <a:gd name="T21" fmla="*/ 3591 h 6575"/>
                <a:gd name="T22" fmla="*/ 461 w 6383"/>
                <a:gd name="T23" fmla="*/ 4619 h 6575"/>
                <a:gd name="T24" fmla="*/ 1079 w 6383"/>
                <a:gd name="T25" fmla="*/ 5197 h 6575"/>
                <a:gd name="T26" fmla="*/ 1764 w 6383"/>
                <a:gd name="T27" fmla="*/ 5968 h 6575"/>
                <a:gd name="T28" fmla="*/ 2604 w 6383"/>
                <a:gd name="T29" fmla="*/ 6073 h 6575"/>
                <a:gd name="T30" fmla="*/ 3613 w 6383"/>
                <a:gd name="T31" fmla="*/ 6295 h 6575"/>
                <a:gd name="T32" fmla="*/ 4353 w 6383"/>
                <a:gd name="T33" fmla="*/ 5888 h 6575"/>
                <a:gd name="T34" fmla="*/ 5299 w 6383"/>
                <a:gd name="T35" fmla="*/ 5473 h 6575"/>
                <a:gd name="T36" fmla="*/ 5659 w 6383"/>
                <a:gd name="T37" fmla="*/ 4708 h 6575"/>
                <a:gd name="T38" fmla="*/ 6180 w 6383"/>
                <a:gd name="T39" fmla="*/ 3817 h 6575"/>
                <a:gd name="T40" fmla="*/ 3877 w 6383"/>
                <a:gd name="T41" fmla="*/ 4231 h 6575"/>
                <a:gd name="T42" fmla="*/ 3381 w 6383"/>
                <a:gd name="T43" fmla="*/ 4613 h 6575"/>
                <a:gd name="T44" fmla="*/ 3287 w 6383"/>
                <a:gd name="T45" fmla="*/ 4924 h 6575"/>
                <a:gd name="T46" fmla="*/ 2960 w 6383"/>
                <a:gd name="T47" fmla="*/ 4820 h 6575"/>
                <a:gd name="T48" fmla="*/ 2844 w 6383"/>
                <a:gd name="T49" fmla="*/ 4529 h 6575"/>
                <a:gd name="T50" fmla="*/ 2356 w 6383"/>
                <a:gd name="T51" fmla="*/ 4233 h 6575"/>
                <a:gd name="T52" fmla="*/ 2560 w 6383"/>
                <a:gd name="T53" fmla="*/ 3940 h 6575"/>
                <a:gd name="T54" fmla="*/ 3307 w 6383"/>
                <a:gd name="T55" fmla="*/ 4036 h 6575"/>
                <a:gd name="T56" fmla="*/ 3193 w 6383"/>
                <a:gd name="T57" fmla="*/ 3535 h 6575"/>
                <a:gd name="T58" fmla="*/ 2365 w 6383"/>
                <a:gd name="T59" fmla="*/ 2705 h 6575"/>
                <a:gd name="T60" fmla="*/ 2991 w 6383"/>
                <a:gd name="T61" fmla="*/ 1897 h 6575"/>
                <a:gd name="T62" fmla="*/ 3105 w 6383"/>
                <a:gd name="T63" fmla="*/ 1651 h 6575"/>
                <a:gd name="T64" fmla="*/ 3401 w 6383"/>
                <a:gd name="T65" fmla="*/ 1856 h 6575"/>
                <a:gd name="T66" fmla="*/ 3865 w 6383"/>
                <a:gd name="T67" fmla="*/ 2119 h 6575"/>
                <a:gd name="T68" fmla="*/ 3847 w 6383"/>
                <a:gd name="T69" fmla="*/ 2508 h 6575"/>
                <a:gd name="T70" fmla="*/ 3208 w 6383"/>
                <a:gd name="T71" fmla="*/ 2464 h 6575"/>
                <a:gd name="T72" fmla="*/ 3025 w 6383"/>
                <a:gd name="T73" fmla="*/ 2832 h 6575"/>
                <a:gd name="T74" fmla="*/ 3647 w 6383"/>
                <a:gd name="T75" fmla="*/ 3137 h 6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83" h="6575">
                  <a:moveTo>
                    <a:pt x="6023" y="3591"/>
                  </a:moveTo>
                  <a:cubicBezTo>
                    <a:pt x="5895" y="3409"/>
                    <a:pt x="5895" y="3167"/>
                    <a:pt x="6023" y="2985"/>
                  </a:cubicBezTo>
                  <a:lnTo>
                    <a:pt x="6181" y="2759"/>
                  </a:lnTo>
                  <a:cubicBezTo>
                    <a:pt x="6383" y="2472"/>
                    <a:pt x="6253" y="2072"/>
                    <a:pt x="5921" y="1957"/>
                  </a:cubicBezTo>
                  <a:lnTo>
                    <a:pt x="5660" y="1868"/>
                  </a:lnTo>
                  <a:cubicBezTo>
                    <a:pt x="5451" y="1796"/>
                    <a:pt x="5308" y="1600"/>
                    <a:pt x="5304" y="1379"/>
                  </a:cubicBezTo>
                  <a:lnTo>
                    <a:pt x="5300" y="1103"/>
                  </a:lnTo>
                  <a:cubicBezTo>
                    <a:pt x="5295" y="752"/>
                    <a:pt x="4953" y="505"/>
                    <a:pt x="4619" y="608"/>
                  </a:cubicBezTo>
                  <a:lnTo>
                    <a:pt x="4353" y="688"/>
                  </a:lnTo>
                  <a:cubicBezTo>
                    <a:pt x="4141" y="753"/>
                    <a:pt x="3911" y="679"/>
                    <a:pt x="3777" y="501"/>
                  </a:cubicBezTo>
                  <a:lnTo>
                    <a:pt x="3611" y="280"/>
                  </a:lnTo>
                  <a:cubicBezTo>
                    <a:pt x="3400" y="0"/>
                    <a:pt x="2979" y="0"/>
                    <a:pt x="2768" y="280"/>
                  </a:cubicBezTo>
                  <a:lnTo>
                    <a:pt x="2604" y="501"/>
                  </a:lnTo>
                  <a:cubicBezTo>
                    <a:pt x="2471" y="679"/>
                    <a:pt x="2240" y="753"/>
                    <a:pt x="2028" y="688"/>
                  </a:cubicBezTo>
                  <a:lnTo>
                    <a:pt x="1764" y="608"/>
                  </a:lnTo>
                  <a:cubicBezTo>
                    <a:pt x="1429" y="505"/>
                    <a:pt x="1088" y="752"/>
                    <a:pt x="1083" y="1103"/>
                  </a:cubicBezTo>
                  <a:lnTo>
                    <a:pt x="1079" y="1379"/>
                  </a:lnTo>
                  <a:cubicBezTo>
                    <a:pt x="1075" y="1600"/>
                    <a:pt x="933" y="1796"/>
                    <a:pt x="723" y="1868"/>
                  </a:cubicBezTo>
                  <a:lnTo>
                    <a:pt x="461" y="1957"/>
                  </a:lnTo>
                  <a:cubicBezTo>
                    <a:pt x="129" y="2071"/>
                    <a:pt x="0" y="2471"/>
                    <a:pt x="201" y="2759"/>
                  </a:cubicBezTo>
                  <a:lnTo>
                    <a:pt x="360" y="2985"/>
                  </a:lnTo>
                  <a:cubicBezTo>
                    <a:pt x="488" y="3167"/>
                    <a:pt x="488" y="3409"/>
                    <a:pt x="360" y="3591"/>
                  </a:cubicBezTo>
                  <a:lnTo>
                    <a:pt x="201" y="3817"/>
                  </a:lnTo>
                  <a:cubicBezTo>
                    <a:pt x="0" y="4104"/>
                    <a:pt x="129" y="4504"/>
                    <a:pt x="461" y="4619"/>
                  </a:cubicBezTo>
                  <a:lnTo>
                    <a:pt x="723" y="4708"/>
                  </a:lnTo>
                  <a:cubicBezTo>
                    <a:pt x="932" y="4780"/>
                    <a:pt x="1075" y="4976"/>
                    <a:pt x="1079" y="5197"/>
                  </a:cubicBezTo>
                  <a:lnTo>
                    <a:pt x="1083" y="5473"/>
                  </a:lnTo>
                  <a:cubicBezTo>
                    <a:pt x="1088" y="5824"/>
                    <a:pt x="1429" y="6071"/>
                    <a:pt x="1764" y="5968"/>
                  </a:cubicBezTo>
                  <a:lnTo>
                    <a:pt x="2028" y="5887"/>
                  </a:lnTo>
                  <a:cubicBezTo>
                    <a:pt x="2240" y="5821"/>
                    <a:pt x="2471" y="5896"/>
                    <a:pt x="2604" y="6073"/>
                  </a:cubicBezTo>
                  <a:lnTo>
                    <a:pt x="2771" y="6295"/>
                  </a:lnTo>
                  <a:cubicBezTo>
                    <a:pt x="2981" y="6575"/>
                    <a:pt x="3403" y="6575"/>
                    <a:pt x="3613" y="6295"/>
                  </a:cubicBezTo>
                  <a:lnTo>
                    <a:pt x="3777" y="6075"/>
                  </a:lnTo>
                  <a:cubicBezTo>
                    <a:pt x="3911" y="5897"/>
                    <a:pt x="4141" y="5823"/>
                    <a:pt x="4353" y="5888"/>
                  </a:cubicBezTo>
                  <a:lnTo>
                    <a:pt x="4617" y="5968"/>
                  </a:lnTo>
                  <a:cubicBezTo>
                    <a:pt x="4952" y="6071"/>
                    <a:pt x="5293" y="5824"/>
                    <a:pt x="5299" y="5473"/>
                  </a:cubicBezTo>
                  <a:lnTo>
                    <a:pt x="5303" y="5197"/>
                  </a:lnTo>
                  <a:cubicBezTo>
                    <a:pt x="5307" y="4976"/>
                    <a:pt x="5448" y="4780"/>
                    <a:pt x="5659" y="4708"/>
                  </a:cubicBezTo>
                  <a:lnTo>
                    <a:pt x="5920" y="4619"/>
                  </a:lnTo>
                  <a:cubicBezTo>
                    <a:pt x="6252" y="4505"/>
                    <a:pt x="6381" y="4105"/>
                    <a:pt x="6180" y="3817"/>
                  </a:cubicBezTo>
                  <a:lnTo>
                    <a:pt x="6023" y="3591"/>
                  </a:lnTo>
                  <a:close/>
                  <a:moveTo>
                    <a:pt x="3877" y="4231"/>
                  </a:moveTo>
                  <a:cubicBezTo>
                    <a:pt x="3773" y="4357"/>
                    <a:pt x="3637" y="4443"/>
                    <a:pt x="3479" y="4487"/>
                  </a:cubicBezTo>
                  <a:cubicBezTo>
                    <a:pt x="3409" y="4505"/>
                    <a:pt x="3379" y="4541"/>
                    <a:pt x="3381" y="4613"/>
                  </a:cubicBezTo>
                  <a:cubicBezTo>
                    <a:pt x="3384" y="4684"/>
                    <a:pt x="3381" y="4755"/>
                    <a:pt x="3381" y="4825"/>
                  </a:cubicBezTo>
                  <a:cubicBezTo>
                    <a:pt x="3381" y="4888"/>
                    <a:pt x="3349" y="4923"/>
                    <a:pt x="3287" y="4924"/>
                  </a:cubicBezTo>
                  <a:cubicBezTo>
                    <a:pt x="3211" y="4925"/>
                    <a:pt x="3135" y="4925"/>
                    <a:pt x="3059" y="4924"/>
                  </a:cubicBezTo>
                  <a:cubicBezTo>
                    <a:pt x="2992" y="4923"/>
                    <a:pt x="2961" y="4885"/>
                    <a:pt x="2960" y="4820"/>
                  </a:cubicBezTo>
                  <a:cubicBezTo>
                    <a:pt x="2960" y="4768"/>
                    <a:pt x="2959" y="4717"/>
                    <a:pt x="2959" y="4665"/>
                  </a:cubicBezTo>
                  <a:cubicBezTo>
                    <a:pt x="2957" y="4552"/>
                    <a:pt x="2953" y="4547"/>
                    <a:pt x="2844" y="4529"/>
                  </a:cubicBezTo>
                  <a:cubicBezTo>
                    <a:pt x="2704" y="4507"/>
                    <a:pt x="2567" y="4475"/>
                    <a:pt x="2439" y="4413"/>
                  </a:cubicBezTo>
                  <a:cubicBezTo>
                    <a:pt x="2337" y="4364"/>
                    <a:pt x="2328" y="4339"/>
                    <a:pt x="2356" y="4233"/>
                  </a:cubicBezTo>
                  <a:cubicBezTo>
                    <a:pt x="2377" y="4155"/>
                    <a:pt x="2399" y="4076"/>
                    <a:pt x="2424" y="3999"/>
                  </a:cubicBezTo>
                  <a:cubicBezTo>
                    <a:pt x="2452" y="3908"/>
                    <a:pt x="2477" y="3897"/>
                    <a:pt x="2560" y="3940"/>
                  </a:cubicBezTo>
                  <a:cubicBezTo>
                    <a:pt x="2701" y="4013"/>
                    <a:pt x="2852" y="4055"/>
                    <a:pt x="3011" y="4075"/>
                  </a:cubicBezTo>
                  <a:cubicBezTo>
                    <a:pt x="3112" y="4088"/>
                    <a:pt x="3212" y="4077"/>
                    <a:pt x="3307" y="4036"/>
                  </a:cubicBezTo>
                  <a:cubicBezTo>
                    <a:pt x="3483" y="3959"/>
                    <a:pt x="3511" y="3755"/>
                    <a:pt x="3361" y="3633"/>
                  </a:cubicBezTo>
                  <a:cubicBezTo>
                    <a:pt x="3311" y="3592"/>
                    <a:pt x="3253" y="3561"/>
                    <a:pt x="3193" y="3535"/>
                  </a:cubicBezTo>
                  <a:cubicBezTo>
                    <a:pt x="3039" y="3467"/>
                    <a:pt x="2879" y="3415"/>
                    <a:pt x="2733" y="3328"/>
                  </a:cubicBezTo>
                  <a:cubicBezTo>
                    <a:pt x="2497" y="3187"/>
                    <a:pt x="2347" y="2992"/>
                    <a:pt x="2365" y="2705"/>
                  </a:cubicBezTo>
                  <a:cubicBezTo>
                    <a:pt x="2385" y="2380"/>
                    <a:pt x="2569" y="2177"/>
                    <a:pt x="2867" y="2069"/>
                  </a:cubicBezTo>
                  <a:cubicBezTo>
                    <a:pt x="2989" y="2024"/>
                    <a:pt x="2991" y="2027"/>
                    <a:pt x="2991" y="1897"/>
                  </a:cubicBezTo>
                  <a:lnTo>
                    <a:pt x="2991" y="1767"/>
                  </a:lnTo>
                  <a:cubicBezTo>
                    <a:pt x="2993" y="1669"/>
                    <a:pt x="3009" y="1653"/>
                    <a:pt x="3105" y="1651"/>
                  </a:cubicBezTo>
                  <a:cubicBezTo>
                    <a:pt x="3135" y="1649"/>
                    <a:pt x="3165" y="1651"/>
                    <a:pt x="3195" y="1651"/>
                  </a:cubicBezTo>
                  <a:cubicBezTo>
                    <a:pt x="3400" y="1651"/>
                    <a:pt x="3400" y="1651"/>
                    <a:pt x="3401" y="1856"/>
                  </a:cubicBezTo>
                  <a:cubicBezTo>
                    <a:pt x="3401" y="2001"/>
                    <a:pt x="3401" y="2001"/>
                    <a:pt x="3547" y="2024"/>
                  </a:cubicBezTo>
                  <a:cubicBezTo>
                    <a:pt x="3657" y="2041"/>
                    <a:pt x="3764" y="2075"/>
                    <a:pt x="3865" y="2119"/>
                  </a:cubicBezTo>
                  <a:cubicBezTo>
                    <a:pt x="3921" y="2144"/>
                    <a:pt x="3943" y="2183"/>
                    <a:pt x="3925" y="2243"/>
                  </a:cubicBezTo>
                  <a:cubicBezTo>
                    <a:pt x="3900" y="2332"/>
                    <a:pt x="3876" y="2420"/>
                    <a:pt x="3847" y="2508"/>
                  </a:cubicBezTo>
                  <a:cubicBezTo>
                    <a:pt x="3820" y="2591"/>
                    <a:pt x="3793" y="2603"/>
                    <a:pt x="3713" y="2564"/>
                  </a:cubicBezTo>
                  <a:cubicBezTo>
                    <a:pt x="3553" y="2487"/>
                    <a:pt x="3385" y="2455"/>
                    <a:pt x="3208" y="2464"/>
                  </a:cubicBezTo>
                  <a:cubicBezTo>
                    <a:pt x="3161" y="2467"/>
                    <a:pt x="3116" y="2473"/>
                    <a:pt x="3073" y="2492"/>
                  </a:cubicBezTo>
                  <a:cubicBezTo>
                    <a:pt x="2920" y="2559"/>
                    <a:pt x="2896" y="2728"/>
                    <a:pt x="3025" y="2832"/>
                  </a:cubicBezTo>
                  <a:cubicBezTo>
                    <a:pt x="3091" y="2885"/>
                    <a:pt x="3167" y="2923"/>
                    <a:pt x="3245" y="2956"/>
                  </a:cubicBezTo>
                  <a:cubicBezTo>
                    <a:pt x="3381" y="3012"/>
                    <a:pt x="3517" y="3065"/>
                    <a:pt x="3647" y="3137"/>
                  </a:cubicBezTo>
                  <a:cubicBezTo>
                    <a:pt x="4056" y="3365"/>
                    <a:pt x="4167" y="3880"/>
                    <a:pt x="3877" y="423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ïSḷíḍe">
              <a:extLst>
                <a:ext uri="{FF2B5EF4-FFF2-40B4-BE49-F238E27FC236}">
                  <a16:creationId xmlns:a16="http://schemas.microsoft.com/office/drawing/2014/main" xmlns="" id="{BE6EF65F-B22F-4A65-914C-D736B285E3EC}"/>
                </a:ext>
              </a:extLst>
            </p:cNvPr>
            <p:cNvSpPr/>
            <p:nvPr/>
          </p:nvSpPr>
          <p:spPr bwMode="auto">
            <a:xfrm>
              <a:off x="2962662" y="3832330"/>
              <a:ext cx="499670" cy="48054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" name="í$ľîḍe">
              <a:extLst>
                <a:ext uri="{FF2B5EF4-FFF2-40B4-BE49-F238E27FC236}">
                  <a16:creationId xmlns:a16="http://schemas.microsoft.com/office/drawing/2014/main" xmlns="" id="{5407DD31-D946-49B0-B57C-D07E78783FE7}"/>
                </a:ext>
              </a:extLst>
            </p:cNvPr>
            <p:cNvGrpSpPr/>
            <p:nvPr/>
          </p:nvGrpSpPr>
          <p:grpSpPr>
            <a:xfrm>
              <a:off x="2165526" y="1347572"/>
              <a:ext cx="2107807" cy="1111889"/>
              <a:chOff x="673100" y="1237334"/>
              <a:chExt cx="3228944" cy="1111889"/>
            </a:xfrm>
          </p:grpSpPr>
          <p:sp>
            <p:nvSpPr>
              <p:cNvPr id="31" name="íṩḷíďe">
                <a:extLst>
                  <a:ext uri="{FF2B5EF4-FFF2-40B4-BE49-F238E27FC236}">
                    <a16:creationId xmlns:a16="http://schemas.microsoft.com/office/drawing/2014/main" xmlns="" id="{E5B3ADCC-4464-4720-AE34-6F2BDBF07BB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ï$lîḓè">
                <a:extLst>
                  <a:ext uri="{FF2B5EF4-FFF2-40B4-BE49-F238E27FC236}">
                    <a16:creationId xmlns:a16="http://schemas.microsoft.com/office/drawing/2014/main" xmlns="" id="{4FF7A74E-487A-4ED0-9150-7A44AF8C7FB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iŝļiḑê">
              <a:extLst>
                <a:ext uri="{FF2B5EF4-FFF2-40B4-BE49-F238E27FC236}">
                  <a16:creationId xmlns:a16="http://schemas.microsoft.com/office/drawing/2014/main" xmlns="" id="{3FC30174-196C-4FA3-A6C8-FF92D03E81EA}"/>
                </a:ext>
              </a:extLst>
            </p:cNvPr>
            <p:cNvGrpSpPr/>
            <p:nvPr/>
          </p:nvGrpSpPr>
          <p:grpSpPr>
            <a:xfrm>
              <a:off x="4079041" y="4817639"/>
              <a:ext cx="2107807" cy="1111889"/>
              <a:chOff x="4081943" y="4823989"/>
              <a:chExt cx="2107807" cy="1111889"/>
            </a:xfrm>
          </p:grpSpPr>
          <p:sp>
            <p:nvSpPr>
              <p:cNvPr id="29" name="îṥ1îḓe">
                <a:extLst>
                  <a:ext uri="{FF2B5EF4-FFF2-40B4-BE49-F238E27FC236}">
                    <a16:creationId xmlns:a16="http://schemas.microsoft.com/office/drawing/2014/main" xmlns="" id="{396D021D-B190-4496-A0EE-71435A12B76B}"/>
                  </a:ext>
                </a:extLst>
              </p:cNvPr>
              <p:cNvSpPr/>
              <p:nvPr/>
            </p:nvSpPr>
            <p:spPr bwMode="auto">
              <a:xfrm>
                <a:off x="4081943" y="5211587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ïṡḻîďé">
                <a:extLst>
                  <a:ext uri="{FF2B5EF4-FFF2-40B4-BE49-F238E27FC236}">
                    <a16:creationId xmlns:a16="http://schemas.microsoft.com/office/drawing/2014/main" xmlns="" id="{D51AA50A-75CD-4122-B56B-1FED520C6602}"/>
                  </a:ext>
                </a:extLst>
              </p:cNvPr>
              <p:cNvSpPr txBox="1"/>
              <p:nvPr/>
            </p:nvSpPr>
            <p:spPr bwMode="auto">
              <a:xfrm>
                <a:off x="4081943" y="4823989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3" name="ïš1iḍé">
              <a:extLst>
                <a:ext uri="{FF2B5EF4-FFF2-40B4-BE49-F238E27FC236}">
                  <a16:creationId xmlns:a16="http://schemas.microsoft.com/office/drawing/2014/main" xmlns="" id="{7F7BC51A-7A3A-435A-9C16-D837E7C0A0C5}"/>
                </a:ext>
              </a:extLst>
            </p:cNvPr>
            <p:cNvGrpSpPr/>
            <p:nvPr/>
          </p:nvGrpSpPr>
          <p:grpSpPr>
            <a:xfrm>
              <a:off x="7918666" y="4817639"/>
              <a:ext cx="2107807" cy="1111889"/>
              <a:chOff x="673100" y="1237334"/>
              <a:chExt cx="3228944" cy="1111889"/>
            </a:xfrm>
          </p:grpSpPr>
          <p:sp>
            <p:nvSpPr>
              <p:cNvPr id="27" name="ïşlïde">
                <a:extLst>
                  <a:ext uri="{FF2B5EF4-FFF2-40B4-BE49-F238E27FC236}">
                    <a16:creationId xmlns:a16="http://schemas.microsoft.com/office/drawing/2014/main" xmlns="" id="{1DA25FC7-B155-46CC-B935-FBA1D9F5E161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sľidé">
                <a:extLst>
                  <a:ext uri="{FF2B5EF4-FFF2-40B4-BE49-F238E27FC236}">
                    <a16:creationId xmlns:a16="http://schemas.microsoft.com/office/drawing/2014/main" xmlns="" id="{EB5F340C-C618-473D-8921-F6B87E6FDD43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ṣļíďé">
              <a:extLst>
                <a:ext uri="{FF2B5EF4-FFF2-40B4-BE49-F238E27FC236}">
                  <a16:creationId xmlns:a16="http://schemas.microsoft.com/office/drawing/2014/main" xmlns="" id="{20518670-F93B-4572-87E8-DEDBFF1ED105}"/>
                </a:ext>
              </a:extLst>
            </p:cNvPr>
            <p:cNvGrpSpPr/>
            <p:nvPr/>
          </p:nvGrpSpPr>
          <p:grpSpPr>
            <a:xfrm>
              <a:off x="5999347" y="1347572"/>
              <a:ext cx="2107807" cy="1111889"/>
              <a:chOff x="6010752" y="1353922"/>
              <a:chExt cx="2107807" cy="1111889"/>
            </a:xfrm>
          </p:grpSpPr>
          <p:sp>
            <p:nvSpPr>
              <p:cNvPr id="25" name="îSḻíḋè">
                <a:extLst>
                  <a:ext uri="{FF2B5EF4-FFF2-40B4-BE49-F238E27FC236}">
                    <a16:creationId xmlns:a16="http://schemas.microsoft.com/office/drawing/2014/main" xmlns="" id="{7845DDCD-5874-46C5-9FC8-AE251723F314}"/>
                  </a:ext>
                </a:extLst>
              </p:cNvPr>
              <p:cNvSpPr/>
              <p:nvPr/>
            </p:nvSpPr>
            <p:spPr bwMode="auto">
              <a:xfrm>
                <a:off x="6010752" y="1741520"/>
                <a:ext cx="210780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ïś1iḋê">
                <a:extLst>
                  <a:ext uri="{FF2B5EF4-FFF2-40B4-BE49-F238E27FC236}">
                    <a16:creationId xmlns:a16="http://schemas.microsoft.com/office/drawing/2014/main" xmlns="" id="{4F52E995-F212-48AE-A018-5E08570E0149}"/>
                  </a:ext>
                </a:extLst>
              </p:cNvPr>
              <p:cNvSpPr txBox="1"/>
              <p:nvPr/>
            </p:nvSpPr>
            <p:spPr bwMode="auto">
              <a:xfrm>
                <a:off x="6010752" y="1353922"/>
                <a:ext cx="210780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52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椭圆形标注 1"/>
          <p:cNvSpPr/>
          <p:nvPr/>
        </p:nvSpPr>
        <p:spPr>
          <a:xfrm>
            <a:off x="5442438" y="1248508"/>
            <a:ext cx="2558955" cy="1714500"/>
          </a:xfrm>
          <a:prstGeom prst="wedgeEllipseCallout">
            <a:avLst>
              <a:gd name="adj1" fmla="val 53039"/>
              <a:gd name="adj2" fmla="val 4301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6144691" y="1522572"/>
            <a:ext cx="1033788" cy="11663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xmlns="" id="{8C826A5F-A4A4-4B84-959D-177E9F74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91450" y="1985940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8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E5F9EE-9570-42E1-BF15-B7B8D5BEC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CFA7966-62DB-4DEC-B1FD-D224F374A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32AA09D-84E4-4674-A594-5AD22654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064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4ECE267-AA44-425F-9E74-3152D174094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7394" y="1795044"/>
            <a:ext cx="10863091" cy="3697120"/>
            <a:chOff x="657388" y="1795044"/>
            <a:chExt cx="10863091" cy="3697120"/>
          </a:xfrm>
        </p:grpSpPr>
        <p:grpSp>
          <p:nvGrpSpPr>
            <p:cNvPr id="6" name="îṧḷiḋè">
              <a:extLst>
                <a:ext uri="{FF2B5EF4-FFF2-40B4-BE49-F238E27FC236}">
                  <a16:creationId xmlns:a16="http://schemas.microsoft.com/office/drawing/2014/main" xmlns="" id="{47234534-F062-4856-A9D7-3D69782CDDD8}"/>
                </a:ext>
              </a:extLst>
            </p:cNvPr>
            <p:cNvGrpSpPr/>
            <p:nvPr/>
          </p:nvGrpSpPr>
          <p:grpSpPr>
            <a:xfrm>
              <a:off x="657388" y="3107864"/>
              <a:ext cx="10863091" cy="1080104"/>
              <a:chOff x="3719736" y="3107864"/>
              <a:chExt cx="4752528" cy="1080104"/>
            </a:xfrm>
          </p:grpSpPr>
          <p:sp>
            <p:nvSpPr>
              <p:cNvPr id="16" name="ïSľídè">
                <a:extLst>
                  <a:ext uri="{FF2B5EF4-FFF2-40B4-BE49-F238E27FC236}">
                    <a16:creationId xmlns:a16="http://schemas.microsoft.com/office/drawing/2014/main" xmlns="" id="{F9D513C6-EDF2-45CF-A506-2B4267F81888}"/>
                  </a:ext>
                </a:extLst>
              </p:cNvPr>
              <p:cNvSpPr/>
              <p:nvPr/>
            </p:nvSpPr>
            <p:spPr bwMode="auto">
              <a:xfrm>
                <a:off x="3719736" y="3575916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" name="ïṡļîḋé">
                <a:extLst>
                  <a:ext uri="{FF2B5EF4-FFF2-40B4-BE49-F238E27FC236}">
                    <a16:creationId xmlns:a16="http://schemas.microsoft.com/office/drawing/2014/main" xmlns="" id="{51750278-1DDE-46FF-8540-682970E4E7E1}"/>
                  </a:ext>
                </a:extLst>
              </p:cNvPr>
              <p:cNvSpPr/>
              <p:nvPr/>
            </p:nvSpPr>
            <p:spPr bwMode="auto">
              <a:xfrm>
                <a:off x="8328264" y="3575916"/>
                <a:ext cx="144000" cy="1440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ṧḷiďé">
                <a:extLst>
                  <a:ext uri="{FF2B5EF4-FFF2-40B4-BE49-F238E27FC236}">
                    <a16:creationId xmlns:a16="http://schemas.microsoft.com/office/drawing/2014/main" xmlns="" id="{7C29FBC2-DEF1-4A8B-A2AB-25C678A4FA07}"/>
                  </a:ext>
                </a:extLst>
              </p:cNvPr>
              <p:cNvSpPr/>
              <p:nvPr/>
            </p:nvSpPr>
            <p:spPr bwMode="auto">
              <a:xfrm>
                <a:off x="3719736" y="3107864"/>
                <a:ext cx="4752528" cy="468052"/>
              </a:xfrm>
              <a:prstGeom prst="trapezoid">
                <a:avLst>
                  <a:gd name="adj" fmla="val 74985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9" name="ísliḓê">
                <a:extLst>
                  <a:ext uri="{FF2B5EF4-FFF2-40B4-BE49-F238E27FC236}">
                    <a16:creationId xmlns:a16="http://schemas.microsoft.com/office/drawing/2014/main" xmlns="" id="{35703053-5404-480F-A7BD-36631722433A}"/>
                  </a:ext>
                </a:extLst>
              </p:cNvPr>
              <p:cNvSpPr/>
              <p:nvPr/>
            </p:nvSpPr>
            <p:spPr bwMode="auto">
              <a:xfrm flipV="1">
                <a:off x="3719736" y="3719916"/>
                <a:ext cx="4752528" cy="468052"/>
              </a:xfrm>
              <a:prstGeom prst="trapezoid">
                <a:avLst>
                  <a:gd name="adj" fmla="val 74985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ślïďê">
              <a:extLst>
                <a:ext uri="{FF2B5EF4-FFF2-40B4-BE49-F238E27FC236}">
                  <a16:creationId xmlns:a16="http://schemas.microsoft.com/office/drawing/2014/main" xmlns="" id="{19E7D2B4-C785-4616-A1A2-CF452BBC84F9}"/>
                </a:ext>
              </a:extLst>
            </p:cNvPr>
            <p:cNvSpPr/>
            <p:nvPr/>
          </p:nvSpPr>
          <p:spPr bwMode="auto">
            <a:xfrm>
              <a:off x="4247440" y="1795044"/>
              <a:ext cx="3697120" cy="3697120"/>
            </a:xfrm>
            <a:prstGeom prst="diamond">
              <a:avLst/>
            </a:prstGeom>
            <a:blipFill>
              <a:blip r:embed="rId3"/>
              <a:stretch>
                <a:fillRect l="-25381" r="-25207"/>
              </a:stretch>
            </a:blipFill>
            <a:ln w="50800" cap="flat" cmpd="sng" algn="ctr">
              <a:solidFill>
                <a:schemeClr val="accent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îšlîďè">
              <a:extLst>
                <a:ext uri="{FF2B5EF4-FFF2-40B4-BE49-F238E27FC236}">
                  <a16:creationId xmlns:a16="http://schemas.microsoft.com/office/drawing/2014/main" xmlns="" id="{44E349D9-AB80-4FE1-88D8-F3660985CAA1}"/>
                </a:ext>
              </a:extLst>
            </p:cNvPr>
            <p:cNvSpPr/>
            <p:nvPr/>
          </p:nvSpPr>
          <p:spPr bwMode="auto">
            <a:xfrm>
              <a:off x="1002678" y="4245154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ślîḑê">
              <a:extLst>
                <a:ext uri="{FF2B5EF4-FFF2-40B4-BE49-F238E27FC236}">
                  <a16:creationId xmlns:a16="http://schemas.microsoft.com/office/drawing/2014/main" xmlns="" id="{32601616-D221-4AF5-A112-397DA16F91C6}"/>
                </a:ext>
              </a:extLst>
            </p:cNvPr>
            <p:cNvSpPr txBox="1"/>
            <p:nvPr/>
          </p:nvSpPr>
          <p:spPr bwMode="auto">
            <a:xfrm>
              <a:off x="1002678" y="375170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ṣlïḑe">
              <a:extLst>
                <a:ext uri="{FF2B5EF4-FFF2-40B4-BE49-F238E27FC236}">
                  <a16:creationId xmlns:a16="http://schemas.microsoft.com/office/drawing/2014/main" xmlns="" id="{001D5FD1-A731-4CE1-BEB0-9141C92FD719}"/>
                </a:ext>
              </a:extLst>
            </p:cNvPr>
            <p:cNvSpPr/>
            <p:nvPr/>
          </p:nvSpPr>
          <p:spPr bwMode="auto">
            <a:xfrm>
              <a:off x="8108950" y="4245154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ṣľiḓé">
              <a:extLst>
                <a:ext uri="{FF2B5EF4-FFF2-40B4-BE49-F238E27FC236}">
                  <a16:creationId xmlns:a16="http://schemas.microsoft.com/office/drawing/2014/main" xmlns="" id="{6B22A912-E421-4789-AF55-8FB57EE0E98C}"/>
                </a:ext>
              </a:extLst>
            </p:cNvPr>
            <p:cNvSpPr txBox="1"/>
            <p:nvPr/>
          </p:nvSpPr>
          <p:spPr bwMode="auto">
            <a:xfrm>
              <a:off x="8108950" y="375170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šlîḑê">
              <a:extLst>
                <a:ext uri="{FF2B5EF4-FFF2-40B4-BE49-F238E27FC236}">
                  <a16:creationId xmlns:a16="http://schemas.microsoft.com/office/drawing/2014/main" xmlns="" id="{FE48B1E9-D9DD-4F89-9754-B24182566BA5}"/>
                </a:ext>
              </a:extLst>
            </p:cNvPr>
            <p:cNvSpPr/>
            <p:nvPr/>
          </p:nvSpPr>
          <p:spPr bwMode="auto">
            <a:xfrm>
              <a:off x="1002678" y="2239572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sľîďè">
              <a:extLst>
                <a:ext uri="{FF2B5EF4-FFF2-40B4-BE49-F238E27FC236}">
                  <a16:creationId xmlns:a16="http://schemas.microsoft.com/office/drawing/2014/main" xmlns="" id="{C9A584F5-069F-4595-B00D-1CFEAA65660C}"/>
                </a:ext>
              </a:extLst>
            </p:cNvPr>
            <p:cNvSpPr txBox="1"/>
            <p:nvPr/>
          </p:nvSpPr>
          <p:spPr bwMode="auto">
            <a:xfrm>
              <a:off x="1002678" y="310786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ṡḷíḓé">
              <a:extLst>
                <a:ext uri="{FF2B5EF4-FFF2-40B4-BE49-F238E27FC236}">
                  <a16:creationId xmlns:a16="http://schemas.microsoft.com/office/drawing/2014/main" xmlns="" id="{C5FF9815-3298-44F0-8E0E-06DD01477631}"/>
                </a:ext>
              </a:extLst>
            </p:cNvPr>
            <p:cNvSpPr/>
            <p:nvPr/>
          </p:nvSpPr>
          <p:spPr bwMode="auto">
            <a:xfrm>
              <a:off x="8082147" y="2239572"/>
              <a:ext cx="309305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íḑe">
              <a:extLst>
                <a:ext uri="{FF2B5EF4-FFF2-40B4-BE49-F238E27FC236}">
                  <a16:creationId xmlns:a16="http://schemas.microsoft.com/office/drawing/2014/main" xmlns="" id="{3030944C-061F-4F54-B4E2-AAA2D8CC1F8D}"/>
                </a:ext>
              </a:extLst>
            </p:cNvPr>
            <p:cNvSpPr txBox="1"/>
            <p:nvPr/>
          </p:nvSpPr>
          <p:spPr bwMode="auto">
            <a:xfrm>
              <a:off x="8082147" y="3107863"/>
              <a:ext cx="3093055" cy="436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51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BBF99D-E278-4491-B944-FC1905A76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916064-A5CE-4BA9-B7C6-51911D41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850B91-1135-4773-A1E6-373A3ABEF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4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2F56AB-D123-4B1E-AB6D-DCCA31D53F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718" y="1208530"/>
            <a:ext cx="10724564" cy="4869780"/>
            <a:chOff x="733718" y="1208530"/>
            <a:chExt cx="10724564" cy="4869780"/>
          </a:xfrm>
        </p:grpSpPr>
        <p:grpSp>
          <p:nvGrpSpPr>
            <p:cNvPr id="6" name="íš1îḍê">
              <a:extLst>
                <a:ext uri="{FF2B5EF4-FFF2-40B4-BE49-F238E27FC236}">
                  <a16:creationId xmlns:a16="http://schemas.microsoft.com/office/drawing/2014/main" xmlns="" id="{88048F7D-D75C-4403-85EE-F8FBF62BF11E}"/>
                </a:ext>
              </a:extLst>
            </p:cNvPr>
            <p:cNvGrpSpPr/>
            <p:nvPr/>
          </p:nvGrpSpPr>
          <p:grpSpPr>
            <a:xfrm>
              <a:off x="6823526" y="1326044"/>
              <a:ext cx="4634756" cy="4634755"/>
              <a:chOff x="6462702" y="1436129"/>
              <a:chExt cx="4337661" cy="4337661"/>
            </a:xfrm>
          </p:grpSpPr>
          <p:sp>
            <p:nvSpPr>
              <p:cNvPr id="31" name="íṡ1îďé">
                <a:extLst>
                  <a:ext uri="{FF2B5EF4-FFF2-40B4-BE49-F238E27FC236}">
                    <a16:creationId xmlns:a16="http://schemas.microsoft.com/office/drawing/2014/main" xmlns="" id="{AEEDFAE1-B13F-454C-A0F6-647B0B7207FF}"/>
                  </a:ext>
                </a:extLst>
              </p:cNvPr>
              <p:cNvSpPr/>
              <p:nvPr/>
            </p:nvSpPr>
            <p:spPr bwMode="auto">
              <a:xfrm>
                <a:off x="6533926" y="1436129"/>
                <a:ext cx="2785773" cy="1835782"/>
              </a:xfrm>
              <a:custGeom>
                <a:avLst/>
                <a:gdLst>
                  <a:gd name="T0" fmla="*/ 1250 w 1639"/>
                  <a:gd name="T1" fmla="*/ 0 h 1080"/>
                  <a:gd name="T2" fmla="*/ 1248 w 1639"/>
                  <a:gd name="T3" fmla="*/ 0 h 1080"/>
                  <a:gd name="T4" fmla="*/ 1239 w 1639"/>
                  <a:gd name="T5" fmla="*/ 0 h 1080"/>
                  <a:gd name="T6" fmla="*/ 1237 w 1639"/>
                  <a:gd name="T7" fmla="*/ 0 h 1080"/>
                  <a:gd name="T8" fmla="*/ 1234 w 1639"/>
                  <a:gd name="T9" fmla="*/ 0 h 1080"/>
                  <a:gd name="T10" fmla="*/ 918 w 1639"/>
                  <a:gd name="T11" fmla="*/ 40 h 1080"/>
                  <a:gd name="T12" fmla="*/ 68 w 1639"/>
                  <a:gd name="T13" fmla="*/ 756 h 1080"/>
                  <a:gd name="T14" fmla="*/ 0 w 1639"/>
                  <a:gd name="T15" fmla="*/ 952 h 1080"/>
                  <a:gd name="T16" fmla="*/ 358 w 1639"/>
                  <a:gd name="T17" fmla="*/ 793 h 1080"/>
                  <a:gd name="T18" fmla="*/ 799 w 1639"/>
                  <a:gd name="T19" fmla="*/ 1080 h 1080"/>
                  <a:gd name="T20" fmla="*/ 1041 w 1639"/>
                  <a:gd name="T21" fmla="*/ 840 h 1080"/>
                  <a:gd name="T22" fmla="*/ 1234 w 1639"/>
                  <a:gd name="T23" fmla="*/ 799 h 1080"/>
                  <a:gd name="T24" fmla="*/ 1248 w 1639"/>
                  <a:gd name="T25" fmla="*/ 800 h 1080"/>
                  <a:gd name="T26" fmla="*/ 1248 w 1639"/>
                  <a:gd name="T27" fmla="*/ 799 h 1080"/>
                  <a:gd name="T28" fmla="*/ 1639 w 1639"/>
                  <a:gd name="T29" fmla="*/ 400 h 1080"/>
                  <a:gd name="T30" fmla="*/ 1250 w 1639"/>
                  <a:gd name="T31" fmla="*/ 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9" h="1080">
                    <a:moveTo>
                      <a:pt x="1250" y="0"/>
                    </a:moveTo>
                    <a:cubicBezTo>
                      <a:pt x="1249" y="0"/>
                      <a:pt x="1248" y="0"/>
                      <a:pt x="1248" y="0"/>
                    </a:cubicBezTo>
                    <a:cubicBezTo>
                      <a:pt x="1245" y="0"/>
                      <a:pt x="1242" y="0"/>
                      <a:pt x="1239" y="0"/>
                    </a:cubicBezTo>
                    <a:cubicBezTo>
                      <a:pt x="1239" y="0"/>
                      <a:pt x="1238" y="0"/>
                      <a:pt x="1237" y="0"/>
                    </a:cubicBezTo>
                    <a:cubicBezTo>
                      <a:pt x="1236" y="0"/>
                      <a:pt x="1235" y="0"/>
                      <a:pt x="1234" y="0"/>
                    </a:cubicBezTo>
                    <a:cubicBezTo>
                      <a:pt x="1125" y="0"/>
                      <a:pt x="1019" y="14"/>
                      <a:pt x="918" y="40"/>
                    </a:cubicBezTo>
                    <a:cubicBezTo>
                      <a:pt x="537" y="136"/>
                      <a:pt x="226" y="404"/>
                      <a:pt x="68" y="756"/>
                    </a:cubicBezTo>
                    <a:cubicBezTo>
                      <a:pt x="40" y="819"/>
                      <a:pt x="17" y="884"/>
                      <a:pt x="0" y="952"/>
                    </a:cubicBezTo>
                    <a:cubicBezTo>
                      <a:pt x="88" y="854"/>
                      <a:pt x="216" y="793"/>
                      <a:pt x="358" y="793"/>
                    </a:cubicBezTo>
                    <a:cubicBezTo>
                      <a:pt x="554" y="793"/>
                      <a:pt x="724" y="911"/>
                      <a:pt x="799" y="1080"/>
                    </a:cubicBezTo>
                    <a:cubicBezTo>
                      <a:pt x="847" y="973"/>
                      <a:pt x="934" y="887"/>
                      <a:pt x="1041" y="840"/>
                    </a:cubicBezTo>
                    <a:cubicBezTo>
                      <a:pt x="1100" y="814"/>
                      <a:pt x="1165" y="799"/>
                      <a:pt x="1234" y="799"/>
                    </a:cubicBezTo>
                    <a:cubicBezTo>
                      <a:pt x="1239" y="799"/>
                      <a:pt x="1243" y="799"/>
                      <a:pt x="1248" y="800"/>
                    </a:cubicBezTo>
                    <a:cubicBezTo>
                      <a:pt x="1248" y="799"/>
                      <a:pt x="1248" y="799"/>
                      <a:pt x="1248" y="799"/>
                    </a:cubicBezTo>
                    <a:cubicBezTo>
                      <a:pt x="1465" y="795"/>
                      <a:pt x="1639" y="618"/>
                      <a:pt x="1639" y="400"/>
                    </a:cubicBezTo>
                    <a:cubicBezTo>
                      <a:pt x="1639" y="182"/>
                      <a:pt x="1466" y="6"/>
                      <a:pt x="125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2" name="íṧḷíḑê">
                <a:extLst>
                  <a:ext uri="{FF2B5EF4-FFF2-40B4-BE49-F238E27FC236}">
                    <a16:creationId xmlns:a16="http://schemas.microsoft.com/office/drawing/2014/main" xmlns="" id="{FBF7B884-D526-4BEF-94F2-9A1F544AE298}"/>
                  </a:ext>
                </a:extLst>
              </p:cNvPr>
              <p:cNvSpPr/>
              <p:nvPr/>
            </p:nvSpPr>
            <p:spPr bwMode="auto">
              <a:xfrm>
                <a:off x="8173089" y="1604660"/>
                <a:ext cx="1000150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S</a:t>
                </a:r>
              </a:p>
            </p:txBody>
          </p:sp>
          <p:sp>
            <p:nvSpPr>
              <p:cNvPr id="33" name="îṥḷíďè">
                <a:extLst>
                  <a:ext uri="{FF2B5EF4-FFF2-40B4-BE49-F238E27FC236}">
                    <a16:creationId xmlns:a16="http://schemas.microsoft.com/office/drawing/2014/main" xmlns="" id="{6FAD8008-55C4-487A-84FC-3A58FF45C4B8}"/>
                  </a:ext>
                </a:extLst>
              </p:cNvPr>
              <p:cNvSpPr/>
              <p:nvPr/>
            </p:nvSpPr>
            <p:spPr bwMode="auto">
              <a:xfrm>
                <a:off x="7975466" y="3920955"/>
                <a:ext cx="2764707" cy="1852835"/>
              </a:xfrm>
              <a:custGeom>
                <a:avLst/>
                <a:gdLst>
                  <a:gd name="T0" fmla="*/ 1262 w 1627"/>
                  <a:gd name="T1" fmla="*/ 278 h 1090"/>
                  <a:gd name="T2" fmla="*/ 825 w 1627"/>
                  <a:gd name="T3" fmla="*/ 0 h 1090"/>
                  <a:gd name="T4" fmla="*/ 588 w 1627"/>
                  <a:gd name="T5" fmla="*/ 246 h 1090"/>
                  <a:gd name="T6" fmla="*/ 400 w 1627"/>
                  <a:gd name="T7" fmla="*/ 290 h 1090"/>
                  <a:gd name="T8" fmla="*/ 400 w 1627"/>
                  <a:gd name="T9" fmla="*/ 291 h 1090"/>
                  <a:gd name="T10" fmla="*/ 0 w 1627"/>
                  <a:gd name="T11" fmla="*/ 690 h 1090"/>
                  <a:gd name="T12" fmla="*/ 394 w 1627"/>
                  <a:gd name="T13" fmla="*/ 1090 h 1090"/>
                  <a:gd name="T14" fmla="*/ 400 w 1627"/>
                  <a:gd name="T15" fmla="*/ 1090 h 1090"/>
                  <a:gd name="T16" fmla="*/ 421 w 1627"/>
                  <a:gd name="T17" fmla="*/ 1089 h 1090"/>
                  <a:gd name="T18" fmla="*/ 729 w 1627"/>
                  <a:gd name="T19" fmla="*/ 1043 h 1090"/>
                  <a:gd name="T20" fmla="*/ 1560 w 1627"/>
                  <a:gd name="T21" fmla="*/ 315 h 1090"/>
                  <a:gd name="T22" fmla="*/ 1627 w 1627"/>
                  <a:gd name="T23" fmla="*/ 111 h 1090"/>
                  <a:gd name="T24" fmla="*/ 1262 w 1627"/>
                  <a:gd name="T25" fmla="*/ 278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7" h="1090">
                    <a:moveTo>
                      <a:pt x="1262" y="278"/>
                    </a:moveTo>
                    <a:cubicBezTo>
                      <a:pt x="1069" y="278"/>
                      <a:pt x="902" y="164"/>
                      <a:pt x="825" y="0"/>
                    </a:cubicBezTo>
                    <a:cubicBezTo>
                      <a:pt x="779" y="108"/>
                      <a:pt x="695" y="196"/>
                      <a:pt x="588" y="246"/>
                    </a:cubicBezTo>
                    <a:cubicBezTo>
                      <a:pt x="531" y="273"/>
                      <a:pt x="467" y="288"/>
                      <a:pt x="400" y="290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179" y="291"/>
                      <a:pt x="0" y="470"/>
                      <a:pt x="0" y="690"/>
                    </a:cubicBezTo>
                    <a:cubicBezTo>
                      <a:pt x="0" y="909"/>
                      <a:pt x="176" y="1087"/>
                      <a:pt x="394" y="1090"/>
                    </a:cubicBezTo>
                    <a:cubicBezTo>
                      <a:pt x="396" y="1090"/>
                      <a:pt x="398" y="1090"/>
                      <a:pt x="400" y="1090"/>
                    </a:cubicBezTo>
                    <a:cubicBezTo>
                      <a:pt x="407" y="1090"/>
                      <a:pt x="414" y="1090"/>
                      <a:pt x="421" y="1089"/>
                    </a:cubicBezTo>
                    <a:cubicBezTo>
                      <a:pt x="528" y="1086"/>
                      <a:pt x="631" y="1071"/>
                      <a:pt x="729" y="1043"/>
                    </a:cubicBezTo>
                    <a:cubicBezTo>
                      <a:pt x="1104" y="939"/>
                      <a:pt x="1409" y="668"/>
                      <a:pt x="1560" y="315"/>
                    </a:cubicBezTo>
                    <a:cubicBezTo>
                      <a:pt x="1588" y="250"/>
                      <a:pt x="1610" y="182"/>
                      <a:pt x="1627" y="111"/>
                    </a:cubicBezTo>
                    <a:cubicBezTo>
                      <a:pt x="1539" y="213"/>
                      <a:pt x="1408" y="278"/>
                      <a:pt x="1262" y="27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4" name="iṡľïḓè">
                <a:extLst>
                  <a:ext uri="{FF2B5EF4-FFF2-40B4-BE49-F238E27FC236}">
                    <a16:creationId xmlns:a16="http://schemas.microsoft.com/office/drawing/2014/main" xmlns="" id="{9CBB6408-BA15-4569-A11E-FECF63B27411}"/>
                  </a:ext>
                </a:extLst>
              </p:cNvPr>
              <p:cNvSpPr/>
              <p:nvPr/>
            </p:nvSpPr>
            <p:spPr bwMode="auto">
              <a:xfrm>
                <a:off x="8126943" y="4625173"/>
                <a:ext cx="999147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O</a:t>
                </a:r>
              </a:p>
            </p:txBody>
          </p:sp>
          <p:sp>
            <p:nvSpPr>
              <p:cNvPr id="35" name="iṣḷîdé">
                <a:extLst>
                  <a:ext uri="{FF2B5EF4-FFF2-40B4-BE49-F238E27FC236}">
                    <a16:creationId xmlns:a16="http://schemas.microsoft.com/office/drawing/2014/main" xmlns="" id="{6C38623E-5878-40F1-B4BB-1AEC9AA78FFA}"/>
                  </a:ext>
                </a:extLst>
              </p:cNvPr>
              <p:cNvSpPr/>
              <p:nvPr/>
            </p:nvSpPr>
            <p:spPr bwMode="auto">
              <a:xfrm>
                <a:off x="6462702" y="2924817"/>
                <a:ext cx="1847820" cy="2785773"/>
              </a:xfrm>
              <a:custGeom>
                <a:avLst/>
                <a:gdLst>
                  <a:gd name="T0" fmla="*/ 807 w 1087"/>
                  <a:gd name="T1" fmla="*/ 1276 h 1639"/>
                  <a:gd name="T2" fmla="*/ 1087 w 1087"/>
                  <a:gd name="T3" fmla="*/ 838 h 1639"/>
                  <a:gd name="T4" fmla="*/ 841 w 1087"/>
                  <a:gd name="T5" fmla="*/ 596 h 1639"/>
                  <a:gd name="T6" fmla="*/ 799 w 1087"/>
                  <a:gd name="T7" fmla="*/ 400 h 1639"/>
                  <a:gd name="T8" fmla="*/ 799 w 1087"/>
                  <a:gd name="T9" fmla="*/ 400 h 1639"/>
                  <a:gd name="T10" fmla="*/ 400 w 1087"/>
                  <a:gd name="T11" fmla="*/ 0 h 1639"/>
                  <a:gd name="T12" fmla="*/ 0 w 1087"/>
                  <a:gd name="T13" fmla="*/ 400 h 1639"/>
                  <a:gd name="T14" fmla="*/ 0 w 1087"/>
                  <a:gd name="T15" fmla="*/ 400 h 1639"/>
                  <a:gd name="T16" fmla="*/ 42 w 1087"/>
                  <a:gd name="T17" fmla="*/ 724 h 1639"/>
                  <a:gd name="T18" fmla="*/ 671 w 1087"/>
                  <a:gd name="T19" fmla="*/ 1524 h 1639"/>
                  <a:gd name="T20" fmla="*/ 971 w 1087"/>
                  <a:gd name="T21" fmla="*/ 1639 h 1639"/>
                  <a:gd name="T22" fmla="*/ 807 w 1087"/>
                  <a:gd name="T23" fmla="*/ 1276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7" h="1639">
                    <a:moveTo>
                      <a:pt x="807" y="1276"/>
                    </a:moveTo>
                    <a:cubicBezTo>
                      <a:pt x="807" y="1082"/>
                      <a:pt x="922" y="915"/>
                      <a:pt x="1087" y="838"/>
                    </a:cubicBezTo>
                    <a:cubicBezTo>
                      <a:pt x="978" y="791"/>
                      <a:pt x="890" y="704"/>
                      <a:pt x="841" y="596"/>
                    </a:cubicBezTo>
                    <a:cubicBezTo>
                      <a:pt x="814" y="536"/>
                      <a:pt x="799" y="470"/>
                      <a:pt x="799" y="400"/>
                    </a:cubicBezTo>
                    <a:cubicBezTo>
                      <a:pt x="799" y="400"/>
                      <a:pt x="799" y="400"/>
                      <a:pt x="799" y="400"/>
                    </a:cubicBezTo>
                    <a:cubicBezTo>
                      <a:pt x="799" y="179"/>
                      <a:pt x="620" y="0"/>
                      <a:pt x="400" y="0"/>
                    </a:cubicBezTo>
                    <a:cubicBezTo>
                      <a:pt x="179" y="0"/>
                      <a:pt x="0" y="179"/>
                      <a:pt x="0" y="400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512"/>
                      <a:pt x="15" y="620"/>
                      <a:pt x="42" y="724"/>
                    </a:cubicBezTo>
                    <a:cubicBezTo>
                      <a:pt x="132" y="1070"/>
                      <a:pt x="364" y="1358"/>
                      <a:pt x="671" y="1524"/>
                    </a:cubicBezTo>
                    <a:cubicBezTo>
                      <a:pt x="765" y="1575"/>
                      <a:pt x="866" y="1613"/>
                      <a:pt x="971" y="1639"/>
                    </a:cubicBezTo>
                    <a:cubicBezTo>
                      <a:pt x="871" y="1551"/>
                      <a:pt x="807" y="1421"/>
                      <a:pt x="807" y="127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6" name="íṧlîḋe">
                <a:extLst>
                  <a:ext uri="{FF2B5EF4-FFF2-40B4-BE49-F238E27FC236}">
                    <a16:creationId xmlns:a16="http://schemas.microsoft.com/office/drawing/2014/main" xmlns="" id="{F8C45674-B8A8-4157-8444-311C95AC5157}"/>
                  </a:ext>
                </a:extLst>
              </p:cNvPr>
              <p:cNvSpPr/>
              <p:nvPr/>
            </p:nvSpPr>
            <p:spPr bwMode="auto">
              <a:xfrm>
                <a:off x="6636249" y="3073285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200" b="1" dirty="0"/>
                  <a:t>T</a:t>
                </a:r>
              </a:p>
            </p:txBody>
          </p:sp>
          <p:sp>
            <p:nvSpPr>
              <p:cNvPr id="37" name="ïṩḻïḓê">
                <a:extLst>
                  <a:ext uri="{FF2B5EF4-FFF2-40B4-BE49-F238E27FC236}">
                    <a16:creationId xmlns:a16="http://schemas.microsoft.com/office/drawing/2014/main" xmlns="" id="{F3B750C2-2F86-4D4C-845D-682210C2DF82}"/>
                  </a:ext>
                </a:extLst>
              </p:cNvPr>
              <p:cNvSpPr/>
              <p:nvPr/>
            </p:nvSpPr>
            <p:spPr bwMode="auto">
              <a:xfrm>
                <a:off x="8967591" y="1511366"/>
                <a:ext cx="1832772" cy="2739628"/>
              </a:xfrm>
              <a:custGeom>
                <a:avLst/>
                <a:gdLst>
                  <a:gd name="T0" fmla="*/ 1077 w 1078"/>
                  <a:gd name="T1" fmla="*/ 1189 h 1612"/>
                  <a:gd name="T2" fmla="*/ 1029 w 1078"/>
                  <a:gd name="T3" fmla="*/ 881 h 1612"/>
                  <a:gd name="T4" fmla="*/ 451 w 1078"/>
                  <a:gd name="T5" fmla="*/ 133 h 1612"/>
                  <a:gd name="T6" fmla="*/ 133 w 1078"/>
                  <a:gd name="T7" fmla="*/ 0 h 1612"/>
                  <a:gd name="T8" fmla="*/ 290 w 1078"/>
                  <a:gd name="T9" fmla="*/ 356 h 1612"/>
                  <a:gd name="T10" fmla="*/ 0 w 1078"/>
                  <a:gd name="T11" fmla="*/ 798 h 1612"/>
                  <a:gd name="T12" fmla="*/ 23 w 1078"/>
                  <a:gd name="T13" fmla="*/ 809 h 1612"/>
                  <a:gd name="T14" fmla="*/ 233 w 1078"/>
                  <a:gd name="T15" fmla="*/ 1027 h 1612"/>
                  <a:gd name="T16" fmla="*/ 278 w 1078"/>
                  <a:gd name="T17" fmla="*/ 1213 h 1612"/>
                  <a:gd name="T18" fmla="*/ 279 w 1078"/>
                  <a:gd name="T19" fmla="*/ 1213 h 1612"/>
                  <a:gd name="T20" fmla="*/ 678 w 1078"/>
                  <a:gd name="T21" fmla="*/ 1612 h 1612"/>
                  <a:gd name="T22" fmla="*/ 1078 w 1078"/>
                  <a:gd name="T23" fmla="*/ 1221 h 1612"/>
                  <a:gd name="T24" fmla="*/ 1078 w 1078"/>
                  <a:gd name="T25" fmla="*/ 1213 h 1612"/>
                  <a:gd name="T26" fmla="*/ 1077 w 1078"/>
                  <a:gd name="T27" fmla="*/ 1189 h 1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8" h="1612">
                    <a:moveTo>
                      <a:pt x="1077" y="1189"/>
                    </a:moveTo>
                    <a:cubicBezTo>
                      <a:pt x="1074" y="1083"/>
                      <a:pt x="1057" y="980"/>
                      <a:pt x="1029" y="881"/>
                    </a:cubicBezTo>
                    <a:cubicBezTo>
                      <a:pt x="939" y="564"/>
                      <a:pt x="729" y="297"/>
                      <a:pt x="451" y="133"/>
                    </a:cubicBezTo>
                    <a:cubicBezTo>
                      <a:pt x="353" y="75"/>
                      <a:pt x="246" y="30"/>
                      <a:pt x="133" y="0"/>
                    </a:cubicBezTo>
                    <a:cubicBezTo>
                      <a:pt x="230" y="88"/>
                      <a:pt x="290" y="215"/>
                      <a:pt x="290" y="356"/>
                    </a:cubicBezTo>
                    <a:cubicBezTo>
                      <a:pt x="290" y="553"/>
                      <a:pt x="171" y="724"/>
                      <a:pt x="0" y="798"/>
                    </a:cubicBezTo>
                    <a:cubicBezTo>
                      <a:pt x="8" y="802"/>
                      <a:pt x="15" y="805"/>
                      <a:pt x="23" y="809"/>
                    </a:cubicBezTo>
                    <a:cubicBezTo>
                      <a:pt x="114" y="857"/>
                      <a:pt x="188" y="934"/>
                      <a:pt x="233" y="1027"/>
                    </a:cubicBezTo>
                    <a:cubicBezTo>
                      <a:pt x="260" y="1084"/>
                      <a:pt x="276" y="1146"/>
                      <a:pt x="278" y="1213"/>
                    </a:cubicBezTo>
                    <a:cubicBezTo>
                      <a:pt x="279" y="1213"/>
                      <a:pt x="279" y="1213"/>
                      <a:pt x="279" y="1213"/>
                    </a:cubicBezTo>
                    <a:cubicBezTo>
                      <a:pt x="279" y="1434"/>
                      <a:pt x="458" y="1612"/>
                      <a:pt x="678" y="1612"/>
                    </a:cubicBezTo>
                    <a:cubicBezTo>
                      <a:pt x="896" y="1612"/>
                      <a:pt x="1074" y="1438"/>
                      <a:pt x="1078" y="1221"/>
                    </a:cubicBezTo>
                    <a:cubicBezTo>
                      <a:pt x="1078" y="1218"/>
                      <a:pt x="1078" y="1215"/>
                      <a:pt x="1078" y="1213"/>
                    </a:cubicBezTo>
                    <a:cubicBezTo>
                      <a:pt x="1078" y="1205"/>
                      <a:pt x="1078" y="1197"/>
                      <a:pt x="1077" y="1189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38" name="iṡliḍê">
                <a:extLst>
                  <a:ext uri="{FF2B5EF4-FFF2-40B4-BE49-F238E27FC236}">
                    <a16:creationId xmlns:a16="http://schemas.microsoft.com/office/drawing/2014/main" xmlns="" id="{C29AC5AA-54A2-42F2-886D-7D9FF65743B7}"/>
                  </a:ext>
                </a:extLst>
              </p:cNvPr>
              <p:cNvSpPr/>
              <p:nvPr/>
            </p:nvSpPr>
            <p:spPr bwMode="auto">
              <a:xfrm>
                <a:off x="9630679" y="3105386"/>
                <a:ext cx="1001153" cy="99914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sz="3600" b="1" dirty="0"/>
                  <a:t>W</a:t>
                </a:r>
              </a:p>
            </p:txBody>
          </p:sp>
        </p:grpSp>
        <p:grpSp>
          <p:nvGrpSpPr>
            <p:cNvPr id="7" name="ïṧļîḋé">
              <a:extLst>
                <a:ext uri="{FF2B5EF4-FFF2-40B4-BE49-F238E27FC236}">
                  <a16:creationId xmlns:a16="http://schemas.microsoft.com/office/drawing/2014/main" xmlns="" id="{246BD30C-7669-42C3-B6C3-E8D62EC3E14F}"/>
                </a:ext>
              </a:extLst>
            </p:cNvPr>
            <p:cNvGrpSpPr/>
            <p:nvPr/>
          </p:nvGrpSpPr>
          <p:grpSpPr>
            <a:xfrm>
              <a:off x="733718" y="1208530"/>
              <a:ext cx="5369903" cy="1033163"/>
              <a:chOff x="733718" y="1195559"/>
              <a:chExt cx="5369903" cy="1033163"/>
            </a:xfrm>
          </p:grpSpPr>
          <p:sp>
            <p:nvSpPr>
              <p:cNvPr id="27" name="ïŝḷiḍé">
                <a:extLst>
                  <a:ext uri="{FF2B5EF4-FFF2-40B4-BE49-F238E27FC236}">
                    <a16:creationId xmlns:a16="http://schemas.microsoft.com/office/drawing/2014/main" xmlns="" id="{4AEFB23E-E343-4992-B4A8-5F466C8FD922}"/>
                  </a:ext>
                </a:extLst>
              </p:cNvPr>
              <p:cNvSpPr/>
              <p:nvPr/>
            </p:nvSpPr>
            <p:spPr bwMode="auto">
              <a:xfrm>
                <a:off x="733718" y="1283300"/>
                <a:ext cx="80658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grpSp>
            <p:nvGrpSpPr>
              <p:cNvPr id="28" name="iṣľiḓé">
                <a:extLst>
                  <a:ext uri="{FF2B5EF4-FFF2-40B4-BE49-F238E27FC236}">
                    <a16:creationId xmlns:a16="http://schemas.microsoft.com/office/drawing/2014/main" xmlns="" id="{F5460EBA-F695-4629-8F27-C195B2727130}"/>
                  </a:ext>
                </a:extLst>
              </p:cNvPr>
              <p:cNvGrpSpPr/>
              <p:nvPr/>
            </p:nvGrpSpPr>
            <p:grpSpPr>
              <a:xfrm>
                <a:off x="1717332" y="1195559"/>
                <a:ext cx="4386289" cy="1033163"/>
                <a:chOff x="1717332" y="1130242"/>
                <a:chExt cx="4386289" cy="1033163"/>
              </a:xfrm>
            </p:grpSpPr>
            <p:sp>
              <p:nvSpPr>
                <p:cNvPr id="29" name="íṡļïḍè">
                  <a:extLst>
                    <a:ext uri="{FF2B5EF4-FFF2-40B4-BE49-F238E27FC236}">
                      <a16:creationId xmlns:a16="http://schemas.microsoft.com/office/drawing/2014/main" xmlns="" id="{EB45E7DB-9303-423E-AFE7-780809EA8255}"/>
                    </a:ext>
                  </a:extLst>
                </p:cNvPr>
                <p:cNvSpPr/>
                <p:nvPr/>
              </p:nvSpPr>
              <p:spPr bwMode="auto">
                <a:xfrm>
                  <a:off x="1717332" y="1517841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ïṧḷíďê">
                  <a:extLst>
                    <a:ext uri="{FF2B5EF4-FFF2-40B4-BE49-F238E27FC236}">
                      <a16:creationId xmlns:a16="http://schemas.microsoft.com/office/drawing/2014/main" xmlns="" id="{C78AB0EE-7B08-4F54-9D4E-6E893BB57E00}"/>
                    </a:ext>
                  </a:extLst>
                </p:cNvPr>
                <p:cNvSpPr txBox="1"/>
                <p:nvPr/>
              </p:nvSpPr>
              <p:spPr bwMode="auto">
                <a:xfrm>
                  <a:off x="1717332" y="1130242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8" name="íSļîḍe">
              <a:extLst>
                <a:ext uri="{FF2B5EF4-FFF2-40B4-BE49-F238E27FC236}">
                  <a16:creationId xmlns:a16="http://schemas.microsoft.com/office/drawing/2014/main" xmlns="" id="{765121E9-51D7-4531-ADAB-B4B7697006BD}"/>
                </a:ext>
              </a:extLst>
            </p:cNvPr>
            <p:cNvGrpSpPr/>
            <p:nvPr/>
          </p:nvGrpSpPr>
          <p:grpSpPr>
            <a:xfrm>
              <a:off x="733718" y="2487403"/>
              <a:ext cx="5370711" cy="1033163"/>
              <a:chOff x="733718" y="2496057"/>
              <a:chExt cx="5370711" cy="1033163"/>
            </a:xfrm>
          </p:grpSpPr>
          <p:sp>
            <p:nvSpPr>
              <p:cNvPr id="23" name="îSľîḍè">
                <a:extLst>
                  <a:ext uri="{FF2B5EF4-FFF2-40B4-BE49-F238E27FC236}">
                    <a16:creationId xmlns:a16="http://schemas.microsoft.com/office/drawing/2014/main" xmlns="" id="{C264C895-70CE-4705-BCC6-7C721D0C3AE3}"/>
                  </a:ext>
                </a:extLst>
              </p:cNvPr>
              <p:cNvSpPr/>
              <p:nvPr/>
            </p:nvSpPr>
            <p:spPr bwMode="auto">
              <a:xfrm>
                <a:off x="733718" y="2583798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grpSp>
            <p:nvGrpSpPr>
              <p:cNvPr id="24" name="iṧľîďé">
                <a:extLst>
                  <a:ext uri="{FF2B5EF4-FFF2-40B4-BE49-F238E27FC236}">
                    <a16:creationId xmlns:a16="http://schemas.microsoft.com/office/drawing/2014/main" xmlns="" id="{CF006DB8-982D-4E32-832E-E18958F6CA6C}"/>
                  </a:ext>
                </a:extLst>
              </p:cNvPr>
              <p:cNvGrpSpPr/>
              <p:nvPr/>
            </p:nvGrpSpPr>
            <p:grpSpPr>
              <a:xfrm>
                <a:off x="1718140" y="2496057"/>
                <a:ext cx="4386289" cy="1033163"/>
                <a:chOff x="1718140" y="2430740"/>
                <a:chExt cx="4386289" cy="1033163"/>
              </a:xfrm>
            </p:grpSpPr>
            <p:sp>
              <p:nvSpPr>
                <p:cNvPr id="25" name="í$ļîďè">
                  <a:extLst>
                    <a:ext uri="{FF2B5EF4-FFF2-40B4-BE49-F238E27FC236}">
                      <a16:creationId xmlns:a16="http://schemas.microsoft.com/office/drawing/2014/main" xmlns="" id="{E7006C83-61FE-4D0B-B496-44ABD05F7735}"/>
                    </a:ext>
                  </a:extLst>
                </p:cNvPr>
                <p:cNvSpPr/>
                <p:nvPr/>
              </p:nvSpPr>
              <p:spPr bwMode="auto">
                <a:xfrm>
                  <a:off x="1718140" y="2818339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is1ïḓè">
                  <a:extLst>
                    <a:ext uri="{FF2B5EF4-FFF2-40B4-BE49-F238E27FC236}">
                      <a16:creationId xmlns:a16="http://schemas.microsoft.com/office/drawing/2014/main" xmlns="" id="{C3C42565-7AB1-4F2A-B810-7F595C781B78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2430740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9" name="îSḷiḓê">
              <a:extLst>
                <a:ext uri="{FF2B5EF4-FFF2-40B4-BE49-F238E27FC236}">
                  <a16:creationId xmlns:a16="http://schemas.microsoft.com/office/drawing/2014/main" xmlns="" id="{68766D36-DA2A-43A9-AD0E-FCAB5CCF57CC}"/>
                </a:ext>
              </a:extLst>
            </p:cNvPr>
            <p:cNvGrpSpPr/>
            <p:nvPr/>
          </p:nvGrpSpPr>
          <p:grpSpPr>
            <a:xfrm>
              <a:off x="733718" y="3766276"/>
              <a:ext cx="5369093" cy="1033163"/>
              <a:chOff x="733718" y="3796555"/>
              <a:chExt cx="5369093" cy="1033163"/>
            </a:xfrm>
          </p:grpSpPr>
          <p:sp>
            <p:nvSpPr>
              <p:cNvPr id="19" name="ï$ľïḍê">
                <a:extLst>
                  <a:ext uri="{FF2B5EF4-FFF2-40B4-BE49-F238E27FC236}">
                    <a16:creationId xmlns:a16="http://schemas.microsoft.com/office/drawing/2014/main" xmlns="" id="{85EB2339-E752-44FD-BE3D-BE7DD51B6E3D}"/>
                  </a:ext>
                </a:extLst>
              </p:cNvPr>
              <p:cNvSpPr/>
              <p:nvPr/>
            </p:nvSpPr>
            <p:spPr bwMode="auto">
              <a:xfrm>
                <a:off x="733718" y="3884296"/>
                <a:ext cx="805772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grpSp>
            <p:nvGrpSpPr>
              <p:cNvPr id="20" name="iṡlîḍê">
                <a:extLst>
                  <a:ext uri="{FF2B5EF4-FFF2-40B4-BE49-F238E27FC236}">
                    <a16:creationId xmlns:a16="http://schemas.microsoft.com/office/drawing/2014/main" xmlns="" id="{4545D9E5-6A98-4DD3-BCB6-4A7786E40338}"/>
                  </a:ext>
                </a:extLst>
              </p:cNvPr>
              <p:cNvGrpSpPr/>
              <p:nvPr/>
            </p:nvGrpSpPr>
            <p:grpSpPr>
              <a:xfrm>
                <a:off x="1716522" y="3796555"/>
                <a:ext cx="4386289" cy="1033163"/>
                <a:chOff x="1716522" y="3731238"/>
                <a:chExt cx="4386289" cy="1033163"/>
              </a:xfrm>
            </p:grpSpPr>
            <p:sp>
              <p:nvSpPr>
                <p:cNvPr id="21" name="í$1îde">
                  <a:extLst>
                    <a:ext uri="{FF2B5EF4-FFF2-40B4-BE49-F238E27FC236}">
                      <a16:creationId xmlns:a16="http://schemas.microsoft.com/office/drawing/2014/main" xmlns="" id="{420C8C61-26AB-448C-8BDB-43950D2ED70C}"/>
                    </a:ext>
                  </a:extLst>
                </p:cNvPr>
                <p:cNvSpPr/>
                <p:nvPr/>
              </p:nvSpPr>
              <p:spPr bwMode="auto">
                <a:xfrm>
                  <a:off x="1716522" y="4118837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išľíḑè">
                  <a:extLst>
                    <a:ext uri="{FF2B5EF4-FFF2-40B4-BE49-F238E27FC236}">
                      <a16:creationId xmlns:a16="http://schemas.microsoft.com/office/drawing/2014/main" xmlns="" id="{0689B637-3B86-4FAA-87C8-8B0643707848}"/>
                    </a:ext>
                  </a:extLst>
                </p:cNvPr>
                <p:cNvSpPr txBox="1"/>
                <p:nvPr/>
              </p:nvSpPr>
              <p:spPr bwMode="auto">
                <a:xfrm>
                  <a:off x="1716522" y="3731238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grpSp>
          <p:nvGrpSpPr>
            <p:cNvPr id="10" name="îṡļíḋê">
              <a:extLst>
                <a:ext uri="{FF2B5EF4-FFF2-40B4-BE49-F238E27FC236}">
                  <a16:creationId xmlns:a16="http://schemas.microsoft.com/office/drawing/2014/main" xmlns="" id="{90D6F0F2-4B4B-4DF2-B00C-6C1F03B48ED4}"/>
                </a:ext>
              </a:extLst>
            </p:cNvPr>
            <p:cNvGrpSpPr/>
            <p:nvPr/>
          </p:nvGrpSpPr>
          <p:grpSpPr>
            <a:xfrm>
              <a:off x="733718" y="5045147"/>
              <a:ext cx="5370711" cy="1033163"/>
              <a:chOff x="733718" y="5097053"/>
              <a:chExt cx="5370711" cy="1033163"/>
            </a:xfrm>
          </p:grpSpPr>
          <p:sp>
            <p:nvSpPr>
              <p:cNvPr id="15" name="îSliḓe">
                <a:extLst>
                  <a:ext uri="{FF2B5EF4-FFF2-40B4-BE49-F238E27FC236}">
                    <a16:creationId xmlns:a16="http://schemas.microsoft.com/office/drawing/2014/main" xmlns="" id="{F79B8DAF-FFF6-466F-B3E4-92935DE2471D}"/>
                  </a:ext>
                </a:extLst>
              </p:cNvPr>
              <p:cNvSpPr/>
              <p:nvPr/>
            </p:nvSpPr>
            <p:spPr bwMode="auto">
              <a:xfrm>
                <a:off x="733718" y="5184794"/>
                <a:ext cx="807390" cy="80577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  <p:grpSp>
            <p:nvGrpSpPr>
              <p:cNvPr id="16" name="íś1iḋè">
                <a:extLst>
                  <a:ext uri="{FF2B5EF4-FFF2-40B4-BE49-F238E27FC236}">
                    <a16:creationId xmlns:a16="http://schemas.microsoft.com/office/drawing/2014/main" xmlns="" id="{2F14D669-3B51-4605-B3AF-F3120929BAC3}"/>
                  </a:ext>
                </a:extLst>
              </p:cNvPr>
              <p:cNvGrpSpPr/>
              <p:nvPr/>
            </p:nvGrpSpPr>
            <p:grpSpPr>
              <a:xfrm>
                <a:off x="1718140" y="5097053"/>
                <a:ext cx="4386289" cy="1033163"/>
                <a:chOff x="1718140" y="5031736"/>
                <a:chExt cx="4386289" cy="1033163"/>
              </a:xfrm>
            </p:grpSpPr>
            <p:sp>
              <p:nvSpPr>
                <p:cNvPr id="17" name="ïŝļíḑè">
                  <a:extLst>
                    <a:ext uri="{FF2B5EF4-FFF2-40B4-BE49-F238E27FC236}">
                      <a16:creationId xmlns:a16="http://schemas.microsoft.com/office/drawing/2014/main" xmlns="" id="{D1517D21-B695-4240-A117-E0E46262694E}"/>
                    </a:ext>
                  </a:extLst>
                </p:cNvPr>
                <p:cNvSpPr/>
                <p:nvPr/>
              </p:nvSpPr>
              <p:spPr bwMode="auto">
                <a:xfrm>
                  <a:off x="1718140" y="5419335"/>
                  <a:ext cx="4386289" cy="645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ş1íḍê">
                  <a:extLst>
                    <a:ext uri="{FF2B5EF4-FFF2-40B4-BE49-F238E27FC236}">
                      <a16:creationId xmlns:a16="http://schemas.microsoft.com/office/drawing/2014/main" xmlns="" id="{E77E07D4-A15F-41E8-BBC8-98A3320C0035}"/>
                    </a:ext>
                  </a:extLst>
                </p:cNvPr>
                <p:cNvSpPr txBox="1"/>
                <p:nvPr/>
              </p:nvSpPr>
              <p:spPr bwMode="auto">
                <a:xfrm>
                  <a:off x="1718140" y="5031736"/>
                  <a:ext cx="4386289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4CD392E-2A4D-4ACD-91E0-DC17696C7C45}"/>
                </a:ext>
              </a:extLst>
            </p:cNvPr>
            <p:cNvCxnSpPr/>
            <p:nvPr/>
          </p:nvCxnSpPr>
          <p:spPr>
            <a:xfrm>
              <a:off x="1800808" y="2364548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191C481-DD28-47A7-9A6A-C6E686A7AA0A}"/>
                </a:ext>
              </a:extLst>
            </p:cNvPr>
            <p:cNvCxnSpPr/>
            <p:nvPr/>
          </p:nvCxnSpPr>
          <p:spPr>
            <a:xfrm>
              <a:off x="1800808" y="3643421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DEB3EE6-95BC-4018-BC81-87937D5C4142}"/>
                </a:ext>
              </a:extLst>
            </p:cNvPr>
            <p:cNvCxnSpPr/>
            <p:nvPr/>
          </p:nvCxnSpPr>
          <p:spPr>
            <a:xfrm>
              <a:off x="1800808" y="4922294"/>
              <a:ext cx="353630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šḷîḍe">
              <a:extLst>
                <a:ext uri="{FF2B5EF4-FFF2-40B4-BE49-F238E27FC236}">
                  <a16:creationId xmlns:a16="http://schemas.microsoft.com/office/drawing/2014/main" xmlns="" id="{380E7667-B647-488C-9DD3-3A88A6062264}"/>
                </a:ext>
              </a:extLst>
            </p:cNvPr>
            <p:cNvSpPr txBox="1"/>
            <p:nvPr/>
          </p:nvSpPr>
          <p:spPr bwMode="auto">
            <a:xfrm>
              <a:off x="8253398" y="3349843"/>
              <a:ext cx="1775012" cy="58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8473BE-51A8-4665-B253-220515A9D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E4D81DA-442D-4ABD-932B-66BBA62B9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00658C0-ECB3-45E3-9E8D-E85D2D981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2064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0A5FC65-AFE8-4288-854F-E3B920C319E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746" y="1203960"/>
            <a:ext cx="10833749" cy="4954639"/>
            <a:chOff x="677746" y="1203960"/>
            <a:chExt cx="10833749" cy="4954639"/>
          </a:xfrm>
        </p:grpSpPr>
        <p:sp>
          <p:nvSpPr>
            <p:cNvPr id="6" name="îṧľiḑé">
              <a:extLst>
                <a:ext uri="{FF2B5EF4-FFF2-40B4-BE49-F238E27FC236}">
                  <a16:creationId xmlns:a16="http://schemas.microsoft.com/office/drawing/2014/main" xmlns="" id="{16BB761D-1BDC-4A74-964C-F6D6AEF01B02}"/>
                </a:ext>
              </a:extLst>
            </p:cNvPr>
            <p:cNvSpPr/>
            <p:nvPr/>
          </p:nvSpPr>
          <p:spPr>
            <a:xfrm>
              <a:off x="4480560" y="1203960"/>
              <a:ext cx="3230880" cy="558800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/>
                <a:t>Text here</a:t>
              </a:r>
              <a:endParaRPr lang="en-US" altLang="zh-CN" b="1" dirty="0"/>
            </a:p>
          </p:txBody>
        </p:sp>
        <p:sp>
          <p:nvSpPr>
            <p:cNvPr id="7" name="îśḻïde">
              <a:extLst>
                <a:ext uri="{FF2B5EF4-FFF2-40B4-BE49-F238E27FC236}">
                  <a16:creationId xmlns:a16="http://schemas.microsoft.com/office/drawing/2014/main" xmlns="" id="{B1CB9363-85FF-4183-9E5B-7F979AD01723}"/>
                </a:ext>
              </a:extLst>
            </p:cNvPr>
            <p:cNvSpPr/>
            <p:nvPr/>
          </p:nvSpPr>
          <p:spPr>
            <a:xfrm>
              <a:off x="1491177" y="2176780"/>
              <a:ext cx="3230880" cy="558800"/>
            </a:xfrm>
            <a:prstGeom prst="rect">
              <a:avLst/>
            </a:prstGeom>
            <a:blipFill>
              <a:blip r:embed="rId3"/>
              <a:stretch>
                <a:fillRect t="-145971" b="-13948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şḻíḋè">
              <a:extLst>
                <a:ext uri="{FF2B5EF4-FFF2-40B4-BE49-F238E27FC236}">
                  <a16:creationId xmlns:a16="http://schemas.microsoft.com/office/drawing/2014/main" xmlns="" id="{DD07C21F-21EB-468B-917A-0E3B3138052E}"/>
                </a:ext>
              </a:extLst>
            </p:cNvPr>
            <p:cNvSpPr/>
            <p:nvPr/>
          </p:nvSpPr>
          <p:spPr>
            <a:xfrm>
              <a:off x="7467184" y="2176780"/>
              <a:ext cx="3230880" cy="558800"/>
            </a:xfrm>
            <a:prstGeom prst="rect">
              <a:avLst/>
            </a:prstGeom>
            <a:blipFill>
              <a:blip r:embed="rId4"/>
              <a:stretch>
                <a:fillRect t="-115327" b="-11020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îṧľïḓè">
              <a:extLst>
                <a:ext uri="{FF2B5EF4-FFF2-40B4-BE49-F238E27FC236}">
                  <a16:creationId xmlns:a16="http://schemas.microsoft.com/office/drawing/2014/main" xmlns="" id="{7F6E2D7E-F064-4D5D-AFBD-ECC63B9C08DA}"/>
                </a:ext>
              </a:extLst>
            </p:cNvPr>
            <p:cNvGrpSpPr/>
            <p:nvPr/>
          </p:nvGrpSpPr>
          <p:grpSpPr>
            <a:xfrm>
              <a:off x="677746" y="3437623"/>
              <a:ext cx="4857742" cy="2720976"/>
              <a:chOff x="677746" y="3437623"/>
              <a:chExt cx="4857742" cy="2720976"/>
            </a:xfrm>
          </p:grpSpPr>
          <p:grpSp>
            <p:nvGrpSpPr>
              <p:cNvPr id="29" name="íslîḑê">
                <a:extLst>
                  <a:ext uri="{FF2B5EF4-FFF2-40B4-BE49-F238E27FC236}">
                    <a16:creationId xmlns:a16="http://schemas.microsoft.com/office/drawing/2014/main" xmlns="" id="{4F9058A2-753E-4C7C-B3A3-CA04E6B66D08}"/>
                  </a:ext>
                </a:extLst>
              </p:cNvPr>
              <p:cNvGrpSpPr/>
              <p:nvPr/>
            </p:nvGrpSpPr>
            <p:grpSpPr>
              <a:xfrm>
                <a:off x="677746" y="3437623"/>
                <a:ext cx="2348113" cy="2720976"/>
                <a:chOff x="668930" y="3429000"/>
                <a:chExt cx="2348113" cy="2720976"/>
              </a:xfrm>
            </p:grpSpPr>
            <p:sp>
              <p:nvSpPr>
                <p:cNvPr id="36" name="íŝļïďe">
                  <a:extLst>
                    <a:ext uri="{FF2B5EF4-FFF2-40B4-BE49-F238E27FC236}">
                      <a16:creationId xmlns:a16="http://schemas.microsoft.com/office/drawing/2014/main" xmlns="" id="{A9A93C44-1EB5-475B-8364-93E5E87CB76F}"/>
                    </a:ext>
                  </a:extLst>
                </p:cNvPr>
                <p:cNvSpPr/>
                <p:nvPr/>
              </p:nvSpPr>
              <p:spPr>
                <a:xfrm>
                  <a:off x="668930" y="3429000"/>
                  <a:ext cx="2348113" cy="272097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7" name="îŝ1îḋé">
                  <a:extLst>
                    <a:ext uri="{FF2B5EF4-FFF2-40B4-BE49-F238E27FC236}">
                      <a16:creationId xmlns:a16="http://schemas.microsoft.com/office/drawing/2014/main" xmlns="" id="{92F37659-8A1D-4CE5-B636-2B108BC6C383}"/>
                    </a:ext>
                  </a:extLst>
                </p:cNvPr>
                <p:cNvGrpSpPr/>
                <p:nvPr/>
              </p:nvGrpSpPr>
              <p:grpSpPr>
                <a:xfrm>
                  <a:off x="727767" y="4682701"/>
                  <a:ext cx="2230438" cy="1111889"/>
                  <a:chOff x="8429020" y="3161137"/>
                  <a:chExt cx="3093055" cy="1111889"/>
                </a:xfrm>
              </p:grpSpPr>
              <p:sp>
                <p:nvSpPr>
                  <p:cNvPr id="39" name="íŝļîḋé">
                    <a:extLst>
                      <a:ext uri="{FF2B5EF4-FFF2-40B4-BE49-F238E27FC236}">
                        <a16:creationId xmlns:a16="http://schemas.microsoft.com/office/drawing/2014/main" xmlns="" id="{B71AC14D-CC07-4672-BACC-332C776C23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29020" y="3548735"/>
                    <a:ext cx="3093055" cy="724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40" name="îṣḷíḑê">
                    <a:extLst>
                      <a:ext uri="{FF2B5EF4-FFF2-40B4-BE49-F238E27FC236}">
                        <a16:creationId xmlns:a16="http://schemas.microsoft.com/office/drawing/2014/main" xmlns="" id="{5FA39994-B069-4DB6-8CA4-0FEB5916DF05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429020" y="3161137"/>
                    <a:ext cx="3093055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38" name="îSḷîde">
                  <a:extLst>
                    <a:ext uri="{FF2B5EF4-FFF2-40B4-BE49-F238E27FC236}">
                      <a16:creationId xmlns:a16="http://schemas.microsoft.com/office/drawing/2014/main" xmlns="" id="{7A61E5F6-EE28-4F1B-AC40-E5C3E7FDB7B5}"/>
                    </a:ext>
                  </a:extLst>
                </p:cNvPr>
                <p:cNvSpPr/>
                <p:nvPr/>
              </p:nvSpPr>
              <p:spPr bwMode="auto">
                <a:xfrm>
                  <a:off x="1605539" y="3733332"/>
                  <a:ext cx="474894" cy="456716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" name="ïŝḻïḍè">
                <a:extLst>
                  <a:ext uri="{FF2B5EF4-FFF2-40B4-BE49-F238E27FC236}">
                    <a16:creationId xmlns:a16="http://schemas.microsoft.com/office/drawing/2014/main" xmlns="" id="{556857DB-3948-48AB-908E-A52E56143546}"/>
                  </a:ext>
                </a:extLst>
              </p:cNvPr>
              <p:cNvGrpSpPr/>
              <p:nvPr/>
            </p:nvGrpSpPr>
            <p:grpSpPr>
              <a:xfrm>
                <a:off x="3187375" y="3437623"/>
                <a:ext cx="2348113" cy="2720976"/>
                <a:chOff x="3103562" y="3429000"/>
                <a:chExt cx="2348113" cy="2720976"/>
              </a:xfrm>
            </p:grpSpPr>
            <p:sp>
              <p:nvSpPr>
                <p:cNvPr id="31" name="ïṧľíḋè">
                  <a:extLst>
                    <a:ext uri="{FF2B5EF4-FFF2-40B4-BE49-F238E27FC236}">
                      <a16:creationId xmlns:a16="http://schemas.microsoft.com/office/drawing/2014/main" xmlns="" id="{2EA246B9-CE3C-4834-B2EC-783D8E7A4E82}"/>
                    </a:ext>
                  </a:extLst>
                </p:cNvPr>
                <p:cNvSpPr/>
                <p:nvPr/>
              </p:nvSpPr>
              <p:spPr>
                <a:xfrm>
                  <a:off x="3103562" y="3429000"/>
                  <a:ext cx="2348113" cy="272097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iṣḻïḍe">
                  <a:extLst>
                    <a:ext uri="{FF2B5EF4-FFF2-40B4-BE49-F238E27FC236}">
                      <a16:creationId xmlns:a16="http://schemas.microsoft.com/office/drawing/2014/main" xmlns="" id="{B879D735-B7CF-4B6B-A4CE-8614C907AA77}"/>
                    </a:ext>
                  </a:extLst>
                </p:cNvPr>
                <p:cNvGrpSpPr/>
                <p:nvPr/>
              </p:nvGrpSpPr>
              <p:grpSpPr>
                <a:xfrm>
                  <a:off x="3162399" y="4682701"/>
                  <a:ext cx="2230438" cy="1111889"/>
                  <a:chOff x="8429020" y="3161137"/>
                  <a:chExt cx="3093055" cy="1111889"/>
                </a:xfrm>
              </p:grpSpPr>
              <p:sp>
                <p:nvSpPr>
                  <p:cNvPr id="34" name="ïş1îḓé">
                    <a:extLst>
                      <a:ext uri="{FF2B5EF4-FFF2-40B4-BE49-F238E27FC236}">
                        <a16:creationId xmlns:a16="http://schemas.microsoft.com/office/drawing/2014/main" xmlns="" id="{8B31F855-8E93-40CE-BEF5-C4885FF48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29020" y="3548735"/>
                    <a:ext cx="3093055" cy="724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35" name="ïŝḷíḑê">
                    <a:extLst>
                      <a:ext uri="{FF2B5EF4-FFF2-40B4-BE49-F238E27FC236}">
                        <a16:creationId xmlns:a16="http://schemas.microsoft.com/office/drawing/2014/main" xmlns="" id="{F106B07D-F39E-44FD-8D35-C64FB4E4CA94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429020" y="3161137"/>
                    <a:ext cx="3093055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33" name="iş1íḍè">
                  <a:extLst>
                    <a:ext uri="{FF2B5EF4-FFF2-40B4-BE49-F238E27FC236}">
                      <a16:creationId xmlns:a16="http://schemas.microsoft.com/office/drawing/2014/main" xmlns="" id="{739D69D8-2FED-41AD-901E-DB1E39E825DF}"/>
                    </a:ext>
                  </a:extLst>
                </p:cNvPr>
                <p:cNvSpPr/>
                <p:nvPr/>
              </p:nvSpPr>
              <p:spPr bwMode="auto">
                <a:xfrm>
                  <a:off x="3982273" y="3733332"/>
                  <a:ext cx="590690" cy="478110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  <p:grpSp>
          <p:nvGrpSpPr>
            <p:cNvPr id="10" name="iṣľïḍê">
              <a:extLst>
                <a:ext uri="{FF2B5EF4-FFF2-40B4-BE49-F238E27FC236}">
                  <a16:creationId xmlns:a16="http://schemas.microsoft.com/office/drawing/2014/main" xmlns="" id="{2EB59C40-27A8-4CEA-96F7-6C99EDEBC7A5}"/>
                </a:ext>
              </a:extLst>
            </p:cNvPr>
            <p:cNvGrpSpPr/>
            <p:nvPr/>
          </p:nvGrpSpPr>
          <p:grpSpPr>
            <a:xfrm>
              <a:off x="6653753" y="3437623"/>
              <a:ext cx="4857742" cy="2720976"/>
              <a:chOff x="6653753" y="3437623"/>
              <a:chExt cx="4857742" cy="2720976"/>
            </a:xfrm>
          </p:grpSpPr>
          <p:grpSp>
            <p:nvGrpSpPr>
              <p:cNvPr id="17" name="îśḷïḍê">
                <a:extLst>
                  <a:ext uri="{FF2B5EF4-FFF2-40B4-BE49-F238E27FC236}">
                    <a16:creationId xmlns:a16="http://schemas.microsoft.com/office/drawing/2014/main" xmlns="" id="{91CA6FAD-C7B5-466D-980B-1B17618C558E}"/>
                  </a:ext>
                </a:extLst>
              </p:cNvPr>
              <p:cNvGrpSpPr/>
              <p:nvPr/>
            </p:nvGrpSpPr>
            <p:grpSpPr>
              <a:xfrm>
                <a:off x="6653753" y="3437623"/>
                <a:ext cx="2348113" cy="2720976"/>
                <a:chOff x="6870830" y="3417190"/>
                <a:chExt cx="2348113" cy="2720976"/>
              </a:xfrm>
            </p:grpSpPr>
            <p:sp>
              <p:nvSpPr>
                <p:cNvPr id="24" name="íŝľïďe">
                  <a:extLst>
                    <a:ext uri="{FF2B5EF4-FFF2-40B4-BE49-F238E27FC236}">
                      <a16:creationId xmlns:a16="http://schemas.microsoft.com/office/drawing/2014/main" xmlns="" id="{C81F8E62-439A-4C6D-B153-F321D5C9E28E}"/>
                    </a:ext>
                  </a:extLst>
                </p:cNvPr>
                <p:cNvSpPr/>
                <p:nvPr/>
              </p:nvSpPr>
              <p:spPr>
                <a:xfrm>
                  <a:off x="6870830" y="3417190"/>
                  <a:ext cx="2348113" cy="272097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" name="íśľíḋè">
                  <a:extLst>
                    <a:ext uri="{FF2B5EF4-FFF2-40B4-BE49-F238E27FC236}">
                      <a16:creationId xmlns:a16="http://schemas.microsoft.com/office/drawing/2014/main" xmlns="" id="{68B604C1-90A8-4255-8125-C3076D10B29B}"/>
                    </a:ext>
                  </a:extLst>
                </p:cNvPr>
                <p:cNvGrpSpPr/>
                <p:nvPr/>
              </p:nvGrpSpPr>
              <p:grpSpPr>
                <a:xfrm>
                  <a:off x="6929667" y="4682701"/>
                  <a:ext cx="2230438" cy="1111889"/>
                  <a:chOff x="8429020" y="3161137"/>
                  <a:chExt cx="3093055" cy="1111889"/>
                </a:xfrm>
              </p:grpSpPr>
              <p:sp>
                <p:nvSpPr>
                  <p:cNvPr id="27" name="îṣḷíde">
                    <a:extLst>
                      <a:ext uri="{FF2B5EF4-FFF2-40B4-BE49-F238E27FC236}">
                        <a16:creationId xmlns:a16="http://schemas.microsoft.com/office/drawing/2014/main" xmlns="" id="{E9FA435D-B3EC-4DD0-9DDB-DE94A4C3FB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29020" y="3548735"/>
                    <a:ext cx="3093055" cy="724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28" name="îSľíḑe">
                    <a:extLst>
                      <a:ext uri="{FF2B5EF4-FFF2-40B4-BE49-F238E27FC236}">
                        <a16:creationId xmlns:a16="http://schemas.microsoft.com/office/drawing/2014/main" xmlns="" id="{7B6D5EC1-CEFD-44E9-929A-5FB930C483B9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429020" y="3161137"/>
                    <a:ext cx="3093055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26" name="îşḻíḑê">
                  <a:extLst>
                    <a:ext uri="{FF2B5EF4-FFF2-40B4-BE49-F238E27FC236}">
                      <a16:creationId xmlns:a16="http://schemas.microsoft.com/office/drawing/2014/main" xmlns="" id="{011A89C5-DDA5-4A58-8AE4-17715F47F5CA}"/>
                    </a:ext>
                  </a:extLst>
                </p:cNvPr>
                <p:cNvSpPr/>
                <p:nvPr/>
              </p:nvSpPr>
              <p:spPr bwMode="auto">
                <a:xfrm>
                  <a:off x="7790975" y="3733332"/>
                  <a:ext cx="507822" cy="488538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isliḓe">
                <a:extLst>
                  <a:ext uri="{FF2B5EF4-FFF2-40B4-BE49-F238E27FC236}">
                    <a16:creationId xmlns:a16="http://schemas.microsoft.com/office/drawing/2014/main" xmlns="" id="{08C20E14-24A8-469E-83DC-AC900AE32227}"/>
                  </a:ext>
                </a:extLst>
              </p:cNvPr>
              <p:cNvGrpSpPr/>
              <p:nvPr/>
            </p:nvGrpSpPr>
            <p:grpSpPr>
              <a:xfrm>
                <a:off x="9163382" y="3437623"/>
                <a:ext cx="2348113" cy="2720976"/>
                <a:chOff x="9292630" y="3429000"/>
                <a:chExt cx="2348113" cy="2720976"/>
              </a:xfrm>
            </p:grpSpPr>
            <p:sp>
              <p:nvSpPr>
                <p:cNvPr id="19" name="isľïḑe">
                  <a:extLst>
                    <a:ext uri="{FF2B5EF4-FFF2-40B4-BE49-F238E27FC236}">
                      <a16:creationId xmlns:a16="http://schemas.microsoft.com/office/drawing/2014/main" xmlns="" id="{337D2ED2-551A-405D-A1F8-8B4F0FE69E5E}"/>
                    </a:ext>
                  </a:extLst>
                </p:cNvPr>
                <p:cNvSpPr/>
                <p:nvPr/>
              </p:nvSpPr>
              <p:spPr>
                <a:xfrm>
                  <a:off x="9292630" y="3429000"/>
                  <a:ext cx="2348113" cy="272097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0" name="îṧľïḓe">
                  <a:extLst>
                    <a:ext uri="{FF2B5EF4-FFF2-40B4-BE49-F238E27FC236}">
                      <a16:creationId xmlns:a16="http://schemas.microsoft.com/office/drawing/2014/main" xmlns="" id="{46143E59-23D4-4366-A319-1D7B00DA89A2}"/>
                    </a:ext>
                  </a:extLst>
                </p:cNvPr>
                <p:cNvGrpSpPr/>
                <p:nvPr/>
              </p:nvGrpSpPr>
              <p:grpSpPr>
                <a:xfrm>
                  <a:off x="9351467" y="4682701"/>
                  <a:ext cx="2230438" cy="1111889"/>
                  <a:chOff x="8429020" y="3161137"/>
                  <a:chExt cx="3093055" cy="1111889"/>
                </a:xfrm>
              </p:grpSpPr>
              <p:sp>
                <p:nvSpPr>
                  <p:cNvPr id="22" name="iṩľïdé">
                    <a:extLst>
                      <a:ext uri="{FF2B5EF4-FFF2-40B4-BE49-F238E27FC236}">
                        <a16:creationId xmlns:a16="http://schemas.microsoft.com/office/drawing/2014/main" xmlns="" id="{B6DE73FB-547B-4DEB-8C9A-E05EF6584A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29020" y="3548735"/>
                    <a:ext cx="3093055" cy="7242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Copy paste fonts. Choose the only option to retain text.</a:t>
                    </a:r>
                  </a:p>
                  <a:p>
                    <a:pPr algn="ctr">
                      <a:lnSpc>
                        <a:spcPct val="120000"/>
                      </a:lnSpc>
                    </a:pPr>
                    <a:r>
                      <a:rPr lang="en-US" altLang="zh-CN" sz="1100" dirty="0"/>
                      <a:t>……</a:t>
                    </a:r>
                  </a:p>
                </p:txBody>
              </p:sp>
              <p:sp>
                <p:nvSpPr>
                  <p:cNvPr id="23" name="ïs1ïďe">
                    <a:extLst>
                      <a:ext uri="{FF2B5EF4-FFF2-40B4-BE49-F238E27FC236}">
                        <a16:creationId xmlns:a16="http://schemas.microsoft.com/office/drawing/2014/main" xmlns="" id="{B9278F08-6ABD-4E4E-8C39-D68F3D9C3FC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8429020" y="3161137"/>
                    <a:ext cx="3093055" cy="3875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0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 eaLnBrk="1" hangingPunct="1">
                      <a:lnSpc>
                        <a:spcPct val="100000"/>
                      </a:lnSpc>
                      <a:spcBef>
                        <a:spcPct val="0"/>
                      </a:spcBef>
                    </a:pPr>
                    <a:r>
                      <a:rPr lang="en-US" altLang="zh-CN" sz="2000" b="1" dirty="0"/>
                      <a:t>Text here</a:t>
                    </a:r>
                  </a:p>
                </p:txBody>
              </p:sp>
            </p:grpSp>
            <p:sp>
              <p:nvSpPr>
                <p:cNvPr id="21" name="ïṩḷîḓé">
                  <a:extLst>
                    <a:ext uri="{FF2B5EF4-FFF2-40B4-BE49-F238E27FC236}">
                      <a16:creationId xmlns:a16="http://schemas.microsoft.com/office/drawing/2014/main" xmlns="" id="{292F7C7F-E844-48A7-B1B9-E95B986F3BA6}"/>
                    </a:ext>
                  </a:extLst>
                </p:cNvPr>
                <p:cNvSpPr/>
                <p:nvPr/>
              </p:nvSpPr>
              <p:spPr bwMode="auto">
                <a:xfrm>
                  <a:off x="10209803" y="3733332"/>
                  <a:ext cx="513766" cy="512804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11" name="肘形连接符 51">
              <a:extLst>
                <a:ext uri="{FF2B5EF4-FFF2-40B4-BE49-F238E27FC236}">
                  <a16:creationId xmlns:a16="http://schemas.microsoft.com/office/drawing/2014/main" xmlns="" id="{B25EFAD6-B747-4748-A5C9-3034678FABB6}"/>
                </a:ext>
              </a:extLst>
            </p:cNvPr>
            <p:cNvCxnSpPr>
              <a:stCxn id="6" idx="2"/>
              <a:endCxn id="7" idx="0"/>
            </p:cNvCxnSpPr>
            <p:nvPr/>
          </p:nvCxnSpPr>
          <p:spPr>
            <a:xfrm rot="5400000">
              <a:off x="4394299" y="475079"/>
              <a:ext cx="414020" cy="2989383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53">
              <a:extLst>
                <a:ext uri="{FF2B5EF4-FFF2-40B4-BE49-F238E27FC236}">
                  <a16:creationId xmlns:a16="http://schemas.microsoft.com/office/drawing/2014/main" xmlns="" id="{FC8D3F4B-B262-403F-82B7-45E082F2BC99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 rot="16200000" flipH="1">
              <a:off x="7382302" y="476458"/>
              <a:ext cx="414020" cy="2986624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55">
              <a:extLst>
                <a:ext uri="{FF2B5EF4-FFF2-40B4-BE49-F238E27FC236}">
                  <a16:creationId xmlns:a16="http://schemas.microsoft.com/office/drawing/2014/main" xmlns="" id="{300CFC16-039E-4012-B89F-EF7BA510764C}"/>
                </a:ext>
              </a:extLst>
            </p:cNvPr>
            <p:cNvCxnSpPr>
              <a:stCxn id="7" idx="2"/>
              <a:endCxn id="36" idx="0"/>
            </p:cNvCxnSpPr>
            <p:nvPr/>
          </p:nvCxnSpPr>
          <p:spPr>
            <a:xfrm rot="5400000">
              <a:off x="2128189" y="2459194"/>
              <a:ext cx="702043" cy="1254814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肘形连接符 57">
              <a:extLst>
                <a:ext uri="{FF2B5EF4-FFF2-40B4-BE49-F238E27FC236}">
                  <a16:creationId xmlns:a16="http://schemas.microsoft.com/office/drawing/2014/main" xmlns="" id="{363BE88F-FC11-4D21-A712-A8ADED1EBA44}"/>
                </a:ext>
              </a:extLst>
            </p:cNvPr>
            <p:cNvCxnSpPr>
              <a:stCxn id="7" idx="2"/>
              <a:endCxn id="31" idx="0"/>
            </p:cNvCxnSpPr>
            <p:nvPr/>
          </p:nvCxnSpPr>
          <p:spPr>
            <a:xfrm rot="16200000" flipH="1">
              <a:off x="3383003" y="2459193"/>
              <a:ext cx="702043" cy="1254815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59">
              <a:extLst>
                <a:ext uri="{FF2B5EF4-FFF2-40B4-BE49-F238E27FC236}">
                  <a16:creationId xmlns:a16="http://schemas.microsoft.com/office/drawing/2014/main" xmlns="" id="{2692A132-AB74-4B50-B294-DB79783C1346}"/>
                </a:ext>
              </a:extLst>
            </p:cNvPr>
            <p:cNvCxnSpPr>
              <a:stCxn id="8" idx="2"/>
              <a:endCxn id="24" idx="0"/>
            </p:cNvCxnSpPr>
            <p:nvPr/>
          </p:nvCxnSpPr>
          <p:spPr>
            <a:xfrm rot="5400000">
              <a:off x="8104196" y="2459194"/>
              <a:ext cx="702043" cy="1254814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61">
              <a:extLst>
                <a:ext uri="{FF2B5EF4-FFF2-40B4-BE49-F238E27FC236}">
                  <a16:creationId xmlns:a16="http://schemas.microsoft.com/office/drawing/2014/main" xmlns="" id="{31B89D70-0E2D-40FB-9B55-1130DD4B371B}"/>
                </a:ext>
              </a:extLst>
            </p:cNvPr>
            <p:cNvCxnSpPr>
              <a:stCxn id="8" idx="2"/>
              <a:endCxn id="19" idx="0"/>
            </p:cNvCxnSpPr>
            <p:nvPr/>
          </p:nvCxnSpPr>
          <p:spPr>
            <a:xfrm rot="16200000" flipH="1">
              <a:off x="9359010" y="2459193"/>
              <a:ext cx="702043" cy="1254815"/>
            </a:xfrm>
            <a:prstGeom prst="bentConnector3">
              <a:avLst/>
            </a:prstGeom>
            <a:ln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940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0EBC8-5F0E-4741-A417-03FA25E70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21DA15-D40D-4003-9D0A-78A2DB80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A4A0EF-69A9-4A72-99B2-B9B28291E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A7634E8-F307-48B8-ACC9-59163743B2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815904"/>
            <a:ext cx="10848976" cy="4327721"/>
            <a:chOff x="671512" y="1815904"/>
            <a:chExt cx="10848976" cy="4327721"/>
          </a:xfrm>
        </p:grpSpPr>
        <p:sp>
          <p:nvSpPr>
            <p:cNvPr id="6" name="îŝļiḑe">
              <a:extLst>
                <a:ext uri="{FF2B5EF4-FFF2-40B4-BE49-F238E27FC236}">
                  <a16:creationId xmlns:a16="http://schemas.microsoft.com/office/drawing/2014/main" xmlns="" id="{12E8E8CC-E02B-41E6-BE64-47DFEF0FBD10}"/>
                </a:ext>
              </a:extLst>
            </p:cNvPr>
            <p:cNvSpPr/>
            <p:nvPr/>
          </p:nvSpPr>
          <p:spPr>
            <a:xfrm>
              <a:off x="4220902" y="2552088"/>
              <a:ext cx="3750197" cy="3591537"/>
            </a:xfrm>
            <a:prstGeom prst="rect">
              <a:avLst/>
            </a:prstGeom>
            <a:blipFill>
              <a:blip r:embed="rId3"/>
              <a:stretch>
                <a:fillRect l="-22184" r="-2203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ṧliďê">
              <a:extLst>
                <a:ext uri="{FF2B5EF4-FFF2-40B4-BE49-F238E27FC236}">
                  <a16:creationId xmlns:a16="http://schemas.microsoft.com/office/drawing/2014/main" xmlns="" id="{2471324B-4A90-4753-9572-EA05A3972023}"/>
                </a:ext>
              </a:extLst>
            </p:cNvPr>
            <p:cNvSpPr/>
            <p:nvPr/>
          </p:nvSpPr>
          <p:spPr>
            <a:xfrm>
              <a:off x="358974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ïSliḋe">
              <a:extLst>
                <a:ext uri="{FF2B5EF4-FFF2-40B4-BE49-F238E27FC236}">
                  <a16:creationId xmlns:a16="http://schemas.microsoft.com/office/drawing/2014/main" xmlns="" id="{47F8D883-710F-4389-8BA5-0049E7BCD9EA}"/>
                </a:ext>
              </a:extLst>
            </p:cNvPr>
            <p:cNvSpPr/>
            <p:nvPr/>
          </p:nvSpPr>
          <p:spPr>
            <a:xfrm flipH="1">
              <a:off x="8233717" y="2889360"/>
              <a:ext cx="368537" cy="396245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ïšľîḓè">
              <a:extLst>
                <a:ext uri="{FF2B5EF4-FFF2-40B4-BE49-F238E27FC236}">
                  <a16:creationId xmlns:a16="http://schemas.microsoft.com/office/drawing/2014/main" xmlns="" id="{72D9C083-4585-4D3D-8858-F23FEFECF0DE}"/>
                </a:ext>
              </a:extLst>
            </p:cNvPr>
            <p:cNvSpPr/>
            <p:nvPr/>
          </p:nvSpPr>
          <p:spPr>
            <a:xfrm>
              <a:off x="67151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iṡļíďè">
              <a:extLst>
                <a:ext uri="{FF2B5EF4-FFF2-40B4-BE49-F238E27FC236}">
                  <a16:creationId xmlns:a16="http://schemas.microsoft.com/office/drawing/2014/main" xmlns="" id="{2031DCD0-795F-4B48-B855-D53E12C62B43}"/>
                </a:ext>
              </a:extLst>
            </p:cNvPr>
            <p:cNvGrpSpPr/>
            <p:nvPr/>
          </p:nvGrpSpPr>
          <p:grpSpPr>
            <a:xfrm>
              <a:off x="671512" y="2788499"/>
              <a:ext cx="2655616" cy="1111889"/>
              <a:chOff x="671512" y="2917434"/>
              <a:chExt cx="2655616" cy="1111889"/>
            </a:xfrm>
          </p:grpSpPr>
          <p:sp>
            <p:nvSpPr>
              <p:cNvPr id="24" name="ïşḻíḍé">
                <a:extLst>
                  <a:ext uri="{FF2B5EF4-FFF2-40B4-BE49-F238E27FC236}">
                    <a16:creationId xmlns:a16="http://schemas.microsoft.com/office/drawing/2014/main" xmlns="" id="{6E2EDAAE-9329-4B90-B6DA-20A4328702B9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íṧļîḍê">
                <a:extLst>
                  <a:ext uri="{FF2B5EF4-FFF2-40B4-BE49-F238E27FC236}">
                    <a16:creationId xmlns:a16="http://schemas.microsoft.com/office/drawing/2014/main" xmlns="" id="{9D301106-67F6-4078-8EB7-15601895502F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1" name="iśḷíďè">
              <a:extLst>
                <a:ext uri="{FF2B5EF4-FFF2-40B4-BE49-F238E27FC236}">
                  <a16:creationId xmlns:a16="http://schemas.microsoft.com/office/drawing/2014/main" xmlns="" id="{A4C4D527-BD0B-4B8A-9911-91A756D20B06}"/>
                </a:ext>
              </a:extLst>
            </p:cNvPr>
            <p:cNvSpPr/>
            <p:nvPr/>
          </p:nvSpPr>
          <p:spPr bwMode="auto">
            <a:xfrm>
              <a:off x="1750950" y="2025537"/>
              <a:ext cx="496740" cy="495810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şlíḋé">
              <a:extLst>
                <a:ext uri="{FF2B5EF4-FFF2-40B4-BE49-F238E27FC236}">
                  <a16:creationId xmlns:a16="http://schemas.microsoft.com/office/drawing/2014/main" xmlns="" id="{D98473D5-DCC2-4B9C-B337-4874F5F0CB21}"/>
                </a:ext>
              </a:extLst>
            </p:cNvPr>
            <p:cNvSpPr/>
            <p:nvPr/>
          </p:nvSpPr>
          <p:spPr bwMode="auto">
            <a:xfrm>
              <a:off x="67151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ṩľíďê">
              <a:extLst>
                <a:ext uri="{FF2B5EF4-FFF2-40B4-BE49-F238E27FC236}">
                  <a16:creationId xmlns:a16="http://schemas.microsoft.com/office/drawing/2014/main" xmlns="" id="{28A73C50-6074-48DA-979A-9B4C7C49CDC1}"/>
                </a:ext>
              </a:extLst>
            </p:cNvPr>
            <p:cNvSpPr/>
            <p:nvPr/>
          </p:nvSpPr>
          <p:spPr>
            <a:xfrm>
              <a:off x="8864872" y="1815904"/>
              <a:ext cx="2655616" cy="32261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ïŝ1íḋê">
              <a:extLst>
                <a:ext uri="{FF2B5EF4-FFF2-40B4-BE49-F238E27FC236}">
                  <a16:creationId xmlns:a16="http://schemas.microsoft.com/office/drawing/2014/main" xmlns="" id="{14619EFD-840A-4310-AD00-EAEB72CEFB9E}"/>
                </a:ext>
              </a:extLst>
            </p:cNvPr>
            <p:cNvGrpSpPr/>
            <p:nvPr/>
          </p:nvGrpSpPr>
          <p:grpSpPr>
            <a:xfrm>
              <a:off x="8864872" y="2788499"/>
              <a:ext cx="2655616" cy="1111889"/>
              <a:chOff x="671512" y="2917434"/>
              <a:chExt cx="2655616" cy="1111889"/>
            </a:xfrm>
          </p:grpSpPr>
          <p:sp>
            <p:nvSpPr>
              <p:cNvPr id="22" name="îṧ1íḋé">
                <a:extLst>
                  <a:ext uri="{FF2B5EF4-FFF2-40B4-BE49-F238E27FC236}">
                    <a16:creationId xmlns:a16="http://schemas.microsoft.com/office/drawing/2014/main" xmlns="" id="{CA3587D8-F1FC-4390-817A-8F8B95330845}"/>
                  </a:ext>
                </a:extLst>
              </p:cNvPr>
              <p:cNvSpPr/>
              <p:nvPr/>
            </p:nvSpPr>
            <p:spPr bwMode="auto">
              <a:xfrm>
                <a:off x="671512" y="3305032"/>
                <a:ext cx="265561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šľîḓe">
                <a:extLst>
                  <a:ext uri="{FF2B5EF4-FFF2-40B4-BE49-F238E27FC236}">
                    <a16:creationId xmlns:a16="http://schemas.microsoft.com/office/drawing/2014/main" xmlns="" id="{9F2032DC-D6C4-4461-8327-EFF320D96B8E}"/>
                  </a:ext>
                </a:extLst>
              </p:cNvPr>
              <p:cNvSpPr txBox="1"/>
              <p:nvPr/>
            </p:nvSpPr>
            <p:spPr bwMode="auto">
              <a:xfrm>
                <a:off x="671512" y="2917434"/>
                <a:ext cx="265561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5" name="íṡḷíďe">
              <a:extLst>
                <a:ext uri="{FF2B5EF4-FFF2-40B4-BE49-F238E27FC236}">
                  <a16:creationId xmlns:a16="http://schemas.microsoft.com/office/drawing/2014/main" xmlns="" id="{BE092935-1769-49B6-B0D8-DBE6502F258F}"/>
                </a:ext>
              </a:extLst>
            </p:cNvPr>
            <p:cNvSpPr/>
            <p:nvPr/>
          </p:nvSpPr>
          <p:spPr bwMode="auto">
            <a:xfrm>
              <a:off x="8864872" y="4167540"/>
              <a:ext cx="2655616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ṥḻiḓé">
              <a:extLst>
                <a:ext uri="{FF2B5EF4-FFF2-40B4-BE49-F238E27FC236}">
                  <a16:creationId xmlns:a16="http://schemas.microsoft.com/office/drawing/2014/main" xmlns="" id="{A601A248-1328-48F2-A22B-BC93EF164C1B}"/>
                </a:ext>
              </a:extLst>
            </p:cNvPr>
            <p:cNvSpPr/>
            <p:nvPr/>
          </p:nvSpPr>
          <p:spPr bwMode="auto">
            <a:xfrm>
              <a:off x="9944311" y="2025537"/>
              <a:ext cx="496738" cy="4777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ṥḷiḑê">
              <a:extLst>
                <a:ext uri="{FF2B5EF4-FFF2-40B4-BE49-F238E27FC236}">
                  <a16:creationId xmlns:a16="http://schemas.microsoft.com/office/drawing/2014/main" xmlns="" id="{2BDEE391-2430-4F82-89B9-5F45F230108B}"/>
                </a:ext>
              </a:extLst>
            </p:cNvPr>
            <p:cNvSpPr/>
            <p:nvPr/>
          </p:nvSpPr>
          <p:spPr>
            <a:xfrm>
              <a:off x="4220900" y="3810964"/>
              <a:ext cx="3750197" cy="2332661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8" name="ïSlîḍé">
              <a:extLst>
                <a:ext uri="{FF2B5EF4-FFF2-40B4-BE49-F238E27FC236}">
                  <a16:creationId xmlns:a16="http://schemas.microsoft.com/office/drawing/2014/main" xmlns="" id="{A46A27D4-96CD-4D0C-8532-78177B05F96E}"/>
                </a:ext>
              </a:extLst>
            </p:cNvPr>
            <p:cNvGrpSpPr/>
            <p:nvPr/>
          </p:nvGrpSpPr>
          <p:grpSpPr>
            <a:xfrm>
              <a:off x="4220900" y="4154803"/>
              <a:ext cx="3750197" cy="963951"/>
              <a:chOff x="4220900" y="4040293"/>
              <a:chExt cx="3750197" cy="963951"/>
            </a:xfrm>
          </p:grpSpPr>
          <p:sp>
            <p:nvSpPr>
              <p:cNvPr id="20" name="isḷïḓé">
                <a:extLst>
                  <a:ext uri="{FF2B5EF4-FFF2-40B4-BE49-F238E27FC236}">
                    <a16:creationId xmlns:a16="http://schemas.microsoft.com/office/drawing/2014/main" xmlns="" id="{4D56BD17-D234-49B2-8DAA-5AB74BECA5E9}"/>
                  </a:ext>
                </a:extLst>
              </p:cNvPr>
              <p:cNvSpPr/>
              <p:nvPr/>
            </p:nvSpPr>
            <p:spPr bwMode="auto">
              <a:xfrm>
                <a:off x="4220900" y="4427892"/>
                <a:ext cx="3750197" cy="576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1" name="ïšḻiḋe">
                <a:extLst>
                  <a:ext uri="{FF2B5EF4-FFF2-40B4-BE49-F238E27FC236}">
                    <a16:creationId xmlns:a16="http://schemas.microsoft.com/office/drawing/2014/main" xmlns="" id="{2B55D611-03B9-4CDE-A00D-C2D52580D9E9}"/>
                  </a:ext>
                </a:extLst>
              </p:cNvPr>
              <p:cNvSpPr txBox="1"/>
              <p:nvPr/>
            </p:nvSpPr>
            <p:spPr bwMode="auto">
              <a:xfrm>
                <a:off x="4220900" y="4040293"/>
                <a:ext cx="375019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19" name="ïś1iďê">
              <a:extLst>
                <a:ext uri="{FF2B5EF4-FFF2-40B4-BE49-F238E27FC236}">
                  <a16:creationId xmlns:a16="http://schemas.microsoft.com/office/drawing/2014/main" xmlns="" id="{6A82B12C-DF8D-433B-A935-AF0D44895398}"/>
                </a:ext>
              </a:extLst>
            </p:cNvPr>
            <p:cNvSpPr/>
            <p:nvPr/>
          </p:nvSpPr>
          <p:spPr bwMode="auto">
            <a:xfrm>
              <a:off x="4220900" y="5343013"/>
              <a:ext cx="3750197" cy="576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4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55E645-A054-4BB2-96A1-8A54D1A8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1566117-D65C-44A1-BA77-10318D7B5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B8F9F7-16C7-485D-AE61-1C37E5D9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27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B12B5FA-DBF4-4617-9707-1C35E0A1B7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5163"/>
            <a:ext cx="10847387" cy="4788937"/>
            <a:chOff x="673100" y="1345163"/>
            <a:chExt cx="10847387" cy="4788937"/>
          </a:xfrm>
        </p:grpSpPr>
        <p:sp>
          <p:nvSpPr>
            <p:cNvPr id="6" name="íṩļiḑê">
              <a:extLst>
                <a:ext uri="{FF2B5EF4-FFF2-40B4-BE49-F238E27FC236}">
                  <a16:creationId xmlns:a16="http://schemas.microsoft.com/office/drawing/2014/main" xmlns="" id="{D1ABF756-182F-4996-AE38-A277915254A7}"/>
                </a:ext>
              </a:extLst>
            </p:cNvPr>
            <p:cNvSpPr/>
            <p:nvPr/>
          </p:nvSpPr>
          <p:spPr>
            <a:xfrm>
              <a:off x="3944689" y="2380214"/>
              <a:ext cx="2770729" cy="2770730"/>
            </a:xfrm>
            <a:prstGeom prst="diamond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slïdè">
              <a:extLst>
                <a:ext uri="{FF2B5EF4-FFF2-40B4-BE49-F238E27FC236}">
                  <a16:creationId xmlns:a16="http://schemas.microsoft.com/office/drawing/2014/main" xmlns="" id="{E21749FC-370D-456D-B792-BF95541921F0}"/>
                </a:ext>
              </a:extLst>
            </p:cNvPr>
            <p:cNvSpPr/>
            <p:nvPr/>
          </p:nvSpPr>
          <p:spPr>
            <a:xfrm>
              <a:off x="6875267" y="3079557"/>
              <a:ext cx="1372044" cy="1372044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ļïdè">
              <a:extLst>
                <a:ext uri="{FF2B5EF4-FFF2-40B4-BE49-F238E27FC236}">
                  <a16:creationId xmlns:a16="http://schemas.microsoft.com/office/drawing/2014/main" xmlns="" id="{63EC82AC-F3A1-4125-9E2B-3EDEC94FC855}"/>
                </a:ext>
              </a:extLst>
            </p:cNvPr>
            <p:cNvSpPr/>
            <p:nvPr/>
          </p:nvSpPr>
          <p:spPr>
            <a:xfrm>
              <a:off x="5824051" y="1743076"/>
              <a:ext cx="1946726" cy="1946727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ṧ1íďe">
              <a:extLst>
                <a:ext uri="{FF2B5EF4-FFF2-40B4-BE49-F238E27FC236}">
                  <a16:creationId xmlns:a16="http://schemas.microsoft.com/office/drawing/2014/main" xmlns="" id="{0AB3AA24-1607-461F-84BE-6E2914534567}"/>
                </a:ext>
              </a:extLst>
            </p:cNvPr>
            <p:cNvSpPr/>
            <p:nvPr/>
          </p:nvSpPr>
          <p:spPr>
            <a:xfrm>
              <a:off x="5952106" y="3830711"/>
              <a:ext cx="1690615" cy="1690615"/>
            </a:xfrm>
            <a:prstGeom prst="diamond">
              <a:avLst/>
            </a:prstGeom>
            <a:solidFill>
              <a:schemeClr val="bg1">
                <a:lumMod val="95000"/>
              </a:schemeClr>
            </a:solidFill>
            <a:ln w="254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ṥļiḍe">
              <a:extLst>
                <a:ext uri="{FF2B5EF4-FFF2-40B4-BE49-F238E27FC236}">
                  <a16:creationId xmlns:a16="http://schemas.microsoft.com/office/drawing/2014/main" xmlns="" id="{E216DA6B-5F56-47AE-AB32-E98412BCFB9F}"/>
                </a:ext>
              </a:extLst>
            </p:cNvPr>
            <p:cNvSpPr/>
            <p:nvPr/>
          </p:nvSpPr>
          <p:spPr bwMode="auto">
            <a:xfrm>
              <a:off x="6548332" y="4389329"/>
              <a:ext cx="498165" cy="573379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ṡḻíḓè">
              <a:extLst>
                <a:ext uri="{FF2B5EF4-FFF2-40B4-BE49-F238E27FC236}">
                  <a16:creationId xmlns:a16="http://schemas.microsoft.com/office/drawing/2014/main" xmlns="" id="{39AD7B0D-D65B-40A4-B555-A198156038FA}"/>
                </a:ext>
              </a:extLst>
            </p:cNvPr>
            <p:cNvSpPr/>
            <p:nvPr/>
          </p:nvSpPr>
          <p:spPr bwMode="auto">
            <a:xfrm>
              <a:off x="6583974" y="2314254"/>
              <a:ext cx="426881" cy="804371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šḷîḍê">
              <a:extLst>
                <a:ext uri="{FF2B5EF4-FFF2-40B4-BE49-F238E27FC236}">
                  <a16:creationId xmlns:a16="http://schemas.microsoft.com/office/drawing/2014/main" xmlns="" id="{D7E7BD8F-8A60-4E95-A757-1E09F25FABF5}"/>
                </a:ext>
              </a:extLst>
            </p:cNvPr>
            <p:cNvSpPr/>
            <p:nvPr/>
          </p:nvSpPr>
          <p:spPr bwMode="auto">
            <a:xfrm>
              <a:off x="7357567" y="3556591"/>
              <a:ext cx="407445" cy="417975"/>
            </a:xfrm>
            <a:custGeom>
              <a:avLst/>
              <a:gdLst>
                <a:gd name="T0" fmla="*/ 3246 w 7943"/>
                <a:gd name="T1" fmla="*/ 3842 h 8160"/>
                <a:gd name="T2" fmla="*/ 5168 w 7943"/>
                <a:gd name="T3" fmla="*/ 1921 h 8160"/>
                <a:gd name="T4" fmla="*/ 3246 w 7943"/>
                <a:gd name="T5" fmla="*/ 0 h 8160"/>
                <a:gd name="T6" fmla="*/ 1325 w 7943"/>
                <a:gd name="T7" fmla="*/ 1921 h 8160"/>
                <a:gd name="T8" fmla="*/ 3246 w 7943"/>
                <a:gd name="T9" fmla="*/ 3842 h 8160"/>
                <a:gd name="T10" fmla="*/ 4144 w 7943"/>
                <a:gd name="T11" fmla="*/ 2685 h 8160"/>
                <a:gd name="T12" fmla="*/ 3234 w 7943"/>
                <a:gd name="T13" fmla="*/ 3191 h 8160"/>
                <a:gd name="T14" fmla="*/ 2323 w 7943"/>
                <a:gd name="T15" fmla="*/ 2685 h 8160"/>
                <a:gd name="T16" fmla="*/ 4144 w 7943"/>
                <a:gd name="T17" fmla="*/ 2685 h 8160"/>
                <a:gd name="T18" fmla="*/ 7939 w 7943"/>
                <a:gd name="T19" fmla="*/ 5684 h 8160"/>
                <a:gd name="T20" fmla="*/ 6355 w 7943"/>
                <a:gd name="T21" fmla="*/ 8160 h 8160"/>
                <a:gd name="T22" fmla="*/ 4770 w 7943"/>
                <a:gd name="T23" fmla="*/ 5684 h 8160"/>
                <a:gd name="T24" fmla="*/ 4929 w 7943"/>
                <a:gd name="T25" fmla="*/ 5527 h 8160"/>
                <a:gd name="T26" fmla="*/ 6261 w 7943"/>
                <a:gd name="T27" fmla="*/ 5067 h 8160"/>
                <a:gd name="T28" fmla="*/ 6449 w 7943"/>
                <a:gd name="T29" fmla="*/ 5067 h 8160"/>
                <a:gd name="T30" fmla="*/ 7781 w 7943"/>
                <a:gd name="T31" fmla="*/ 5527 h 8160"/>
                <a:gd name="T32" fmla="*/ 7939 w 7943"/>
                <a:gd name="T33" fmla="*/ 5684 h 8160"/>
                <a:gd name="T34" fmla="*/ 4439 w 7943"/>
                <a:gd name="T35" fmla="*/ 5696 h 8160"/>
                <a:gd name="T36" fmla="*/ 4731 w 7943"/>
                <a:gd name="T37" fmla="*/ 7078 h 8160"/>
                <a:gd name="T38" fmla="*/ 3246 w 7943"/>
                <a:gd name="T39" fmla="*/ 7155 h 8160"/>
                <a:gd name="T40" fmla="*/ 155 w 7943"/>
                <a:gd name="T41" fmla="*/ 6704 h 8160"/>
                <a:gd name="T42" fmla="*/ 0 w 7943"/>
                <a:gd name="T43" fmla="*/ 6463 h 8160"/>
                <a:gd name="T44" fmla="*/ 0 w 7943"/>
                <a:gd name="T45" fmla="*/ 5830 h 8160"/>
                <a:gd name="T46" fmla="*/ 1645 w 7943"/>
                <a:gd name="T47" fmla="*/ 3988 h 8160"/>
                <a:gd name="T48" fmla="*/ 1737 w 7943"/>
                <a:gd name="T49" fmla="*/ 4013 h 8160"/>
                <a:gd name="T50" fmla="*/ 3246 w 7943"/>
                <a:gd name="T51" fmla="*/ 4505 h 8160"/>
                <a:gd name="T52" fmla="*/ 4756 w 7943"/>
                <a:gd name="T53" fmla="*/ 4013 h 8160"/>
                <a:gd name="T54" fmla="*/ 4848 w 7943"/>
                <a:gd name="T55" fmla="*/ 3988 h 8160"/>
                <a:gd name="T56" fmla="*/ 6143 w 7943"/>
                <a:gd name="T57" fmla="*/ 4753 h 8160"/>
                <a:gd name="T58" fmla="*/ 6050 w 7943"/>
                <a:gd name="T59" fmla="*/ 4811 h 8160"/>
                <a:gd name="T60" fmla="*/ 5017 w 7943"/>
                <a:gd name="T61" fmla="*/ 5198 h 8160"/>
                <a:gd name="T62" fmla="*/ 4943 w 7943"/>
                <a:gd name="T63" fmla="*/ 5196 h 8160"/>
                <a:gd name="T64" fmla="*/ 4922 w 7943"/>
                <a:gd name="T65" fmla="*/ 5195 h 8160"/>
                <a:gd name="T66" fmla="*/ 4574 w 7943"/>
                <a:gd name="T67" fmla="*/ 5343 h 8160"/>
                <a:gd name="T68" fmla="*/ 4439 w 7943"/>
                <a:gd name="T69" fmla="*/ 5696 h 8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43" h="8160">
                  <a:moveTo>
                    <a:pt x="3246" y="3842"/>
                  </a:moveTo>
                  <a:cubicBezTo>
                    <a:pt x="4307" y="3842"/>
                    <a:pt x="5168" y="2982"/>
                    <a:pt x="5168" y="1921"/>
                  </a:cubicBezTo>
                  <a:cubicBezTo>
                    <a:pt x="5168" y="860"/>
                    <a:pt x="4307" y="0"/>
                    <a:pt x="3246" y="0"/>
                  </a:cubicBezTo>
                  <a:cubicBezTo>
                    <a:pt x="2185" y="0"/>
                    <a:pt x="1325" y="860"/>
                    <a:pt x="1325" y="1921"/>
                  </a:cubicBezTo>
                  <a:cubicBezTo>
                    <a:pt x="1325" y="2982"/>
                    <a:pt x="2185" y="3842"/>
                    <a:pt x="3246" y="3842"/>
                  </a:cubicBezTo>
                  <a:close/>
                  <a:moveTo>
                    <a:pt x="4144" y="2685"/>
                  </a:moveTo>
                  <a:cubicBezTo>
                    <a:pt x="4057" y="2974"/>
                    <a:pt x="3683" y="3191"/>
                    <a:pt x="3234" y="3191"/>
                  </a:cubicBezTo>
                  <a:cubicBezTo>
                    <a:pt x="2785" y="3191"/>
                    <a:pt x="2411" y="2974"/>
                    <a:pt x="2323" y="2685"/>
                  </a:cubicBezTo>
                  <a:lnTo>
                    <a:pt x="4144" y="2685"/>
                  </a:lnTo>
                  <a:close/>
                  <a:moveTo>
                    <a:pt x="7939" y="5684"/>
                  </a:moveTo>
                  <a:cubicBezTo>
                    <a:pt x="7898" y="6822"/>
                    <a:pt x="7435" y="7800"/>
                    <a:pt x="6355" y="8160"/>
                  </a:cubicBezTo>
                  <a:cubicBezTo>
                    <a:pt x="5274" y="7800"/>
                    <a:pt x="4811" y="6822"/>
                    <a:pt x="4770" y="5684"/>
                  </a:cubicBezTo>
                  <a:cubicBezTo>
                    <a:pt x="4767" y="5595"/>
                    <a:pt x="4840" y="5523"/>
                    <a:pt x="4929" y="5527"/>
                  </a:cubicBezTo>
                  <a:cubicBezTo>
                    <a:pt x="5434" y="5548"/>
                    <a:pt x="5875" y="5386"/>
                    <a:pt x="6261" y="5067"/>
                  </a:cubicBezTo>
                  <a:cubicBezTo>
                    <a:pt x="6315" y="5022"/>
                    <a:pt x="6395" y="5022"/>
                    <a:pt x="6449" y="5067"/>
                  </a:cubicBezTo>
                  <a:cubicBezTo>
                    <a:pt x="6835" y="5386"/>
                    <a:pt x="7276" y="5548"/>
                    <a:pt x="7781" y="5527"/>
                  </a:cubicBezTo>
                  <a:cubicBezTo>
                    <a:pt x="7869" y="5523"/>
                    <a:pt x="7943" y="5595"/>
                    <a:pt x="7939" y="5684"/>
                  </a:cubicBezTo>
                  <a:close/>
                  <a:moveTo>
                    <a:pt x="4439" y="5696"/>
                  </a:moveTo>
                  <a:cubicBezTo>
                    <a:pt x="4458" y="6218"/>
                    <a:pt x="4558" y="6682"/>
                    <a:pt x="4731" y="7078"/>
                  </a:cubicBezTo>
                  <a:cubicBezTo>
                    <a:pt x="4323" y="7124"/>
                    <a:pt x="3832" y="7155"/>
                    <a:pt x="3246" y="7155"/>
                  </a:cubicBezTo>
                  <a:cubicBezTo>
                    <a:pt x="1394" y="7155"/>
                    <a:pt x="488" y="6852"/>
                    <a:pt x="155" y="6704"/>
                  </a:cubicBezTo>
                  <a:cubicBezTo>
                    <a:pt x="70" y="6666"/>
                    <a:pt x="0" y="6557"/>
                    <a:pt x="0" y="6463"/>
                  </a:cubicBezTo>
                  <a:lnTo>
                    <a:pt x="0" y="5830"/>
                  </a:lnTo>
                  <a:cubicBezTo>
                    <a:pt x="0" y="4881"/>
                    <a:pt x="723" y="4093"/>
                    <a:pt x="1645" y="3988"/>
                  </a:cubicBezTo>
                  <a:cubicBezTo>
                    <a:pt x="1673" y="3985"/>
                    <a:pt x="1714" y="3997"/>
                    <a:pt x="1737" y="4013"/>
                  </a:cubicBezTo>
                  <a:cubicBezTo>
                    <a:pt x="2162" y="4321"/>
                    <a:pt x="2683" y="4505"/>
                    <a:pt x="3246" y="4505"/>
                  </a:cubicBezTo>
                  <a:cubicBezTo>
                    <a:pt x="3810" y="4505"/>
                    <a:pt x="4331" y="4321"/>
                    <a:pt x="4756" y="4013"/>
                  </a:cubicBezTo>
                  <a:cubicBezTo>
                    <a:pt x="4778" y="3997"/>
                    <a:pt x="4820" y="3985"/>
                    <a:pt x="4848" y="3988"/>
                  </a:cubicBezTo>
                  <a:cubicBezTo>
                    <a:pt x="5380" y="4049"/>
                    <a:pt x="5845" y="4338"/>
                    <a:pt x="6143" y="4753"/>
                  </a:cubicBezTo>
                  <a:cubicBezTo>
                    <a:pt x="6110" y="4769"/>
                    <a:pt x="6078" y="4788"/>
                    <a:pt x="6050" y="4811"/>
                  </a:cubicBezTo>
                  <a:cubicBezTo>
                    <a:pt x="5735" y="5071"/>
                    <a:pt x="5398" y="5198"/>
                    <a:pt x="5017" y="5198"/>
                  </a:cubicBezTo>
                  <a:cubicBezTo>
                    <a:pt x="4993" y="5198"/>
                    <a:pt x="4968" y="5197"/>
                    <a:pt x="4943" y="5196"/>
                  </a:cubicBezTo>
                  <a:lnTo>
                    <a:pt x="4922" y="5195"/>
                  </a:lnTo>
                  <a:cubicBezTo>
                    <a:pt x="4792" y="5195"/>
                    <a:pt x="4665" y="5249"/>
                    <a:pt x="4574" y="5343"/>
                  </a:cubicBezTo>
                  <a:cubicBezTo>
                    <a:pt x="4484" y="5437"/>
                    <a:pt x="4434" y="5566"/>
                    <a:pt x="4439" y="56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şļîḓe">
              <a:extLst>
                <a:ext uri="{FF2B5EF4-FFF2-40B4-BE49-F238E27FC236}">
                  <a16:creationId xmlns:a16="http://schemas.microsoft.com/office/drawing/2014/main" xmlns="" id="{EE860348-87D1-42D3-A5D1-9D2371CC2F6C}"/>
                </a:ext>
              </a:extLst>
            </p:cNvPr>
            <p:cNvSpPr/>
            <p:nvPr/>
          </p:nvSpPr>
          <p:spPr bwMode="auto">
            <a:xfrm>
              <a:off x="4757140" y="3293464"/>
              <a:ext cx="1145828" cy="944229"/>
            </a:xfrm>
            <a:custGeom>
              <a:avLst/>
              <a:gdLst>
                <a:gd name="T0" fmla="*/ 427 w 471"/>
                <a:gd name="T1" fmla="*/ 128 h 388"/>
                <a:gd name="T2" fmla="*/ 401 w 471"/>
                <a:gd name="T3" fmla="*/ 155 h 388"/>
                <a:gd name="T4" fmla="*/ 427 w 471"/>
                <a:gd name="T5" fmla="*/ 181 h 388"/>
                <a:gd name="T6" fmla="*/ 454 w 471"/>
                <a:gd name="T7" fmla="*/ 155 h 388"/>
                <a:gd name="T8" fmla="*/ 427 w 471"/>
                <a:gd name="T9" fmla="*/ 128 h 388"/>
                <a:gd name="T10" fmla="*/ 44 w 471"/>
                <a:gd name="T11" fmla="*/ 128 h 388"/>
                <a:gd name="T12" fmla="*/ 18 w 471"/>
                <a:gd name="T13" fmla="*/ 155 h 388"/>
                <a:gd name="T14" fmla="*/ 44 w 471"/>
                <a:gd name="T15" fmla="*/ 181 h 388"/>
                <a:gd name="T16" fmla="*/ 71 w 471"/>
                <a:gd name="T17" fmla="*/ 155 h 388"/>
                <a:gd name="T18" fmla="*/ 44 w 471"/>
                <a:gd name="T19" fmla="*/ 128 h 388"/>
                <a:gd name="T20" fmla="*/ 348 w 471"/>
                <a:gd name="T21" fmla="*/ 80 h 388"/>
                <a:gd name="T22" fmla="*/ 309 w 471"/>
                <a:gd name="T23" fmla="*/ 119 h 388"/>
                <a:gd name="T24" fmla="*/ 348 w 471"/>
                <a:gd name="T25" fmla="*/ 159 h 388"/>
                <a:gd name="T26" fmla="*/ 388 w 471"/>
                <a:gd name="T27" fmla="*/ 119 h 388"/>
                <a:gd name="T28" fmla="*/ 348 w 471"/>
                <a:gd name="T29" fmla="*/ 80 h 388"/>
                <a:gd name="T30" fmla="*/ 471 w 471"/>
                <a:gd name="T31" fmla="*/ 321 h 388"/>
                <a:gd name="T32" fmla="*/ 426 w 471"/>
                <a:gd name="T33" fmla="*/ 321 h 388"/>
                <a:gd name="T34" fmla="*/ 426 w 471"/>
                <a:gd name="T35" fmla="*/ 238 h 388"/>
                <a:gd name="T36" fmla="*/ 415 w 471"/>
                <a:gd name="T37" fmla="*/ 198 h 388"/>
                <a:gd name="T38" fmla="*/ 427 w 471"/>
                <a:gd name="T39" fmla="*/ 197 h 388"/>
                <a:gd name="T40" fmla="*/ 471 w 471"/>
                <a:gd name="T41" fmla="*/ 240 h 388"/>
                <a:gd name="T42" fmla="*/ 471 w 471"/>
                <a:gd name="T43" fmla="*/ 321 h 388"/>
                <a:gd name="T44" fmla="*/ 124 w 471"/>
                <a:gd name="T45" fmla="*/ 80 h 388"/>
                <a:gd name="T46" fmla="*/ 84 w 471"/>
                <a:gd name="T47" fmla="*/ 119 h 388"/>
                <a:gd name="T48" fmla="*/ 124 w 471"/>
                <a:gd name="T49" fmla="*/ 159 h 388"/>
                <a:gd name="T50" fmla="*/ 163 w 471"/>
                <a:gd name="T51" fmla="*/ 119 h 388"/>
                <a:gd name="T52" fmla="*/ 124 w 471"/>
                <a:gd name="T53" fmla="*/ 80 h 388"/>
                <a:gd name="T54" fmla="*/ 44 w 471"/>
                <a:gd name="T55" fmla="*/ 197 h 388"/>
                <a:gd name="T56" fmla="*/ 57 w 471"/>
                <a:gd name="T57" fmla="*/ 198 h 388"/>
                <a:gd name="T58" fmla="*/ 46 w 471"/>
                <a:gd name="T59" fmla="*/ 238 h 388"/>
                <a:gd name="T60" fmla="*/ 46 w 471"/>
                <a:gd name="T61" fmla="*/ 321 h 388"/>
                <a:gd name="T62" fmla="*/ 0 w 471"/>
                <a:gd name="T63" fmla="*/ 321 h 388"/>
                <a:gd name="T64" fmla="*/ 0 w 471"/>
                <a:gd name="T65" fmla="*/ 240 h 388"/>
                <a:gd name="T66" fmla="*/ 44 w 471"/>
                <a:gd name="T67" fmla="*/ 197 h 388"/>
                <a:gd name="T68" fmla="*/ 236 w 471"/>
                <a:gd name="T69" fmla="*/ 0 h 388"/>
                <a:gd name="T70" fmla="*/ 177 w 471"/>
                <a:gd name="T71" fmla="*/ 59 h 388"/>
                <a:gd name="T72" fmla="*/ 236 w 471"/>
                <a:gd name="T73" fmla="*/ 118 h 388"/>
                <a:gd name="T74" fmla="*/ 294 w 471"/>
                <a:gd name="T75" fmla="*/ 59 h 388"/>
                <a:gd name="T76" fmla="*/ 236 w 471"/>
                <a:gd name="T77" fmla="*/ 0 h 388"/>
                <a:gd name="T78" fmla="*/ 412 w 471"/>
                <a:gd name="T79" fmla="*/ 352 h 388"/>
                <a:gd name="T80" fmla="*/ 342 w 471"/>
                <a:gd name="T81" fmla="*/ 352 h 388"/>
                <a:gd name="T82" fmla="*/ 342 w 471"/>
                <a:gd name="T83" fmla="*/ 225 h 388"/>
                <a:gd name="T84" fmla="*/ 330 w 471"/>
                <a:gd name="T85" fmla="*/ 177 h 388"/>
                <a:gd name="T86" fmla="*/ 348 w 471"/>
                <a:gd name="T87" fmla="*/ 174 h 388"/>
                <a:gd name="T88" fmla="*/ 412 w 471"/>
                <a:gd name="T89" fmla="*/ 238 h 388"/>
                <a:gd name="T90" fmla="*/ 412 w 471"/>
                <a:gd name="T91" fmla="*/ 352 h 388"/>
                <a:gd name="T92" fmla="*/ 129 w 471"/>
                <a:gd name="T93" fmla="*/ 225 h 388"/>
                <a:gd name="T94" fmla="*/ 129 w 471"/>
                <a:gd name="T95" fmla="*/ 352 h 388"/>
                <a:gd name="T96" fmla="*/ 60 w 471"/>
                <a:gd name="T97" fmla="*/ 352 h 388"/>
                <a:gd name="T98" fmla="*/ 60 w 471"/>
                <a:gd name="T99" fmla="*/ 238 h 388"/>
                <a:gd name="T100" fmla="*/ 124 w 471"/>
                <a:gd name="T101" fmla="*/ 174 h 388"/>
                <a:gd name="T102" fmla="*/ 141 w 471"/>
                <a:gd name="T103" fmla="*/ 177 h 388"/>
                <a:gd name="T104" fmla="*/ 129 w 471"/>
                <a:gd name="T105" fmla="*/ 225 h 388"/>
                <a:gd name="T106" fmla="*/ 144 w 471"/>
                <a:gd name="T107" fmla="*/ 388 h 388"/>
                <a:gd name="T108" fmla="*/ 328 w 471"/>
                <a:gd name="T109" fmla="*/ 388 h 388"/>
                <a:gd name="T110" fmla="*/ 328 w 471"/>
                <a:gd name="T111" fmla="*/ 225 h 388"/>
                <a:gd name="T112" fmla="*/ 236 w 471"/>
                <a:gd name="T113" fmla="*/ 133 h 388"/>
                <a:gd name="T114" fmla="*/ 144 w 471"/>
                <a:gd name="T115" fmla="*/ 225 h 388"/>
                <a:gd name="T116" fmla="*/ 144 w 471"/>
                <a:gd name="T117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1" h="388">
                  <a:moveTo>
                    <a:pt x="427" y="128"/>
                  </a:moveTo>
                  <a:cubicBezTo>
                    <a:pt x="413" y="128"/>
                    <a:pt x="401" y="140"/>
                    <a:pt x="401" y="155"/>
                  </a:cubicBezTo>
                  <a:cubicBezTo>
                    <a:pt x="401" y="169"/>
                    <a:pt x="413" y="181"/>
                    <a:pt x="427" y="181"/>
                  </a:cubicBezTo>
                  <a:cubicBezTo>
                    <a:pt x="442" y="181"/>
                    <a:pt x="454" y="169"/>
                    <a:pt x="454" y="155"/>
                  </a:cubicBezTo>
                  <a:cubicBezTo>
                    <a:pt x="454" y="140"/>
                    <a:pt x="442" y="128"/>
                    <a:pt x="427" y="128"/>
                  </a:cubicBezTo>
                  <a:close/>
                  <a:moveTo>
                    <a:pt x="44" y="128"/>
                  </a:moveTo>
                  <a:cubicBezTo>
                    <a:pt x="30" y="128"/>
                    <a:pt x="18" y="140"/>
                    <a:pt x="18" y="155"/>
                  </a:cubicBezTo>
                  <a:cubicBezTo>
                    <a:pt x="18" y="169"/>
                    <a:pt x="30" y="181"/>
                    <a:pt x="44" y="181"/>
                  </a:cubicBezTo>
                  <a:cubicBezTo>
                    <a:pt x="59" y="181"/>
                    <a:pt x="71" y="169"/>
                    <a:pt x="71" y="155"/>
                  </a:cubicBezTo>
                  <a:cubicBezTo>
                    <a:pt x="71" y="140"/>
                    <a:pt x="59" y="128"/>
                    <a:pt x="44" y="128"/>
                  </a:cubicBezTo>
                  <a:close/>
                  <a:moveTo>
                    <a:pt x="348" y="80"/>
                  </a:moveTo>
                  <a:cubicBezTo>
                    <a:pt x="326" y="80"/>
                    <a:pt x="309" y="97"/>
                    <a:pt x="309" y="119"/>
                  </a:cubicBezTo>
                  <a:cubicBezTo>
                    <a:pt x="309" y="141"/>
                    <a:pt x="326" y="159"/>
                    <a:pt x="348" y="159"/>
                  </a:cubicBezTo>
                  <a:cubicBezTo>
                    <a:pt x="370" y="159"/>
                    <a:pt x="388" y="141"/>
                    <a:pt x="388" y="119"/>
                  </a:cubicBezTo>
                  <a:cubicBezTo>
                    <a:pt x="388" y="97"/>
                    <a:pt x="370" y="80"/>
                    <a:pt x="348" y="80"/>
                  </a:cubicBezTo>
                  <a:close/>
                  <a:moveTo>
                    <a:pt x="471" y="321"/>
                  </a:moveTo>
                  <a:cubicBezTo>
                    <a:pt x="426" y="321"/>
                    <a:pt x="426" y="321"/>
                    <a:pt x="426" y="321"/>
                  </a:cubicBezTo>
                  <a:cubicBezTo>
                    <a:pt x="426" y="238"/>
                    <a:pt x="426" y="238"/>
                    <a:pt x="426" y="238"/>
                  </a:cubicBezTo>
                  <a:cubicBezTo>
                    <a:pt x="426" y="223"/>
                    <a:pt x="422" y="210"/>
                    <a:pt x="415" y="198"/>
                  </a:cubicBezTo>
                  <a:cubicBezTo>
                    <a:pt x="419" y="197"/>
                    <a:pt x="423" y="197"/>
                    <a:pt x="427" y="197"/>
                  </a:cubicBezTo>
                  <a:cubicBezTo>
                    <a:pt x="452" y="197"/>
                    <a:pt x="471" y="216"/>
                    <a:pt x="471" y="240"/>
                  </a:cubicBezTo>
                  <a:lnTo>
                    <a:pt x="471" y="321"/>
                  </a:lnTo>
                  <a:close/>
                  <a:moveTo>
                    <a:pt x="124" y="80"/>
                  </a:moveTo>
                  <a:cubicBezTo>
                    <a:pt x="102" y="80"/>
                    <a:pt x="84" y="97"/>
                    <a:pt x="84" y="119"/>
                  </a:cubicBezTo>
                  <a:cubicBezTo>
                    <a:pt x="84" y="141"/>
                    <a:pt x="102" y="159"/>
                    <a:pt x="124" y="159"/>
                  </a:cubicBezTo>
                  <a:cubicBezTo>
                    <a:pt x="145" y="159"/>
                    <a:pt x="163" y="141"/>
                    <a:pt x="163" y="119"/>
                  </a:cubicBezTo>
                  <a:cubicBezTo>
                    <a:pt x="163" y="97"/>
                    <a:pt x="145" y="80"/>
                    <a:pt x="124" y="80"/>
                  </a:cubicBezTo>
                  <a:close/>
                  <a:moveTo>
                    <a:pt x="44" y="197"/>
                  </a:moveTo>
                  <a:cubicBezTo>
                    <a:pt x="49" y="197"/>
                    <a:pt x="53" y="197"/>
                    <a:pt x="57" y="198"/>
                  </a:cubicBezTo>
                  <a:cubicBezTo>
                    <a:pt x="50" y="210"/>
                    <a:pt x="46" y="223"/>
                    <a:pt x="46" y="238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16"/>
                    <a:pt x="20" y="197"/>
                    <a:pt x="44" y="197"/>
                  </a:cubicBezTo>
                  <a:close/>
                  <a:moveTo>
                    <a:pt x="236" y="0"/>
                  </a:moveTo>
                  <a:cubicBezTo>
                    <a:pt x="204" y="0"/>
                    <a:pt x="177" y="27"/>
                    <a:pt x="177" y="59"/>
                  </a:cubicBezTo>
                  <a:cubicBezTo>
                    <a:pt x="177" y="91"/>
                    <a:pt x="203" y="118"/>
                    <a:pt x="236" y="118"/>
                  </a:cubicBezTo>
                  <a:cubicBezTo>
                    <a:pt x="268" y="118"/>
                    <a:pt x="294" y="91"/>
                    <a:pt x="294" y="59"/>
                  </a:cubicBezTo>
                  <a:cubicBezTo>
                    <a:pt x="295" y="27"/>
                    <a:pt x="268" y="0"/>
                    <a:pt x="236" y="0"/>
                  </a:cubicBezTo>
                  <a:close/>
                  <a:moveTo>
                    <a:pt x="412" y="352"/>
                  </a:moveTo>
                  <a:cubicBezTo>
                    <a:pt x="342" y="352"/>
                    <a:pt x="342" y="352"/>
                    <a:pt x="342" y="352"/>
                  </a:cubicBezTo>
                  <a:cubicBezTo>
                    <a:pt x="342" y="225"/>
                    <a:pt x="342" y="225"/>
                    <a:pt x="342" y="225"/>
                  </a:cubicBezTo>
                  <a:cubicBezTo>
                    <a:pt x="342" y="208"/>
                    <a:pt x="338" y="192"/>
                    <a:pt x="330" y="177"/>
                  </a:cubicBezTo>
                  <a:cubicBezTo>
                    <a:pt x="336" y="175"/>
                    <a:pt x="342" y="174"/>
                    <a:pt x="348" y="174"/>
                  </a:cubicBezTo>
                  <a:cubicBezTo>
                    <a:pt x="383" y="174"/>
                    <a:pt x="412" y="203"/>
                    <a:pt x="412" y="238"/>
                  </a:cubicBezTo>
                  <a:lnTo>
                    <a:pt x="412" y="352"/>
                  </a:lnTo>
                  <a:close/>
                  <a:moveTo>
                    <a:pt x="129" y="225"/>
                  </a:moveTo>
                  <a:cubicBezTo>
                    <a:pt x="129" y="352"/>
                    <a:pt x="129" y="352"/>
                    <a:pt x="129" y="352"/>
                  </a:cubicBezTo>
                  <a:cubicBezTo>
                    <a:pt x="60" y="352"/>
                    <a:pt x="60" y="352"/>
                    <a:pt x="60" y="352"/>
                  </a:cubicBezTo>
                  <a:cubicBezTo>
                    <a:pt x="60" y="238"/>
                    <a:pt x="60" y="238"/>
                    <a:pt x="60" y="238"/>
                  </a:cubicBezTo>
                  <a:cubicBezTo>
                    <a:pt x="60" y="203"/>
                    <a:pt x="89" y="174"/>
                    <a:pt x="124" y="174"/>
                  </a:cubicBezTo>
                  <a:cubicBezTo>
                    <a:pt x="130" y="174"/>
                    <a:pt x="136" y="175"/>
                    <a:pt x="141" y="177"/>
                  </a:cubicBezTo>
                  <a:cubicBezTo>
                    <a:pt x="134" y="192"/>
                    <a:pt x="129" y="208"/>
                    <a:pt x="129" y="225"/>
                  </a:cubicBezTo>
                  <a:close/>
                  <a:moveTo>
                    <a:pt x="144" y="388"/>
                  </a:moveTo>
                  <a:cubicBezTo>
                    <a:pt x="328" y="388"/>
                    <a:pt x="328" y="388"/>
                    <a:pt x="328" y="388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8" y="175"/>
                    <a:pt x="286" y="133"/>
                    <a:pt x="236" y="133"/>
                  </a:cubicBezTo>
                  <a:cubicBezTo>
                    <a:pt x="185" y="133"/>
                    <a:pt x="144" y="175"/>
                    <a:pt x="144" y="225"/>
                  </a:cubicBezTo>
                  <a:lnTo>
                    <a:pt x="144" y="3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iSḻiḋé">
              <a:extLst>
                <a:ext uri="{FF2B5EF4-FFF2-40B4-BE49-F238E27FC236}">
                  <a16:creationId xmlns:a16="http://schemas.microsoft.com/office/drawing/2014/main" xmlns="" id="{F799931A-37E6-46CC-9BAB-2594B0F3B2A7}"/>
                </a:ext>
              </a:extLst>
            </p:cNvPr>
            <p:cNvSpPr txBox="1"/>
            <p:nvPr/>
          </p:nvSpPr>
          <p:spPr bwMode="auto">
            <a:xfrm>
              <a:off x="673100" y="3099282"/>
              <a:ext cx="322245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şļíḓe">
              <a:extLst>
                <a:ext uri="{FF2B5EF4-FFF2-40B4-BE49-F238E27FC236}">
                  <a16:creationId xmlns:a16="http://schemas.microsoft.com/office/drawing/2014/main" xmlns="" id="{33F75E0B-168F-473C-8DE8-903E60D2BECB}"/>
                </a:ext>
              </a:extLst>
            </p:cNvPr>
            <p:cNvSpPr/>
            <p:nvPr/>
          </p:nvSpPr>
          <p:spPr bwMode="auto">
            <a:xfrm>
              <a:off x="673100" y="3541088"/>
              <a:ext cx="3222452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6" name="íšḷidé">
              <a:extLst>
                <a:ext uri="{FF2B5EF4-FFF2-40B4-BE49-F238E27FC236}">
                  <a16:creationId xmlns:a16="http://schemas.microsoft.com/office/drawing/2014/main" xmlns="" id="{49F0A54D-C5EC-4485-BE50-7768D0914DCD}"/>
                </a:ext>
              </a:extLst>
            </p:cNvPr>
            <p:cNvSpPr txBox="1"/>
            <p:nvPr/>
          </p:nvSpPr>
          <p:spPr bwMode="auto">
            <a:xfrm>
              <a:off x="7357566" y="1345163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7" name="îsľiḍe">
              <a:extLst>
                <a:ext uri="{FF2B5EF4-FFF2-40B4-BE49-F238E27FC236}">
                  <a16:creationId xmlns:a16="http://schemas.microsoft.com/office/drawing/2014/main" xmlns="" id="{33A19796-F9BE-479C-92F7-304A640A3CE7}"/>
                </a:ext>
              </a:extLst>
            </p:cNvPr>
            <p:cNvSpPr/>
            <p:nvPr/>
          </p:nvSpPr>
          <p:spPr bwMode="auto">
            <a:xfrm>
              <a:off x="7357566" y="1786969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8" name="îŝľíḋe">
              <a:extLst>
                <a:ext uri="{FF2B5EF4-FFF2-40B4-BE49-F238E27FC236}">
                  <a16:creationId xmlns:a16="http://schemas.microsoft.com/office/drawing/2014/main" xmlns="" id="{BE70A8E3-C009-4F67-AB56-5B110B715762}"/>
                </a:ext>
              </a:extLst>
            </p:cNvPr>
            <p:cNvSpPr txBox="1"/>
            <p:nvPr/>
          </p:nvSpPr>
          <p:spPr bwMode="auto">
            <a:xfrm>
              <a:off x="8247311" y="3293464"/>
              <a:ext cx="327317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9" name="îšḻíďè">
              <a:extLst>
                <a:ext uri="{FF2B5EF4-FFF2-40B4-BE49-F238E27FC236}">
                  <a16:creationId xmlns:a16="http://schemas.microsoft.com/office/drawing/2014/main" xmlns="" id="{15F50420-B009-4A1E-B83A-2BA48134BE0E}"/>
                </a:ext>
              </a:extLst>
            </p:cNvPr>
            <p:cNvSpPr/>
            <p:nvPr/>
          </p:nvSpPr>
          <p:spPr bwMode="auto">
            <a:xfrm>
              <a:off x="8247311" y="3735270"/>
              <a:ext cx="3273176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20" name="íṧliďé">
              <a:extLst>
                <a:ext uri="{FF2B5EF4-FFF2-40B4-BE49-F238E27FC236}">
                  <a16:creationId xmlns:a16="http://schemas.microsoft.com/office/drawing/2014/main" xmlns="" id="{A39CD32B-A8D3-4DA4-923C-A3AA006C334D}"/>
                </a:ext>
              </a:extLst>
            </p:cNvPr>
            <p:cNvSpPr txBox="1"/>
            <p:nvPr/>
          </p:nvSpPr>
          <p:spPr bwMode="auto">
            <a:xfrm>
              <a:off x="7357566" y="4992497"/>
              <a:ext cx="416292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1" name="ïşlîḍé">
              <a:extLst>
                <a:ext uri="{FF2B5EF4-FFF2-40B4-BE49-F238E27FC236}">
                  <a16:creationId xmlns:a16="http://schemas.microsoft.com/office/drawing/2014/main" xmlns="" id="{0F840DC7-4F63-4C66-B6A2-4258CED81318}"/>
                </a:ext>
              </a:extLst>
            </p:cNvPr>
            <p:cNvSpPr/>
            <p:nvPr/>
          </p:nvSpPr>
          <p:spPr bwMode="auto">
            <a:xfrm>
              <a:off x="7357566" y="5434303"/>
              <a:ext cx="4162921" cy="699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Supporting text here. 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98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EBB520-5FA7-4EB3-A658-E366E98612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224000"/>
            <a:ext cx="10753725" cy="4906125"/>
            <a:chOff x="719138" y="1224000"/>
            <a:chExt cx="10753725" cy="4906125"/>
          </a:xfrm>
        </p:grpSpPr>
        <p:sp>
          <p:nvSpPr>
            <p:cNvPr id="3" name="îṣļîḑe">
              <a:extLst>
                <a:ext uri="{FF2B5EF4-FFF2-40B4-BE49-F238E27FC236}">
                  <a16:creationId xmlns:a16="http://schemas.microsoft.com/office/drawing/2014/main" xmlns="" id="{74B6FE50-B993-4303-B74E-9C0292CA8DC0}"/>
                </a:ext>
              </a:extLst>
            </p:cNvPr>
            <p:cNvSpPr/>
            <p:nvPr/>
          </p:nvSpPr>
          <p:spPr bwMode="auto">
            <a:xfrm>
              <a:off x="4657342" y="1224000"/>
              <a:ext cx="2877316" cy="1102608"/>
            </a:xfrm>
            <a:prstGeom prst="rect">
              <a:avLst/>
            </a:prstGeom>
            <a:noFill/>
            <a:ln w="76200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isḻîďè">
              <a:extLst>
                <a:ext uri="{FF2B5EF4-FFF2-40B4-BE49-F238E27FC236}">
                  <a16:creationId xmlns:a16="http://schemas.microsoft.com/office/drawing/2014/main" xmlns="" id="{A331CB2A-0E22-46AB-AB0F-945A4315B046}"/>
                </a:ext>
              </a:extLst>
            </p:cNvPr>
            <p:cNvSpPr/>
            <p:nvPr/>
          </p:nvSpPr>
          <p:spPr>
            <a:xfrm>
              <a:off x="5512920" y="1390584"/>
              <a:ext cx="1313180" cy="769441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4400" b="1" dirty="0"/>
                <a:t>contents</a:t>
              </a:r>
              <a:endParaRPr lang="zh-CN" altLang="en-US" sz="4400" b="1" dirty="0"/>
            </a:p>
          </p:txBody>
        </p:sp>
        <p:sp>
          <p:nvSpPr>
            <p:cNvPr id="5" name="í$1îḋè">
              <a:extLst>
                <a:ext uri="{FF2B5EF4-FFF2-40B4-BE49-F238E27FC236}">
                  <a16:creationId xmlns:a16="http://schemas.microsoft.com/office/drawing/2014/main" xmlns="" id="{E85091DF-A32A-4B25-97D2-98A949DE90AB}"/>
                </a:ext>
              </a:extLst>
            </p:cNvPr>
            <p:cNvSpPr/>
            <p:nvPr/>
          </p:nvSpPr>
          <p:spPr bwMode="auto">
            <a:xfrm>
              <a:off x="719138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ṩḻíḋè">
              <a:extLst>
                <a:ext uri="{FF2B5EF4-FFF2-40B4-BE49-F238E27FC236}">
                  <a16:creationId xmlns:a16="http://schemas.microsoft.com/office/drawing/2014/main" xmlns="" id="{068816BA-7DF9-44FA-B375-92995F59EFF1}"/>
                </a:ext>
              </a:extLst>
            </p:cNvPr>
            <p:cNvSpPr/>
            <p:nvPr/>
          </p:nvSpPr>
          <p:spPr bwMode="auto">
            <a:xfrm>
              <a:off x="4433684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ŝ1íḋè">
              <a:extLst>
                <a:ext uri="{FF2B5EF4-FFF2-40B4-BE49-F238E27FC236}">
                  <a16:creationId xmlns:a16="http://schemas.microsoft.com/office/drawing/2014/main" xmlns="" id="{EBBD7BAF-7F82-43D0-9202-E1B3086FACF8}"/>
                </a:ext>
              </a:extLst>
            </p:cNvPr>
            <p:cNvSpPr/>
            <p:nvPr/>
          </p:nvSpPr>
          <p:spPr bwMode="auto">
            <a:xfrm>
              <a:off x="8148229" y="2493721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ļîḓè">
              <a:extLst>
                <a:ext uri="{FF2B5EF4-FFF2-40B4-BE49-F238E27FC236}">
                  <a16:creationId xmlns:a16="http://schemas.microsoft.com/office/drawing/2014/main" xmlns="" id="{EC18C032-780C-4753-B815-13B5854B214E}"/>
                </a:ext>
              </a:extLst>
            </p:cNvPr>
            <p:cNvSpPr/>
            <p:nvPr/>
          </p:nvSpPr>
          <p:spPr bwMode="auto">
            <a:xfrm>
              <a:off x="719138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ḑê">
              <a:extLst>
                <a:ext uri="{FF2B5EF4-FFF2-40B4-BE49-F238E27FC236}">
                  <a16:creationId xmlns:a16="http://schemas.microsoft.com/office/drawing/2014/main" xmlns="" id="{21D7869B-ED93-484D-91B5-320EFDC209C6}"/>
                </a:ext>
              </a:extLst>
            </p:cNvPr>
            <p:cNvSpPr/>
            <p:nvPr/>
          </p:nvSpPr>
          <p:spPr bwMode="auto">
            <a:xfrm>
              <a:off x="4433684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ŝļide">
              <a:extLst>
                <a:ext uri="{FF2B5EF4-FFF2-40B4-BE49-F238E27FC236}">
                  <a16:creationId xmlns:a16="http://schemas.microsoft.com/office/drawing/2014/main" xmlns="" id="{8F3CD038-F9C9-4C93-8EAC-2DC803898B0E}"/>
                </a:ext>
              </a:extLst>
            </p:cNvPr>
            <p:cNvSpPr/>
            <p:nvPr/>
          </p:nvSpPr>
          <p:spPr bwMode="auto">
            <a:xfrm>
              <a:off x="8148229" y="4509945"/>
              <a:ext cx="3324634" cy="1620180"/>
            </a:xfrm>
            <a:prstGeom prst="round1Rect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ṩḻíḍê">
              <a:extLst>
                <a:ext uri="{FF2B5EF4-FFF2-40B4-BE49-F238E27FC236}">
                  <a16:creationId xmlns:a16="http://schemas.microsoft.com/office/drawing/2014/main" xmlns="" id="{5A05B0DE-8106-4D9E-8BFA-49CED1F485FF}"/>
                </a:ext>
              </a:extLst>
            </p:cNvPr>
            <p:cNvSpPr/>
            <p:nvPr/>
          </p:nvSpPr>
          <p:spPr bwMode="auto">
            <a:xfrm>
              <a:off x="3396000" y="2618720"/>
              <a:ext cx="504056" cy="50405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2" name="î$ľiḓê">
              <a:extLst>
                <a:ext uri="{FF2B5EF4-FFF2-40B4-BE49-F238E27FC236}">
                  <a16:creationId xmlns:a16="http://schemas.microsoft.com/office/drawing/2014/main" xmlns="" id="{A6F86DEC-7E1B-4694-B7A5-2DB75447CC25}"/>
                </a:ext>
              </a:extLst>
            </p:cNvPr>
            <p:cNvSpPr/>
            <p:nvPr/>
          </p:nvSpPr>
          <p:spPr bwMode="auto">
            <a:xfrm>
              <a:off x="3396000" y="4634944"/>
              <a:ext cx="504056" cy="504056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3" name="išḻíḑé">
              <a:extLst>
                <a:ext uri="{FF2B5EF4-FFF2-40B4-BE49-F238E27FC236}">
                  <a16:creationId xmlns:a16="http://schemas.microsoft.com/office/drawing/2014/main" xmlns="" id="{D55BC8B5-1DC0-4DEF-8F38-879517AABF8B}"/>
                </a:ext>
              </a:extLst>
            </p:cNvPr>
            <p:cNvSpPr/>
            <p:nvPr/>
          </p:nvSpPr>
          <p:spPr bwMode="auto">
            <a:xfrm>
              <a:off x="7110546" y="2618720"/>
              <a:ext cx="504056" cy="504056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ïṧļîḋè">
              <a:extLst>
                <a:ext uri="{FF2B5EF4-FFF2-40B4-BE49-F238E27FC236}">
                  <a16:creationId xmlns:a16="http://schemas.microsoft.com/office/drawing/2014/main" xmlns="" id="{2CF6C8E0-0A66-4EE8-8557-3E1D690C83A7}"/>
                </a:ext>
              </a:extLst>
            </p:cNvPr>
            <p:cNvSpPr/>
            <p:nvPr/>
          </p:nvSpPr>
          <p:spPr bwMode="auto">
            <a:xfrm>
              <a:off x="7110546" y="4634944"/>
              <a:ext cx="504056" cy="504056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5" name="íšḻïdé">
              <a:extLst>
                <a:ext uri="{FF2B5EF4-FFF2-40B4-BE49-F238E27FC236}">
                  <a16:creationId xmlns:a16="http://schemas.microsoft.com/office/drawing/2014/main" xmlns="" id="{ACB150BA-3265-47F2-B4A3-670CC75583CD}"/>
                </a:ext>
              </a:extLst>
            </p:cNvPr>
            <p:cNvSpPr/>
            <p:nvPr/>
          </p:nvSpPr>
          <p:spPr bwMode="auto">
            <a:xfrm>
              <a:off x="10825091" y="2618720"/>
              <a:ext cx="504056" cy="504056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6" name="ïŝļïdê">
              <a:extLst>
                <a:ext uri="{FF2B5EF4-FFF2-40B4-BE49-F238E27FC236}">
                  <a16:creationId xmlns:a16="http://schemas.microsoft.com/office/drawing/2014/main" xmlns="" id="{6E093347-7828-4488-89B2-FED27B0BC150}"/>
                </a:ext>
              </a:extLst>
            </p:cNvPr>
            <p:cNvSpPr/>
            <p:nvPr/>
          </p:nvSpPr>
          <p:spPr bwMode="auto">
            <a:xfrm>
              <a:off x="10825091" y="4634944"/>
              <a:ext cx="504056" cy="504056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0000" tIns="46800" rIns="90000" bIns="4680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sp>
          <p:nvSpPr>
            <p:cNvPr id="17" name="îŝḷîdé">
              <a:extLst>
                <a:ext uri="{FF2B5EF4-FFF2-40B4-BE49-F238E27FC236}">
                  <a16:creationId xmlns:a16="http://schemas.microsoft.com/office/drawing/2014/main" xmlns="" id="{796E6A3B-8757-441A-AD4B-D693397B04F1}"/>
                </a:ext>
              </a:extLst>
            </p:cNvPr>
            <p:cNvSpPr/>
            <p:nvPr/>
          </p:nvSpPr>
          <p:spPr bwMode="auto">
            <a:xfrm>
              <a:off x="843458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iśľíḋé">
              <a:extLst>
                <a:ext uri="{FF2B5EF4-FFF2-40B4-BE49-F238E27FC236}">
                  <a16:creationId xmlns:a16="http://schemas.microsoft.com/office/drawing/2014/main" xmlns="" id="{50B30196-A760-4A15-9A32-8FCC009CD0C2}"/>
                </a:ext>
              </a:extLst>
            </p:cNvPr>
            <p:cNvSpPr txBox="1"/>
            <p:nvPr/>
          </p:nvSpPr>
          <p:spPr bwMode="auto">
            <a:xfrm>
              <a:off x="843458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ṧ1ïḋè">
              <a:extLst>
                <a:ext uri="{FF2B5EF4-FFF2-40B4-BE49-F238E27FC236}">
                  <a16:creationId xmlns:a16="http://schemas.microsoft.com/office/drawing/2014/main" xmlns="" id="{D3B728C9-90F1-4E94-8AD8-2872A8975278}"/>
                </a:ext>
              </a:extLst>
            </p:cNvPr>
            <p:cNvSpPr/>
            <p:nvPr/>
          </p:nvSpPr>
          <p:spPr bwMode="auto">
            <a:xfrm>
              <a:off x="843458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îṥlîdé">
              <a:extLst>
                <a:ext uri="{FF2B5EF4-FFF2-40B4-BE49-F238E27FC236}">
                  <a16:creationId xmlns:a16="http://schemas.microsoft.com/office/drawing/2014/main" xmlns="" id="{65DAE9BF-3094-4A3C-B64D-6CD04D0AF64F}"/>
                </a:ext>
              </a:extLst>
            </p:cNvPr>
            <p:cNvSpPr txBox="1"/>
            <p:nvPr/>
          </p:nvSpPr>
          <p:spPr bwMode="auto">
            <a:xfrm>
              <a:off x="843458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ïṣ1îḋê">
              <a:extLst>
                <a:ext uri="{FF2B5EF4-FFF2-40B4-BE49-F238E27FC236}">
                  <a16:creationId xmlns:a16="http://schemas.microsoft.com/office/drawing/2014/main" xmlns="" id="{9792674F-197E-4CE3-88E2-A71923F983FB}"/>
                </a:ext>
              </a:extLst>
            </p:cNvPr>
            <p:cNvSpPr/>
            <p:nvPr/>
          </p:nvSpPr>
          <p:spPr bwMode="auto">
            <a:xfrm>
              <a:off x="4558004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iśḷïḓê">
              <a:extLst>
                <a:ext uri="{FF2B5EF4-FFF2-40B4-BE49-F238E27FC236}">
                  <a16:creationId xmlns:a16="http://schemas.microsoft.com/office/drawing/2014/main" xmlns="" id="{414AB2A7-CECE-47CC-AADB-51B70A2EEF0D}"/>
                </a:ext>
              </a:extLst>
            </p:cNvPr>
            <p:cNvSpPr txBox="1"/>
            <p:nvPr/>
          </p:nvSpPr>
          <p:spPr bwMode="auto">
            <a:xfrm>
              <a:off x="4558004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$ḷïḑê">
              <a:extLst>
                <a:ext uri="{FF2B5EF4-FFF2-40B4-BE49-F238E27FC236}">
                  <a16:creationId xmlns:a16="http://schemas.microsoft.com/office/drawing/2014/main" xmlns="" id="{DA0C5BD2-8F12-4313-85D1-24E9F8943715}"/>
                </a:ext>
              </a:extLst>
            </p:cNvPr>
            <p:cNvSpPr/>
            <p:nvPr/>
          </p:nvSpPr>
          <p:spPr bwMode="auto">
            <a:xfrm>
              <a:off x="4558004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Sḷíďè">
              <a:extLst>
                <a:ext uri="{FF2B5EF4-FFF2-40B4-BE49-F238E27FC236}">
                  <a16:creationId xmlns:a16="http://schemas.microsoft.com/office/drawing/2014/main" xmlns="" id="{5EC9E515-283E-4386-949E-260DB1AD0F80}"/>
                </a:ext>
              </a:extLst>
            </p:cNvPr>
            <p:cNvSpPr txBox="1"/>
            <p:nvPr/>
          </p:nvSpPr>
          <p:spPr bwMode="auto">
            <a:xfrm>
              <a:off x="4558004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íSľídé">
              <a:extLst>
                <a:ext uri="{FF2B5EF4-FFF2-40B4-BE49-F238E27FC236}">
                  <a16:creationId xmlns:a16="http://schemas.microsoft.com/office/drawing/2014/main" xmlns="" id="{A9501678-4188-49E6-89FC-D328AB325243}"/>
                </a:ext>
              </a:extLst>
            </p:cNvPr>
            <p:cNvSpPr/>
            <p:nvPr/>
          </p:nvSpPr>
          <p:spPr bwMode="auto">
            <a:xfrm>
              <a:off x="8272549" y="3366598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Sḷiďè">
              <a:extLst>
                <a:ext uri="{FF2B5EF4-FFF2-40B4-BE49-F238E27FC236}">
                  <a16:creationId xmlns:a16="http://schemas.microsoft.com/office/drawing/2014/main" xmlns="" id="{E6795F04-56B8-4EB7-9ED9-961976127141}"/>
                </a:ext>
              </a:extLst>
            </p:cNvPr>
            <p:cNvSpPr txBox="1"/>
            <p:nvPr/>
          </p:nvSpPr>
          <p:spPr bwMode="auto">
            <a:xfrm>
              <a:off x="8272549" y="2979000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íś1ídê">
              <a:extLst>
                <a:ext uri="{FF2B5EF4-FFF2-40B4-BE49-F238E27FC236}">
                  <a16:creationId xmlns:a16="http://schemas.microsoft.com/office/drawing/2014/main" xmlns="" id="{E5515286-365E-4A79-82B7-81D024E163D4}"/>
                </a:ext>
              </a:extLst>
            </p:cNvPr>
            <p:cNvSpPr/>
            <p:nvPr/>
          </p:nvSpPr>
          <p:spPr bwMode="auto">
            <a:xfrm>
              <a:off x="8272549" y="5382822"/>
              <a:ext cx="24584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8" name="ïSḻíďe">
              <a:extLst>
                <a:ext uri="{FF2B5EF4-FFF2-40B4-BE49-F238E27FC236}">
                  <a16:creationId xmlns:a16="http://schemas.microsoft.com/office/drawing/2014/main" xmlns="" id="{1D00C142-6C63-42D9-A8F2-A14C8604335E}"/>
                </a:ext>
              </a:extLst>
            </p:cNvPr>
            <p:cNvSpPr txBox="1"/>
            <p:nvPr/>
          </p:nvSpPr>
          <p:spPr bwMode="auto">
            <a:xfrm>
              <a:off x="8272549" y="4995224"/>
              <a:ext cx="24584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993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椭圆形标注 1"/>
          <p:cNvSpPr/>
          <p:nvPr/>
        </p:nvSpPr>
        <p:spPr>
          <a:xfrm>
            <a:off x="5442438" y="1248508"/>
            <a:ext cx="2558955" cy="1714500"/>
          </a:xfrm>
          <a:prstGeom prst="wedgeEllipseCallout">
            <a:avLst>
              <a:gd name="adj1" fmla="val 53039"/>
              <a:gd name="adj2" fmla="val 4301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6144691" y="1522572"/>
            <a:ext cx="1033788" cy="11663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xmlns="" id="{8C826A5F-A4A4-4B84-959D-177E9F74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91450" y="1985940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6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96C5A5-F287-4891-8C66-F8F0DC35D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DC7027B-407F-44B5-9F1D-F708DE6F6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F56A04-DFEE-4C12-B7C8-B90EF8428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042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AF3BF25-29C0-49C0-869D-D1847A428B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07949"/>
            <a:ext cx="10778038" cy="4768365"/>
            <a:chOff x="660399" y="1207949"/>
            <a:chExt cx="10778038" cy="4768365"/>
          </a:xfrm>
        </p:grpSpPr>
        <p:sp>
          <p:nvSpPr>
            <p:cNvPr id="6" name="iṧlíḋè">
              <a:extLst>
                <a:ext uri="{FF2B5EF4-FFF2-40B4-BE49-F238E27FC236}">
                  <a16:creationId xmlns:a16="http://schemas.microsoft.com/office/drawing/2014/main" xmlns="" id="{B9AA6712-8530-4745-9904-6CEBE1041EE1}"/>
                </a:ext>
              </a:extLst>
            </p:cNvPr>
            <p:cNvSpPr/>
            <p:nvPr/>
          </p:nvSpPr>
          <p:spPr bwMode="auto">
            <a:xfrm flipH="1">
              <a:off x="6338998" y="1207949"/>
              <a:ext cx="3987660" cy="397266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" name="îs1íḍe">
              <a:extLst>
                <a:ext uri="{FF2B5EF4-FFF2-40B4-BE49-F238E27FC236}">
                  <a16:creationId xmlns:a16="http://schemas.microsoft.com/office/drawing/2014/main" xmlns="" id="{EEF4718E-1032-433B-8694-352DE88F9C82}"/>
                </a:ext>
              </a:extLst>
            </p:cNvPr>
            <p:cNvGrpSpPr/>
            <p:nvPr/>
          </p:nvGrpSpPr>
          <p:grpSpPr>
            <a:xfrm>
              <a:off x="660399" y="1351121"/>
              <a:ext cx="4708137" cy="1134827"/>
              <a:chOff x="660399" y="1351121"/>
              <a:chExt cx="4708137" cy="1134827"/>
            </a:xfrm>
          </p:grpSpPr>
          <p:sp>
            <p:nvSpPr>
              <p:cNvPr id="22" name="îṥļidè">
                <a:extLst>
                  <a:ext uri="{FF2B5EF4-FFF2-40B4-BE49-F238E27FC236}">
                    <a16:creationId xmlns:a16="http://schemas.microsoft.com/office/drawing/2014/main" xmlns="" id="{00A32D3D-2B52-48CB-9595-FA0575E6BD0D}"/>
                  </a:ext>
                </a:extLst>
              </p:cNvPr>
              <p:cNvSpPr/>
              <p:nvPr/>
            </p:nvSpPr>
            <p:spPr bwMode="auto">
              <a:xfrm>
                <a:off x="660399" y="1792926"/>
                <a:ext cx="470813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is1ídé">
                <a:extLst>
                  <a:ext uri="{FF2B5EF4-FFF2-40B4-BE49-F238E27FC236}">
                    <a16:creationId xmlns:a16="http://schemas.microsoft.com/office/drawing/2014/main" xmlns="" id="{822EDDB1-762C-4846-986F-FF2910201B24}"/>
                  </a:ext>
                </a:extLst>
              </p:cNvPr>
              <p:cNvSpPr txBox="1"/>
              <p:nvPr/>
            </p:nvSpPr>
            <p:spPr bwMode="auto">
              <a:xfrm>
                <a:off x="660399" y="1351121"/>
                <a:ext cx="470813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8" name="îṣlïḍê">
              <a:extLst>
                <a:ext uri="{FF2B5EF4-FFF2-40B4-BE49-F238E27FC236}">
                  <a16:creationId xmlns:a16="http://schemas.microsoft.com/office/drawing/2014/main" xmlns="" id="{A14B878E-1621-489C-BBE9-A0A90E8754D1}"/>
                </a:ext>
              </a:extLst>
            </p:cNvPr>
            <p:cNvGrpSpPr/>
            <p:nvPr/>
          </p:nvGrpSpPr>
          <p:grpSpPr>
            <a:xfrm>
              <a:off x="660400" y="2514576"/>
              <a:ext cx="5511608" cy="1134827"/>
              <a:chOff x="660400" y="2514576"/>
              <a:chExt cx="5511608" cy="1134827"/>
            </a:xfrm>
          </p:grpSpPr>
          <p:sp>
            <p:nvSpPr>
              <p:cNvPr id="20" name="îsļîḓe">
                <a:extLst>
                  <a:ext uri="{FF2B5EF4-FFF2-40B4-BE49-F238E27FC236}">
                    <a16:creationId xmlns:a16="http://schemas.microsoft.com/office/drawing/2014/main" xmlns="" id="{39F7E1A1-BE25-43F0-8CC8-AF3D071A7407}"/>
                  </a:ext>
                </a:extLst>
              </p:cNvPr>
              <p:cNvSpPr/>
              <p:nvPr/>
            </p:nvSpPr>
            <p:spPr bwMode="auto">
              <a:xfrm>
                <a:off x="660400" y="2956381"/>
                <a:ext cx="5511606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ïs1íde">
                <a:extLst>
                  <a:ext uri="{FF2B5EF4-FFF2-40B4-BE49-F238E27FC236}">
                    <a16:creationId xmlns:a16="http://schemas.microsoft.com/office/drawing/2014/main" xmlns="" id="{FB6A54CB-665C-4CF2-B184-97187B8F8556}"/>
                  </a:ext>
                </a:extLst>
              </p:cNvPr>
              <p:cNvSpPr txBox="1"/>
              <p:nvPr/>
            </p:nvSpPr>
            <p:spPr bwMode="auto">
              <a:xfrm>
                <a:off x="660400" y="2514576"/>
                <a:ext cx="551160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9" name="iS1îḋê">
              <a:extLst>
                <a:ext uri="{FF2B5EF4-FFF2-40B4-BE49-F238E27FC236}">
                  <a16:creationId xmlns:a16="http://schemas.microsoft.com/office/drawing/2014/main" xmlns="" id="{B45EACBC-E7B0-4339-B008-59E9ACFE32BC}"/>
                </a:ext>
              </a:extLst>
            </p:cNvPr>
            <p:cNvGrpSpPr/>
            <p:nvPr/>
          </p:nvGrpSpPr>
          <p:grpSpPr>
            <a:xfrm>
              <a:off x="660399" y="3678031"/>
              <a:ext cx="6303131" cy="1134827"/>
              <a:chOff x="660399" y="3678031"/>
              <a:chExt cx="6303131" cy="1134827"/>
            </a:xfrm>
          </p:grpSpPr>
          <p:sp>
            <p:nvSpPr>
              <p:cNvPr id="18" name="îṩḷidé">
                <a:extLst>
                  <a:ext uri="{FF2B5EF4-FFF2-40B4-BE49-F238E27FC236}">
                    <a16:creationId xmlns:a16="http://schemas.microsoft.com/office/drawing/2014/main" xmlns="" id="{FE2A8506-B2F7-4E7F-9B5B-C4F21A8F1A32}"/>
                  </a:ext>
                </a:extLst>
              </p:cNvPr>
              <p:cNvSpPr/>
              <p:nvPr/>
            </p:nvSpPr>
            <p:spPr bwMode="auto">
              <a:xfrm>
                <a:off x="660399" y="4119836"/>
                <a:ext cx="6303129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ş1ïďé">
                <a:extLst>
                  <a:ext uri="{FF2B5EF4-FFF2-40B4-BE49-F238E27FC236}">
                    <a16:creationId xmlns:a16="http://schemas.microsoft.com/office/drawing/2014/main" xmlns="" id="{A14825D3-7DA4-4EF7-889E-9BC9D36AF89A}"/>
                  </a:ext>
                </a:extLst>
              </p:cNvPr>
              <p:cNvSpPr txBox="1"/>
              <p:nvPr/>
            </p:nvSpPr>
            <p:spPr bwMode="auto">
              <a:xfrm>
                <a:off x="660399" y="3678031"/>
                <a:ext cx="630313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grpSp>
          <p:nvGrpSpPr>
            <p:cNvPr id="10" name="iṥḻîḍé">
              <a:extLst>
                <a:ext uri="{FF2B5EF4-FFF2-40B4-BE49-F238E27FC236}">
                  <a16:creationId xmlns:a16="http://schemas.microsoft.com/office/drawing/2014/main" xmlns="" id="{3E65F424-0C78-4682-B312-9FE9AED3E4D7}"/>
                </a:ext>
              </a:extLst>
            </p:cNvPr>
            <p:cNvGrpSpPr/>
            <p:nvPr/>
          </p:nvGrpSpPr>
          <p:grpSpPr>
            <a:xfrm>
              <a:off x="660399" y="4841487"/>
              <a:ext cx="7094657" cy="1134827"/>
              <a:chOff x="660399" y="4841487"/>
              <a:chExt cx="7094657" cy="1134827"/>
            </a:xfrm>
          </p:grpSpPr>
          <p:sp>
            <p:nvSpPr>
              <p:cNvPr id="16" name="iṧ1ïdè">
                <a:extLst>
                  <a:ext uri="{FF2B5EF4-FFF2-40B4-BE49-F238E27FC236}">
                    <a16:creationId xmlns:a16="http://schemas.microsoft.com/office/drawing/2014/main" xmlns="" id="{34ECCE44-AFCD-4C1F-A31D-4A883F56802D}"/>
                  </a:ext>
                </a:extLst>
              </p:cNvPr>
              <p:cNvSpPr/>
              <p:nvPr/>
            </p:nvSpPr>
            <p:spPr bwMode="auto">
              <a:xfrm>
                <a:off x="660399" y="5283292"/>
                <a:ext cx="7094653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śliḍe">
                <a:extLst>
                  <a:ext uri="{FF2B5EF4-FFF2-40B4-BE49-F238E27FC236}">
                    <a16:creationId xmlns:a16="http://schemas.microsoft.com/office/drawing/2014/main" xmlns="" id="{B6E10BB0-EC84-4B77-866F-E9BA35C6A837}"/>
                  </a:ext>
                </a:extLst>
              </p:cNvPr>
              <p:cNvSpPr txBox="1"/>
              <p:nvPr/>
            </p:nvSpPr>
            <p:spPr bwMode="auto">
              <a:xfrm>
                <a:off x="660400" y="4841487"/>
                <a:ext cx="7094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239B877-E924-4874-A457-4149B7F80513}"/>
                </a:ext>
              </a:extLst>
            </p:cNvPr>
            <p:cNvCxnSpPr/>
            <p:nvPr/>
          </p:nvCxnSpPr>
          <p:spPr>
            <a:xfrm>
              <a:off x="660399" y="2500262"/>
              <a:ext cx="488315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8AA679A3-D44F-4C7F-A787-6A8CE098DDB6}"/>
                </a:ext>
              </a:extLst>
            </p:cNvPr>
            <p:cNvCxnSpPr/>
            <p:nvPr/>
          </p:nvCxnSpPr>
          <p:spPr>
            <a:xfrm>
              <a:off x="660400" y="3663717"/>
              <a:ext cx="5683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FF3A7CB-146F-4E7C-B4C3-CD9A40B3D2A8}"/>
                </a:ext>
              </a:extLst>
            </p:cNvPr>
            <p:cNvCxnSpPr/>
            <p:nvPr/>
          </p:nvCxnSpPr>
          <p:spPr>
            <a:xfrm>
              <a:off x="660399" y="4827172"/>
              <a:ext cx="647382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ṩ1iḍe">
              <a:extLst>
                <a:ext uri="{FF2B5EF4-FFF2-40B4-BE49-F238E27FC236}">
                  <a16:creationId xmlns:a16="http://schemas.microsoft.com/office/drawing/2014/main" xmlns="" id="{15A8D78E-1352-4921-88D8-380527BF9BDB}"/>
                </a:ext>
              </a:extLst>
            </p:cNvPr>
            <p:cNvSpPr/>
            <p:nvPr/>
          </p:nvSpPr>
          <p:spPr bwMode="auto">
            <a:xfrm flipH="1">
              <a:off x="10326660" y="3109918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íśľíḋé">
              <a:extLst>
                <a:ext uri="{FF2B5EF4-FFF2-40B4-BE49-F238E27FC236}">
                  <a16:creationId xmlns:a16="http://schemas.microsoft.com/office/drawing/2014/main" xmlns="" id="{39607834-0A1A-469E-B348-39B72BE4BC11}"/>
                </a:ext>
              </a:extLst>
            </p:cNvPr>
            <p:cNvSpPr/>
            <p:nvPr/>
          </p:nvSpPr>
          <p:spPr bwMode="auto">
            <a:xfrm flipH="1">
              <a:off x="7693445" y="4855389"/>
              <a:ext cx="1111777" cy="1107597"/>
            </a:xfrm>
            <a:custGeom>
              <a:avLst/>
              <a:gdLst>
                <a:gd name="T0" fmla="*/ 6041 w 6238"/>
                <a:gd name="T1" fmla="*/ 198 h 6224"/>
                <a:gd name="T2" fmla="*/ 4976 w 6238"/>
                <a:gd name="T3" fmla="*/ 548 h 6224"/>
                <a:gd name="T4" fmla="*/ 4186 w 6238"/>
                <a:gd name="T5" fmla="*/ 1338 h 6224"/>
                <a:gd name="T6" fmla="*/ 590 w 6238"/>
                <a:gd name="T7" fmla="*/ 1338 h 6224"/>
                <a:gd name="T8" fmla="*/ 416 w 6238"/>
                <a:gd name="T9" fmla="*/ 1483 h 6224"/>
                <a:gd name="T10" fmla="*/ 525 w 6238"/>
                <a:gd name="T11" fmla="*/ 1682 h 6224"/>
                <a:gd name="T12" fmla="*/ 2903 w 6238"/>
                <a:gd name="T13" fmla="*/ 2621 h 6224"/>
                <a:gd name="T14" fmla="*/ 1445 w 6238"/>
                <a:gd name="T15" fmla="*/ 4079 h 6224"/>
                <a:gd name="T16" fmla="*/ 66 w 6238"/>
                <a:gd name="T17" fmla="*/ 4079 h 6224"/>
                <a:gd name="T18" fmla="*/ 5 w 6238"/>
                <a:gd name="T19" fmla="*/ 4129 h 6224"/>
                <a:gd name="T20" fmla="*/ 43 w 6238"/>
                <a:gd name="T21" fmla="*/ 4198 h 6224"/>
                <a:gd name="T22" fmla="*/ 1203 w 6238"/>
                <a:gd name="T23" fmla="*/ 4657 h 6224"/>
                <a:gd name="T24" fmla="*/ 1231 w 6238"/>
                <a:gd name="T25" fmla="*/ 4742 h 6224"/>
                <a:gd name="T26" fmla="*/ 1181 w 6238"/>
                <a:gd name="T27" fmla="*/ 4793 h 6224"/>
                <a:gd name="T28" fmla="*/ 1181 w 6238"/>
                <a:gd name="T29" fmla="*/ 5055 h 6224"/>
                <a:gd name="T30" fmla="*/ 1442 w 6238"/>
                <a:gd name="T31" fmla="*/ 5055 h 6224"/>
                <a:gd name="T32" fmla="*/ 1492 w 6238"/>
                <a:gd name="T33" fmla="*/ 5005 h 6224"/>
                <a:gd name="T34" fmla="*/ 1579 w 6238"/>
                <a:gd name="T35" fmla="*/ 5035 h 6224"/>
                <a:gd name="T36" fmla="*/ 2026 w 6238"/>
                <a:gd name="T37" fmla="*/ 6181 h 6224"/>
                <a:gd name="T38" fmla="*/ 2095 w 6238"/>
                <a:gd name="T39" fmla="*/ 6219 h 6224"/>
                <a:gd name="T40" fmla="*/ 2127 w 6238"/>
                <a:gd name="T41" fmla="*/ 6202 h 6224"/>
                <a:gd name="T42" fmla="*/ 2145 w 6238"/>
                <a:gd name="T43" fmla="*/ 6158 h 6224"/>
                <a:gd name="T44" fmla="*/ 2145 w 6238"/>
                <a:gd name="T45" fmla="*/ 4808 h 6224"/>
                <a:gd name="T46" fmla="*/ 3626 w 6238"/>
                <a:gd name="T47" fmla="*/ 3327 h 6224"/>
                <a:gd name="T48" fmla="*/ 4557 w 6238"/>
                <a:gd name="T49" fmla="*/ 5713 h 6224"/>
                <a:gd name="T50" fmla="*/ 4756 w 6238"/>
                <a:gd name="T51" fmla="*/ 5823 h 6224"/>
                <a:gd name="T52" fmla="*/ 4848 w 6238"/>
                <a:gd name="T53" fmla="*/ 5774 h 6224"/>
                <a:gd name="T54" fmla="*/ 4901 w 6238"/>
                <a:gd name="T55" fmla="*/ 5648 h 6224"/>
                <a:gd name="T56" fmla="*/ 4901 w 6238"/>
                <a:gd name="T57" fmla="*/ 2053 h 6224"/>
                <a:gd name="T58" fmla="*/ 5691 w 6238"/>
                <a:gd name="T59" fmla="*/ 1262 h 6224"/>
                <a:gd name="T60" fmla="*/ 6041 w 6238"/>
                <a:gd name="T61" fmla="*/ 198 h 6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38" h="6224">
                  <a:moveTo>
                    <a:pt x="6041" y="198"/>
                  </a:moveTo>
                  <a:cubicBezTo>
                    <a:pt x="5844" y="0"/>
                    <a:pt x="5174" y="350"/>
                    <a:pt x="4976" y="548"/>
                  </a:cubicBezTo>
                  <a:lnTo>
                    <a:pt x="4186" y="1338"/>
                  </a:lnTo>
                  <a:lnTo>
                    <a:pt x="590" y="1338"/>
                  </a:lnTo>
                  <a:cubicBezTo>
                    <a:pt x="505" y="1338"/>
                    <a:pt x="432" y="1399"/>
                    <a:pt x="416" y="1483"/>
                  </a:cubicBezTo>
                  <a:cubicBezTo>
                    <a:pt x="400" y="1567"/>
                    <a:pt x="446" y="1650"/>
                    <a:pt x="525" y="1682"/>
                  </a:cubicBezTo>
                  <a:lnTo>
                    <a:pt x="2903" y="2621"/>
                  </a:lnTo>
                  <a:lnTo>
                    <a:pt x="1445" y="4079"/>
                  </a:lnTo>
                  <a:lnTo>
                    <a:pt x="66" y="4079"/>
                  </a:lnTo>
                  <a:cubicBezTo>
                    <a:pt x="36" y="4079"/>
                    <a:pt x="11" y="4100"/>
                    <a:pt x="5" y="4129"/>
                  </a:cubicBezTo>
                  <a:cubicBezTo>
                    <a:pt x="0" y="4158"/>
                    <a:pt x="15" y="4187"/>
                    <a:pt x="43" y="4198"/>
                  </a:cubicBezTo>
                  <a:lnTo>
                    <a:pt x="1203" y="4657"/>
                  </a:lnTo>
                  <a:cubicBezTo>
                    <a:pt x="1210" y="4686"/>
                    <a:pt x="1219" y="4714"/>
                    <a:pt x="1231" y="4742"/>
                  </a:cubicBezTo>
                  <a:lnTo>
                    <a:pt x="1181" y="4793"/>
                  </a:lnTo>
                  <a:cubicBezTo>
                    <a:pt x="1108" y="4865"/>
                    <a:pt x="1108" y="4983"/>
                    <a:pt x="1181" y="5055"/>
                  </a:cubicBezTo>
                  <a:cubicBezTo>
                    <a:pt x="1253" y="5127"/>
                    <a:pt x="1370" y="5127"/>
                    <a:pt x="1442" y="5055"/>
                  </a:cubicBezTo>
                  <a:lnTo>
                    <a:pt x="1492" y="5005"/>
                  </a:lnTo>
                  <a:cubicBezTo>
                    <a:pt x="1520" y="5018"/>
                    <a:pt x="1549" y="5028"/>
                    <a:pt x="1579" y="5035"/>
                  </a:cubicBezTo>
                  <a:lnTo>
                    <a:pt x="2026" y="6181"/>
                  </a:lnTo>
                  <a:cubicBezTo>
                    <a:pt x="2037" y="6209"/>
                    <a:pt x="2066" y="6224"/>
                    <a:pt x="2095" y="6219"/>
                  </a:cubicBezTo>
                  <a:cubicBezTo>
                    <a:pt x="2107" y="6217"/>
                    <a:pt x="2118" y="6211"/>
                    <a:pt x="2127" y="6202"/>
                  </a:cubicBezTo>
                  <a:cubicBezTo>
                    <a:pt x="2138" y="6191"/>
                    <a:pt x="2145" y="6175"/>
                    <a:pt x="2145" y="6158"/>
                  </a:cubicBezTo>
                  <a:lnTo>
                    <a:pt x="2145" y="4808"/>
                  </a:lnTo>
                  <a:lnTo>
                    <a:pt x="3626" y="3327"/>
                  </a:lnTo>
                  <a:lnTo>
                    <a:pt x="4557" y="5713"/>
                  </a:lnTo>
                  <a:cubicBezTo>
                    <a:pt x="4588" y="5793"/>
                    <a:pt x="4671" y="5839"/>
                    <a:pt x="4756" y="5823"/>
                  </a:cubicBezTo>
                  <a:cubicBezTo>
                    <a:pt x="4792" y="5816"/>
                    <a:pt x="4824" y="5799"/>
                    <a:pt x="4848" y="5774"/>
                  </a:cubicBezTo>
                  <a:cubicBezTo>
                    <a:pt x="4881" y="5742"/>
                    <a:pt x="4901" y="5697"/>
                    <a:pt x="4901" y="5648"/>
                  </a:cubicBezTo>
                  <a:lnTo>
                    <a:pt x="4901" y="2053"/>
                  </a:lnTo>
                  <a:lnTo>
                    <a:pt x="5691" y="1262"/>
                  </a:lnTo>
                  <a:cubicBezTo>
                    <a:pt x="5888" y="1065"/>
                    <a:pt x="6238" y="395"/>
                    <a:pt x="6041" y="198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9419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7FF122-1561-43BF-8C6D-FDEC88117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0F93830-49FF-4702-A47A-4BE525DF9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6E57C82-2F08-478F-9485-3CDF5317A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210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9E352BC-DD36-489A-BD70-838202A2E9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9138" y="1287703"/>
            <a:ext cx="10633446" cy="4739894"/>
            <a:chOff x="719138" y="1287703"/>
            <a:chExt cx="10633446" cy="473989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4AE482DC-95CD-4F2B-B9DC-6E3D2CE36299}"/>
                </a:ext>
              </a:extLst>
            </p:cNvPr>
            <p:cNvCxnSpPr>
              <a:cxnSpLocks/>
              <a:endCxn id="31" idx="3"/>
            </p:cNvCxnSpPr>
            <p:nvPr/>
          </p:nvCxnSpPr>
          <p:spPr>
            <a:xfrm>
              <a:off x="719138" y="3571717"/>
              <a:ext cx="1124763" cy="0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33B693E-1661-43A1-A5D5-C81ADD3C159E}"/>
                </a:ext>
              </a:extLst>
            </p:cNvPr>
            <p:cNvCxnSpPr>
              <a:cxnSpLocks/>
              <a:stCxn id="19" idx="0"/>
              <a:endCxn id="35" idx="0"/>
            </p:cNvCxnSpPr>
            <p:nvPr/>
          </p:nvCxnSpPr>
          <p:spPr>
            <a:xfrm flipH="1" flipV="1">
              <a:off x="5669229" y="3583840"/>
              <a:ext cx="849162" cy="6626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03BD36C-F874-42F5-A879-6627992CCE3D}"/>
                </a:ext>
              </a:extLst>
            </p:cNvPr>
            <p:cNvCxnSpPr>
              <a:cxnSpLocks/>
              <a:stCxn id="24" idx="3"/>
            </p:cNvCxnSpPr>
            <p:nvPr/>
          </p:nvCxnSpPr>
          <p:spPr>
            <a:xfrm>
              <a:off x="10337385" y="3590466"/>
              <a:ext cx="1015199" cy="0"/>
            </a:xfrm>
            <a:prstGeom prst="line">
              <a:avLst/>
            </a:prstGeom>
            <a:ln w="12700" cap="rnd">
              <a:solidFill>
                <a:schemeClr val="tx1">
                  <a:lumMod val="40000"/>
                  <a:lumOff val="60000"/>
                </a:schemeClr>
              </a:solidFill>
              <a:round/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íšḻíďé">
              <a:extLst>
                <a:ext uri="{FF2B5EF4-FFF2-40B4-BE49-F238E27FC236}">
                  <a16:creationId xmlns:a16="http://schemas.microsoft.com/office/drawing/2014/main" xmlns="" id="{63A327F9-82DD-40B4-B555-416792E65E82}"/>
                </a:ext>
              </a:extLst>
            </p:cNvPr>
            <p:cNvGrpSpPr/>
            <p:nvPr/>
          </p:nvGrpSpPr>
          <p:grpSpPr>
            <a:xfrm>
              <a:off x="839416" y="1931841"/>
              <a:ext cx="5959335" cy="4095756"/>
              <a:chOff x="839416" y="1931841"/>
              <a:chExt cx="5959335" cy="4095756"/>
            </a:xfrm>
          </p:grpSpPr>
          <p:grpSp>
            <p:nvGrpSpPr>
              <p:cNvPr id="27" name="iṧ1îḍé">
                <a:extLst>
                  <a:ext uri="{FF2B5EF4-FFF2-40B4-BE49-F238E27FC236}">
                    <a16:creationId xmlns:a16="http://schemas.microsoft.com/office/drawing/2014/main" xmlns="" id="{0190E38C-4CF0-42C5-A21E-D73A274A36D1}"/>
                  </a:ext>
                </a:extLst>
              </p:cNvPr>
              <p:cNvGrpSpPr/>
              <p:nvPr/>
            </p:nvGrpSpPr>
            <p:grpSpPr>
              <a:xfrm>
                <a:off x="839416" y="1931841"/>
                <a:ext cx="2490986" cy="1046002"/>
                <a:chOff x="8662573" y="1518902"/>
                <a:chExt cx="2578029" cy="1046002"/>
              </a:xfrm>
            </p:grpSpPr>
            <p:sp>
              <p:nvSpPr>
                <p:cNvPr id="41" name="íṡḻíḍé">
                  <a:extLst>
                    <a:ext uri="{FF2B5EF4-FFF2-40B4-BE49-F238E27FC236}">
                      <a16:creationId xmlns:a16="http://schemas.microsoft.com/office/drawing/2014/main" xmlns="" id="{A538A844-F8E5-4FF7-A504-A062C0271CFC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2" name="i$ļíḍè">
                  <a:extLst>
                    <a:ext uri="{FF2B5EF4-FFF2-40B4-BE49-F238E27FC236}">
                      <a16:creationId xmlns:a16="http://schemas.microsoft.com/office/drawing/2014/main" xmlns="" id="{0648B88C-A6B6-4A37-B317-4BB59D6F06FB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8" name="ísliḑe">
                <a:extLst>
                  <a:ext uri="{FF2B5EF4-FFF2-40B4-BE49-F238E27FC236}">
                    <a16:creationId xmlns:a16="http://schemas.microsoft.com/office/drawing/2014/main" xmlns="" id="{04D819C8-F65F-4D09-B80D-3EC2E2E1D591}"/>
                  </a:ext>
                </a:extLst>
              </p:cNvPr>
              <p:cNvGrpSpPr/>
              <p:nvPr/>
            </p:nvGrpSpPr>
            <p:grpSpPr>
              <a:xfrm>
                <a:off x="2408409" y="4981595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9" name="îsľïḓé">
                  <a:extLst>
                    <a:ext uri="{FF2B5EF4-FFF2-40B4-BE49-F238E27FC236}">
                      <a16:creationId xmlns:a16="http://schemas.microsoft.com/office/drawing/2014/main" xmlns="" id="{637EB70A-17A9-4C99-BD39-2548CE2E5E43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" name="îşḷiḋê">
                  <a:extLst>
                    <a:ext uri="{FF2B5EF4-FFF2-40B4-BE49-F238E27FC236}">
                      <a16:creationId xmlns:a16="http://schemas.microsoft.com/office/drawing/2014/main" xmlns="" id="{38E4B505-8382-42FE-A1FE-28235197A47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29" name="ïś1ïḓe">
                <a:extLst>
                  <a:ext uri="{FF2B5EF4-FFF2-40B4-BE49-F238E27FC236}">
                    <a16:creationId xmlns:a16="http://schemas.microsoft.com/office/drawing/2014/main" xmlns="" id="{ECE10C09-066C-41AB-A0FB-811510E248AB}"/>
                  </a:ext>
                </a:extLst>
              </p:cNvPr>
              <p:cNvGrpSpPr/>
              <p:nvPr/>
            </p:nvGrpSpPr>
            <p:grpSpPr>
              <a:xfrm>
                <a:off x="4220722" y="193184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37" name="isļïḋè">
                  <a:extLst>
                    <a:ext uri="{FF2B5EF4-FFF2-40B4-BE49-F238E27FC236}">
                      <a16:creationId xmlns:a16="http://schemas.microsoft.com/office/drawing/2014/main" xmlns="" id="{7810EB06-3CCF-4E6A-93B3-891B157930AF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38" name="iṣḻiḑé">
                  <a:extLst>
                    <a:ext uri="{FF2B5EF4-FFF2-40B4-BE49-F238E27FC236}">
                      <a16:creationId xmlns:a16="http://schemas.microsoft.com/office/drawing/2014/main" xmlns="" id="{44452EEE-B5AB-45B3-A952-BF243F0B3934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30" name="îślidè">
                <a:extLst>
                  <a:ext uri="{FF2B5EF4-FFF2-40B4-BE49-F238E27FC236}">
                    <a16:creationId xmlns:a16="http://schemas.microsoft.com/office/drawing/2014/main" xmlns="" id="{E99CDBE3-15E1-4BE8-BCA3-975A448855FC}"/>
                  </a:ext>
                </a:extLst>
              </p:cNvPr>
              <p:cNvGrpSpPr/>
              <p:nvPr/>
            </p:nvGrpSpPr>
            <p:grpSpPr>
              <a:xfrm>
                <a:off x="1843901" y="3025439"/>
                <a:ext cx="3825329" cy="1733287"/>
                <a:chOff x="1259326" y="2335764"/>
                <a:chExt cx="4641144" cy="2102940"/>
              </a:xfrm>
            </p:grpSpPr>
            <p:sp>
              <p:nvSpPr>
                <p:cNvPr id="31" name="ïšḻîde">
                  <a:extLst>
                    <a:ext uri="{FF2B5EF4-FFF2-40B4-BE49-F238E27FC236}">
                      <a16:creationId xmlns:a16="http://schemas.microsoft.com/office/drawing/2014/main" xmlns="" id="{0501F331-AFEB-4948-ABA8-7E331BDD4807}"/>
                    </a:ext>
                  </a:extLst>
                </p:cNvPr>
                <p:cNvSpPr/>
                <p:nvPr/>
              </p:nvSpPr>
              <p:spPr>
                <a:xfrm>
                  <a:off x="1259326" y="2998544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ľiḑé">
                  <a:extLst>
                    <a:ext uri="{FF2B5EF4-FFF2-40B4-BE49-F238E27FC236}">
                      <a16:creationId xmlns:a16="http://schemas.microsoft.com/office/drawing/2014/main" xmlns="" id="{ED00D270-6E6C-4B29-B6F8-CFE69F1675D2}"/>
                    </a:ext>
                  </a:extLst>
                </p:cNvPr>
                <p:cNvSpPr/>
                <p:nvPr/>
              </p:nvSpPr>
              <p:spPr>
                <a:xfrm>
                  <a:off x="1409323" y="2335764"/>
                  <a:ext cx="1503528" cy="1296144"/>
                </a:xfrm>
                <a:prstGeom prst="hexagon">
                  <a:avLst/>
                </a:prstGeom>
                <a:noFill/>
                <a:ln w="762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îṥḻïdè">
                  <a:extLst>
                    <a:ext uri="{FF2B5EF4-FFF2-40B4-BE49-F238E27FC236}">
                      <a16:creationId xmlns:a16="http://schemas.microsoft.com/office/drawing/2014/main" xmlns="" id="{89BEE600-26C3-4B95-ACE8-BD536B40EC3A}"/>
                    </a:ext>
                  </a:extLst>
                </p:cNvPr>
                <p:cNvSpPr/>
                <p:nvPr/>
              </p:nvSpPr>
              <p:spPr>
                <a:xfrm rot="10800000">
                  <a:off x="2674295" y="2998544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$1iḋè">
                  <a:extLst>
                    <a:ext uri="{FF2B5EF4-FFF2-40B4-BE49-F238E27FC236}">
                      <a16:creationId xmlns:a16="http://schemas.microsoft.com/office/drawing/2014/main" xmlns="" id="{5B311F51-63BD-48D4-8F49-37B1526210C3}"/>
                    </a:ext>
                  </a:extLst>
                </p:cNvPr>
                <p:cNvSpPr/>
                <p:nvPr/>
              </p:nvSpPr>
              <p:spPr>
                <a:xfrm>
                  <a:off x="2824292" y="3142560"/>
                  <a:ext cx="1503529" cy="1296144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ï$ḻiḍê">
                  <a:extLst>
                    <a:ext uri="{FF2B5EF4-FFF2-40B4-BE49-F238E27FC236}">
                      <a16:creationId xmlns:a16="http://schemas.microsoft.com/office/drawing/2014/main" xmlns="" id="{D9CDB567-71F8-4C02-85A1-C33482B8C005}"/>
                    </a:ext>
                  </a:extLst>
                </p:cNvPr>
                <p:cNvSpPr/>
                <p:nvPr/>
              </p:nvSpPr>
              <p:spPr>
                <a:xfrm>
                  <a:off x="4096948" y="3013252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ïdê">
                  <a:extLst>
                    <a:ext uri="{FF2B5EF4-FFF2-40B4-BE49-F238E27FC236}">
                      <a16:creationId xmlns:a16="http://schemas.microsoft.com/office/drawing/2014/main" xmlns="" id="{779A1EC9-E52F-4AE7-8730-3086AE304669}"/>
                    </a:ext>
                  </a:extLst>
                </p:cNvPr>
                <p:cNvSpPr/>
                <p:nvPr/>
              </p:nvSpPr>
              <p:spPr>
                <a:xfrm>
                  <a:off x="4245025" y="2390786"/>
                  <a:ext cx="1503529" cy="1296144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" name="ïŝḷîḓè">
              <a:extLst>
                <a:ext uri="{FF2B5EF4-FFF2-40B4-BE49-F238E27FC236}">
                  <a16:creationId xmlns:a16="http://schemas.microsoft.com/office/drawing/2014/main" xmlns="" id="{F6360963-149E-4AB8-B097-80C46480F6A0}"/>
                </a:ext>
              </a:extLst>
            </p:cNvPr>
            <p:cNvGrpSpPr/>
            <p:nvPr/>
          </p:nvGrpSpPr>
          <p:grpSpPr>
            <a:xfrm>
              <a:off x="5411427" y="1287703"/>
              <a:ext cx="5941157" cy="4377390"/>
              <a:chOff x="5411427" y="1287703"/>
              <a:chExt cx="5941157" cy="4377390"/>
            </a:xfrm>
          </p:grpSpPr>
          <p:grpSp>
            <p:nvGrpSpPr>
              <p:cNvPr id="11" name="íS1íďê">
                <a:extLst>
                  <a:ext uri="{FF2B5EF4-FFF2-40B4-BE49-F238E27FC236}">
                    <a16:creationId xmlns:a16="http://schemas.microsoft.com/office/drawing/2014/main" xmlns="" id="{4AB216CB-9368-4C76-9C41-02AACE79E720}"/>
                  </a:ext>
                </a:extLst>
              </p:cNvPr>
              <p:cNvGrpSpPr/>
              <p:nvPr/>
            </p:nvGrpSpPr>
            <p:grpSpPr>
              <a:xfrm>
                <a:off x="5411427" y="4619091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25" name="îşḻîdè">
                  <a:extLst>
                    <a:ext uri="{FF2B5EF4-FFF2-40B4-BE49-F238E27FC236}">
                      <a16:creationId xmlns:a16="http://schemas.microsoft.com/office/drawing/2014/main" xmlns="" id="{8D8D88D2-061F-4F2D-9ECB-F3BD755CF4A9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26" name="íSļïḍé">
                  <a:extLst>
                    <a:ext uri="{FF2B5EF4-FFF2-40B4-BE49-F238E27FC236}">
                      <a16:creationId xmlns:a16="http://schemas.microsoft.com/office/drawing/2014/main" xmlns="" id="{091DD0B7-8B43-462A-B748-745BEA0969C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2" name="iśľiďé">
                <a:extLst>
                  <a:ext uri="{FF2B5EF4-FFF2-40B4-BE49-F238E27FC236}">
                    <a16:creationId xmlns:a16="http://schemas.microsoft.com/office/drawing/2014/main" xmlns="" id="{30BB9C0D-08DA-48DE-8424-1B44D2306242}"/>
                  </a:ext>
                </a:extLst>
              </p:cNvPr>
              <p:cNvGrpSpPr/>
              <p:nvPr/>
            </p:nvGrpSpPr>
            <p:grpSpPr>
              <a:xfrm>
                <a:off x="6518388" y="2391568"/>
                <a:ext cx="3818993" cy="1754599"/>
                <a:chOff x="6566219" y="1558134"/>
                <a:chExt cx="4633460" cy="2128796"/>
              </a:xfrm>
            </p:grpSpPr>
            <p:sp>
              <p:nvSpPr>
                <p:cNvPr id="19" name="íśļîḓè">
                  <a:extLst>
                    <a:ext uri="{FF2B5EF4-FFF2-40B4-BE49-F238E27FC236}">
                      <a16:creationId xmlns:a16="http://schemas.microsoft.com/office/drawing/2014/main" xmlns="" id="{2596DD67-E519-4198-8416-80E091F92926}"/>
                    </a:ext>
                  </a:extLst>
                </p:cNvPr>
                <p:cNvSpPr/>
                <p:nvPr/>
              </p:nvSpPr>
              <p:spPr>
                <a:xfrm rot="10800000">
                  <a:off x="6566219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îŝļîḓê">
                  <a:extLst>
                    <a:ext uri="{FF2B5EF4-FFF2-40B4-BE49-F238E27FC236}">
                      <a16:creationId xmlns:a16="http://schemas.microsoft.com/office/drawing/2014/main" xmlns="" id="{BA134F9C-E2B6-4574-AFF2-D6C4446F49E0}"/>
                    </a:ext>
                  </a:extLst>
                </p:cNvPr>
                <p:cNvSpPr/>
                <p:nvPr/>
              </p:nvSpPr>
              <p:spPr>
                <a:xfrm>
                  <a:off x="6716216" y="2390787"/>
                  <a:ext cx="1503528" cy="1296143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išļîḍe">
                  <a:extLst>
                    <a:ext uri="{FF2B5EF4-FFF2-40B4-BE49-F238E27FC236}">
                      <a16:creationId xmlns:a16="http://schemas.microsoft.com/office/drawing/2014/main" xmlns="" id="{98C04DFC-266D-4A8E-8249-0E8984E370E2}"/>
                    </a:ext>
                  </a:extLst>
                </p:cNvPr>
                <p:cNvSpPr/>
                <p:nvPr/>
              </p:nvSpPr>
              <p:spPr>
                <a:xfrm>
                  <a:off x="8131185" y="1558134"/>
                  <a:ext cx="1503528" cy="1296143"/>
                </a:xfrm>
                <a:prstGeom prst="hexagon">
                  <a:avLst/>
                </a:prstGeom>
                <a:noFill/>
                <a:ln w="762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iṣľide">
                  <a:extLst>
                    <a:ext uri="{FF2B5EF4-FFF2-40B4-BE49-F238E27FC236}">
                      <a16:creationId xmlns:a16="http://schemas.microsoft.com/office/drawing/2014/main" xmlns="" id="{937CBDD0-660D-49A1-BED5-9BCD6EFA4934}"/>
                    </a:ext>
                  </a:extLst>
                </p:cNvPr>
                <p:cNvSpPr/>
                <p:nvPr/>
              </p:nvSpPr>
              <p:spPr>
                <a:xfrm>
                  <a:off x="9528193" y="2390786"/>
                  <a:ext cx="1503528" cy="1296144"/>
                </a:xfrm>
                <a:prstGeom prst="hexagon">
                  <a:avLst/>
                </a:prstGeom>
                <a:noFill/>
                <a:ln w="762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2400" dirty="0">
                      <a:solidFill>
                        <a:schemeClr val="tx1"/>
                      </a:solidFill>
                    </a:rPr>
                    <a:t>Text</a:t>
                  </a:r>
                  <a:endParaRPr lang="zh-CN" altLang="en-US" sz="2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íŝ1îḓe">
                  <a:extLst>
                    <a:ext uri="{FF2B5EF4-FFF2-40B4-BE49-F238E27FC236}">
                      <a16:creationId xmlns:a16="http://schemas.microsoft.com/office/drawing/2014/main" xmlns="" id="{9FD15F04-DD69-4018-A0E5-6BC2C5F885D8}"/>
                    </a:ext>
                  </a:extLst>
                </p:cNvPr>
                <p:cNvSpPr/>
                <p:nvPr/>
              </p:nvSpPr>
              <p:spPr>
                <a:xfrm>
                  <a:off x="7981188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Sḷíḓe">
                  <a:extLst>
                    <a:ext uri="{FF2B5EF4-FFF2-40B4-BE49-F238E27FC236}">
                      <a16:creationId xmlns:a16="http://schemas.microsoft.com/office/drawing/2014/main" xmlns="" id="{BFEF22DF-EBF3-4816-AC6D-7BDD9AD679C9}"/>
                    </a:ext>
                  </a:extLst>
                </p:cNvPr>
                <p:cNvSpPr/>
                <p:nvPr/>
              </p:nvSpPr>
              <p:spPr>
                <a:xfrm rot="10800000">
                  <a:off x="9396157" y="2235339"/>
                  <a:ext cx="1803522" cy="777380"/>
                </a:xfrm>
                <a:custGeom>
                  <a:avLst/>
                  <a:gdLst>
                    <a:gd name="connsiteX0" fmla="*/ 0 w 1803522"/>
                    <a:gd name="connsiteY0" fmla="*/ 777380 h 1554760"/>
                    <a:gd name="connsiteX1" fmla="*/ 388690 w 1803522"/>
                    <a:gd name="connsiteY1" fmla="*/ 0 h 1554760"/>
                    <a:gd name="connsiteX2" fmla="*/ 1414832 w 1803522"/>
                    <a:gd name="connsiteY2" fmla="*/ 0 h 1554760"/>
                    <a:gd name="connsiteX3" fmla="*/ 1803522 w 1803522"/>
                    <a:gd name="connsiteY3" fmla="*/ 777380 h 1554760"/>
                    <a:gd name="connsiteX4" fmla="*/ 1414832 w 1803522"/>
                    <a:gd name="connsiteY4" fmla="*/ 1554760 h 1554760"/>
                    <a:gd name="connsiteX5" fmla="*/ 388690 w 1803522"/>
                    <a:gd name="connsiteY5" fmla="*/ 1554760 h 1554760"/>
                    <a:gd name="connsiteX6" fmla="*/ 0 w 1803522"/>
                    <a:gd name="connsiteY6" fmla="*/ 77738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6" fmla="*/ 480130 w 1803522"/>
                    <a:gd name="connsiteY6" fmla="*/ 91440 h 1554760"/>
                    <a:gd name="connsiteX0" fmla="*/ 388690 w 1803522"/>
                    <a:gd name="connsiteY0" fmla="*/ 0 h 1554760"/>
                    <a:gd name="connsiteX1" fmla="*/ 1414832 w 1803522"/>
                    <a:gd name="connsiteY1" fmla="*/ 0 h 1554760"/>
                    <a:gd name="connsiteX2" fmla="*/ 1803522 w 1803522"/>
                    <a:gd name="connsiteY2" fmla="*/ 777380 h 1554760"/>
                    <a:gd name="connsiteX3" fmla="*/ 1414832 w 1803522"/>
                    <a:gd name="connsiteY3" fmla="*/ 1554760 h 1554760"/>
                    <a:gd name="connsiteX4" fmla="*/ 388690 w 1803522"/>
                    <a:gd name="connsiteY4" fmla="*/ 1554760 h 1554760"/>
                    <a:gd name="connsiteX5" fmla="*/ 0 w 1803522"/>
                    <a:gd name="connsiteY5" fmla="*/ 777380 h 1554760"/>
                    <a:gd name="connsiteX0" fmla="*/ 1414832 w 1803522"/>
                    <a:gd name="connsiteY0" fmla="*/ 0 h 1554760"/>
                    <a:gd name="connsiteX1" fmla="*/ 1803522 w 1803522"/>
                    <a:gd name="connsiteY1" fmla="*/ 777380 h 1554760"/>
                    <a:gd name="connsiteX2" fmla="*/ 1414832 w 1803522"/>
                    <a:gd name="connsiteY2" fmla="*/ 1554760 h 1554760"/>
                    <a:gd name="connsiteX3" fmla="*/ 388690 w 1803522"/>
                    <a:gd name="connsiteY3" fmla="*/ 1554760 h 1554760"/>
                    <a:gd name="connsiteX4" fmla="*/ 0 w 1803522"/>
                    <a:gd name="connsiteY4" fmla="*/ 777380 h 1554760"/>
                    <a:gd name="connsiteX0" fmla="*/ 1803522 w 1803522"/>
                    <a:gd name="connsiteY0" fmla="*/ 0 h 777380"/>
                    <a:gd name="connsiteX1" fmla="*/ 1414832 w 1803522"/>
                    <a:gd name="connsiteY1" fmla="*/ 777380 h 777380"/>
                    <a:gd name="connsiteX2" fmla="*/ 388690 w 1803522"/>
                    <a:gd name="connsiteY2" fmla="*/ 777380 h 777380"/>
                    <a:gd name="connsiteX3" fmla="*/ 0 w 1803522"/>
                    <a:gd name="connsiteY3" fmla="*/ 0 h 777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03522" h="777380">
                      <a:moveTo>
                        <a:pt x="1803522" y="0"/>
                      </a:moveTo>
                      <a:lnTo>
                        <a:pt x="1414832" y="777380"/>
                      </a:lnTo>
                      <a:lnTo>
                        <a:pt x="388690" y="77738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cap="rnd">
                  <a:solidFill>
                    <a:schemeClr val="tx1">
                      <a:lumMod val="40000"/>
                      <a:lumOff val="6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3" name="ísḷiḑê">
                <a:extLst>
                  <a:ext uri="{FF2B5EF4-FFF2-40B4-BE49-F238E27FC236}">
                    <a16:creationId xmlns:a16="http://schemas.microsoft.com/office/drawing/2014/main" xmlns="" id="{93DEBAF2-B96D-4C48-8C52-1886D35AA282}"/>
                  </a:ext>
                </a:extLst>
              </p:cNvPr>
              <p:cNvGrpSpPr/>
              <p:nvPr/>
            </p:nvGrpSpPr>
            <p:grpSpPr>
              <a:xfrm>
                <a:off x="8984259" y="4619091"/>
                <a:ext cx="2368325" cy="1046002"/>
                <a:chOff x="8662573" y="1518902"/>
                <a:chExt cx="2578029" cy="1046002"/>
              </a:xfrm>
            </p:grpSpPr>
            <p:sp>
              <p:nvSpPr>
                <p:cNvPr id="17" name="işḷiḍè">
                  <a:extLst>
                    <a:ext uri="{FF2B5EF4-FFF2-40B4-BE49-F238E27FC236}">
                      <a16:creationId xmlns:a16="http://schemas.microsoft.com/office/drawing/2014/main" xmlns="" id="{99DD4A5C-D2FD-499C-8989-ED28E04C8F60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8" name="íS1iḑe">
                  <a:extLst>
                    <a:ext uri="{FF2B5EF4-FFF2-40B4-BE49-F238E27FC236}">
                      <a16:creationId xmlns:a16="http://schemas.microsoft.com/office/drawing/2014/main" xmlns="" id="{56277BF9-00D2-4E35-9DF3-D3906F2F3DC2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  <p:grpSp>
            <p:nvGrpSpPr>
              <p:cNvPr id="14" name="ïś1ïḓé">
                <a:extLst>
                  <a:ext uri="{FF2B5EF4-FFF2-40B4-BE49-F238E27FC236}">
                    <a16:creationId xmlns:a16="http://schemas.microsoft.com/office/drawing/2014/main" xmlns="" id="{EFDB6A0A-1AF1-4467-B92B-58A2BF641738}"/>
                  </a:ext>
                </a:extLst>
              </p:cNvPr>
              <p:cNvGrpSpPr/>
              <p:nvPr/>
            </p:nvGrpSpPr>
            <p:grpSpPr>
              <a:xfrm>
                <a:off x="7500192" y="1287703"/>
                <a:ext cx="2578029" cy="1046002"/>
                <a:chOff x="8662573" y="1518902"/>
                <a:chExt cx="2578029" cy="1046002"/>
              </a:xfrm>
            </p:grpSpPr>
            <p:sp>
              <p:nvSpPr>
                <p:cNvPr id="15" name="ïṧļíḓé">
                  <a:extLst>
                    <a:ext uri="{FF2B5EF4-FFF2-40B4-BE49-F238E27FC236}">
                      <a16:creationId xmlns:a16="http://schemas.microsoft.com/office/drawing/2014/main" xmlns="" id="{DBE602F8-166D-44C3-BFCE-307981DDBD31}"/>
                    </a:ext>
                  </a:extLst>
                </p:cNvPr>
                <p:cNvSpPr txBox="1"/>
                <p:nvPr/>
              </p:nvSpPr>
              <p:spPr>
                <a:xfrm>
                  <a:off x="8662573" y="1839896"/>
                  <a:ext cx="2578029" cy="725008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anchor="t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6" name="iṩ1íḋe">
                  <a:extLst>
                    <a:ext uri="{FF2B5EF4-FFF2-40B4-BE49-F238E27FC236}">
                      <a16:creationId xmlns:a16="http://schemas.microsoft.com/office/drawing/2014/main" xmlns="" id="{F42D08C6-AFDC-4E58-988B-3CB280BABFD7}"/>
                    </a:ext>
                  </a:extLst>
                </p:cNvPr>
                <p:cNvSpPr/>
                <p:nvPr/>
              </p:nvSpPr>
              <p:spPr>
                <a:xfrm>
                  <a:off x="8662573" y="1518902"/>
                  <a:ext cx="2578029" cy="320994"/>
                </a:xfrm>
                <a:prstGeom prst="rect">
                  <a:avLst/>
                </a:prstGeom>
              </p:spPr>
              <p:txBody>
                <a:bodyPr wrap="none" lIns="90000" tIns="46800" rIns="90000" bIns="46800" anchor="b">
                  <a:normAutofit lnSpcReduction="10000"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1163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951219-4538-4B4C-A227-D27D57BCE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B2A3E22-E092-4138-92D2-CB8DF2013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456BF-9F46-472B-9B40-4BD1A2B82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028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1A71BE-89C5-4DDF-8A60-77CE111FE4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387504"/>
            <a:ext cx="10860088" cy="4489391"/>
            <a:chOff x="660400" y="1387504"/>
            <a:chExt cx="10860088" cy="4489391"/>
          </a:xfrm>
        </p:grpSpPr>
        <p:grpSp>
          <p:nvGrpSpPr>
            <p:cNvPr id="6" name="íśliḋé">
              <a:extLst>
                <a:ext uri="{FF2B5EF4-FFF2-40B4-BE49-F238E27FC236}">
                  <a16:creationId xmlns:a16="http://schemas.microsoft.com/office/drawing/2014/main" xmlns="" id="{A52268FA-DCF0-4963-84E7-EB2415050AA6}"/>
                </a:ext>
              </a:extLst>
            </p:cNvPr>
            <p:cNvGrpSpPr/>
            <p:nvPr/>
          </p:nvGrpSpPr>
          <p:grpSpPr>
            <a:xfrm>
              <a:off x="660400" y="1387504"/>
              <a:ext cx="3378874" cy="4489391"/>
              <a:chOff x="660400" y="1387504"/>
              <a:chExt cx="3378874" cy="4489391"/>
            </a:xfrm>
          </p:grpSpPr>
          <p:sp>
            <p:nvSpPr>
              <p:cNvPr id="39" name="iSḻïďé">
                <a:extLst>
                  <a:ext uri="{FF2B5EF4-FFF2-40B4-BE49-F238E27FC236}">
                    <a16:creationId xmlns:a16="http://schemas.microsoft.com/office/drawing/2014/main" xmlns="" id="{F16A660E-9693-45C6-9B0F-399D08AAC0A7}"/>
                  </a:ext>
                </a:extLst>
              </p:cNvPr>
              <p:cNvSpPr/>
              <p:nvPr/>
            </p:nvSpPr>
            <p:spPr>
              <a:xfrm>
                <a:off x="660400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sļîḍé">
                <a:extLst>
                  <a:ext uri="{FF2B5EF4-FFF2-40B4-BE49-F238E27FC236}">
                    <a16:creationId xmlns:a16="http://schemas.microsoft.com/office/drawing/2014/main" xmlns="" id="{41380913-3D2D-4C5F-9DD6-9DE03A0D435F}"/>
                  </a:ext>
                </a:extLst>
              </p:cNvPr>
              <p:cNvSpPr/>
              <p:nvPr/>
            </p:nvSpPr>
            <p:spPr>
              <a:xfrm>
                <a:off x="660400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wrap="square" lIns="91440" tIns="45720" rIns="91440" bIns="45720">
                <a:normAutofit fontScale="47500" lnSpcReduction="20000"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iśḷíďê">
                <a:extLst>
                  <a:ext uri="{FF2B5EF4-FFF2-40B4-BE49-F238E27FC236}">
                    <a16:creationId xmlns:a16="http://schemas.microsoft.com/office/drawing/2014/main" xmlns="" id="{BF0AD353-CD4F-43F5-9314-92D0A04484E5}"/>
                  </a:ext>
                </a:extLst>
              </p:cNvPr>
              <p:cNvSpPr/>
              <p:nvPr/>
            </p:nvSpPr>
            <p:spPr>
              <a:xfrm>
                <a:off x="855873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2" name="íšḻíḓè">
                <a:extLst>
                  <a:ext uri="{FF2B5EF4-FFF2-40B4-BE49-F238E27FC236}">
                    <a16:creationId xmlns:a16="http://schemas.microsoft.com/office/drawing/2014/main" xmlns="" id="{63AEF459-CAAB-408D-BA70-BA216C9BB1BC}"/>
                  </a:ext>
                </a:extLst>
              </p:cNvPr>
              <p:cNvSpPr/>
              <p:nvPr/>
            </p:nvSpPr>
            <p:spPr>
              <a:xfrm>
                <a:off x="660400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îṡlîdé">
                <a:extLst>
                  <a:ext uri="{FF2B5EF4-FFF2-40B4-BE49-F238E27FC236}">
                    <a16:creationId xmlns:a16="http://schemas.microsoft.com/office/drawing/2014/main" xmlns="" id="{50B24055-3CB3-412B-ABAC-CC168E5F4BA7}"/>
                  </a:ext>
                </a:extLst>
              </p:cNvPr>
              <p:cNvSpPr/>
              <p:nvPr/>
            </p:nvSpPr>
            <p:spPr>
              <a:xfrm>
                <a:off x="855873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4" name="išľïde">
                <a:extLst>
                  <a:ext uri="{FF2B5EF4-FFF2-40B4-BE49-F238E27FC236}">
                    <a16:creationId xmlns:a16="http://schemas.microsoft.com/office/drawing/2014/main" xmlns="" id="{10118B0B-A548-423B-BF78-C525D90D7382}"/>
                  </a:ext>
                </a:extLst>
              </p:cNvPr>
              <p:cNvSpPr/>
              <p:nvPr/>
            </p:nvSpPr>
            <p:spPr>
              <a:xfrm>
                <a:off x="660400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iŝḻíḑê">
                <a:extLst>
                  <a:ext uri="{FF2B5EF4-FFF2-40B4-BE49-F238E27FC236}">
                    <a16:creationId xmlns:a16="http://schemas.microsoft.com/office/drawing/2014/main" xmlns="" id="{38CE5B0D-61B5-4946-8221-243077E2BEE8}"/>
                  </a:ext>
                </a:extLst>
              </p:cNvPr>
              <p:cNvSpPr/>
              <p:nvPr/>
            </p:nvSpPr>
            <p:spPr>
              <a:xfrm>
                <a:off x="855873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6" name="îṥlîdé">
                <a:extLst>
                  <a:ext uri="{FF2B5EF4-FFF2-40B4-BE49-F238E27FC236}">
                    <a16:creationId xmlns:a16="http://schemas.microsoft.com/office/drawing/2014/main" xmlns="" id="{9C7E448A-898D-4D63-B873-7DF3D7E237A5}"/>
                  </a:ext>
                </a:extLst>
              </p:cNvPr>
              <p:cNvSpPr/>
              <p:nvPr/>
            </p:nvSpPr>
            <p:spPr>
              <a:xfrm>
                <a:off x="660400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iṩ1íḋè">
                <a:extLst>
                  <a:ext uri="{FF2B5EF4-FFF2-40B4-BE49-F238E27FC236}">
                    <a16:creationId xmlns:a16="http://schemas.microsoft.com/office/drawing/2014/main" xmlns="" id="{80D3A62D-A3E3-4587-810F-D514D584E961}"/>
                  </a:ext>
                </a:extLst>
              </p:cNvPr>
              <p:cNvSpPr/>
              <p:nvPr/>
            </p:nvSpPr>
            <p:spPr>
              <a:xfrm>
                <a:off x="855873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48" name="îṣlîḋé">
                <a:extLst>
                  <a:ext uri="{FF2B5EF4-FFF2-40B4-BE49-F238E27FC236}">
                    <a16:creationId xmlns:a16="http://schemas.microsoft.com/office/drawing/2014/main" xmlns="" id="{260EB380-9087-4A24-973B-70438BC520F6}"/>
                  </a:ext>
                </a:extLst>
              </p:cNvPr>
              <p:cNvSpPr/>
              <p:nvPr/>
            </p:nvSpPr>
            <p:spPr>
              <a:xfrm>
                <a:off x="660400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í$ḻiḓé">
                <a:extLst>
                  <a:ext uri="{FF2B5EF4-FFF2-40B4-BE49-F238E27FC236}">
                    <a16:creationId xmlns:a16="http://schemas.microsoft.com/office/drawing/2014/main" xmlns="" id="{A12A8A16-579F-4AF7-BAF3-5CFD4665C97F}"/>
                  </a:ext>
                </a:extLst>
              </p:cNvPr>
              <p:cNvSpPr/>
              <p:nvPr/>
            </p:nvSpPr>
            <p:spPr>
              <a:xfrm>
                <a:off x="855873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0" name="i$1îḋe">
                <a:extLst>
                  <a:ext uri="{FF2B5EF4-FFF2-40B4-BE49-F238E27FC236}">
                    <a16:creationId xmlns:a16="http://schemas.microsoft.com/office/drawing/2014/main" xmlns="" id="{E5EFB014-135F-4E0E-9CE1-F9F23B926F27}"/>
                  </a:ext>
                </a:extLst>
              </p:cNvPr>
              <p:cNvSpPr/>
              <p:nvPr/>
            </p:nvSpPr>
            <p:spPr>
              <a:xfrm>
                <a:off x="660400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ïSlïḓe">
                <a:extLst>
                  <a:ext uri="{FF2B5EF4-FFF2-40B4-BE49-F238E27FC236}">
                    <a16:creationId xmlns:a16="http://schemas.microsoft.com/office/drawing/2014/main" xmlns="" id="{514725BE-7FAC-472E-AEE7-E5BCCA1B94DB}"/>
                  </a:ext>
                </a:extLst>
              </p:cNvPr>
              <p:cNvSpPr/>
              <p:nvPr/>
            </p:nvSpPr>
            <p:spPr>
              <a:xfrm>
                <a:off x="855873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52" name="iṧlîḑé">
                <a:extLst>
                  <a:ext uri="{FF2B5EF4-FFF2-40B4-BE49-F238E27FC236}">
                    <a16:creationId xmlns:a16="http://schemas.microsoft.com/office/drawing/2014/main" xmlns="" id="{3DF70D95-D45D-4257-9891-0392F0B63D5B}"/>
                  </a:ext>
                </a:extLst>
              </p:cNvPr>
              <p:cNvSpPr/>
              <p:nvPr/>
            </p:nvSpPr>
            <p:spPr>
              <a:xfrm>
                <a:off x="660400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íṣļïḋé">
                <a:extLst>
                  <a:ext uri="{FF2B5EF4-FFF2-40B4-BE49-F238E27FC236}">
                    <a16:creationId xmlns:a16="http://schemas.microsoft.com/office/drawing/2014/main" xmlns="" id="{387FEA60-88E9-4C2B-889E-F3F174857BAB}"/>
                  </a:ext>
                </a:extLst>
              </p:cNvPr>
              <p:cNvSpPr/>
              <p:nvPr/>
            </p:nvSpPr>
            <p:spPr>
              <a:xfrm>
                <a:off x="855873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7" name="íṧļiḓê">
              <a:extLst>
                <a:ext uri="{FF2B5EF4-FFF2-40B4-BE49-F238E27FC236}">
                  <a16:creationId xmlns:a16="http://schemas.microsoft.com/office/drawing/2014/main" xmlns="" id="{E1381287-FF83-49C8-AA78-4769BB8B195A}"/>
                </a:ext>
              </a:extLst>
            </p:cNvPr>
            <p:cNvGrpSpPr/>
            <p:nvPr/>
          </p:nvGrpSpPr>
          <p:grpSpPr>
            <a:xfrm>
              <a:off x="4401007" y="1387504"/>
              <a:ext cx="3378874" cy="4489391"/>
              <a:chOff x="4401007" y="1387504"/>
              <a:chExt cx="3378874" cy="4489391"/>
            </a:xfrm>
          </p:grpSpPr>
          <p:sp>
            <p:nvSpPr>
              <p:cNvPr id="24" name="ïṣľíďè">
                <a:extLst>
                  <a:ext uri="{FF2B5EF4-FFF2-40B4-BE49-F238E27FC236}">
                    <a16:creationId xmlns:a16="http://schemas.microsoft.com/office/drawing/2014/main" xmlns="" id="{E09D353C-8D02-4AD1-866B-AAAB206B2557}"/>
                  </a:ext>
                </a:extLst>
              </p:cNvPr>
              <p:cNvSpPr/>
              <p:nvPr/>
            </p:nvSpPr>
            <p:spPr>
              <a:xfrm>
                <a:off x="4401007" y="1387504"/>
                <a:ext cx="3378874" cy="53364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ṥḻîḑê">
                <a:extLst>
                  <a:ext uri="{FF2B5EF4-FFF2-40B4-BE49-F238E27FC236}">
                    <a16:creationId xmlns:a16="http://schemas.microsoft.com/office/drawing/2014/main" xmlns="" id="{C7B0FA70-1124-44A6-8BD2-4CDD4BE261F2}"/>
                  </a:ext>
                </a:extLst>
              </p:cNvPr>
              <p:cNvSpPr/>
              <p:nvPr/>
            </p:nvSpPr>
            <p:spPr>
              <a:xfrm>
                <a:off x="4401007" y="2193991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îṥlïḑè">
                <a:extLst>
                  <a:ext uri="{FF2B5EF4-FFF2-40B4-BE49-F238E27FC236}">
                    <a16:creationId xmlns:a16="http://schemas.microsoft.com/office/drawing/2014/main" xmlns="" id="{A5042B10-6CE3-4B4F-9E80-F7042A3C1510}"/>
                  </a:ext>
                </a:extLst>
              </p:cNvPr>
              <p:cNvSpPr/>
              <p:nvPr/>
            </p:nvSpPr>
            <p:spPr>
              <a:xfrm>
                <a:off x="4596480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7" name="iṣḻiḍè">
                <a:extLst>
                  <a:ext uri="{FF2B5EF4-FFF2-40B4-BE49-F238E27FC236}">
                    <a16:creationId xmlns:a16="http://schemas.microsoft.com/office/drawing/2014/main" xmlns="" id="{520F2787-51F0-49D4-A667-60786B6A602F}"/>
                  </a:ext>
                </a:extLst>
              </p:cNvPr>
              <p:cNvSpPr/>
              <p:nvPr/>
            </p:nvSpPr>
            <p:spPr>
              <a:xfrm>
                <a:off x="4401007" y="2750907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išļíḓe">
                <a:extLst>
                  <a:ext uri="{FF2B5EF4-FFF2-40B4-BE49-F238E27FC236}">
                    <a16:creationId xmlns:a16="http://schemas.microsoft.com/office/drawing/2014/main" xmlns="" id="{57066A80-FD54-486F-87B5-231D85A36D1C}"/>
                  </a:ext>
                </a:extLst>
              </p:cNvPr>
              <p:cNvSpPr/>
              <p:nvPr/>
            </p:nvSpPr>
            <p:spPr>
              <a:xfrm>
                <a:off x="4596480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9" name="iśḻîḑé">
                <a:extLst>
                  <a:ext uri="{FF2B5EF4-FFF2-40B4-BE49-F238E27FC236}">
                    <a16:creationId xmlns:a16="http://schemas.microsoft.com/office/drawing/2014/main" xmlns="" id="{3C089073-851A-44B0-A5DA-C3595FB65B9E}"/>
                  </a:ext>
                </a:extLst>
              </p:cNvPr>
              <p:cNvSpPr/>
              <p:nvPr/>
            </p:nvSpPr>
            <p:spPr>
              <a:xfrm>
                <a:off x="4401007" y="3307823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îṡ1ïde">
                <a:extLst>
                  <a:ext uri="{FF2B5EF4-FFF2-40B4-BE49-F238E27FC236}">
                    <a16:creationId xmlns:a16="http://schemas.microsoft.com/office/drawing/2014/main" xmlns="" id="{977F6B11-6428-4602-83EA-9554782A5058}"/>
                  </a:ext>
                </a:extLst>
              </p:cNvPr>
              <p:cNvSpPr/>
              <p:nvPr/>
            </p:nvSpPr>
            <p:spPr>
              <a:xfrm>
                <a:off x="4596480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1" name="íṡlíďe">
                <a:extLst>
                  <a:ext uri="{FF2B5EF4-FFF2-40B4-BE49-F238E27FC236}">
                    <a16:creationId xmlns:a16="http://schemas.microsoft.com/office/drawing/2014/main" xmlns="" id="{F6A594F1-74B9-46AC-A850-2A6F1B07DC3F}"/>
                  </a:ext>
                </a:extLst>
              </p:cNvPr>
              <p:cNvSpPr/>
              <p:nvPr/>
            </p:nvSpPr>
            <p:spPr>
              <a:xfrm>
                <a:off x="4401007" y="3864739"/>
                <a:ext cx="205139" cy="204988"/>
              </a:xfrm>
              <a:prstGeom prst="rect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íṥ1íḑé">
                <a:extLst>
                  <a:ext uri="{FF2B5EF4-FFF2-40B4-BE49-F238E27FC236}">
                    <a16:creationId xmlns:a16="http://schemas.microsoft.com/office/drawing/2014/main" xmlns="" id="{558AA917-8114-4553-94B2-AD73185D569A}"/>
                  </a:ext>
                </a:extLst>
              </p:cNvPr>
              <p:cNvSpPr/>
              <p:nvPr/>
            </p:nvSpPr>
            <p:spPr>
              <a:xfrm>
                <a:off x="4596480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3" name="îŝlïḋe">
                <a:extLst>
                  <a:ext uri="{FF2B5EF4-FFF2-40B4-BE49-F238E27FC236}">
                    <a16:creationId xmlns:a16="http://schemas.microsoft.com/office/drawing/2014/main" xmlns="" id="{74FCF247-88B5-4F02-B54A-0227D8E4928C}"/>
                  </a:ext>
                </a:extLst>
              </p:cNvPr>
              <p:cNvSpPr/>
              <p:nvPr/>
            </p:nvSpPr>
            <p:spPr>
              <a:xfrm>
                <a:off x="4401007" y="4421654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îṣḻïḓe">
                <a:extLst>
                  <a:ext uri="{FF2B5EF4-FFF2-40B4-BE49-F238E27FC236}">
                    <a16:creationId xmlns:a16="http://schemas.microsoft.com/office/drawing/2014/main" xmlns="" id="{1936BB16-4BF2-473C-BF04-64B44C97EA76}"/>
                  </a:ext>
                </a:extLst>
              </p:cNvPr>
              <p:cNvSpPr/>
              <p:nvPr/>
            </p:nvSpPr>
            <p:spPr>
              <a:xfrm>
                <a:off x="4596480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5" name="ïşḻîde">
                <a:extLst>
                  <a:ext uri="{FF2B5EF4-FFF2-40B4-BE49-F238E27FC236}">
                    <a16:creationId xmlns:a16="http://schemas.microsoft.com/office/drawing/2014/main" xmlns="" id="{86E17EE5-DCCF-4C4F-B54E-12A6757315C8}"/>
                  </a:ext>
                </a:extLst>
              </p:cNvPr>
              <p:cNvSpPr/>
              <p:nvPr/>
            </p:nvSpPr>
            <p:spPr>
              <a:xfrm>
                <a:off x="4401007" y="4978570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iśļîḓe">
                <a:extLst>
                  <a:ext uri="{FF2B5EF4-FFF2-40B4-BE49-F238E27FC236}">
                    <a16:creationId xmlns:a16="http://schemas.microsoft.com/office/drawing/2014/main" xmlns="" id="{DAF89FCE-11B4-4420-9A9E-4101BCFA4A72}"/>
                  </a:ext>
                </a:extLst>
              </p:cNvPr>
              <p:cNvSpPr/>
              <p:nvPr/>
            </p:nvSpPr>
            <p:spPr>
              <a:xfrm>
                <a:off x="4596480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37" name="iŝḻîďe">
                <a:extLst>
                  <a:ext uri="{FF2B5EF4-FFF2-40B4-BE49-F238E27FC236}">
                    <a16:creationId xmlns:a16="http://schemas.microsoft.com/office/drawing/2014/main" xmlns="" id="{B483DDF8-492A-4FDC-99E4-B38F94C596DD}"/>
                  </a:ext>
                </a:extLst>
              </p:cNvPr>
              <p:cNvSpPr/>
              <p:nvPr/>
            </p:nvSpPr>
            <p:spPr>
              <a:xfrm>
                <a:off x="4401007" y="5535486"/>
                <a:ext cx="205139" cy="204988"/>
              </a:xfrm>
              <a:prstGeom prst="rect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iŝḷíďê">
                <a:extLst>
                  <a:ext uri="{FF2B5EF4-FFF2-40B4-BE49-F238E27FC236}">
                    <a16:creationId xmlns:a16="http://schemas.microsoft.com/office/drawing/2014/main" xmlns="" id="{9EE9D751-8FE3-4800-B2BB-A42D861DFEED}"/>
                  </a:ext>
                </a:extLst>
              </p:cNvPr>
              <p:cNvSpPr/>
              <p:nvPr/>
            </p:nvSpPr>
            <p:spPr>
              <a:xfrm>
                <a:off x="4596480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  <p:grpSp>
          <p:nvGrpSpPr>
            <p:cNvPr id="8" name="íṣľîḋe">
              <a:extLst>
                <a:ext uri="{FF2B5EF4-FFF2-40B4-BE49-F238E27FC236}">
                  <a16:creationId xmlns:a16="http://schemas.microsoft.com/office/drawing/2014/main" xmlns="" id="{02C81654-5530-4A16-B81C-878B66AD9266}"/>
                </a:ext>
              </a:extLst>
            </p:cNvPr>
            <p:cNvGrpSpPr/>
            <p:nvPr/>
          </p:nvGrpSpPr>
          <p:grpSpPr>
            <a:xfrm>
              <a:off x="8141614" y="1387504"/>
              <a:ext cx="3378874" cy="4489391"/>
              <a:chOff x="8141614" y="1387504"/>
              <a:chExt cx="3378874" cy="4489391"/>
            </a:xfrm>
          </p:grpSpPr>
          <p:sp>
            <p:nvSpPr>
              <p:cNvPr id="9" name="íṧlidé">
                <a:extLst>
                  <a:ext uri="{FF2B5EF4-FFF2-40B4-BE49-F238E27FC236}">
                    <a16:creationId xmlns:a16="http://schemas.microsoft.com/office/drawing/2014/main" xmlns="" id="{0284FA65-2C7C-417F-BEA7-C1F4323E5B5A}"/>
                  </a:ext>
                </a:extLst>
              </p:cNvPr>
              <p:cNvSpPr/>
              <p:nvPr/>
            </p:nvSpPr>
            <p:spPr>
              <a:xfrm>
                <a:off x="8141614" y="1387504"/>
                <a:ext cx="3378874" cy="53364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0" name="íṥļiḑe">
                <a:extLst>
                  <a:ext uri="{FF2B5EF4-FFF2-40B4-BE49-F238E27FC236}">
                    <a16:creationId xmlns:a16="http://schemas.microsoft.com/office/drawing/2014/main" xmlns="" id="{9CC6768A-6D6E-4285-81AF-362164D100AA}"/>
                  </a:ext>
                </a:extLst>
              </p:cNvPr>
              <p:cNvSpPr/>
              <p:nvPr/>
            </p:nvSpPr>
            <p:spPr>
              <a:xfrm>
                <a:off x="8141614" y="2193991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iṧľïdè">
                <a:extLst>
                  <a:ext uri="{FF2B5EF4-FFF2-40B4-BE49-F238E27FC236}">
                    <a16:creationId xmlns:a16="http://schemas.microsoft.com/office/drawing/2014/main" xmlns="" id="{B2F32DD3-C94E-43AB-8E10-1D071F4FD8B2}"/>
                  </a:ext>
                </a:extLst>
              </p:cNvPr>
              <p:cNvSpPr/>
              <p:nvPr/>
            </p:nvSpPr>
            <p:spPr>
              <a:xfrm>
                <a:off x="8337087" y="2057571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2" name="işḻiḓè">
                <a:extLst>
                  <a:ext uri="{FF2B5EF4-FFF2-40B4-BE49-F238E27FC236}">
                    <a16:creationId xmlns:a16="http://schemas.microsoft.com/office/drawing/2014/main" xmlns="" id="{FAD31ED6-E096-47BA-883A-DDC2C8FD55F5}"/>
                  </a:ext>
                </a:extLst>
              </p:cNvPr>
              <p:cNvSpPr/>
              <p:nvPr/>
            </p:nvSpPr>
            <p:spPr>
              <a:xfrm>
                <a:off x="8141614" y="2750907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i$ḷïḓê">
                <a:extLst>
                  <a:ext uri="{FF2B5EF4-FFF2-40B4-BE49-F238E27FC236}">
                    <a16:creationId xmlns:a16="http://schemas.microsoft.com/office/drawing/2014/main" xmlns="" id="{AC8EF253-4F76-4993-817A-03B3E28C30EF}"/>
                  </a:ext>
                </a:extLst>
              </p:cNvPr>
              <p:cNvSpPr/>
              <p:nvPr/>
            </p:nvSpPr>
            <p:spPr>
              <a:xfrm>
                <a:off x="8337087" y="2614487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4" name="îṣḻïḋè">
                <a:extLst>
                  <a:ext uri="{FF2B5EF4-FFF2-40B4-BE49-F238E27FC236}">
                    <a16:creationId xmlns:a16="http://schemas.microsoft.com/office/drawing/2014/main" xmlns="" id="{A4588886-5B84-4D3D-B3D0-09A79CD4B9E9}"/>
                  </a:ext>
                </a:extLst>
              </p:cNvPr>
              <p:cNvSpPr/>
              <p:nvPr/>
            </p:nvSpPr>
            <p:spPr>
              <a:xfrm>
                <a:off x="8141614" y="3307823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is1iḋe">
                <a:extLst>
                  <a:ext uri="{FF2B5EF4-FFF2-40B4-BE49-F238E27FC236}">
                    <a16:creationId xmlns:a16="http://schemas.microsoft.com/office/drawing/2014/main" xmlns="" id="{CFB6885A-742E-4633-AA17-E9F309927572}"/>
                  </a:ext>
                </a:extLst>
              </p:cNvPr>
              <p:cNvSpPr/>
              <p:nvPr/>
            </p:nvSpPr>
            <p:spPr>
              <a:xfrm>
                <a:off x="8337087" y="3171403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6" name="íslïḋe">
                <a:extLst>
                  <a:ext uri="{FF2B5EF4-FFF2-40B4-BE49-F238E27FC236}">
                    <a16:creationId xmlns:a16="http://schemas.microsoft.com/office/drawing/2014/main" xmlns="" id="{FBEE688F-7334-48FC-AC45-F894E963A891}"/>
                  </a:ext>
                </a:extLst>
              </p:cNvPr>
              <p:cNvSpPr/>
              <p:nvPr/>
            </p:nvSpPr>
            <p:spPr>
              <a:xfrm>
                <a:off x="8141614" y="3864739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î$ļíḋe">
                <a:extLst>
                  <a:ext uri="{FF2B5EF4-FFF2-40B4-BE49-F238E27FC236}">
                    <a16:creationId xmlns:a16="http://schemas.microsoft.com/office/drawing/2014/main" xmlns="" id="{45C1B44B-53FE-40BC-A7DD-10E30B138FCC}"/>
                  </a:ext>
                </a:extLst>
              </p:cNvPr>
              <p:cNvSpPr/>
              <p:nvPr/>
            </p:nvSpPr>
            <p:spPr>
              <a:xfrm>
                <a:off x="8337087" y="3728319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18" name="iṩ1îďê">
                <a:extLst>
                  <a:ext uri="{FF2B5EF4-FFF2-40B4-BE49-F238E27FC236}">
                    <a16:creationId xmlns:a16="http://schemas.microsoft.com/office/drawing/2014/main" xmlns="" id="{FA6C6140-9469-4109-96D3-9B8B08E56EF7}"/>
                  </a:ext>
                </a:extLst>
              </p:cNvPr>
              <p:cNvSpPr/>
              <p:nvPr/>
            </p:nvSpPr>
            <p:spPr>
              <a:xfrm>
                <a:off x="8141614" y="4421654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ïṣḻîḑê">
                <a:extLst>
                  <a:ext uri="{FF2B5EF4-FFF2-40B4-BE49-F238E27FC236}">
                    <a16:creationId xmlns:a16="http://schemas.microsoft.com/office/drawing/2014/main" xmlns="" id="{938BF4F9-3788-4DD0-8C5C-30D8CAF5B366}"/>
                  </a:ext>
                </a:extLst>
              </p:cNvPr>
              <p:cNvSpPr/>
              <p:nvPr/>
            </p:nvSpPr>
            <p:spPr>
              <a:xfrm>
                <a:off x="8337087" y="4285234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0" name="iṡļiďê">
                <a:extLst>
                  <a:ext uri="{FF2B5EF4-FFF2-40B4-BE49-F238E27FC236}">
                    <a16:creationId xmlns:a16="http://schemas.microsoft.com/office/drawing/2014/main" xmlns="" id="{35506000-ADC9-4E37-8420-6AA80FE04821}"/>
                  </a:ext>
                </a:extLst>
              </p:cNvPr>
              <p:cNvSpPr/>
              <p:nvPr/>
            </p:nvSpPr>
            <p:spPr>
              <a:xfrm>
                <a:off x="8141614" y="4978570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iSḷîḑé">
                <a:extLst>
                  <a:ext uri="{FF2B5EF4-FFF2-40B4-BE49-F238E27FC236}">
                    <a16:creationId xmlns:a16="http://schemas.microsoft.com/office/drawing/2014/main" xmlns="" id="{448FACDB-98B2-4240-B564-725DAE25DF8E}"/>
                  </a:ext>
                </a:extLst>
              </p:cNvPr>
              <p:cNvSpPr/>
              <p:nvPr/>
            </p:nvSpPr>
            <p:spPr>
              <a:xfrm>
                <a:off x="8337087" y="4842150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  <p:sp>
            <p:nvSpPr>
              <p:cNvPr id="22" name="íśḻîdè">
                <a:extLst>
                  <a:ext uri="{FF2B5EF4-FFF2-40B4-BE49-F238E27FC236}">
                    <a16:creationId xmlns:a16="http://schemas.microsoft.com/office/drawing/2014/main" xmlns="" id="{4B37BD02-BBE2-403A-A3B1-20D6CE993408}"/>
                  </a:ext>
                </a:extLst>
              </p:cNvPr>
              <p:cNvSpPr/>
              <p:nvPr/>
            </p:nvSpPr>
            <p:spPr>
              <a:xfrm>
                <a:off x="8141614" y="5535486"/>
                <a:ext cx="205139" cy="204988"/>
              </a:xfrm>
              <a:prstGeom prst="rect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ísľïďé">
                <a:extLst>
                  <a:ext uri="{FF2B5EF4-FFF2-40B4-BE49-F238E27FC236}">
                    <a16:creationId xmlns:a16="http://schemas.microsoft.com/office/drawing/2014/main" xmlns="" id="{826E87FE-C92B-4F0D-84A8-F31D8B3D510A}"/>
                  </a:ext>
                </a:extLst>
              </p:cNvPr>
              <p:cNvSpPr/>
              <p:nvPr/>
            </p:nvSpPr>
            <p:spPr>
              <a:xfrm>
                <a:off x="8337087" y="5399066"/>
                <a:ext cx="3183401" cy="477829"/>
              </a:xfrm>
              <a:custGeom>
                <a:avLst/>
                <a:gdLst>
                  <a:gd name="connsiteX0" fmla="*/ 0 w 1865255"/>
                  <a:gd name="connsiteY0" fmla="*/ 0 h 343446"/>
                  <a:gd name="connsiteX1" fmla="*/ 1865255 w 1865255"/>
                  <a:gd name="connsiteY1" fmla="*/ 0 h 343446"/>
                  <a:gd name="connsiteX2" fmla="*/ 1865255 w 1865255"/>
                  <a:gd name="connsiteY2" fmla="*/ 343446 h 343446"/>
                  <a:gd name="connsiteX3" fmla="*/ 0 w 1865255"/>
                  <a:gd name="connsiteY3" fmla="*/ 343446 h 343446"/>
                  <a:gd name="connsiteX4" fmla="*/ 0 w 1865255"/>
                  <a:gd name="connsiteY4" fmla="*/ 0 h 34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5255" h="343446">
                    <a:moveTo>
                      <a:pt x="0" y="0"/>
                    </a:moveTo>
                    <a:lnTo>
                      <a:pt x="1865255" y="0"/>
                    </a:lnTo>
                    <a:lnTo>
                      <a:pt x="1865255" y="343446"/>
                    </a:lnTo>
                    <a:lnTo>
                      <a:pt x="0" y="34344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1440" tIns="45720" rIns="91440" bIns="45720" numCol="1" spcCol="1270" anchor="ctr" anchorCtr="0">
                <a:normAutofit/>
              </a:bodyPr>
              <a:lstStyle/>
              <a:p>
                <a:pPr marL="0" marR="0" lvl="0" indent="0" algn="l" defTabSz="533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446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F97081-603C-4007-8CEE-B3791CEB4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B438376-FC1D-417D-80BA-372F8E9DC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2010D2-320C-48E6-A8DE-4602CD957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042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4B57A79-900D-489C-8C9C-F6A0C638B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59341"/>
            <a:ext cx="10858500" cy="4519001"/>
            <a:chOff x="660400" y="1459341"/>
            <a:chExt cx="10858500" cy="4519001"/>
          </a:xfrm>
        </p:grpSpPr>
        <p:sp>
          <p:nvSpPr>
            <p:cNvPr id="6" name="íSḷïḑé">
              <a:extLst>
                <a:ext uri="{FF2B5EF4-FFF2-40B4-BE49-F238E27FC236}">
                  <a16:creationId xmlns:a16="http://schemas.microsoft.com/office/drawing/2014/main" xmlns="" id="{78939383-8086-40BE-B431-7154C984E8A0}"/>
                </a:ext>
              </a:extLst>
            </p:cNvPr>
            <p:cNvSpPr/>
            <p:nvPr/>
          </p:nvSpPr>
          <p:spPr>
            <a:xfrm>
              <a:off x="6074064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ïṧľïḓé">
              <a:extLst>
                <a:ext uri="{FF2B5EF4-FFF2-40B4-BE49-F238E27FC236}">
                  <a16:creationId xmlns:a16="http://schemas.microsoft.com/office/drawing/2014/main" xmlns="" id="{29DCC9DE-1EFA-4800-8684-56454954C0D8}"/>
                </a:ext>
              </a:extLst>
            </p:cNvPr>
            <p:cNvSpPr/>
            <p:nvPr/>
          </p:nvSpPr>
          <p:spPr>
            <a:xfrm flipH="1">
              <a:off x="660400" y="1459341"/>
              <a:ext cx="5444836" cy="2210079"/>
            </a:xfrm>
            <a:prstGeom prst="ben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b="1"/>
                <a:t>Text here</a:t>
              </a:r>
              <a:endParaRPr lang="en-US" altLang="zh-CN" b="1" dirty="0"/>
            </a:p>
          </p:txBody>
        </p:sp>
        <p:grpSp>
          <p:nvGrpSpPr>
            <p:cNvPr id="8" name="ïSliḑe">
              <a:extLst>
                <a:ext uri="{FF2B5EF4-FFF2-40B4-BE49-F238E27FC236}">
                  <a16:creationId xmlns:a16="http://schemas.microsoft.com/office/drawing/2014/main" xmlns="" id="{29A64045-EC99-4698-AB27-1F453DC6D01A}"/>
                </a:ext>
              </a:extLst>
            </p:cNvPr>
            <p:cNvGrpSpPr/>
            <p:nvPr/>
          </p:nvGrpSpPr>
          <p:grpSpPr>
            <a:xfrm>
              <a:off x="5518246" y="3258200"/>
              <a:ext cx="1142812" cy="1142811"/>
              <a:chOff x="8261919" y="5145811"/>
              <a:chExt cx="988290" cy="988291"/>
            </a:xfrm>
          </p:grpSpPr>
          <p:sp>
            <p:nvSpPr>
              <p:cNvPr id="18" name="ïṩľíďé">
                <a:extLst>
                  <a:ext uri="{FF2B5EF4-FFF2-40B4-BE49-F238E27FC236}">
                    <a16:creationId xmlns:a16="http://schemas.microsoft.com/office/drawing/2014/main" xmlns="" id="{BC230DA4-0EBC-4E73-9BE3-9CFF89086ECD}"/>
                  </a:ext>
                </a:extLst>
              </p:cNvPr>
              <p:cNvSpPr/>
              <p:nvPr/>
            </p:nvSpPr>
            <p:spPr>
              <a:xfrm>
                <a:off x="8261919" y="5145811"/>
                <a:ext cx="988290" cy="98829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îṥlîḑe">
                <a:extLst>
                  <a:ext uri="{FF2B5EF4-FFF2-40B4-BE49-F238E27FC236}">
                    <a16:creationId xmlns:a16="http://schemas.microsoft.com/office/drawing/2014/main" xmlns="" id="{432C7CD3-EA71-4F29-9BB2-731B24B31B70}"/>
                  </a:ext>
                </a:extLst>
              </p:cNvPr>
              <p:cNvSpPr/>
              <p:nvPr/>
            </p:nvSpPr>
            <p:spPr bwMode="auto">
              <a:xfrm>
                <a:off x="8521342" y="5405581"/>
                <a:ext cx="469458" cy="468746"/>
              </a:xfrm>
              <a:custGeom>
                <a:avLst/>
                <a:gdLst>
                  <a:gd name="connsiteX0" fmla="*/ 377627 w 607991"/>
                  <a:gd name="connsiteY0" fmla="*/ 294539 h 607074"/>
                  <a:gd name="connsiteX1" fmla="*/ 294976 w 607991"/>
                  <a:gd name="connsiteY1" fmla="*/ 377063 h 607074"/>
                  <a:gd name="connsiteX2" fmla="*/ 377627 w 607991"/>
                  <a:gd name="connsiteY2" fmla="*/ 459588 h 607074"/>
                  <a:gd name="connsiteX3" fmla="*/ 460355 w 607991"/>
                  <a:gd name="connsiteY3" fmla="*/ 377063 h 607074"/>
                  <a:gd name="connsiteX4" fmla="*/ 377627 w 607991"/>
                  <a:gd name="connsiteY4" fmla="*/ 294539 h 607074"/>
                  <a:gd name="connsiteX5" fmla="*/ 359653 w 607991"/>
                  <a:gd name="connsiteY5" fmla="*/ 147129 h 607074"/>
                  <a:gd name="connsiteX6" fmla="*/ 395678 w 607991"/>
                  <a:gd name="connsiteY6" fmla="*/ 147129 h 607074"/>
                  <a:gd name="connsiteX7" fmla="*/ 423869 w 607991"/>
                  <a:gd name="connsiteY7" fmla="*/ 175277 h 607074"/>
                  <a:gd name="connsiteX8" fmla="*/ 423869 w 607991"/>
                  <a:gd name="connsiteY8" fmla="*/ 197288 h 607074"/>
                  <a:gd name="connsiteX9" fmla="*/ 435698 w 607991"/>
                  <a:gd name="connsiteY9" fmla="*/ 212474 h 607074"/>
                  <a:gd name="connsiteX10" fmla="*/ 453212 w 607991"/>
                  <a:gd name="connsiteY10" fmla="*/ 219760 h 607074"/>
                  <a:gd name="connsiteX11" fmla="*/ 460970 w 607991"/>
                  <a:gd name="connsiteY11" fmla="*/ 221447 h 607074"/>
                  <a:gd name="connsiteX12" fmla="*/ 472185 w 607991"/>
                  <a:gd name="connsiteY12" fmla="*/ 217459 h 607074"/>
                  <a:gd name="connsiteX13" fmla="*/ 487931 w 607991"/>
                  <a:gd name="connsiteY13" fmla="*/ 201737 h 607074"/>
                  <a:gd name="connsiteX14" fmla="*/ 507826 w 607991"/>
                  <a:gd name="connsiteY14" fmla="*/ 193530 h 607074"/>
                  <a:gd name="connsiteX15" fmla="*/ 527798 w 607991"/>
                  <a:gd name="connsiteY15" fmla="*/ 201737 h 607074"/>
                  <a:gd name="connsiteX16" fmla="*/ 553300 w 607991"/>
                  <a:gd name="connsiteY16" fmla="*/ 227200 h 607074"/>
                  <a:gd name="connsiteX17" fmla="*/ 553300 w 607991"/>
                  <a:gd name="connsiteY17" fmla="*/ 267005 h 607074"/>
                  <a:gd name="connsiteX18" fmla="*/ 537553 w 607991"/>
                  <a:gd name="connsiteY18" fmla="*/ 282727 h 607074"/>
                  <a:gd name="connsiteX19" fmla="*/ 535249 w 607991"/>
                  <a:gd name="connsiteY19" fmla="*/ 301671 h 607074"/>
                  <a:gd name="connsiteX20" fmla="*/ 542546 w 607991"/>
                  <a:gd name="connsiteY20" fmla="*/ 319158 h 607074"/>
                  <a:gd name="connsiteX21" fmla="*/ 557755 w 607991"/>
                  <a:gd name="connsiteY21" fmla="*/ 330969 h 607074"/>
                  <a:gd name="connsiteX22" fmla="*/ 579800 w 607991"/>
                  <a:gd name="connsiteY22" fmla="*/ 330969 h 607074"/>
                  <a:gd name="connsiteX23" fmla="*/ 607991 w 607991"/>
                  <a:gd name="connsiteY23" fmla="*/ 359116 h 607074"/>
                  <a:gd name="connsiteX24" fmla="*/ 607991 w 607991"/>
                  <a:gd name="connsiteY24" fmla="*/ 395087 h 607074"/>
                  <a:gd name="connsiteX25" fmla="*/ 579800 w 607991"/>
                  <a:gd name="connsiteY25" fmla="*/ 423234 h 607074"/>
                  <a:gd name="connsiteX26" fmla="*/ 557755 w 607991"/>
                  <a:gd name="connsiteY26" fmla="*/ 423234 h 607074"/>
                  <a:gd name="connsiteX27" fmla="*/ 542546 w 607991"/>
                  <a:gd name="connsiteY27" fmla="*/ 435045 h 607074"/>
                  <a:gd name="connsiteX28" fmla="*/ 535249 w 607991"/>
                  <a:gd name="connsiteY28" fmla="*/ 452532 h 607074"/>
                  <a:gd name="connsiteX29" fmla="*/ 537630 w 607991"/>
                  <a:gd name="connsiteY29" fmla="*/ 471476 h 607074"/>
                  <a:gd name="connsiteX30" fmla="*/ 553300 w 607991"/>
                  <a:gd name="connsiteY30" fmla="*/ 487199 h 607074"/>
                  <a:gd name="connsiteX31" fmla="*/ 553300 w 607991"/>
                  <a:gd name="connsiteY31" fmla="*/ 527004 h 607074"/>
                  <a:gd name="connsiteX32" fmla="*/ 527798 w 607991"/>
                  <a:gd name="connsiteY32" fmla="*/ 552467 h 607074"/>
                  <a:gd name="connsiteX33" fmla="*/ 507826 w 607991"/>
                  <a:gd name="connsiteY33" fmla="*/ 560750 h 607074"/>
                  <a:gd name="connsiteX34" fmla="*/ 487931 w 607991"/>
                  <a:gd name="connsiteY34" fmla="*/ 552467 h 607074"/>
                  <a:gd name="connsiteX35" fmla="*/ 472261 w 607991"/>
                  <a:gd name="connsiteY35" fmla="*/ 536821 h 607074"/>
                  <a:gd name="connsiteX36" fmla="*/ 460970 w 607991"/>
                  <a:gd name="connsiteY36" fmla="*/ 532756 h 607074"/>
                  <a:gd name="connsiteX37" fmla="*/ 453212 w 607991"/>
                  <a:gd name="connsiteY37" fmla="*/ 534443 h 607074"/>
                  <a:gd name="connsiteX38" fmla="*/ 435698 w 607991"/>
                  <a:gd name="connsiteY38" fmla="*/ 541729 h 607074"/>
                  <a:gd name="connsiteX39" fmla="*/ 423869 w 607991"/>
                  <a:gd name="connsiteY39" fmla="*/ 556915 h 607074"/>
                  <a:gd name="connsiteX40" fmla="*/ 423869 w 607991"/>
                  <a:gd name="connsiteY40" fmla="*/ 578927 h 607074"/>
                  <a:gd name="connsiteX41" fmla="*/ 395678 w 607991"/>
                  <a:gd name="connsiteY41" fmla="*/ 607074 h 607074"/>
                  <a:gd name="connsiteX42" fmla="*/ 359653 w 607991"/>
                  <a:gd name="connsiteY42" fmla="*/ 607074 h 607074"/>
                  <a:gd name="connsiteX43" fmla="*/ 331462 w 607991"/>
                  <a:gd name="connsiteY43" fmla="*/ 578927 h 607074"/>
                  <a:gd name="connsiteX44" fmla="*/ 331462 w 607991"/>
                  <a:gd name="connsiteY44" fmla="*/ 556915 h 607074"/>
                  <a:gd name="connsiteX45" fmla="*/ 319633 w 607991"/>
                  <a:gd name="connsiteY45" fmla="*/ 541729 h 607074"/>
                  <a:gd name="connsiteX46" fmla="*/ 302119 w 607991"/>
                  <a:gd name="connsiteY46" fmla="*/ 534443 h 607074"/>
                  <a:gd name="connsiteX47" fmla="*/ 294361 w 607991"/>
                  <a:gd name="connsiteY47" fmla="*/ 532756 h 607074"/>
                  <a:gd name="connsiteX48" fmla="*/ 283146 w 607991"/>
                  <a:gd name="connsiteY48" fmla="*/ 536821 h 607074"/>
                  <a:gd name="connsiteX49" fmla="*/ 267400 w 607991"/>
                  <a:gd name="connsiteY49" fmla="*/ 552467 h 607074"/>
                  <a:gd name="connsiteX50" fmla="*/ 247505 w 607991"/>
                  <a:gd name="connsiteY50" fmla="*/ 560750 h 607074"/>
                  <a:gd name="connsiteX51" fmla="*/ 227533 w 607991"/>
                  <a:gd name="connsiteY51" fmla="*/ 552467 h 607074"/>
                  <a:gd name="connsiteX52" fmla="*/ 202031 w 607991"/>
                  <a:gd name="connsiteY52" fmla="*/ 527004 h 607074"/>
                  <a:gd name="connsiteX53" fmla="*/ 202031 w 607991"/>
                  <a:gd name="connsiteY53" fmla="*/ 487199 h 607074"/>
                  <a:gd name="connsiteX54" fmla="*/ 217701 w 607991"/>
                  <a:gd name="connsiteY54" fmla="*/ 471476 h 607074"/>
                  <a:gd name="connsiteX55" fmla="*/ 220082 w 607991"/>
                  <a:gd name="connsiteY55" fmla="*/ 452532 h 607074"/>
                  <a:gd name="connsiteX56" fmla="*/ 212785 w 607991"/>
                  <a:gd name="connsiteY56" fmla="*/ 435045 h 607074"/>
                  <a:gd name="connsiteX57" fmla="*/ 197576 w 607991"/>
                  <a:gd name="connsiteY57" fmla="*/ 423234 h 607074"/>
                  <a:gd name="connsiteX58" fmla="*/ 175531 w 607991"/>
                  <a:gd name="connsiteY58" fmla="*/ 423234 h 607074"/>
                  <a:gd name="connsiteX59" fmla="*/ 147340 w 607991"/>
                  <a:gd name="connsiteY59" fmla="*/ 395087 h 607074"/>
                  <a:gd name="connsiteX60" fmla="*/ 147340 w 607991"/>
                  <a:gd name="connsiteY60" fmla="*/ 359116 h 607074"/>
                  <a:gd name="connsiteX61" fmla="*/ 175531 w 607991"/>
                  <a:gd name="connsiteY61" fmla="*/ 330969 h 607074"/>
                  <a:gd name="connsiteX62" fmla="*/ 197576 w 607991"/>
                  <a:gd name="connsiteY62" fmla="*/ 330969 h 607074"/>
                  <a:gd name="connsiteX63" fmla="*/ 212785 w 607991"/>
                  <a:gd name="connsiteY63" fmla="*/ 319158 h 607074"/>
                  <a:gd name="connsiteX64" fmla="*/ 220082 w 607991"/>
                  <a:gd name="connsiteY64" fmla="*/ 301671 h 607074"/>
                  <a:gd name="connsiteX65" fmla="*/ 217701 w 607991"/>
                  <a:gd name="connsiteY65" fmla="*/ 282727 h 607074"/>
                  <a:gd name="connsiteX66" fmla="*/ 202031 w 607991"/>
                  <a:gd name="connsiteY66" fmla="*/ 267005 h 607074"/>
                  <a:gd name="connsiteX67" fmla="*/ 193735 w 607991"/>
                  <a:gd name="connsiteY67" fmla="*/ 247141 h 607074"/>
                  <a:gd name="connsiteX68" fmla="*/ 202031 w 607991"/>
                  <a:gd name="connsiteY68" fmla="*/ 227200 h 607074"/>
                  <a:gd name="connsiteX69" fmla="*/ 227533 w 607991"/>
                  <a:gd name="connsiteY69" fmla="*/ 201737 h 607074"/>
                  <a:gd name="connsiteX70" fmla="*/ 247505 w 607991"/>
                  <a:gd name="connsiteY70" fmla="*/ 193530 h 607074"/>
                  <a:gd name="connsiteX71" fmla="*/ 267400 w 607991"/>
                  <a:gd name="connsiteY71" fmla="*/ 201737 h 607074"/>
                  <a:gd name="connsiteX72" fmla="*/ 283070 w 607991"/>
                  <a:gd name="connsiteY72" fmla="*/ 217383 h 607074"/>
                  <a:gd name="connsiteX73" fmla="*/ 294361 w 607991"/>
                  <a:gd name="connsiteY73" fmla="*/ 221447 h 607074"/>
                  <a:gd name="connsiteX74" fmla="*/ 302119 w 607991"/>
                  <a:gd name="connsiteY74" fmla="*/ 219760 h 607074"/>
                  <a:gd name="connsiteX75" fmla="*/ 319633 w 607991"/>
                  <a:gd name="connsiteY75" fmla="*/ 212474 h 607074"/>
                  <a:gd name="connsiteX76" fmla="*/ 331462 w 607991"/>
                  <a:gd name="connsiteY76" fmla="*/ 197288 h 607074"/>
                  <a:gd name="connsiteX77" fmla="*/ 331462 w 607991"/>
                  <a:gd name="connsiteY77" fmla="*/ 175277 h 607074"/>
                  <a:gd name="connsiteX78" fmla="*/ 359653 w 607991"/>
                  <a:gd name="connsiteY78" fmla="*/ 147129 h 607074"/>
                  <a:gd name="connsiteX79" fmla="*/ 119929 w 607991"/>
                  <a:gd name="connsiteY79" fmla="*/ 83135 h 607074"/>
                  <a:gd name="connsiteX80" fmla="*/ 83282 w 607991"/>
                  <a:gd name="connsiteY80" fmla="*/ 119717 h 607074"/>
                  <a:gd name="connsiteX81" fmla="*/ 119929 w 607991"/>
                  <a:gd name="connsiteY81" fmla="*/ 156223 h 607074"/>
                  <a:gd name="connsiteX82" fmla="*/ 156499 w 607991"/>
                  <a:gd name="connsiteY82" fmla="*/ 119717 h 607074"/>
                  <a:gd name="connsiteX83" fmla="*/ 119929 w 607991"/>
                  <a:gd name="connsiteY83" fmla="*/ 83135 h 607074"/>
                  <a:gd name="connsiteX84" fmla="*/ 110863 w 607991"/>
                  <a:gd name="connsiteY84" fmla="*/ 0 h 607074"/>
                  <a:gd name="connsiteX85" fmla="*/ 128918 w 607991"/>
                  <a:gd name="connsiteY85" fmla="*/ 0 h 607074"/>
                  <a:gd name="connsiteX86" fmla="*/ 147741 w 607991"/>
                  <a:gd name="connsiteY86" fmla="*/ 18790 h 607074"/>
                  <a:gd name="connsiteX87" fmla="*/ 147741 w 607991"/>
                  <a:gd name="connsiteY87" fmla="*/ 29834 h 607074"/>
                  <a:gd name="connsiteX88" fmla="*/ 150507 w 607991"/>
                  <a:gd name="connsiteY88" fmla="*/ 32978 h 607074"/>
                  <a:gd name="connsiteX89" fmla="*/ 159726 w 607991"/>
                  <a:gd name="connsiteY89" fmla="*/ 36813 h 607074"/>
                  <a:gd name="connsiteX90" fmla="*/ 161570 w 607991"/>
                  <a:gd name="connsiteY90" fmla="*/ 37196 h 607074"/>
                  <a:gd name="connsiteX91" fmla="*/ 163875 w 607991"/>
                  <a:gd name="connsiteY91" fmla="*/ 36583 h 607074"/>
                  <a:gd name="connsiteX92" fmla="*/ 171711 w 607991"/>
                  <a:gd name="connsiteY92" fmla="*/ 28683 h 607074"/>
                  <a:gd name="connsiteX93" fmla="*/ 185002 w 607991"/>
                  <a:gd name="connsiteY93" fmla="*/ 23238 h 607074"/>
                  <a:gd name="connsiteX94" fmla="*/ 198294 w 607991"/>
                  <a:gd name="connsiteY94" fmla="*/ 28683 h 607074"/>
                  <a:gd name="connsiteX95" fmla="*/ 211047 w 607991"/>
                  <a:gd name="connsiteY95" fmla="*/ 41414 h 607074"/>
                  <a:gd name="connsiteX96" fmla="*/ 211047 w 607991"/>
                  <a:gd name="connsiteY96" fmla="*/ 67950 h 607074"/>
                  <a:gd name="connsiteX97" fmla="*/ 203211 w 607991"/>
                  <a:gd name="connsiteY97" fmla="*/ 75849 h 607074"/>
                  <a:gd name="connsiteX98" fmla="*/ 202903 w 607991"/>
                  <a:gd name="connsiteY98" fmla="*/ 79914 h 607074"/>
                  <a:gd name="connsiteX99" fmla="*/ 206822 w 607991"/>
                  <a:gd name="connsiteY99" fmla="*/ 89117 h 607074"/>
                  <a:gd name="connsiteX100" fmla="*/ 209972 w 607991"/>
                  <a:gd name="connsiteY100" fmla="*/ 91878 h 607074"/>
                  <a:gd name="connsiteX101" fmla="*/ 220958 w 607991"/>
                  <a:gd name="connsiteY101" fmla="*/ 91878 h 607074"/>
                  <a:gd name="connsiteX102" fmla="*/ 239781 w 607991"/>
                  <a:gd name="connsiteY102" fmla="*/ 110668 h 607074"/>
                  <a:gd name="connsiteX103" fmla="*/ 239781 w 607991"/>
                  <a:gd name="connsiteY103" fmla="*/ 128691 h 607074"/>
                  <a:gd name="connsiteX104" fmla="*/ 220958 w 607991"/>
                  <a:gd name="connsiteY104" fmla="*/ 147480 h 607074"/>
                  <a:gd name="connsiteX105" fmla="*/ 209972 w 607991"/>
                  <a:gd name="connsiteY105" fmla="*/ 147480 h 607074"/>
                  <a:gd name="connsiteX106" fmla="*/ 206822 w 607991"/>
                  <a:gd name="connsiteY106" fmla="*/ 150241 h 607074"/>
                  <a:gd name="connsiteX107" fmla="*/ 202903 w 607991"/>
                  <a:gd name="connsiteY107" fmla="*/ 159444 h 607074"/>
                  <a:gd name="connsiteX108" fmla="*/ 203211 w 607991"/>
                  <a:gd name="connsiteY108" fmla="*/ 163586 h 607074"/>
                  <a:gd name="connsiteX109" fmla="*/ 211047 w 607991"/>
                  <a:gd name="connsiteY109" fmla="*/ 171408 h 607074"/>
                  <a:gd name="connsiteX110" fmla="*/ 211047 w 607991"/>
                  <a:gd name="connsiteY110" fmla="*/ 197944 h 607074"/>
                  <a:gd name="connsiteX111" fmla="*/ 198294 w 607991"/>
                  <a:gd name="connsiteY111" fmla="*/ 210675 h 607074"/>
                  <a:gd name="connsiteX112" fmla="*/ 185002 w 607991"/>
                  <a:gd name="connsiteY112" fmla="*/ 216197 h 607074"/>
                  <a:gd name="connsiteX113" fmla="*/ 171711 w 607991"/>
                  <a:gd name="connsiteY113" fmla="*/ 210675 h 607074"/>
                  <a:gd name="connsiteX114" fmla="*/ 163875 w 607991"/>
                  <a:gd name="connsiteY114" fmla="*/ 202852 h 607074"/>
                  <a:gd name="connsiteX115" fmla="*/ 161570 w 607991"/>
                  <a:gd name="connsiteY115" fmla="*/ 202239 h 607074"/>
                  <a:gd name="connsiteX116" fmla="*/ 159726 w 607991"/>
                  <a:gd name="connsiteY116" fmla="*/ 202546 h 607074"/>
                  <a:gd name="connsiteX117" fmla="*/ 150507 w 607991"/>
                  <a:gd name="connsiteY117" fmla="*/ 206457 h 607074"/>
                  <a:gd name="connsiteX118" fmla="*/ 147741 w 607991"/>
                  <a:gd name="connsiteY118" fmla="*/ 209601 h 607074"/>
                  <a:gd name="connsiteX119" fmla="*/ 147741 w 607991"/>
                  <a:gd name="connsiteY119" fmla="*/ 220568 h 607074"/>
                  <a:gd name="connsiteX120" fmla="*/ 128918 w 607991"/>
                  <a:gd name="connsiteY120" fmla="*/ 239358 h 607074"/>
                  <a:gd name="connsiteX121" fmla="*/ 110863 w 607991"/>
                  <a:gd name="connsiteY121" fmla="*/ 239358 h 607074"/>
                  <a:gd name="connsiteX122" fmla="*/ 92117 w 607991"/>
                  <a:gd name="connsiteY122" fmla="*/ 220568 h 607074"/>
                  <a:gd name="connsiteX123" fmla="*/ 92117 w 607991"/>
                  <a:gd name="connsiteY123" fmla="*/ 209601 h 607074"/>
                  <a:gd name="connsiteX124" fmla="*/ 89274 w 607991"/>
                  <a:gd name="connsiteY124" fmla="*/ 206457 h 607074"/>
                  <a:gd name="connsiteX125" fmla="*/ 80055 w 607991"/>
                  <a:gd name="connsiteY125" fmla="*/ 202546 h 607074"/>
                  <a:gd name="connsiteX126" fmla="*/ 78211 w 607991"/>
                  <a:gd name="connsiteY126" fmla="*/ 202239 h 607074"/>
                  <a:gd name="connsiteX127" fmla="*/ 75983 w 607991"/>
                  <a:gd name="connsiteY127" fmla="*/ 202852 h 607074"/>
                  <a:gd name="connsiteX128" fmla="*/ 68070 w 607991"/>
                  <a:gd name="connsiteY128" fmla="*/ 210675 h 607074"/>
                  <a:gd name="connsiteX129" fmla="*/ 54779 w 607991"/>
                  <a:gd name="connsiteY129" fmla="*/ 216197 h 607074"/>
                  <a:gd name="connsiteX130" fmla="*/ 41487 w 607991"/>
                  <a:gd name="connsiteY130" fmla="*/ 210675 h 607074"/>
                  <a:gd name="connsiteX131" fmla="*/ 28734 w 607991"/>
                  <a:gd name="connsiteY131" fmla="*/ 197944 h 607074"/>
                  <a:gd name="connsiteX132" fmla="*/ 23279 w 607991"/>
                  <a:gd name="connsiteY132" fmla="*/ 184676 h 607074"/>
                  <a:gd name="connsiteX133" fmla="*/ 28734 w 607991"/>
                  <a:gd name="connsiteY133" fmla="*/ 171408 h 607074"/>
                  <a:gd name="connsiteX134" fmla="*/ 36570 w 607991"/>
                  <a:gd name="connsiteY134" fmla="*/ 163586 h 607074"/>
                  <a:gd name="connsiteX135" fmla="*/ 36878 w 607991"/>
                  <a:gd name="connsiteY135" fmla="*/ 159444 h 607074"/>
                  <a:gd name="connsiteX136" fmla="*/ 33036 w 607991"/>
                  <a:gd name="connsiteY136" fmla="*/ 150241 h 607074"/>
                  <a:gd name="connsiteX137" fmla="*/ 29886 w 607991"/>
                  <a:gd name="connsiteY137" fmla="*/ 147480 h 607074"/>
                  <a:gd name="connsiteX138" fmla="*/ 18823 w 607991"/>
                  <a:gd name="connsiteY138" fmla="*/ 147480 h 607074"/>
                  <a:gd name="connsiteX139" fmla="*/ 0 w 607991"/>
                  <a:gd name="connsiteY139" fmla="*/ 128691 h 607074"/>
                  <a:gd name="connsiteX140" fmla="*/ 0 w 607991"/>
                  <a:gd name="connsiteY140" fmla="*/ 110668 h 607074"/>
                  <a:gd name="connsiteX141" fmla="*/ 18823 w 607991"/>
                  <a:gd name="connsiteY141" fmla="*/ 91955 h 607074"/>
                  <a:gd name="connsiteX142" fmla="*/ 29886 w 607991"/>
                  <a:gd name="connsiteY142" fmla="*/ 91955 h 607074"/>
                  <a:gd name="connsiteX143" fmla="*/ 33036 w 607991"/>
                  <a:gd name="connsiteY143" fmla="*/ 89194 h 607074"/>
                  <a:gd name="connsiteX144" fmla="*/ 36878 w 607991"/>
                  <a:gd name="connsiteY144" fmla="*/ 79914 h 607074"/>
                  <a:gd name="connsiteX145" fmla="*/ 36570 w 607991"/>
                  <a:gd name="connsiteY145" fmla="*/ 75849 h 607074"/>
                  <a:gd name="connsiteX146" fmla="*/ 28734 w 607991"/>
                  <a:gd name="connsiteY146" fmla="*/ 67950 h 607074"/>
                  <a:gd name="connsiteX147" fmla="*/ 28734 w 607991"/>
                  <a:gd name="connsiteY147" fmla="*/ 41414 h 607074"/>
                  <a:gd name="connsiteX148" fmla="*/ 41487 w 607991"/>
                  <a:gd name="connsiteY148" fmla="*/ 28683 h 607074"/>
                  <a:gd name="connsiteX149" fmla="*/ 54779 w 607991"/>
                  <a:gd name="connsiteY149" fmla="*/ 23238 h 607074"/>
                  <a:gd name="connsiteX150" fmla="*/ 68070 w 607991"/>
                  <a:gd name="connsiteY150" fmla="*/ 28683 h 607074"/>
                  <a:gd name="connsiteX151" fmla="*/ 75983 w 607991"/>
                  <a:gd name="connsiteY151" fmla="*/ 36583 h 607074"/>
                  <a:gd name="connsiteX152" fmla="*/ 78211 w 607991"/>
                  <a:gd name="connsiteY152" fmla="*/ 37196 h 607074"/>
                  <a:gd name="connsiteX153" fmla="*/ 80055 w 607991"/>
                  <a:gd name="connsiteY153" fmla="*/ 36813 h 607074"/>
                  <a:gd name="connsiteX154" fmla="*/ 89351 w 607991"/>
                  <a:gd name="connsiteY154" fmla="*/ 32978 h 607074"/>
                  <a:gd name="connsiteX155" fmla="*/ 92117 w 607991"/>
                  <a:gd name="connsiteY155" fmla="*/ 29834 h 607074"/>
                  <a:gd name="connsiteX156" fmla="*/ 92117 w 607991"/>
                  <a:gd name="connsiteY156" fmla="*/ 18790 h 607074"/>
                  <a:gd name="connsiteX157" fmla="*/ 110863 w 607991"/>
                  <a:gd name="connsiteY157" fmla="*/ 0 h 60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7991" h="607074">
                    <a:moveTo>
                      <a:pt x="377627" y="294539"/>
                    </a:moveTo>
                    <a:cubicBezTo>
                      <a:pt x="332077" y="294539"/>
                      <a:pt x="294976" y="331583"/>
                      <a:pt x="294976" y="377063"/>
                    </a:cubicBezTo>
                    <a:cubicBezTo>
                      <a:pt x="294976" y="422621"/>
                      <a:pt x="332077" y="459588"/>
                      <a:pt x="377627" y="459588"/>
                    </a:cubicBezTo>
                    <a:cubicBezTo>
                      <a:pt x="423254" y="459588"/>
                      <a:pt x="460355" y="422621"/>
                      <a:pt x="460355" y="377063"/>
                    </a:cubicBezTo>
                    <a:cubicBezTo>
                      <a:pt x="460355" y="331583"/>
                      <a:pt x="423254" y="294539"/>
                      <a:pt x="377627" y="294539"/>
                    </a:cubicBezTo>
                    <a:close/>
                    <a:moveTo>
                      <a:pt x="359653" y="147129"/>
                    </a:moveTo>
                    <a:lnTo>
                      <a:pt x="395678" y="147129"/>
                    </a:lnTo>
                    <a:cubicBezTo>
                      <a:pt x="411271" y="147129"/>
                      <a:pt x="423869" y="159707"/>
                      <a:pt x="423869" y="175277"/>
                    </a:cubicBezTo>
                    <a:lnTo>
                      <a:pt x="423869" y="197288"/>
                    </a:lnTo>
                    <a:cubicBezTo>
                      <a:pt x="423869" y="203270"/>
                      <a:pt x="429323" y="210173"/>
                      <a:pt x="435698" y="212474"/>
                    </a:cubicBezTo>
                    <a:cubicBezTo>
                      <a:pt x="441613" y="214545"/>
                      <a:pt x="447527" y="216999"/>
                      <a:pt x="453212" y="219760"/>
                    </a:cubicBezTo>
                    <a:cubicBezTo>
                      <a:pt x="455516" y="220834"/>
                      <a:pt x="458205" y="221447"/>
                      <a:pt x="460970" y="221447"/>
                    </a:cubicBezTo>
                    <a:cubicBezTo>
                      <a:pt x="465502" y="221447"/>
                      <a:pt x="469727" y="219913"/>
                      <a:pt x="472185" y="217459"/>
                    </a:cubicBezTo>
                    <a:lnTo>
                      <a:pt x="487931" y="201737"/>
                    </a:lnTo>
                    <a:cubicBezTo>
                      <a:pt x="493232" y="196445"/>
                      <a:pt x="500298" y="193530"/>
                      <a:pt x="507826" y="193530"/>
                    </a:cubicBezTo>
                    <a:cubicBezTo>
                      <a:pt x="515431" y="193530"/>
                      <a:pt x="522498" y="196445"/>
                      <a:pt x="527798" y="201737"/>
                    </a:cubicBezTo>
                    <a:lnTo>
                      <a:pt x="553300" y="227200"/>
                    </a:lnTo>
                    <a:cubicBezTo>
                      <a:pt x="564284" y="238167"/>
                      <a:pt x="564284" y="256037"/>
                      <a:pt x="553300" y="267005"/>
                    </a:cubicBezTo>
                    <a:lnTo>
                      <a:pt x="537553" y="282727"/>
                    </a:lnTo>
                    <a:cubicBezTo>
                      <a:pt x="533405" y="286946"/>
                      <a:pt x="532253" y="295612"/>
                      <a:pt x="535249" y="301671"/>
                    </a:cubicBezTo>
                    <a:cubicBezTo>
                      <a:pt x="538014" y="307347"/>
                      <a:pt x="540472" y="313252"/>
                      <a:pt x="542546" y="319158"/>
                    </a:cubicBezTo>
                    <a:cubicBezTo>
                      <a:pt x="544850" y="325524"/>
                      <a:pt x="551764" y="330969"/>
                      <a:pt x="557755" y="330969"/>
                    </a:cubicBezTo>
                    <a:lnTo>
                      <a:pt x="579800" y="330969"/>
                    </a:lnTo>
                    <a:cubicBezTo>
                      <a:pt x="595317" y="330969"/>
                      <a:pt x="607991" y="343547"/>
                      <a:pt x="607991" y="359116"/>
                    </a:cubicBezTo>
                    <a:lnTo>
                      <a:pt x="607991" y="395087"/>
                    </a:lnTo>
                    <a:cubicBezTo>
                      <a:pt x="607991" y="410656"/>
                      <a:pt x="595394" y="423234"/>
                      <a:pt x="579800" y="423234"/>
                    </a:cubicBezTo>
                    <a:lnTo>
                      <a:pt x="557755" y="423234"/>
                    </a:lnTo>
                    <a:cubicBezTo>
                      <a:pt x="551764" y="423234"/>
                      <a:pt x="544850" y="428680"/>
                      <a:pt x="542546" y="435045"/>
                    </a:cubicBezTo>
                    <a:cubicBezTo>
                      <a:pt x="540472" y="440951"/>
                      <a:pt x="538014" y="446857"/>
                      <a:pt x="535249" y="452532"/>
                    </a:cubicBezTo>
                    <a:cubicBezTo>
                      <a:pt x="532330" y="458591"/>
                      <a:pt x="533405" y="467258"/>
                      <a:pt x="537630" y="471476"/>
                    </a:cubicBezTo>
                    <a:lnTo>
                      <a:pt x="553300" y="487199"/>
                    </a:lnTo>
                    <a:cubicBezTo>
                      <a:pt x="564284" y="498166"/>
                      <a:pt x="564284" y="516036"/>
                      <a:pt x="553300" y="527004"/>
                    </a:cubicBezTo>
                    <a:lnTo>
                      <a:pt x="527798" y="552467"/>
                    </a:lnTo>
                    <a:cubicBezTo>
                      <a:pt x="522498" y="557759"/>
                      <a:pt x="515431" y="560750"/>
                      <a:pt x="507826" y="560750"/>
                    </a:cubicBezTo>
                    <a:cubicBezTo>
                      <a:pt x="500298" y="560750"/>
                      <a:pt x="493232" y="557759"/>
                      <a:pt x="487931" y="552467"/>
                    </a:cubicBezTo>
                    <a:lnTo>
                      <a:pt x="472261" y="536821"/>
                    </a:lnTo>
                    <a:cubicBezTo>
                      <a:pt x="469727" y="534290"/>
                      <a:pt x="465502" y="532756"/>
                      <a:pt x="460970" y="532756"/>
                    </a:cubicBezTo>
                    <a:cubicBezTo>
                      <a:pt x="458205" y="532756"/>
                      <a:pt x="455439" y="533369"/>
                      <a:pt x="453212" y="534443"/>
                    </a:cubicBezTo>
                    <a:cubicBezTo>
                      <a:pt x="447527" y="537204"/>
                      <a:pt x="441613" y="539658"/>
                      <a:pt x="435698" y="541729"/>
                    </a:cubicBezTo>
                    <a:cubicBezTo>
                      <a:pt x="429323" y="544030"/>
                      <a:pt x="423869" y="550933"/>
                      <a:pt x="423869" y="556915"/>
                    </a:cubicBezTo>
                    <a:lnTo>
                      <a:pt x="423869" y="578927"/>
                    </a:lnTo>
                    <a:cubicBezTo>
                      <a:pt x="423869" y="594496"/>
                      <a:pt x="411271" y="607074"/>
                      <a:pt x="395678" y="607074"/>
                    </a:cubicBezTo>
                    <a:lnTo>
                      <a:pt x="359653" y="607074"/>
                    </a:lnTo>
                    <a:cubicBezTo>
                      <a:pt x="344060" y="607074"/>
                      <a:pt x="331462" y="594496"/>
                      <a:pt x="331462" y="578927"/>
                    </a:cubicBezTo>
                    <a:lnTo>
                      <a:pt x="331462" y="556915"/>
                    </a:lnTo>
                    <a:cubicBezTo>
                      <a:pt x="331462" y="550933"/>
                      <a:pt x="326008" y="544030"/>
                      <a:pt x="319633" y="541729"/>
                    </a:cubicBezTo>
                    <a:cubicBezTo>
                      <a:pt x="313718" y="539658"/>
                      <a:pt x="307804" y="537204"/>
                      <a:pt x="302119" y="534443"/>
                    </a:cubicBezTo>
                    <a:cubicBezTo>
                      <a:pt x="299892" y="533369"/>
                      <a:pt x="297203" y="532756"/>
                      <a:pt x="294361" y="532756"/>
                    </a:cubicBezTo>
                    <a:cubicBezTo>
                      <a:pt x="289829" y="532756"/>
                      <a:pt x="285681" y="534290"/>
                      <a:pt x="283146" y="536821"/>
                    </a:cubicBezTo>
                    <a:lnTo>
                      <a:pt x="267400" y="552467"/>
                    </a:lnTo>
                    <a:cubicBezTo>
                      <a:pt x="262099" y="557759"/>
                      <a:pt x="255033" y="560750"/>
                      <a:pt x="247505" y="560750"/>
                    </a:cubicBezTo>
                    <a:cubicBezTo>
                      <a:pt x="239977" y="560750"/>
                      <a:pt x="232834" y="557759"/>
                      <a:pt x="227533" y="552467"/>
                    </a:cubicBezTo>
                    <a:lnTo>
                      <a:pt x="202031" y="527004"/>
                    </a:lnTo>
                    <a:cubicBezTo>
                      <a:pt x="191047" y="516036"/>
                      <a:pt x="191047" y="498166"/>
                      <a:pt x="202031" y="487199"/>
                    </a:cubicBezTo>
                    <a:lnTo>
                      <a:pt x="217701" y="471476"/>
                    </a:lnTo>
                    <a:cubicBezTo>
                      <a:pt x="221926" y="467258"/>
                      <a:pt x="223001" y="458591"/>
                      <a:pt x="220082" y="452532"/>
                    </a:cubicBezTo>
                    <a:cubicBezTo>
                      <a:pt x="217317" y="446780"/>
                      <a:pt x="214859" y="440951"/>
                      <a:pt x="212785" y="435045"/>
                    </a:cubicBezTo>
                    <a:cubicBezTo>
                      <a:pt x="210481" y="428603"/>
                      <a:pt x="203568" y="423234"/>
                      <a:pt x="197576" y="423234"/>
                    </a:cubicBezTo>
                    <a:lnTo>
                      <a:pt x="175531" y="423234"/>
                    </a:lnTo>
                    <a:cubicBezTo>
                      <a:pt x="159937" y="423234"/>
                      <a:pt x="147340" y="410579"/>
                      <a:pt x="147340" y="395087"/>
                    </a:cubicBezTo>
                    <a:lnTo>
                      <a:pt x="147340" y="359116"/>
                    </a:lnTo>
                    <a:cubicBezTo>
                      <a:pt x="147340" y="343547"/>
                      <a:pt x="159937" y="330969"/>
                      <a:pt x="175531" y="330969"/>
                    </a:cubicBezTo>
                    <a:lnTo>
                      <a:pt x="197576" y="330969"/>
                    </a:lnTo>
                    <a:cubicBezTo>
                      <a:pt x="203568" y="330969"/>
                      <a:pt x="210481" y="325524"/>
                      <a:pt x="212785" y="319158"/>
                    </a:cubicBezTo>
                    <a:cubicBezTo>
                      <a:pt x="214859" y="313252"/>
                      <a:pt x="217317" y="307347"/>
                      <a:pt x="220082" y="301671"/>
                    </a:cubicBezTo>
                    <a:cubicBezTo>
                      <a:pt x="223001" y="295612"/>
                      <a:pt x="221926" y="286946"/>
                      <a:pt x="217701" y="282727"/>
                    </a:cubicBezTo>
                    <a:lnTo>
                      <a:pt x="202031" y="267005"/>
                    </a:lnTo>
                    <a:cubicBezTo>
                      <a:pt x="196731" y="261713"/>
                      <a:pt x="193735" y="254657"/>
                      <a:pt x="193735" y="247141"/>
                    </a:cubicBezTo>
                    <a:cubicBezTo>
                      <a:pt x="193735" y="239624"/>
                      <a:pt x="196731" y="232492"/>
                      <a:pt x="202031" y="227200"/>
                    </a:cubicBezTo>
                    <a:lnTo>
                      <a:pt x="227533" y="201737"/>
                    </a:lnTo>
                    <a:cubicBezTo>
                      <a:pt x="232834" y="196445"/>
                      <a:pt x="239977" y="193530"/>
                      <a:pt x="247505" y="193530"/>
                    </a:cubicBezTo>
                    <a:cubicBezTo>
                      <a:pt x="255033" y="193530"/>
                      <a:pt x="262099" y="196445"/>
                      <a:pt x="267400" y="201737"/>
                    </a:cubicBezTo>
                    <a:lnTo>
                      <a:pt x="283070" y="217383"/>
                    </a:lnTo>
                    <a:cubicBezTo>
                      <a:pt x="285604" y="219913"/>
                      <a:pt x="289829" y="221447"/>
                      <a:pt x="294361" y="221447"/>
                    </a:cubicBezTo>
                    <a:cubicBezTo>
                      <a:pt x="297126" y="221447"/>
                      <a:pt x="299892" y="220834"/>
                      <a:pt x="302119" y="219760"/>
                    </a:cubicBezTo>
                    <a:cubicBezTo>
                      <a:pt x="307804" y="216999"/>
                      <a:pt x="313718" y="214545"/>
                      <a:pt x="319633" y="212474"/>
                    </a:cubicBezTo>
                    <a:cubicBezTo>
                      <a:pt x="326008" y="210173"/>
                      <a:pt x="331462" y="203270"/>
                      <a:pt x="331462" y="197288"/>
                    </a:cubicBezTo>
                    <a:lnTo>
                      <a:pt x="331462" y="175277"/>
                    </a:lnTo>
                    <a:cubicBezTo>
                      <a:pt x="331462" y="159707"/>
                      <a:pt x="344060" y="147129"/>
                      <a:pt x="359653" y="147129"/>
                    </a:cubicBezTo>
                    <a:close/>
                    <a:moveTo>
                      <a:pt x="119929" y="83135"/>
                    </a:moveTo>
                    <a:cubicBezTo>
                      <a:pt x="99723" y="83135"/>
                      <a:pt x="83282" y="99547"/>
                      <a:pt x="83282" y="119717"/>
                    </a:cubicBezTo>
                    <a:cubicBezTo>
                      <a:pt x="83282" y="139888"/>
                      <a:pt x="99723" y="156223"/>
                      <a:pt x="119929" y="156223"/>
                    </a:cubicBezTo>
                    <a:cubicBezTo>
                      <a:pt x="140135" y="156223"/>
                      <a:pt x="156499" y="139888"/>
                      <a:pt x="156499" y="119717"/>
                    </a:cubicBezTo>
                    <a:cubicBezTo>
                      <a:pt x="156499" y="99547"/>
                      <a:pt x="140135" y="83135"/>
                      <a:pt x="119929" y="83135"/>
                    </a:cubicBezTo>
                    <a:close/>
                    <a:moveTo>
                      <a:pt x="110863" y="0"/>
                    </a:moveTo>
                    <a:lnTo>
                      <a:pt x="128918" y="0"/>
                    </a:lnTo>
                    <a:cubicBezTo>
                      <a:pt x="139290" y="0"/>
                      <a:pt x="147741" y="8436"/>
                      <a:pt x="147741" y="18790"/>
                    </a:cubicBezTo>
                    <a:lnTo>
                      <a:pt x="147741" y="29834"/>
                    </a:lnTo>
                    <a:cubicBezTo>
                      <a:pt x="147741" y="30677"/>
                      <a:pt x="148970" y="32441"/>
                      <a:pt x="150507" y="32978"/>
                    </a:cubicBezTo>
                    <a:cubicBezTo>
                      <a:pt x="153580" y="34052"/>
                      <a:pt x="156730" y="35355"/>
                      <a:pt x="159726" y="36813"/>
                    </a:cubicBezTo>
                    <a:cubicBezTo>
                      <a:pt x="160187" y="37043"/>
                      <a:pt x="160878" y="37196"/>
                      <a:pt x="161570" y="37196"/>
                    </a:cubicBezTo>
                    <a:cubicBezTo>
                      <a:pt x="162799" y="37196"/>
                      <a:pt x="163644" y="36813"/>
                      <a:pt x="163875" y="36583"/>
                    </a:cubicBezTo>
                    <a:lnTo>
                      <a:pt x="171711" y="28683"/>
                    </a:lnTo>
                    <a:cubicBezTo>
                      <a:pt x="175245" y="25155"/>
                      <a:pt x="180009" y="23238"/>
                      <a:pt x="185002" y="23238"/>
                    </a:cubicBezTo>
                    <a:cubicBezTo>
                      <a:pt x="189996" y="23238"/>
                      <a:pt x="194760" y="25155"/>
                      <a:pt x="198294" y="28683"/>
                    </a:cubicBezTo>
                    <a:lnTo>
                      <a:pt x="211047" y="41414"/>
                    </a:lnTo>
                    <a:cubicBezTo>
                      <a:pt x="218346" y="48777"/>
                      <a:pt x="218346" y="60664"/>
                      <a:pt x="211047" y="67950"/>
                    </a:cubicBezTo>
                    <a:lnTo>
                      <a:pt x="203211" y="75849"/>
                    </a:lnTo>
                    <a:cubicBezTo>
                      <a:pt x="202596" y="76386"/>
                      <a:pt x="202212" y="78533"/>
                      <a:pt x="202903" y="79914"/>
                    </a:cubicBezTo>
                    <a:cubicBezTo>
                      <a:pt x="204363" y="82905"/>
                      <a:pt x="205669" y="86049"/>
                      <a:pt x="206822" y="89117"/>
                    </a:cubicBezTo>
                    <a:cubicBezTo>
                      <a:pt x="207359" y="90651"/>
                      <a:pt x="209127" y="91878"/>
                      <a:pt x="209972" y="91878"/>
                    </a:cubicBezTo>
                    <a:lnTo>
                      <a:pt x="220958" y="91878"/>
                    </a:lnTo>
                    <a:cubicBezTo>
                      <a:pt x="231330" y="91878"/>
                      <a:pt x="239781" y="100314"/>
                      <a:pt x="239781" y="110668"/>
                    </a:cubicBezTo>
                    <a:lnTo>
                      <a:pt x="239781" y="128691"/>
                    </a:lnTo>
                    <a:cubicBezTo>
                      <a:pt x="239781" y="139044"/>
                      <a:pt x="231330" y="147480"/>
                      <a:pt x="220958" y="147480"/>
                    </a:cubicBezTo>
                    <a:lnTo>
                      <a:pt x="209972" y="147480"/>
                    </a:lnTo>
                    <a:cubicBezTo>
                      <a:pt x="209127" y="147480"/>
                      <a:pt x="207359" y="148707"/>
                      <a:pt x="206822" y="150241"/>
                    </a:cubicBezTo>
                    <a:cubicBezTo>
                      <a:pt x="205669" y="153309"/>
                      <a:pt x="204363" y="156453"/>
                      <a:pt x="202903" y="159444"/>
                    </a:cubicBezTo>
                    <a:cubicBezTo>
                      <a:pt x="202212" y="160825"/>
                      <a:pt x="202596" y="162972"/>
                      <a:pt x="203211" y="163586"/>
                    </a:cubicBezTo>
                    <a:lnTo>
                      <a:pt x="211047" y="171408"/>
                    </a:lnTo>
                    <a:cubicBezTo>
                      <a:pt x="218346" y="178694"/>
                      <a:pt x="218346" y="190658"/>
                      <a:pt x="211047" y="197944"/>
                    </a:cubicBezTo>
                    <a:lnTo>
                      <a:pt x="198294" y="210675"/>
                    </a:lnTo>
                    <a:cubicBezTo>
                      <a:pt x="194760" y="214203"/>
                      <a:pt x="189996" y="216197"/>
                      <a:pt x="185002" y="216197"/>
                    </a:cubicBezTo>
                    <a:cubicBezTo>
                      <a:pt x="180009" y="216197"/>
                      <a:pt x="175245" y="214203"/>
                      <a:pt x="171711" y="210675"/>
                    </a:cubicBezTo>
                    <a:lnTo>
                      <a:pt x="163875" y="202852"/>
                    </a:lnTo>
                    <a:cubicBezTo>
                      <a:pt x="163644" y="202622"/>
                      <a:pt x="162799" y="202239"/>
                      <a:pt x="161570" y="202239"/>
                    </a:cubicBezTo>
                    <a:cubicBezTo>
                      <a:pt x="160878" y="202239"/>
                      <a:pt x="160187" y="202316"/>
                      <a:pt x="159726" y="202546"/>
                    </a:cubicBezTo>
                    <a:cubicBezTo>
                      <a:pt x="156730" y="204003"/>
                      <a:pt x="153580" y="205307"/>
                      <a:pt x="150507" y="206457"/>
                    </a:cubicBezTo>
                    <a:cubicBezTo>
                      <a:pt x="148970" y="206994"/>
                      <a:pt x="147741" y="208758"/>
                      <a:pt x="147741" y="209601"/>
                    </a:cubicBezTo>
                    <a:lnTo>
                      <a:pt x="147741" y="220568"/>
                    </a:lnTo>
                    <a:cubicBezTo>
                      <a:pt x="147741" y="230922"/>
                      <a:pt x="139290" y="239358"/>
                      <a:pt x="128918" y="239358"/>
                    </a:cubicBezTo>
                    <a:lnTo>
                      <a:pt x="110863" y="239358"/>
                    </a:lnTo>
                    <a:cubicBezTo>
                      <a:pt x="100491" y="239358"/>
                      <a:pt x="92117" y="230922"/>
                      <a:pt x="92117" y="220568"/>
                    </a:cubicBezTo>
                    <a:lnTo>
                      <a:pt x="92117" y="209601"/>
                    </a:lnTo>
                    <a:cubicBezTo>
                      <a:pt x="92117" y="208758"/>
                      <a:pt x="90811" y="206917"/>
                      <a:pt x="89274" y="206457"/>
                    </a:cubicBezTo>
                    <a:cubicBezTo>
                      <a:pt x="86201" y="205307"/>
                      <a:pt x="83051" y="204003"/>
                      <a:pt x="80055" y="202546"/>
                    </a:cubicBezTo>
                    <a:cubicBezTo>
                      <a:pt x="79594" y="202316"/>
                      <a:pt x="78903" y="202239"/>
                      <a:pt x="78211" y="202239"/>
                    </a:cubicBezTo>
                    <a:cubicBezTo>
                      <a:pt x="77059" y="202239"/>
                      <a:pt x="76214" y="202622"/>
                      <a:pt x="75983" y="202852"/>
                    </a:cubicBezTo>
                    <a:lnTo>
                      <a:pt x="68070" y="210675"/>
                    </a:lnTo>
                    <a:cubicBezTo>
                      <a:pt x="64536" y="214203"/>
                      <a:pt x="59849" y="216197"/>
                      <a:pt x="54779" y="216197"/>
                    </a:cubicBezTo>
                    <a:cubicBezTo>
                      <a:pt x="49785" y="216197"/>
                      <a:pt x="45021" y="214203"/>
                      <a:pt x="41487" y="210675"/>
                    </a:cubicBezTo>
                    <a:lnTo>
                      <a:pt x="28734" y="197944"/>
                    </a:lnTo>
                    <a:cubicBezTo>
                      <a:pt x="25200" y="194416"/>
                      <a:pt x="23279" y="189661"/>
                      <a:pt x="23279" y="184676"/>
                    </a:cubicBezTo>
                    <a:cubicBezTo>
                      <a:pt x="23279" y="179691"/>
                      <a:pt x="25200" y="174936"/>
                      <a:pt x="28734" y="171408"/>
                    </a:cubicBezTo>
                    <a:lnTo>
                      <a:pt x="36570" y="163586"/>
                    </a:lnTo>
                    <a:cubicBezTo>
                      <a:pt x="37185" y="162972"/>
                      <a:pt x="37569" y="160825"/>
                      <a:pt x="36878" y="159444"/>
                    </a:cubicBezTo>
                    <a:cubicBezTo>
                      <a:pt x="35418" y="156453"/>
                      <a:pt x="34112" y="153386"/>
                      <a:pt x="33036" y="150241"/>
                    </a:cubicBezTo>
                    <a:cubicBezTo>
                      <a:pt x="32498" y="148707"/>
                      <a:pt x="30654" y="147480"/>
                      <a:pt x="29886" y="147480"/>
                    </a:cubicBezTo>
                    <a:lnTo>
                      <a:pt x="18823" y="147480"/>
                    </a:lnTo>
                    <a:cubicBezTo>
                      <a:pt x="8451" y="147480"/>
                      <a:pt x="0" y="139044"/>
                      <a:pt x="0" y="128691"/>
                    </a:cubicBezTo>
                    <a:lnTo>
                      <a:pt x="0" y="110668"/>
                    </a:lnTo>
                    <a:cubicBezTo>
                      <a:pt x="0" y="100314"/>
                      <a:pt x="8451" y="91955"/>
                      <a:pt x="18823" y="91955"/>
                    </a:cubicBezTo>
                    <a:lnTo>
                      <a:pt x="29886" y="91955"/>
                    </a:lnTo>
                    <a:cubicBezTo>
                      <a:pt x="30654" y="91955"/>
                      <a:pt x="32498" y="90651"/>
                      <a:pt x="33036" y="89194"/>
                    </a:cubicBezTo>
                    <a:cubicBezTo>
                      <a:pt x="34112" y="86049"/>
                      <a:pt x="35418" y="82905"/>
                      <a:pt x="36878" y="79914"/>
                    </a:cubicBezTo>
                    <a:cubicBezTo>
                      <a:pt x="37569" y="78533"/>
                      <a:pt x="37185" y="76386"/>
                      <a:pt x="36570" y="75849"/>
                    </a:cubicBezTo>
                    <a:lnTo>
                      <a:pt x="28734" y="67950"/>
                    </a:lnTo>
                    <a:cubicBezTo>
                      <a:pt x="21435" y="60664"/>
                      <a:pt x="21435" y="48777"/>
                      <a:pt x="28734" y="41414"/>
                    </a:cubicBezTo>
                    <a:lnTo>
                      <a:pt x="41487" y="28683"/>
                    </a:lnTo>
                    <a:cubicBezTo>
                      <a:pt x="45021" y="25155"/>
                      <a:pt x="49785" y="23238"/>
                      <a:pt x="54779" y="23238"/>
                    </a:cubicBezTo>
                    <a:cubicBezTo>
                      <a:pt x="59849" y="23238"/>
                      <a:pt x="64536" y="25155"/>
                      <a:pt x="68070" y="28683"/>
                    </a:cubicBezTo>
                    <a:lnTo>
                      <a:pt x="75983" y="36583"/>
                    </a:lnTo>
                    <a:cubicBezTo>
                      <a:pt x="76214" y="36813"/>
                      <a:pt x="77059" y="37196"/>
                      <a:pt x="78211" y="37196"/>
                    </a:cubicBezTo>
                    <a:cubicBezTo>
                      <a:pt x="78903" y="37196"/>
                      <a:pt x="79594" y="37043"/>
                      <a:pt x="80055" y="36813"/>
                    </a:cubicBezTo>
                    <a:cubicBezTo>
                      <a:pt x="83051" y="35355"/>
                      <a:pt x="86201" y="34052"/>
                      <a:pt x="89351" y="32978"/>
                    </a:cubicBezTo>
                    <a:cubicBezTo>
                      <a:pt x="90811" y="32441"/>
                      <a:pt x="92117" y="30677"/>
                      <a:pt x="92117" y="29834"/>
                    </a:cubicBezTo>
                    <a:lnTo>
                      <a:pt x="92117" y="18790"/>
                    </a:lnTo>
                    <a:cubicBezTo>
                      <a:pt x="92117" y="8436"/>
                      <a:pt x="100491" y="0"/>
                      <a:pt x="110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$ḻiḋe">
              <a:extLst>
                <a:ext uri="{FF2B5EF4-FFF2-40B4-BE49-F238E27FC236}">
                  <a16:creationId xmlns:a16="http://schemas.microsoft.com/office/drawing/2014/main" xmlns="" id="{3F9229D1-BDB7-4BC3-9469-8B3DD2090C6B}"/>
                </a:ext>
              </a:extLst>
            </p:cNvPr>
            <p:cNvGrpSpPr/>
            <p:nvPr/>
          </p:nvGrpSpPr>
          <p:grpSpPr>
            <a:xfrm>
              <a:off x="4918310" y="4701397"/>
              <a:ext cx="2342681" cy="1276945"/>
              <a:chOff x="668570" y="3210331"/>
              <a:chExt cx="2342681" cy="1276945"/>
            </a:xfrm>
          </p:grpSpPr>
          <p:sp>
            <p:nvSpPr>
              <p:cNvPr id="16" name="íş1ïḓè">
                <a:extLst>
                  <a:ext uri="{FF2B5EF4-FFF2-40B4-BE49-F238E27FC236}">
                    <a16:creationId xmlns:a16="http://schemas.microsoft.com/office/drawing/2014/main" xmlns="" id="{C01E5CF9-947B-444F-980F-D2AC73F1A14F}"/>
                  </a:ext>
                </a:extLst>
              </p:cNvPr>
              <p:cNvSpPr/>
              <p:nvPr/>
            </p:nvSpPr>
            <p:spPr bwMode="auto">
              <a:xfrm>
                <a:off x="668571" y="3652135"/>
                <a:ext cx="2342679" cy="8351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ṥľîdê">
                <a:extLst>
                  <a:ext uri="{FF2B5EF4-FFF2-40B4-BE49-F238E27FC236}">
                    <a16:creationId xmlns:a16="http://schemas.microsoft.com/office/drawing/2014/main" xmlns="" id="{1E6C4472-04E0-4414-BB88-CAA67673ABD1}"/>
                  </a:ext>
                </a:extLst>
              </p:cNvPr>
              <p:cNvSpPr txBox="1"/>
              <p:nvPr/>
            </p:nvSpPr>
            <p:spPr bwMode="auto">
              <a:xfrm>
                <a:off x="668570" y="3210331"/>
                <a:ext cx="2342681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isḷîḋe">
              <a:extLst>
                <a:ext uri="{FF2B5EF4-FFF2-40B4-BE49-F238E27FC236}">
                  <a16:creationId xmlns:a16="http://schemas.microsoft.com/office/drawing/2014/main" xmlns="" id="{14C361A7-1F90-4A4F-B915-1E919DB07772}"/>
                </a:ext>
              </a:extLst>
            </p:cNvPr>
            <p:cNvSpPr/>
            <p:nvPr/>
          </p:nvSpPr>
          <p:spPr bwMode="auto">
            <a:xfrm>
              <a:off x="11638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ľide">
              <a:extLst>
                <a:ext uri="{FF2B5EF4-FFF2-40B4-BE49-F238E27FC236}">
                  <a16:creationId xmlns:a16="http://schemas.microsoft.com/office/drawing/2014/main" xmlns="" id="{D4260ECF-A848-407B-95F7-108EFAB125AD}"/>
                </a:ext>
              </a:extLst>
            </p:cNvPr>
            <p:cNvSpPr txBox="1"/>
            <p:nvPr/>
          </p:nvSpPr>
          <p:spPr bwMode="auto">
            <a:xfrm>
              <a:off x="11638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ṣľîḋe">
              <a:extLst>
                <a:ext uri="{FF2B5EF4-FFF2-40B4-BE49-F238E27FC236}">
                  <a16:creationId xmlns:a16="http://schemas.microsoft.com/office/drawing/2014/main" xmlns="" id="{14CC04A7-2018-4565-96FB-C427A74A19A8}"/>
                </a:ext>
              </a:extLst>
            </p:cNvPr>
            <p:cNvSpPr/>
            <p:nvPr/>
          </p:nvSpPr>
          <p:spPr bwMode="auto">
            <a:xfrm>
              <a:off x="11638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íṣľîḍé">
              <a:extLst>
                <a:ext uri="{FF2B5EF4-FFF2-40B4-BE49-F238E27FC236}">
                  <a16:creationId xmlns:a16="http://schemas.microsoft.com/office/drawing/2014/main" xmlns="" id="{BCC95842-8219-4E8C-8FEC-3D93B309A379}"/>
                </a:ext>
              </a:extLst>
            </p:cNvPr>
            <p:cNvSpPr/>
            <p:nvPr/>
          </p:nvSpPr>
          <p:spPr bwMode="auto">
            <a:xfrm>
              <a:off x="7907571" y="2346318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îş1iḑe">
              <a:extLst>
                <a:ext uri="{FF2B5EF4-FFF2-40B4-BE49-F238E27FC236}">
                  <a16:creationId xmlns:a16="http://schemas.microsoft.com/office/drawing/2014/main" xmlns="" id="{73587C04-C93D-453C-93C0-F2613843C730}"/>
                </a:ext>
              </a:extLst>
            </p:cNvPr>
            <p:cNvSpPr txBox="1"/>
            <p:nvPr/>
          </p:nvSpPr>
          <p:spPr bwMode="auto">
            <a:xfrm>
              <a:off x="7907570" y="1743075"/>
              <a:ext cx="3074757" cy="5048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ṡľídê">
              <a:extLst>
                <a:ext uri="{FF2B5EF4-FFF2-40B4-BE49-F238E27FC236}">
                  <a16:creationId xmlns:a16="http://schemas.microsoft.com/office/drawing/2014/main" xmlns="" id="{0F87AB15-30C0-4642-BAE4-90951D3F4C15}"/>
                </a:ext>
              </a:extLst>
            </p:cNvPr>
            <p:cNvSpPr/>
            <p:nvPr/>
          </p:nvSpPr>
          <p:spPr bwMode="auto">
            <a:xfrm>
              <a:off x="7907571" y="3525055"/>
              <a:ext cx="3074754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31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4A5019-C8D1-45EE-80BF-7A80120D7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DBF92E-1B14-4C7F-A9E7-F645EB01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18B290A-E622-488B-97CE-E9F4680E4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042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39856DC-E557-41F0-BB49-1F95C9974E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915659"/>
            <a:ext cx="10858501" cy="3367132"/>
            <a:chOff x="666750" y="1915659"/>
            <a:chExt cx="10858501" cy="3367132"/>
          </a:xfrm>
        </p:grpSpPr>
        <p:sp>
          <p:nvSpPr>
            <p:cNvPr id="6" name="îṧļïḑé">
              <a:extLst>
                <a:ext uri="{FF2B5EF4-FFF2-40B4-BE49-F238E27FC236}">
                  <a16:creationId xmlns:a16="http://schemas.microsoft.com/office/drawing/2014/main" xmlns="" id="{07F4BA94-DE6C-4D75-988E-CDEFD9B86D72}"/>
                </a:ext>
              </a:extLst>
            </p:cNvPr>
            <p:cNvSpPr/>
            <p:nvPr/>
          </p:nvSpPr>
          <p:spPr bwMode="auto">
            <a:xfrm flipH="1">
              <a:off x="666750" y="2572616"/>
              <a:ext cx="5435601" cy="728732"/>
            </a:xfrm>
            <a:prstGeom prst="rightArrow">
              <a:avLst>
                <a:gd name="adj1" fmla="val 74639"/>
                <a:gd name="adj2" fmla="val 4935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sz="20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7" name="iṧľîḋê">
              <a:extLst>
                <a:ext uri="{FF2B5EF4-FFF2-40B4-BE49-F238E27FC236}">
                  <a16:creationId xmlns:a16="http://schemas.microsoft.com/office/drawing/2014/main" xmlns="" id="{972139A3-584A-4C0D-960B-9A9FF70C075C}"/>
                </a:ext>
              </a:extLst>
            </p:cNvPr>
            <p:cNvSpPr/>
            <p:nvPr/>
          </p:nvSpPr>
          <p:spPr bwMode="auto">
            <a:xfrm>
              <a:off x="6102352" y="3963052"/>
              <a:ext cx="5422899" cy="728732"/>
            </a:xfrm>
            <a:prstGeom prst="rightArrow">
              <a:avLst>
                <a:gd name="adj1" fmla="val 74639"/>
                <a:gd name="adj2" fmla="val 4935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sz="20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grpSp>
          <p:nvGrpSpPr>
            <p:cNvPr id="8" name="íṡḷíḓê">
              <a:extLst>
                <a:ext uri="{FF2B5EF4-FFF2-40B4-BE49-F238E27FC236}">
                  <a16:creationId xmlns:a16="http://schemas.microsoft.com/office/drawing/2014/main" xmlns="" id="{3C6BAEF0-A35B-4892-9F88-1F1963A78F68}"/>
                </a:ext>
              </a:extLst>
            </p:cNvPr>
            <p:cNvGrpSpPr/>
            <p:nvPr/>
          </p:nvGrpSpPr>
          <p:grpSpPr>
            <a:xfrm>
              <a:off x="5135565" y="2664435"/>
              <a:ext cx="1933575" cy="1933575"/>
              <a:chOff x="5542161" y="2981324"/>
              <a:chExt cx="1933575" cy="1933575"/>
            </a:xfrm>
          </p:grpSpPr>
          <p:sp>
            <p:nvSpPr>
              <p:cNvPr id="13" name="íṧḻiḑê">
                <a:extLst>
                  <a:ext uri="{FF2B5EF4-FFF2-40B4-BE49-F238E27FC236}">
                    <a16:creationId xmlns:a16="http://schemas.microsoft.com/office/drawing/2014/main" xmlns="" id="{5AEF9767-0070-40A2-9F99-48D9A57A1FE6}"/>
                  </a:ext>
                </a:extLst>
              </p:cNvPr>
              <p:cNvSpPr/>
              <p:nvPr/>
            </p:nvSpPr>
            <p:spPr>
              <a:xfrm>
                <a:off x="5542161" y="2981324"/>
                <a:ext cx="1933575" cy="19335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ïṣ1iďè">
                <a:extLst>
                  <a:ext uri="{FF2B5EF4-FFF2-40B4-BE49-F238E27FC236}">
                    <a16:creationId xmlns:a16="http://schemas.microsoft.com/office/drawing/2014/main" xmlns="" id="{3811E6BC-E5D9-4E62-9CAE-FF5DDA8B4527}"/>
                  </a:ext>
                </a:extLst>
              </p:cNvPr>
              <p:cNvSpPr/>
              <p:nvPr/>
            </p:nvSpPr>
            <p:spPr>
              <a:xfrm>
                <a:off x="5890878" y="3296984"/>
                <a:ext cx="1323781" cy="13237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iṣ1îḍê">
                <a:extLst>
                  <a:ext uri="{FF2B5EF4-FFF2-40B4-BE49-F238E27FC236}">
                    <a16:creationId xmlns:a16="http://schemas.microsoft.com/office/drawing/2014/main" xmlns="" id="{13339C85-338B-45F6-950A-FE41CC412703}"/>
                  </a:ext>
                </a:extLst>
              </p:cNvPr>
              <p:cNvSpPr/>
              <p:nvPr/>
            </p:nvSpPr>
            <p:spPr bwMode="auto">
              <a:xfrm>
                <a:off x="6227671" y="3635624"/>
                <a:ext cx="650195" cy="646499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îSļíḓé">
              <a:extLst>
                <a:ext uri="{FF2B5EF4-FFF2-40B4-BE49-F238E27FC236}">
                  <a16:creationId xmlns:a16="http://schemas.microsoft.com/office/drawing/2014/main" xmlns="" id="{EF1E8CCE-AD56-4D03-AF08-ABA61B942FDF}"/>
                </a:ext>
              </a:extLst>
            </p:cNvPr>
            <p:cNvSpPr/>
            <p:nvPr/>
          </p:nvSpPr>
          <p:spPr bwMode="auto">
            <a:xfrm>
              <a:off x="933455" y="3301348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ŝ1îḓé">
              <a:extLst>
                <a:ext uri="{FF2B5EF4-FFF2-40B4-BE49-F238E27FC236}">
                  <a16:creationId xmlns:a16="http://schemas.microsoft.com/office/drawing/2014/main" xmlns="" id="{9EE731F5-2112-4CC1-AB8A-9EDEE91F3176}"/>
                </a:ext>
              </a:extLst>
            </p:cNvPr>
            <p:cNvSpPr/>
            <p:nvPr/>
          </p:nvSpPr>
          <p:spPr bwMode="auto">
            <a:xfrm>
              <a:off x="7902577" y="2967644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íṣḷiḍè">
              <a:extLst>
                <a:ext uri="{FF2B5EF4-FFF2-40B4-BE49-F238E27FC236}">
                  <a16:creationId xmlns:a16="http://schemas.microsoft.com/office/drawing/2014/main" xmlns="" id="{9088E0CF-3628-486D-A66D-3B5474DEDCFC}"/>
                </a:ext>
              </a:extLst>
            </p:cNvPr>
            <p:cNvSpPr/>
            <p:nvPr/>
          </p:nvSpPr>
          <p:spPr bwMode="auto">
            <a:xfrm>
              <a:off x="933455" y="4447650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šḻiḓê">
              <a:extLst>
                <a:ext uri="{FF2B5EF4-FFF2-40B4-BE49-F238E27FC236}">
                  <a16:creationId xmlns:a16="http://schemas.microsoft.com/office/drawing/2014/main" xmlns="" id="{07C07484-301A-4718-9D7F-5CE82ED16CF6}"/>
                </a:ext>
              </a:extLst>
            </p:cNvPr>
            <p:cNvSpPr/>
            <p:nvPr/>
          </p:nvSpPr>
          <p:spPr bwMode="auto">
            <a:xfrm>
              <a:off x="7902577" y="1915659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655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椭圆形标注 1"/>
          <p:cNvSpPr/>
          <p:nvPr/>
        </p:nvSpPr>
        <p:spPr>
          <a:xfrm>
            <a:off x="5442438" y="1248508"/>
            <a:ext cx="2558955" cy="1714500"/>
          </a:xfrm>
          <a:prstGeom prst="wedgeEllipseCallout">
            <a:avLst>
              <a:gd name="adj1" fmla="val 53039"/>
              <a:gd name="adj2" fmla="val 4301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6144691" y="1522572"/>
            <a:ext cx="1033788" cy="11663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xmlns="" id="{8C826A5F-A4A4-4B84-959D-177E9F74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91450" y="1985940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6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2391E6-E5FE-4A11-9853-79086E9B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9D0D7EE-9026-492F-876C-D69B4EBD3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4E3B92A-D9D7-4DF6-B67E-423430B33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7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D3C1F1C-A47C-4335-BB1A-8FE721737EC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5744" y="1652664"/>
            <a:ext cx="11466256" cy="4279704"/>
            <a:chOff x="725744" y="1652664"/>
            <a:chExt cx="11466256" cy="42797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E1ED5B4-DCD9-4EF1-A5B6-163AFF324705}"/>
                </a:ext>
              </a:extLst>
            </p:cNvPr>
            <p:cNvCxnSpPr/>
            <p:nvPr/>
          </p:nvCxnSpPr>
          <p:spPr>
            <a:xfrm>
              <a:off x="960558" y="3212976"/>
              <a:ext cx="11231442" cy="0"/>
            </a:xfrm>
            <a:prstGeom prst="line">
              <a:avLst/>
            </a:prstGeom>
            <a:ln w="28575" cap="rnd">
              <a:solidFill>
                <a:srgbClr val="95A5A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ṩľîďe">
              <a:extLst>
                <a:ext uri="{FF2B5EF4-FFF2-40B4-BE49-F238E27FC236}">
                  <a16:creationId xmlns:a16="http://schemas.microsoft.com/office/drawing/2014/main" xmlns="" id="{21471D01-36AB-462A-8E99-4F1997FE7F58}"/>
                </a:ext>
              </a:extLst>
            </p:cNvPr>
            <p:cNvSpPr/>
            <p:nvPr/>
          </p:nvSpPr>
          <p:spPr>
            <a:xfrm>
              <a:off x="725744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1íḓê">
              <a:extLst>
                <a:ext uri="{FF2B5EF4-FFF2-40B4-BE49-F238E27FC236}">
                  <a16:creationId xmlns:a16="http://schemas.microsoft.com/office/drawing/2014/main" xmlns="" id="{499F1E18-7C51-4FA7-8274-BD98F41B4B5A}"/>
                </a:ext>
              </a:extLst>
            </p:cNvPr>
            <p:cNvSpPr/>
            <p:nvPr/>
          </p:nvSpPr>
          <p:spPr>
            <a:xfrm>
              <a:off x="145901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sḻîḓè">
              <a:extLst>
                <a:ext uri="{FF2B5EF4-FFF2-40B4-BE49-F238E27FC236}">
                  <a16:creationId xmlns:a16="http://schemas.microsoft.com/office/drawing/2014/main" xmlns="" id="{BF98A249-8A44-4559-A893-54120387F23E}"/>
                </a:ext>
              </a:extLst>
            </p:cNvPr>
            <p:cNvSpPr/>
            <p:nvPr/>
          </p:nvSpPr>
          <p:spPr>
            <a:xfrm>
              <a:off x="2751993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šlîďè">
              <a:extLst>
                <a:ext uri="{FF2B5EF4-FFF2-40B4-BE49-F238E27FC236}">
                  <a16:creationId xmlns:a16="http://schemas.microsoft.com/office/drawing/2014/main" xmlns="" id="{EABA74AA-6E2A-4339-9B2C-B0D62519860B}"/>
                </a:ext>
              </a:extLst>
            </p:cNvPr>
            <p:cNvSpPr/>
            <p:nvPr/>
          </p:nvSpPr>
          <p:spPr>
            <a:xfrm>
              <a:off x="4689944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ṩlïďè">
              <a:extLst>
                <a:ext uri="{FF2B5EF4-FFF2-40B4-BE49-F238E27FC236}">
                  <a16:creationId xmlns:a16="http://schemas.microsoft.com/office/drawing/2014/main" xmlns="" id="{55DE166B-87F8-4192-A136-7D1DE97D26A8}"/>
                </a:ext>
              </a:extLst>
            </p:cNvPr>
            <p:cNvSpPr/>
            <p:nvPr/>
          </p:nvSpPr>
          <p:spPr>
            <a:xfrm>
              <a:off x="6020027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iḋe">
              <a:extLst>
                <a:ext uri="{FF2B5EF4-FFF2-40B4-BE49-F238E27FC236}">
                  <a16:creationId xmlns:a16="http://schemas.microsoft.com/office/drawing/2014/main" xmlns="" id="{7CBFAEEB-5D5A-4C20-B6FE-62225764B0D2}"/>
                </a:ext>
              </a:extLst>
            </p:cNvPr>
            <p:cNvSpPr/>
            <p:nvPr/>
          </p:nvSpPr>
          <p:spPr>
            <a:xfrm>
              <a:off x="7117579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šḷîďé">
              <a:extLst>
                <a:ext uri="{FF2B5EF4-FFF2-40B4-BE49-F238E27FC236}">
                  <a16:creationId xmlns:a16="http://schemas.microsoft.com/office/drawing/2014/main" xmlns="" id="{08A36B4B-5C7F-455A-B8F6-B43FC8E2661A}"/>
                </a:ext>
              </a:extLst>
            </p:cNvPr>
            <p:cNvSpPr/>
            <p:nvPr/>
          </p:nvSpPr>
          <p:spPr>
            <a:xfrm>
              <a:off x="9125956" y="3099528"/>
              <a:ext cx="226898" cy="226898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ṩlïḋé">
              <a:extLst>
                <a:ext uri="{FF2B5EF4-FFF2-40B4-BE49-F238E27FC236}">
                  <a16:creationId xmlns:a16="http://schemas.microsoft.com/office/drawing/2014/main" xmlns="" id="{60DE857B-47D6-4C49-B5CB-B77A1738255B}"/>
                </a:ext>
              </a:extLst>
            </p:cNvPr>
            <p:cNvSpPr/>
            <p:nvPr/>
          </p:nvSpPr>
          <p:spPr>
            <a:xfrm>
              <a:off x="11079497" y="3099528"/>
              <a:ext cx="226898" cy="22689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51CB68DD-E6D0-4BD0-BB96-2A730D24AA7B}"/>
                </a:ext>
              </a:extLst>
            </p:cNvPr>
            <p:cNvCxnSpPr/>
            <p:nvPr/>
          </p:nvCxnSpPr>
          <p:spPr>
            <a:xfrm flipH="1">
              <a:off x="847109" y="3326425"/>
              <a:ext cx="7916" cy="1699095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şļíḓê">
              <a:extLst>
                <a:ext uri="{FF2B5EF4-FFF2-40B4-BE49-F238E27FC236}">
                  <a16:creationId xmlns:a16="http://schemas.microsoft.com/office/drawing/2014/main" xmlns="" id="{186CBEA3-4515-484C-A8BA-BEFD14B66F96}"/>
                </a:ext>
              </a:extLst>
            </p:cNvPr>
            <p:cNvSpPr txBox="1"/>
            <p:nvPr/>
          </p:nvSpPr>
          <p:spPr>
            <a:xfrm>
              <a:off x="801730" y="5042856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2014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9073427-8943-42E8-B9EC-361C4ABE2D7A}"/>
                </a:ext>
              </a:extLst>
            </p:cNvPr>
            <p:cNvCxnSpPr/>
            <p:nvPr/>
          </p:nvCxnSpPr>
          <p:spPr>
            <a:xfrm>
              <a:off x="1572464" y="333283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2465FE1E-7996-4400-8A1E-B4F426CB5F17}"/>
                </a:ext>
              </a:extLst>
            </p:cNvPr>
            <p:cNvCxnSpPr/>
            <p:nvPr/>
          </p:nvCxnSpPr>
          <p:spPr>
            <a:xfrm>
              <a:off x="1602156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145591A-36F1-4D70-8745-254CDE8817FA}"/>
                </a:ext>
              </a:extLst>
            </p:cNvPr>
            <p:cNvCxnSpPr/>
            <p:nvPr/>
          </p:nvCxnSpPr>
          <p:spPr>
            <a:xfrm>
              <a:off x="2854035" y="2044190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CCEBCF0F-6155-4050-98DA-021EA483D883}"/>
                </a:ext>
              </a:extLst>
            </p:cNvPr>
            <p:cNvCxnSpPr/>
            <p:nvPr/>
          </p:nvCxnSpPr>
          <p:spPr>
            <a:xfrm>
              <a:off x="2861950" y="204495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îšļïḑè">
              <a:extLst>
                <a:ext uri="{FF2B5EF4-FFF2-40B4-BE49-F238E27FC236}">
                  <a16:creationId xmlns:a16="http://schemas.microsoft.com/office/drawing/2014/main" xmlns="" id="{17A48F1D-D5F3-4D58-8877-A733F56DFA2C}"/>
                </a:ext>
              </a:extLst>
            </p:cNvPr>
            <p:cNvSpPr txBox="1"/>
            <p:nvPr/>
          </p:nvSpPr>
          <p:spPr>
            <a:xfrm>
              <a:off x="3755743" y="1731068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 dirty="0"/>
                <a:t>2015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20655750-AD30-4705-8496-BEAD2FE4EEA9}"/>
                </a:ext>
              </a:extLst>
            </p:cNvPr>
            <p:cNvCxnSpPr/>
            <p:nvPr/>
          </p:nvCxnSpPr>
          <p:spPr>
            <a:xfrm>
              <a:off x="4795477" y="33375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D7549EC-11CC-4DDF-96F6-8B64871B0A64}"/>
                </a:ext>
              </a:extLst>
            </p:cNvPr>
            <p:cNvCxnSpPr/>
            <p:nvPr/>
          </p:nvCxnSpPr>
          <p:spPr>
            <a:xfrm>
              <a:off x="6135233" y="1997724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150398E0-09AF-4BEB-A7A1-C5412950084A}"/>
                </a:ext>
              </a:extLst>
            </p:cNvPr>
            <p:cNvCxnSpPr/>
            <p:nvPr/>
          </p:nvCxnSpPr>
          <p:spPr>
            <a:xfrm>
              <a:off x="6133476" y="1971081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ïṩḻïḑé">
              <a:extLst>
                <a:ext uri="{FF2B5EF4-FFF2-40B4-BE49-F238E27FC236}">
                  <a16:creationId xmlns:a16="http://schemas.microsoft.com/office/drawing/2014/main" xmlns="" id="{4B83F09F-E5E1-402C-8ADD-9834F000DC11}"/>
                </a:ext>
              </a:extLst>
            </p:cNvPr>
            <p:cNvSpPr txBox="1"/>
            <p:nvPr/>
          </p:nvSpPr>
          <p:spPr>
            <a:xfrm>
              <a:off x="7090632" y="1652664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2016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6696957-0EFF-474E-8BE8-953A75A8F1FF}"/>
                </a:ext>
              </a:extLst>
            </p:cNvPr>
            <p:cNvCxnSpPr/>
            <p:nvPr/>
          </p:nvCxnSpPr>
          <p:spPr>
            <a:xfrm flipH="1">
              <a:off x="7220911" y="3356397"/>
              <a:ext cx="7916" cy="1361387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ïṧḻîḋê">
              <a:extLst>
                <a:ext uri="{FF2B5EF4-FFF2-40B4-BE49-F238E27FC236}">
                  <a16:creationId xmlns:a16="http://schemas.microsoft.com/office/drawing/2014/main" xmlns="" id="{C9B8AE4B-BB99-4C5E-9CAE-D28BB4DA7499}"/>
                </a:ext>
              </a:extLst>
            </p:cNvPr>
            <p:cNvSpPr/>
            <p:nvPr/>
          </p:nvSpPr>
          <p:spPr>
            <a:xfrm>
              <a:off x="6667602" y="4823278"/>
              <a:ext cx="1109090" cy="11090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</a:rPr>
                <a:t>95%</a:t>
              </a:r>
            </a:p>
          </p:txBody>
        </p:sp>
        <p:sp>
          <p:nvSpPr>
            <p:cNvPr id="28" name="îšḻïḍè">
              <a:extLst>
                <a:ext uri="{FF2B5EF4-FFF2-40B4-BE49-F238E27FC236}">
                  <a16:creationId xmlns:a16="http://schemas.microsoft.com/office/drawing/2014/main" xmlns="" id="{5D6A7370-2236-4038-909A-181F1DF29B0A}"/>
                </a:ext>
              </a:extLst>
            </p:cNvPr>
            <p:cNvSpPr/>
            <p:nvPr/>
          </p:nvSpPr>
          <p:spPr>
            <a:xfrm>
              <a:off x="6746680" y="4927337"/>
              <a:ext cx="900970" cy="900970"/>
            </a:xfrm>
            <a:prstGeom prst="arc">
              <a:avLst>
                <a:gd name="adj1" fmla="val 16200000"/>
                <a:gd name="adj2" fmla="val 13209839"/>
              </a:avLst>
            </a:prstGeom>
            <a:noFill/>
            <a:ln w="762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4970992-227C-4476-B6C9-826ADBBAB357}"/>
                </a:ext>
              </a:extLst>
            </p:cNvPr>
            <p:cNvCxnSpPr/>
            <p:nvPr/>
          </p:nvCxnSpPr>
          <p:spPr>
            <a:xfrm>
              <a:off x="11192946" y="3341685"/>
              <a:ext cx="7916" cy="1055338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2078C04-4C05-4070-A4E4-307877ACDD03}"/>
                </a:ext>
              </a:extLst>
            </p:cNvPr>
            <p:cNvCxnSpPr/>
            <p:nvPr/>
          </p:nvCxnSpPr>
          <p:spPr>
            <a:xfrm>
              <a:off x="10377254" y="4388173"/>
              <a:ext cx="791450" cy="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F7B214E-D7A5-472D-BB38-A3701DF4B715}"/>
                </a:ext>
              </a:extLst>
            </p:cNvPr>
            <p:cNvCxnSpPr/>
            <p:nvPr/>
          </p:nvCxnSpPr>
          <p:spPr>
            <a:xfrm>
              <a:off x="9225963" y="2725147"/>
              <a:ext cx="7916" cy="363036"/>
            </a:xfrm>
            <a:prstGeom prst="line">
              <a:avLst/>
            </a:prstGeom>
            <a:ln w="3175">
              <a:solidFill>
                <a:srgbClr val="95A5A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íS1îďê">
              <a:extLst>
                <a:ext uri="{FF2B5EF4-FFF2-40B4-BE49-F238E27FC236}">
                  <a16:creationId xmlns:a16="http://schemas.microsoft.com/office/drawing/2014/main" xmlns="" id="{B124B279-AB53-43DC-877E-31AA2CD2DE91}"/>
                </a:ext>
              </a:extLst>
            </p:cNvPr>
            <p:cNvSpPr txBox="1"/>
            <p:nvPr/>
          </p:nvSpPr>
          <p:spPr>
            <a:xfrm>
              <a:off x="8740531" y="2044190"/>
              <a:ext cx="928459" cy="69249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600" b="1"/>
                <a:t>2017</a:t>
              </a:r>
            </a:p>
          </p:txBody>
        </p:sp>
        <p:sp>
          <p:nvSpPr>
            <p:cNvPr id="33" name="îṡliḋè">
              <a:extLst>
                <a:ext uri="{FF2B5EF4-FFF2-40B4-BE49-F238E27FC236}">
                  <a16:creationId xmlns:a16="http://schemas.microsoft.com/office/drawing/2014/main" xmlns="" id="{D265FD20-18CC-4FF3-A758-5A3A41E00347}"/>
                </a:ext>
              </a:extLst>
            </p:cNvPr>
            <p:cNvSpPr txBox="1"/>
            <p:nvPr/>
          </p:nvSpPr>
          <p:spPr>
            <a:xfrm>
              <a:off x="2462856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4" name="îśliḓé">
              <a:extLst>
                <a:ext uri="{FF2B5EF4-FFF2-40B4-BE49-F238E27FC236}">
                  <a16:creationId xmlns:a16="http://schemas.microsoft.com/office/drawing/2014/main" xmlns="" id="{2DCD2CDD-965F-49E2-9AA5-9DCFC3C0884F}"/>
                </a:ext>
              </a:extLst>
            </p:cNvPr>
            <p:cNvSpPr txBox="1"/>
            <p:nvPr/>
          </p:nvSpPr>
          <p:spPr>
            <a:xfrm>
              <a:off x="4651270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  <p:sp>
          <p:nvSpPr>
            <p:cNvPr id="35" name="îṥḻîďé">
              <a:extLst>
                <a:ext uri="{FF2B5EF4-FFF2-40B4-BE49-F238E27FC236}">
                  <a16:creationId xmlns:a16="http://schemas.microsoft.com/office/drawing/2014/main" xmlns="" id="{60A09016-D5D9-448E-A9EC-E96F36126457}"/>
                </a:ext>
              </a:extLst>
            </p:cNvPr>
            <p:cNvSpPr txBox="1"/>
            <p:nvPr/>
          </p:nvSpPr>
          <p:spPr>
            <a:xfrm>
              <a:off x="8351977" y="4002769"/>
              <a:ext cx="1887290" cy="715015"/>
            </a:xfrm>
            <a:prstGeom prst="rect">
              <a:avLst/>
            </a:prstGeom>
            <a:noFill/>
          </p:spPr>
          <p:txBody>
            <a:bodyPr wrap="square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9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98D85A-32F2-4F2A-8D87-4FC2E5069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F277751-DE00-4A73-B3BE-A924C9DFB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1EE78EF-DE16-4D9B-8314-8E43D39BF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42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CE359C-C036-40C2-9010-19D205B4268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2"/>
            <a:ext cx="10858500" cy="5003798"/>
            <a:chOff x="660400" y="1130302"/>
            <a:chExt cx="10858500" cy="5003798"/>
          </a:xfrm>
        </p:grpSpPr>
        <p:grpSp>
          <p:nvGrpSpPr>
            <p:cNvPr id="6" name="íşlídè">
              <a:extLst>
                <a:ext uri="{FF2B5EF4-FFF2-40B4-BE49-F238E27FC236}">
                  <a16:creationId xmlns:a16="http://schemas.microsoft.com/office/drawing/2014/main" xmlns="" id="{814BAEAE-1F53-4EAC-9940-97B66B25531E}"/>
                </a:ext>
              </a:extLst>
            </p:cNvPr>
            <p:cNvGrpSpPr/>
            <p:nvPr/>
          </p:nvGrpSpPr>
          <p:grpSpPr>
            <a:xfrm rot="16200000">
              <a:off x="519116" y="1271587"/>
              <a:ext cx="5003798" cy="4721227"/>
              <a:chOff x="1115797" y="1846041"/>
              <a:chExt cx="4269068" cy="2581349"/>
            </a:xfrm>
          </p:grpSpPr>
          <p:sp>
            <p:nvSpPr>
              <p:cNvPr id="30" name="îśḷîḓê">
                <a:extLst>
                  <a:ext uri="{FF2B5EF4-FFF2-40B4-BE49-F238E27FC236}">
                    <a16:creationId xmlns:a16="http://schemas.microsoft.com/office/drawing/2014/main" xmlns="" id="{39D7EE8E-82EF-4E8A-A6FE-42515014DE3D}"/>
                  </a:ext>
                </a:extLst>
              </p:cNvPr>
              <p:cNvSpPr/>
              <p:nvPr/>
            </p:nvSpPr>
            <p:spPr>
              <a:xfrm rot="10800000">
                <a:off x="1115797" y="1846041"/>
                <a:ext cx="4269068" cy="25813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sz="1351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403F11B-E1BC-44C4-BF6C-1BA25F3D0BF0}"/>
                  </a:ext>
                </a:extLst>
              </p:cNvPr>
              <p:cNvCxnSpPr/>
              <p:nvPr/>
            </p:nvCxnSpPr>
            <p:spPr>
              <a:xfrm flipV="1">
                <a:off x="3249292" y="1846041"/>
                <a:ext cx="0" cy="199684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517B807-3B17-4E14-A3CF-4CA9A1EF50FE}"/>
                </a:ext>
              </a:extLst>
            </p:cNvPr>
            <p:cNvCxnSpPr/>
            <p:nvPr/>
          </p:nvCxnSpPr>
          <p:spPr>
            <a:xfrm>
              <a:off x="5476875" y="3641540"/>
              <a:ext cx="60420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ļîḋê">
              <a:extLst>
                <a:ext uri="{FF2B5EF4-FFF2-40B4-BE49-F238E27FC236}">
                  <a16:creationId xmlns:a16="http://schemas.microsoft.com/office/drawing/2014/main" xmlns="" id="{30AB72C0-FE27-4242-A242-AE551AEDE10D}"/>
                </a:ext>
              </a:extLst>
            </p:cNvPr>
            <p:cNvGrpSpPr/>
            <p:nvPr/>
          </p:nvGrpSpPr>
          <p:grpSpPr>
            <a:xfrm>
              <a:off x="660400" y="3808959"/>
              <a:ext cx="2320925" cy="1074799"/>
              <a:chOff x="660400" y="2251530"/>
              <a:chExt cx="1696421" cy="1074799"/>
            </a:xfrm>
          </p:grpSpPr>
          <p:sp>
            <p:nvSpPr>
              <p:cNvPr id="28" name="işļíḑé">
                <a:extLst>
                  <a:ext uri="{FF2B5EF4-FFF2-40B4-BE49-F238E27FC236}">
                    <a16:creationId xmlns:a16="http://schemas.microsoft.com/office/drawing/2014/main" xmlns="" id="{60E818EF-FA84-4498-99DD-8B3CF383C52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í$ļïde">
                <a:extLst>
                  <a:ext uri="{FF2B5EF4-FFF2-40B4-BE49-F238E27FC236}">
                    <a16:creationId xmlns:a16="http://schemas.microsoft.com/office/drawing/2014/main" xmlns="" id="{8D8DEE8C-0A29-4B99-A22A-8C85ABF0598C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í$ľîḋe">
              <a:extLst>
                <a:ext uri="{FF2B5EF4-FFF2-40B4-BE49-F238E27FC236}">
                  <a16:creationId xmlns:a16="http://schemas.microsoft.com/office/drawing/2014/main" xmlns="" id="{08144E19-E4AA-410B-8C4E-19A65024E202}"/>
                </a:ext>
              </a:extLst>
            </p:cNvPr>
            <p:cNvGrpSpPr/>
            <p:nvPr/>
          </p:nvGrpSpPr>
          <p:grpSpPr>
            <a:xfrm>
              <a:off x="660400" y="2427834"/>
              <a:ext cx="2320925" cy="1074799"/>
              <a:chOff x="660400" y="2251530"/>
              <a:chExt cx="1696421" cy="1074799"/>
            </a:xfrm>
          </p:grpSpPr>
          <p:sp>
            <p:nvSpPr>
              <p:cNvPr id="26" name="íšľîde">
                <a:extLst>
                  <a:ext uri="{FF2B5EF4-FFF2-40B4-BE49-F238E27FC236}">
                    <a16:creationId xmlns:a16="http://schemas.microsoft.com/office/drawing/2014/main" xmlns="" id="{6853D9C4-F732-459D-9EF4-0021BC162C1B}"/>
                  </a:ext>
                </a:extLst>
              </p:cNvPr>
              <p:cNvSpPr/>
              <p:nvPr/>
            </p:nvSpPr>
            <p:spPr bwMode="auto">
              <a:xfrm>
                <a:off x="660400" y="2664411"/>
                <a:ext cx="1696421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îṥ1ídê">
                <a:extLst>
                  <a:ext uri="{FF2B5EF4-FFF2-40B4-BE49-F238E27FC236}">
                    <a16:creationId xmlns:a16="http://schemas.microsoft.com/office/drawing/2014/main" xmlns="" id="{AA084D7C-F665-441B-8256-1FAE67FB2C0F}"/>
                  </a:ext>
                </a:extLst>
              </p:cNvPr>
              <p:cNvSpPr txBox="1"/>
              <p:nvPr/>
            </p:nvSpPr>
            <p:spPr bwMode="auto">
              <a:xfrm>
                <a:off x="660400" y="2251530"/>
                <a:ext cx="1696421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íṣ1îďé">
              <a:extLst>
                <a:ext uri="{FF2B5EF4-FFF2-40B4-BE49-F238E27FC236}">
                  <a16:creationId xmlns:a16="http://schemas.microsoft.com/office/drawing/2014/main" xmlns="" id="{D4063B62-31E9-4C0D-B85D-B7A916AA2500}"/>
                </a:ext>
              </a:extLst>
            </p:cNvPr>
            <p:cNvSpPr/>
            <p:nvPr/>
          </p:nvSpPr>
          <p:spPr bwMode="auto">
            <a:xfrm>
              <a:off x="6415044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1" name="îŝľîḓê">
              <a:extLst>
                <a:ext uri="{FF2B5EF4-FFF2-40B4-BE49-F238E27FC236}">
                  <a16:creationId xmlns:a16="http://schemas.microsoft.com/office/drawing/2014/main" xmlns="" id="{E57521AD-8CB3-4FB5-9B1C-ABF1EB452012}"/>
                </a:ext>
              </a:extLst>
            </p:cNvPr>
            <p:cNvGrpSpPr/>
            <p:nvPr/>
          </p:nvGrpSpPr>
          <p:grpSpPr>
            <a:xfrm>
              <a:off x="5381629" y="2240033"/>
              <a:ext cx="2613457" cy="1306539"/>
              <a:chOff x="2300288" y="1540112"/>
              <a:chExt cx="2613457" cy="1306539"/>
            </a:xfrm>
          </p:grpSpPr>
          <p:sp>
            <p:nvSpPr>
              <p:cNvPr id="24" name="íSļídè">
                <a:extLst>
                  <a:ext uri="{FF2B5EF4-FFF2-40B4-BE49-F238E27FC236}">
                    <a16:creationId xmlns:a16="http://schemas.microsoft.com/office/drawing/2014/main" xmlns="" id="{21B84311-756E-4A96-A8D0-6E6A7C0AFC0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ïṡļîḓé">
                <a:extLst>
                  <a:ext uri="{FF2B5EF4-FFF2-40B4-BE49-F238E27FC236}">
                    <a16:creationId xmlns:a16="http://schemas.microsoft.com/office/drawing/2014/main" xmlns="" id="{578E5F0F-2EA3-459D-BC07-24D89C01C7EE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ïṧľîḍe">
              <a:extLst>
                <a:ext uri="{FF2B5EF4-FFF2-40B4-BE49-F238E27FC236}">
                  <a16:creationId xmlns:a16="http://schemas.microsoft.com/office/drawing/2014/main" xmlns="" id="{6256C489-1AF7-4D4D-967E-FB40E1FC24BA}"/>
                </a:ext>
              </a:extLst>
            </p:cNvPr>
            <p:cNvSpPr/>
            <p:nvPr/>
          </p:nvSpPr>
          <p:spPr bwMode="auto">
            <a:xfrm>
              <a:off x="9903930" y="1596724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3" name="ïslîḑé">
              <a:extLst>
                <a:ext uri="{FF2B5EF4-FFF2-40B4-BE49-F238E27FC236}">
                  <a16:creationId xmlns:a16="http://schemas.microsoft.com/office/drawing/2014/main" xmlns="" id="{3CFEC679-4C02-41B1-BB60-00116BEC77C2}"/>
                </a:ext>
              </a:extLst>
            </p:cNvPr>
            <p:cNvGrpSpPr/>
            <p:nvPr/>
          </p:nvGrpSpPr>
          <p:grpSpPr>
            <a:xfrm>
              <a:off x="8870515" y="2240033"/>
              <a:ext cx="2613457" cy="1306539"/>
              <a:chOff x="2300288" y="1540112"/>
              <a:chExt cx="2613457" cy="1306539"/>
            </a:xfrm>
          </p:grpSpPr>
          <p:sp>
            <p:nvSpPr>
              <p:cNvPr id="22" name="i$lîďe">
                <a:extLst>
                  <a:ext uri="{FF2B5EF4-FFF2-40B4-BE49-F238E27FC236}">
                    <a16:creationId xmlns:a16="http://schemas.microsoft.com/office/drawing/2014/main" xmlns="" id="{1A3D5257-6DF5-4C2A-9CBF-3B04D0509CC2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ïŝḻîḓê">
                <a:extLst>
                  <a:ext uri="{FF2B5EF4-FFF2-40B4-BE49-F238E27FC236}">
                    <a16:creationId xmlns:a16="http://schemas.microsoft.com/office/drawing/2014/main" xmlns="" id="{19D80866-4169-48F2-B131-5A3B03755E0B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4" name="îṧliḑe">
              <a:extLst>
                <a:ext uri="{FF2B5EF4-FFF2-40B4-BE49-F238E27FC236}">
                  <a16:creationId xmlns:a16="http://schemas.microsoft.com/office/drawing/2014/main" xmlns="" id="{A5E6E005-C77B-43F5-B627-DF1C79EFBD68}"/>
                </a:ext>
              </a:extLst>
            </p:cNvPr>
            <p:cNvSpPr/>
            <p:nvPr/>
          </p:nvSpPr>
          <p:spPr bwMode="auto">
            <a:xfrm>
              <a:off x="6415044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5" name="iŝlïḋè">
              <a:extLst>
                <a:ext uri="{FF2B5EF4-FFF2-40B4-BE49-F238E27FC236}">
                  <a16:creationId xmlns:a16="http://schemas.microsoft.com/office/drawing/2014/main" xmlns="" id="{2C75021C-315D-48BD-9778-A74B075712E4}"/>
                </a:ext>
              </a:extLst>
            </p:cNvPr>
            <p:cNvGrpSpPr/>
            <p:nvPr/>
          </p:nvGrpSpPr>
          <p:grpSpPr>
            <a:xfrm>
              <a:off x="5381629" y="4608006"/>
              <a:ext cx="2613457" cy="1306539"/>
              <a:chOff x="2300288" y="1540112"/>
              <a:chExt cx="2613457" cy="1306539"/>
            </a:xfrm>
          </p:grpSpPr>
          <p:sp>
            <p:nvSpPr>
              <p:cNvPr id="20" name="îšḻiḑé">
                <a:extLst>
                  <a:ext uri="{FF2B5EF4-FFF2-40B4-BE49-F238E27FC236}">
                    <a16:creationId xmlns:a16="http://schemas.microsoft.com/office/drawing/2014/main" xmlns="" id="{69A5BB10-5E22-4DAA-9CB5-53B174FCEBE5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$ḷîḍè">
                <a:extLst>
                  <a:ext uri="{FF2B5EF4-FFF2-40B4-BE49-F238E27FC236}">
                    <a16:creationId xmlns:a16="http://schemas.microsoft.com/office/drawing/2014/main" xmlns="" id="{A15FC823-EE16-4A68-842E-A32FD33DD282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6" name="íŝlïḍé">
              <a:extLst>
                <a:ext uri="{FF2B5EF4-FFF2-40B4-BE49-F238E27FC236}">
                  <a16:creationId xmlns:a16="http://schemas.microsoft.com/office/drawing/2014/main" xmlns="" id="{9DE5AE5C-A227-4C08-B449-EDE96651E6F0}"/>
                </a:ext>
              </a:extLst>
            </p:cNvPr>
            <p:cNvSpPr/>
            <p:nvPr/>
          </p:nvSpPr>
          <p:spPr bwMode="auto">
            <a:xfrm>
              <a:off x="9903930" y="3964697"/>
              <a:ext cx="546627" cy="548341"/>
            </a:xfrm>
            <a:custGeom>
              <a:avLst/>
              <a:gdLst>
                <a:gd name="connsiteX0" fmla="*/ 274005 w 606795"/>
                <a:gd name="connsiteY0" fmla="*/ 200265 h 608697"/>
                <a:gd name="connsiteX1" fmla="*/ 331102 w 606795"/>
                <a:gd name="connsiteY1" fmla="*/ 212914 h 608697"/>
                <a:gd name="connsiteX2" fmla="*/ 329998 w 606795"/>
                <a:gd name="connsiteY2" fmla="*/ 214016 h 608697"/>
                <a:gd name="connsiteX3" fmla="*/ 279379 w 606795"/>
                <a:gd name="connsiteY3" fmla="*/ 264565 h 608697"/>
                <a:gd name="connsiteX4" fmla="*/ 274005 w 606795"/>
                <a:gd name="connsiteY4" fmla="*/ 264373 h 608697"/>
                <a:gd name="connsiteX5" fmla="*/ 203186 w 606795"/>
                <a:gd name="connsiteY5" fmla="*/ 335093 h 608697"/>
                <a:gd name="connsiteX6" fmla="*/ 273957 w 606795"/>
                <a:gd name="connsiteY6" fmla="*/ 405813 h 608697"/>
                <a:gd name="connsiteX7" fmla="*/ 344776 w 606795"/>
                <a:gd name="connsiteY7" fmla="*/ 335093 h 608697"/>
                <a:gd name="connsiteX8" fmla="*/ 344584 w 606795"/>
                <a:gd name="connsiteY8" fmla="*/ 329727 h 608697"/>
                <a:gd name="connsiteX9" fmla="*/ 395204 w 606795"/>
                <a:gd name="connsiteY9" fmla="*/ 279178 h 608697"/>
                <a:gd name="connsiteX10" fmla="*/ 396259 w 606795"/>
                <a:gd name="connsiteY10" fmla="*/ 278076 h 608697"/>
                <a:gd name="connsiteX11" fmla="*/ 408926 w 606795"/>
                <a:gd name="connsiteY11" fmla="*/ 335093 h 608697"/>
                <a:gd name="connsiteX12" fmla="*/ 274005 w 606795"/>
                <a:gd name="connsiteY12" fmla="*/ 469825 h 608697"/>
                <a:gd name="connsiteX13" fmla="*/ 139084 w 606795"/>
                <a:gd name="connsiteY13" fmla="*/ 334997 h 608697"/>
                <a:gd name="connsiteX14" fmla="*/ 274005 w 606795"/>
                <a:gd name="connsiteY14" fmla="*/ 200265 h 608697"/>
                <a:gd name="connsiteX15" fmla="*/ 273958 w 606795"/>
                <a:gd name="connsiteY15" fmla="*/ 61462 h 608697"/>
                <a:gd name="connsiteX16" fmla="*/ 399831 w 606795"/>
                <a:gd name="connsiteY16" fmla="*/ 91976 h 608697"/>
                <a:gd name="connsiteX17" fmla="*/ 399687 w 606795"/>
                <a:gd name="connsiteY17" fmla="*/ 101508 h 608697"/>
                <a:gd name="connsiteX18" fmla="*/ 402757 w 606795"/>
                <a:gd name="connsiteY18" fmla="*/ 141411 h 608697"/>
                <a:gd name="connsiteX19" fmla="*/ 380068 w 606795"/>
                <a:gd name="connsiteY19" fmla="*/ 164069 h 608697"/>
                <a:gd name="connsiteX20" fmla="*/ 274006 w 606795"/>
                <a:gd name="connsiteY20" fmla="*/ 133938 h 608697"/>
                <a:gd name="connsiteX21" fmla="*/ 72627 w 606795"/>
                <a:gd name="connsiteY21" fmla="*/ 335079 h 608697"/>
                <a:gd name="connsiteX22" fmla="*/ 274101 w 606795"/>
                <a:gd name="connsiteY22" fmla="*/ 536173 h 608697"/>
                <a:gd name="connsiteX23" fmla="*/ 475480 w 606795"/>
                <a:gd name="connsiteY23" fmla="*/ 335079 h 608697"/>
                <a:gd name="connsiteX24" fmla="*/ 445307 w 606795"/>
                <a:gd name="connsiteY24" fmla="*/ 229168 h 608697"/>
                <a:gd name="connsiteX25" fmla="*/ 470395 w 606795"/>
                <a:gd name="connsiteY25" fmla="*/ 204115 h 608697"/>
                <a:gd name="connsiteX26" fmla="*/ 505222 w 606795"/>
                <a:gd name="connsiteY26" fmla="*/ 206797 h 608697"/>
                <a:gd name="connsiteX27" fmla="*/ 509203 w 606795"/>
                <a:gd name="connsiteY27" fmla="*/ 206941 h 608697"/>
                <a:gd name="connsiteX28" fmla="*/ 515967 w 606795"/>
                <a:gd name="connsiteY28" fmla="*/ 206510 h 608697"/>
                <a:gd name="connsiteX29" fmla="*/ 548011 w 606795"/>
                <a:gd name="connsiteY29" fmla="*/ 335079 h 608697"/>
                <a:gd name="connsiteX30" fmla="*/ 274006 w 606795"/>
                <a:gd name="connsiteY30" fmla="*/ 608697 h 608697"/>
                <a:gd name="connsiteX31" fmla="*/ 0 w 606795"/>
                <a:gd name="connsiteY31" fmla="*/ 335079 h 608697"/>
                <a:gd name="connsiteX32" fmla="*/ 273958 w 606795"/>
                <a:gd name="connsiteY32" fmla="*/ 61462 h 608697"/>
                <a:gd name="connsiteX33" fmla="*/ 505808 w 606795"/>
                <a:gd name="connsiteY33" fmla="*/ 0 h 608697"/>
                <a:gd name="connsiteX34" fmla="*/ 512237 w 606795"/>
                <a:gd name="connsiteY34" fmla="*/ 5893 h 608697"/>
                <a:gd name="connsiteX35" fmla="*/ 516075 w 606795"/>
                <a:gd name="connsiteY35" fmla="*/ 55382 h 608697"/>
                <a:gd name="connsiteX36" fmla="*/ 534691 w 606795"/>
                <a:gd name="connsiteY36" fmla="*/ 36794 h 608697"/>
                <a:gd name="connsiteX37" fmla="*/ 548028 w 606795"/>
                <a:gd name="connsiteY37" fmla="*/ 31236 h 608697"/>
                <a:gd name="connsiteX38" fmla="*/ 561414 w 606795"/>
                <a:gd name="connsiteY38" fmla="*/ 36794 h 608697"/>
                <a:gd name="connsiteX39" fmla="*/ 572689 w 606795"/>
                <a:gd name="connsiteY39" fmla="*/ 48100 h 608697"/>
                <a:gd name="connsiteX40" fmla="*/ 572689 w 606795"/>
                <a:gd name="connsiteY40" fmla="*/ 74881 h 608697"/>
                <a:gd name="connsiteX41" fmla="*/ 556424 w 606795"/>
                <a:gd name="connsiteY41" fmla="*/ 91074 h 608697"/>
                <a:gd name="connsiteX42" fmla="*/ 600900 w 606795"/>
                <a:gd name="connsiteY42" fmla="*/ 94523 h 608697"/>
                <a:gd name="connsiteX43" fmla="*/ 604930 w 606795"/>
                <a:gd name="connsiteY43" fmla="*/ 105398 h 608697"/>
                <a:gd name="connsiteX44" fmla="*/ 531716 w 606795"/>
                <a:gd name="connsiteY44" fmla="*/ 178458 h 608697"/>
                <a:gd name="connsiteX45" fmla="*/ 509070 w 606795"/>
                <a:gd name="connsiteY45" fmla="*/ 187800 h 608697"/>
                <a:gd name="connsiteX46" fmla="*/ 506672 w 606795"/>
                <a:gd name="connsiteY46" fmla="*/ 187752 h 608697"/>
                <a:gd name="connsiteX47" fmla="*/ 504800 w 606795"/>
                <a:gd name="connsiteY47" fmla="*/ 187609 h 608697"/>
                <a:gd name="connsiteX48" fmla="*/ 462964 w 606795"/>
                <a:gd name="connsiteY48" fmla="*/ 184399 h 608697"/>
                <a:gd name="connsiteX49" fmla="*/ 434177 w 606795"/>
                <a:gd name="connsiteY49" fmla="*/ 213144 h 608697"/>
                <a:gd name="connsiteX50" fmla="*/ 386536 w 606795"/>
                <a:gd name="connsiteY50" fmla="*/ 260765 h 608697"/>
                <a:gd name="connsiteX51" fmla="*/ 385432 w 606795"/>
                <a:gd name="connsiteY51" fmla="*/ 261819 h 608697"/>
                <a:gd name="connsiteX52" fmla="*/ 339326 w 606795"/>
                <a:gd name="connsiteY52" fmla="*/ 307906 h 608697"/>
                <a:gd name="connsiteX53" fmla="*/ 319031 w 606795"/>
                <a:gd name="connsiteY53" fmla="*/ 328124 h 608697"/>
                <a:gd name="connsiteX54" fmla="*/ 308524 w 606795"/>
                <a:gd name="connsiteY54" fmla="*/ 332819 h 608697"/>
                <a:gd name="connsiteX55" fmla="*/ 291588 w 606795"/>
                <a:gd name="connsiteY55" fmla="*/ 333633 h 608697"/>
                <a:gd name="connsiteX56" fmla="*/ 290772 w 606795"/>
                <a:gd name="connsiteY56" fmla="*/ 333633 h 608697"/>
                <a:gd name="connsiteX57" fmla="*/ 274844 w 606795"/>
                <a:gd name="connsiteY57" fmla="*/ 316386 h 608697"/>
                <a:gd name="connsiteX58" fmla="*/ 276091 w 606795"/>
                <a:gd name="connsiteY58" fmla="*/ 300337 h 608697"/>
                <a:gd name="connsiteX59" fmla="*/ 280697 w 606795"/>
                <a:gd name="connsiteY59" fmla="*/ 290324 h 608697"/>
                <a:gd name="connsiteX60" fmla="*/ 301183 w 606795"/>
                <a:gd name="connsiteY60" fmla="*/ 269867 h 608697"/>
                <a:gd name="connsiteX61" fmla="*/ 347290 w 606795"/>
                <a:gd name="connsiteY61" fmla="*/ 223827 h 608697"/>
                <a:gd name="connsiteX62" fmla="*/ 348393 w 606795"/>
                <a:gd name="connsiteY62" fmla="*/ 222725 h 608697"/>
                <a:gd name="connsiteX63" fmla="*/ 396035 w 606795"/>
                <a:gd name="connsiteY63" fmla="*/ 175153 h 608697"/>
                <a:gd name="connsiteX64" fmla="*/ 422519 w 606795"/>
                <a:gd name="connsiteY64" fmla="*/ 148707 h 608697"/>
                <a:gd name="connsiteX65" fmla="*/ 419016 w 606795"/>
                <a:gd name="connsiteY65" fmla="*/ 102907 h 608697"/>
                <a:gd name="connsiteX66" fmla="*/ 418825 w 606795"/>
                <a:gd name="connsiteY66" fmla="*/ 100032 h 608697"/>
                <a:gd name="connsiteX67" fmla="*/ 428084 w 606795"/>
                <a:gd name="connsiteY67" fmla="*/ 74976 h 608697"/>
                <a:gd name="connsiteX68" fmla="*/ 501346 w 606795"/>
                <a:gd name="connsiteY68" fmla="*/ 1868 h 608697"/>
                <a:gd name="connsiteX69" fmla="*/ 505808 w 606795"/>
                <a:gd name="connsiteY6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6795" h="608697">
                  <a:moveTo>
                    <a:pt x="274005" y="200265"/>
                  </a:moveTo>
                  <a:cubicBezTo>
                    <a:pt x="294445" y="200265"/>
                    <a:pt x="313733" y="204817"/>
                    <a:pt x="331102" y="212914"/>
                  </a:cubicBezTo>
                  <a:lnTo>
                    <a:pt x="329998" y="214016"/>
                  </a:lnTo>
                  <a:lnTo>
                    <a:pt x="279379" y="264565"/>
                  </a:lnTo>
                  <a:cubicBezTo>
                    <a:pt x="277604" y="264421"/>
                    <a:pt x="275828" y="264373"/>
                    <a:pt x="274005" y="264373"/>
                  </a:cubicBezTo>
                  <a:cubicBezTo>
                    <a:pt x="234949" y="264373"/>
                    <a:pt x="203186" y="296044"/>
                    <a:pt x="203186" y="335093"/>
                  </a:cubicBezTo>
                  <a:cubicBezTo>
                    <a:pt x="203186" y="374094"/>
                    <a:pt x="234805" y="405813"/>
                    <a:pt x="273957" y="405813"/>
                  </a:cubicBezTo>
                  <a:cubicBezTo>
                    <a:pt x="313109" y="405813"/>
                    <a:pt x="344776" y="374094"/>
                    <a:pt x="344776" y="335093"/>
                  </a:cubicBezTo>
                  <a:cubicBezTo>
                    <a:pt x="344776" y="333272"/>
                    <a:pt x="344728" y="331499"/>
                    <a:pt x="344584" y="329727"/>
                  </a:cubicBezTo>
                  <a:lnTo>
                    <a:pt x="395204" y="279178"/>
                  </a:lnTo>
                  <a:lnTo>
                    <a:pt x="396259" y="278076"/>
                  </a:lnTo>
                  <a:cubicBezTo>
                    <a:pt x="404368" y="295421"/>
                    <a:pt x="408926" y="314682"/>
                    <a:pt x="408926" y="335093"/>
                  </a:cubicBezTo>
                  <a:cubicBezTo>
                    <a:pt x="408926" y="409502"/>
                    <a:pt x="348567" y="469825"/>
                    <a:pt x="274005" y="469825"/>
                  </a:cubicBezTo>
                  <a:cubicBezTo>
                    <a:pt x="199491" y="469825"/>
                    <a:pt x="139084" y="409454"/>
                    <a:pt x="139084" y="334997"/>
                  </a:cubicBezTo>
                  <a:cubicBezTo>
                    <a:pt x="139084" y="260588"/>
                    <a:pt x="199491" y="200265"/>
                    <a:pt x="274005" y="200265"/>
                  </a:cubicBezTo>
                  <a:close/>
                  <a:moveTo>
                    <a:pt x="273958" y="61462"/>
                  </a:moveTo>
                  <a:cubicBezTo>
                    <a:pt x="319385" y="61462"/>
                    <a:pt x="362127" y="72480"/>
                    <a:pt x="399831" y="91976"/>
                  </a:cubicBezTo>
                  <a:cubicBezTo>
                    <a:pt x="399495" y="95089"/>
                    <a:pt x="399447" y="98299"/>
                    <a:pt x="399687" y="101508"/>
                  </a:cubicBezTo>
                  <a:lnTo>
                    <a:pt x="402757" y="141411"/>
                  </a:lnTo>
                  <a:lnTo>
                    <a:pt x="380068" y="164069"/>
                  </a:lnTo>
                  <a:cubicBezTo>
                    <a:pt x="349319" y="145003"/>
                    <a:pt x="312957" y="133938"/>
                    <a:pt x="274006" y="133938"/>
                  </a:cubicBezTo>
                  <a:cubicBezTo>
                    <a:pt x="162811" y="133938"/>
                    <a:pt x="72627" y="223994"/>
                    <a:pt x="72627" y="335079"/>
                  </a:cubicBezTo>
                  <a:cubicBezTo>
                    <a:pt x="72627" y="446117"/>
                    <a:pt x="162859" y="536173"/>
                    <a:pt x="274101" y="536173"/>
                  </a:cubicBezTo>
                  <a:cubicBezTo>
                    <a:pt x="385296" y="536173"/>
                    <a:pt x="475480" y="446117"/>
                    <a:pt x="475480" y="335079"/>
                  </a:cubicBezTo>
                  <a:cubicBezTo>
                    <a:pt x="475480" y="296231"/>
                    <a:pt x="464447" y="259969"/>
                    <a:pt x="445307" y="229168"/>
                  </a:cubicBezTo>
                  <a:lnTo>
                    <a:pt x="470395" y="204115"/>
                  </a:lnTo>
                  <a:lnTo>
                    <a:pt x="505222" y="206797"/>
                  </a:lnTo>
                  <a:cubicBezTo>
                    <a:pt x="506565" y="206893"/>
                    <a:pt x="507908" y="206941"/>
                    <a:pt x="509203" y="206941"/>
                  </a:cubicBezTo>
                  <a:cubicBezTo>
                    <a:pt x="511458" y="206941"/>
                    <a:pt x="513760" y="206797"/>
                    <a:pt x="515967" y="206510"/>
                  </a:cubicBezTo>
                  <a:cubicBezTo>
                    <a:pt x="536450" y="244832"/>
                    <a:pt x="548011" y="288566"/>
                    <a:pt x="548011" y="335079"/>
                  </a:cubicBezTo>
                  <a:cubicBezTo>
                    <a:pt x="548011" y="486163"/>
                    <a:pt x="425351" y="608697"/>
                    <a:pt x="274006" y="608697"/>
                  </a:cubicBezTo>
                  <a:cubicBezTo>
                    <a:pt x="122708" y="608697"/>
                    <a:pt x="0" y="486163"/>
                    <a:pt x="0" y="335079"/>
                  </a:cubicBezTo>
                  <a:cubicBezTo>
                    <a:pt x="0" y="183948"/>
                    <a:pt x="122708" y="61462"/>
                    <a:pt x="273958" y="61462"/>
                  </a:cubicBezTo>
                  <a:close/>
                  <a:moveTo>
                    <a:pt x="505808" y="0"/>
                  </a:moveTo>
                  <a:cubicBezTo>
                    <a:pt x="508927" y="0"/>
                    <a:pt x="511949" y="2252"/>
                    <a:pt x="512237" y="5893"/>
                  </a:cubicBezTo>
                  <a:lnTo>
                    <a:pt x="516075" y="55382"/>
                  </a:lnTo>
                  <a:lnTo>
                    <a:pt x="534691" y="36794"/>
                  </a:lnTo>
                  <a:cubicBezTo>
                    <a:pt x="538337" y="33105"/>
                    <a:pt x="543231" y="31236"/>
                    <a:pt x="548028" y="31236"/>
                  </a:cubicBezTo>
                  <a:cubicBezTo>
                    <a:pt x="552826" y="31236"/>
                    <a:pt x="557720" y="33105"/>
                    <a:pt x="561414" y="36794"/>
                  </a:cubicBezTo>
                  <a:lnTo>
                    <a:pt x="572689" y="48100"/>
                  </a:lnTo>
                  <a:cubicBezTo>
                    <a:pt x="580077" y="55526"/>
                    <a:pt x="580077" y="67455"/>
                    <a:pt x="572689" y="74881"/>
                  </a:cubicBezTo>
                  <a:lnTo>
                    <a:pt x="556424" y="91074"/>
                  </a:lnTo>
                  <a:lnTo>
                    <a:pt x="600900" y="94523"/>
                  </a:lnTo>
                  <a:cubicBezTo>
                    <a:pt x="606321" y="94906"/>
                    <a:pt x="608768" y="101565"/>
                    <a:pt x="604930" y="105398"/>
                  </a:cubicBezTo>
                  <a:lnTo>
                    <a:pt x="531716" y="178458"/>
                  </a:lnTo>
                  <a:cubicBezTo>
                    <a:pt x="525671" y="184495"/>
                    <a:pt x="517515" y="187800"/>
                    <a:pt x="509070" y="187800"/>
                  </a:cubicBezTo>
                  <a:cubicBezTo>
                    <a:pt x="508303" y="187800"/>
                    <a:pt x="507487" y="187800"/>
                    <a:pt x="506672" y="187752"/>
                  </a:cubicBezTo>
                  <a:lnTo>
                    <a:pt x="504800" y="187609"/>
                  </a:lnTo>
                  <a:lnTo>
                    <a:pt x="462964" y="184399"/>
                  </a:lnTo>
                  <a:lnTo>
                    <a:pt x="434177" y="213144"/>
                  </a:lnTo>
                  <a:lnTo>
                    <a:pt x="386536" y="260765"/>
                  </a:lnTo>
                  <a:lnTo>
                    <a:pt x="385432" y="261819"/>
                  </a:lnTo>
                  <a:lnTo>
                    <a:pt x="339326" y="307906"/>
                  </a:lnTo>
                  <a:lnTo>
                    <a:pt x="319031" y="328124"/>
                  </a:lnTo>
                  <a:cubicBezTo>
                    <a:pt x="316296" y="330950"/>
                    <a:pt x="312506" y="332627"/>
                    <a:pt x="308524" y="332819"/>
                  </a:cubicBezTo>
                  <a:lnTo>
                    <a:pt x="291588" y="333633"/>
                  </a:lnTo>
                  <a:lnTo>
                    <a:pt x="290772" y="333633"/>
                  </a:lnTo>
                  <a:cubicBezTo>
                    <a:pt x="281465" y="333633"/>
                    <a:pt x="274076" y="325728"/>
                    <a:pt x="274844" y="316386"/>
                  </a:cubicBezTo>
                  <a:lnTo>
                    <a:pt x="276091" y="300337"/>
                  </a:lnTo>
                  <a:cubicBezTo>
                    <a:pt x="276379" y="296600"/>
                    <a:pt x="278010" y="293007"/>
                    <a:pt x="280697" y="290324"/>
                  </a:cubicBezTo>
                  <a:lnTo>
                    <a:pt x="301183" y="269867"/>
                  </a:lnTo>
                  <a:lnTo>
                    <a:pt x="347290" y="223827"/>
                  </a:lnTo>
                  <a:lnTo>
                    <a:pt x="348393" y="222725"/>
                  </a:lnTo>
                  <a:lnTo>
                    <a:pt x="396035" y="175153"/>
                  </a:lnTo>
                  <a:lnTo>
                    <a:pt x="422519" y="148707"/>
                  </a:lnTo>
                  <a:lnTo>
                    <a:pt x="419016" y="102907"/>
                  </a:lnTo>
                  <a:lnTo>
                    <a:pt x="418825" y="100032"/>
                  </a:lnTo>
                  <a:cubicBezTo>
                    <a:pt x="418105" y="90690"/>
                    <a:pt x="421511" y="81588"/>
                    <a:pt x="428084" y="74976"/>
                  </a:cubicBezTo>
                  <a:lnTo>
                    <a:pt x="501346" y="1868"/>
                  </a:lnTo>
                  <a:cubicBezTo>
                    <a:pt x="502641" y="575"/>
                    <a:pt x="504225" y="0"/>
                    <a:pt x="50580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17" name="ïşļïḓè">
              <a:extLst>
                <a:ext uri="{FF2B5EF4-FFF2-40B4-BE49-F238E27FC236}">
                  <a16:creationId xmlns:a16="http://schemas.microsoft.com/office/drawing/2014/main" xmlns="" id="{1A0BE5E6-A6E6-45B7-B459-1D862585A65E}"/>
                </a:ext>
              </a:extLst>
            </p:cNvPr>
            <p:cNvGrpSpPr/>
            <p:nvPr/>
          </p:nvGrpSpPr>
          <p:grpSpPr>
            <a:xfrm>
              <a:off x="8870515" y="4608006"/>
              <a:ext cx="2613457" cy="1306539"/>
              <a:chOff x="2300288" y="1540112"/>
              <a:chExt cx="2613457" cy="1306539"/>
            </a:xfrm>
          </p:grpSpPr>
          <p:sp>
            <p:nvSpPr>
              <p:cNvPr id="18" name="íŝ1íḑè">
                <a:extLst>
                  <a:ext uri="{FF2B5EF4-FFF2-40B4-BE49-F238E27FC236}">
                    <a16:creationId xmlns:a16="http://schemas.microsoft.com/office/drawing/2014/main" xmlns="" id="{D4E62188-E8C8-4FAB-9F24-B08DF83B82E4}"/>
                  </a:ext>
                </a:extLst>
              </p:cNvPr>
              <p:cNvSpPr/>
              <p:nvPr/>
            </p:nvSpPr>
            <p:spPr bwMode="auto">
              <a:xfrm>
                <a:off x="2300288" y="1981916"/>
                <a:ext cx="2613456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ísļîďê">
                <a:extLst>
                  <a:ext uri="{FF2B5EF4-FFF2-40B4-BE49-F238E27FC236}">
                    <a16:creationId xmlns:a16="http://schemas.microsoft.com/office/drawing/2014/main" xmlns="" id="{8D04002E-834F-4FE6-B394-F9DE8185F074}"/>
                  </a:ext>
                </a:extLst>
              </p:cNvPr>
              <p:cNvSpPr txBox="1"/>
              <p:nvPr/>
            </p:nvSpPr>
            <p:spPr bwMode="auto">
              <a:xfrm>
                <a:off x="2300288" y="1540112"/>
                <a:ext cx="26134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890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510839A-D354-4000-8B29-F65CEB63E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175F37-0D6D-4906-A001-3695E6077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9BDC5D-135B-4E1B-BFBE-1921CC43D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042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AA60E2-030F-4236-BA3A-57C0D2C3A88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06132"/>
            <a:ext cx="10858500" cy="6544515"/>
            <a:chOff x="660400" y="1106132"/>
            <a:chExt cx="10858500" cy="6544515"/>
          </a:xfrm>
        </p:grpSpPr>
        <p:sp>
          <p:nvSpPr>
            <p:cNvPr id="6" name="iŝľíďè">
              <a:extLst>
                <a:ext uri="{FF2B5EF4-FFF2-40B4-BE49-F238E27FC236}">
                  <a16:creationId xmlns:a16="http://schemas.microsoft.com/office/drawing/2014/main" xmlns="" id="{A12F444C-35C9-46BE-A4AB-967CEE74784E}"/>
                </a:ext>
              </a:extLst>
            </p:cNvPr>
            <p:cNvSpPr/>
            <p:nvPr/>
          </p:nvSpPr>
          <p:spPr>
            <a:xfrm>
              <a:off x="2987559" y="1433765"/>
              <a:ext cx="6216883" cy="6216882"/>
            </a:xfrm>
            <a:prstGeom prst="donut">
              <a:avLst>
                <a:gd name="adj" fmla="val 21222"/>
              </a:avLst>
            </a:prstGeom>
            <a:gradFill flip="none" rotWithShape="1">
              <a:gsLst>
                <a:gs pos="57000">
                  <a:schemeClr val="accent1">
                    <a:lumMod val="0"/>
                    <a:lumOff val="100000"/>
                    <a:alpha val="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7" name="išḷíďe">
              <a:extLst>
                <a:ext uri="{FF2B5EF4-FFF2-40B4-BE49-F238E27FC236}">
                  <a16:creationId xmlns:a16="http://schemas.microsoft.com/office/drawing/2014/main" xmlns="" id="{52347738-4E6F-4231-AFBC-D3011B9436EB}"/>
                </a:ext>
              </a:extLst>
            </p:cNvPr>
            <p:cNvSpPr txBox="1"/>
            <p:nvPr/>
          </p:nvSpPr>
          <p:spPr bwMode="auto">
            <a:xfrm>
              <a:off x="660400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îṧlíḍe">
              <a:extLst>
                <a:ext uri="{FF2B5EF4-FFF2-40B4-BE49-F238E27FC236}">
                  <a16:creationId xmlns:a16="http://schemas.microsoft.com/office/drawing/2014/main" xmlns="" id="{E6F78458-AFA8-40E1-B31F-702DF4AB876B}"/>
                </a:ext>
              </a:extLst>
            </p:cNvPr>
            <p:cNvSpPr/>
            <p:nvPr/>
          </p:nvSpPr>
          <p:spPr bwMode="auto">
            <a:xfrm>
              <a:off x="660400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9" name="iŝľiḍè">
              <a:extLst>
                <a:ext uri="{FF2B5EF4-FFF2-40B4-BE49-F238E27FC236}">
                  <a16:creationId xmlns:a16="http://schemas.microsoft.com/office/drawing/2014/main" xmlns="" id="{1D8249E5-AD2C-434A-9EE6-19006A328F48}"/>
                </a:ext>
              </a:extLst>
            </p:cNvPr>
            <p:cNvSpPr txBox="1"/>
            <p:nvPr/>
          </p:nvSpPr>
          <p:spPr bwMode="auto">
            <a:xfrm>
              <a:off x="8341871" y="3077941"/>
              <a:ext cx="317702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0" name="îŝḻïḑè">
              <a:extLst>
                <a:ext uri="{FF2B5EF4-FFF2-40B4-BE49-F238E27FC236}">
                  <a16:creationId xmlns:a16="http://schemas.microsoft.com/office/drawing/2014/main" xmlns="" id="{C70949BA-B14E-4246-A6B0-DA32E3CBEAE4}"/>
                </a:ext>
              </a:extLst>
            </p:cNvPr>
            <p:cNvSpPr/>
            <p:nvPr/>
          </p:nvSpPr>
          <p:spPr bwMode="auto">
            <a:xfrm>
              <a:off x="8341871" y="3519748"/>
              <a:ext cx="3177029" cy="86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1" name="îṡḻïḍè">
              <a:extLst>
                <a:ext uri="{FF2B5EF4-FFF2-40B4-BE49-F238E27FC236}">
                  <a16:creationId xmlns:a16="http://schemas.microsoft.com/office/drawing/2014/main" xmlns="" id="{E18B5037-94D9-4D61-B627-6BC545A532CD}"/>
                </a:ext>
              </a:extLst>
            </p:cNvPr>
            <p:cNvGrpSpPr/>
            <p:nvPr/>
          </p:nvGrpSpPr>
          <p:grpSpPr>
            <a:xfrm>
              <a:off x="4637185" y="1718911"/>
              <a:ext cx="3040848" cy="1391187"/>
              <a:chOff x="1137914" y="4323816"/>
              <a:chExt cx="2687394" cy="1308761"/>
            </a:xfrm>
          </p:grpSpPr>
          <p:sp>
            <p:nvSpPr>
              <p:cNvPr id="23" name="îš1ïḍê">
                <a:extLst>
                  <a:ext uri="{FF2B5EF4-FFF2-40B4-BE49-F238E27FC236}">
                    <a16:creationId xmlns:a16="http://schemas.microsoft.com/office/drawing/2014/main" xmlns="" id="{7051CBC4-7499-4938-97FD-2CC9F980C279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íŝlïḑé">
                <a:extLst>
                  <a:ext uri="{FF2B5EF4-FFF2-40B4-BE49-F238E27FC236}">
                    <a16:creationId xmlns:a16="http://schemas.microsoft.com/office/drawing/2014/main" xmlns="" id="{8867D5CD-07CE-4631-A7D4-8D26BB61BE8B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text……</a:t>
                </a:r>
              </a:p>
            </p:txBody>
          </p:sp>
        </p:grpSp>
        <p:sp>
          <p:nvSpPr>
            <p:cNvPr id="12" name="îṧḷidé">
              <a:extLst>
                <a:ext uri="{FF2B5EF4-FFF2-40B4-BE49-F238E27FC236}">
                  <a16:creationId xmlns:a16="http://schemas.microsoft.com/office/drawing/2014/main" xmlns="" id="{173C8C0D-30C5-40C6-BC8D-F2CB91B89F26}"/>
                </a:ext>
              </a:extLst>
            </p:cNvPr>
            <p:cNvSpPr/>
            <p:nvPr/>
          </p:nvSpPr>
          <p:spPr bwMode="auto">
            <a:xfrm>
              <a:off x="4507486" y="3063433"/>
              <a:ext cx="3177029" cy="3177029"/>
            </a:xfrm>
            <a:prstGeom prst="ellipse">
              <a:avLst/>
            </a:prstGeom>
            <a:blipFill>
              <a:blip r:embed="rId3"/>
              <a:stretch>
                <a:fillRect l="-25127" r="-24932"/>
              </a:stretch>
            </a:blipFill>
            <a:ln w="28575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3" name="í$ḻîḓè">
              <a:extLst>
                <a:ext uri="{FF2B5EF4-FFF2-40B4-BE49-F238E27FC236}">
                  <a16:creationId xmlns:a16="http://schemas.microsoft.com/office/drawing/2014/main" xmlns="" id="{58CA7CCE-4023-424B-8230-79E3DBA539E6}"/>
                </a:ext>
              </a:extLst>
            </p:cNvPr>
            <p:cNvGrpSpPr/>
            <p:nvPr/>
          </p:nvGrpSpPr>
          <p:grpSpPr>
            <a:xfrm>
              <a:off x="3306000" y="2422673"/>
              <a:ext cx="655266" cy="655266"/>
              <a:chOff x="4462645" y="1965241"/>
              <a:chExt cx="1017604" cy="1017604"/>
            </a:xfrm>
          </p:grpSpPr>
          <p:sp>
            <p:nvSpPr>
              <p:cNvPr id="21" name="iṥļîḑê">
                <a:extLst>
                  <a:ext uri="{FF2B5EF4-FFF2-40B4-BE49-F238E27FC236}">
                    <a16:creationId xmlns:a16="http://schemas.microsoft.com/office/drawing/2014/main" xmlns="" id="{74B521FD-41AC-4696-948F-103DD1435858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sľiḓe">
                <a:extLst>
                  <a:ext uri="{FF2B5EF4-FFF2-40B4-BE49-F238E27FC236}">
                    <a16:creationId xmlns:a16="http://schemas.microsoft.com/office/drawing/2014/main" xmlns="" id="{C3EE4036-636D-4ACB-9B6B-8F7DBC0030D4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išľïḓè">
              <a:extLst>
                <a:ext uri="{FF2B5EF4-FFF2-40B4-BE49-F238E27FC236}">
                  <a16:creationId xmlns:a16="http://schemas.microsoft.com/office/drawing/2014/main" xmlns="" id="{FB98E711-0084-449D-8C46-609339BE8817}"/>
                </a:ext>
              </a:extLst>
            </p:cNvPr>
            <p:cNvGrpSpPr/>
            <p:nvPr/>
          </p:nvGrpSpPr>
          <p:grpSpPr>
            <a:xfrm>
              <a:off x="8335389" y="2422673"/>
              <a:ext cx="655266" cy="655266"/>
              <a:chOff x="4462645" y="1965241"/>
              <a:chExt cx="1017604" cy="1017604"/>
            </a:xfrm>
          </p:grpSpPr>
          <p:sp>
            <p:nvSpPr>
              <p:cNvPr id="19" name="îSlíďe">
                <a:extLst>
                  <a:ext uri="{FF2B5EF4-FFF2-40B4-BE49-F238E27FC236}">
                    <a16:creationId xmlns:a16="http://schemas.microsoft.com/office/drawing/2014/main" xmlns="" id="{F2D606B4-AA43-4709-82A9-195C32944895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ŝľídê">
                <a:extLst>
                  <a:ext uri="{FF2B5EF4-FFF2-40B4-BE49-F238E27FC236}">
                    <a16:creationId xmlns:a16="http://schemas.microsoft.com/office/drawing/2014/main" xmlns="" id="{AD61DAC6-9780-4B75-BB2C-06B7C358BADF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îṩḷïḋe">
              <a:extLst>
                <a:ext uri="{FF2B5EF4-FFF2-40B4-BE49-F238E27FC236}">
                  <a16:creationId xmlns:a16="http://schemas.microsoft.com/office/drawing/2014/main" xmlns="" id="{0D4A0F84-099B-40B2-8151-5E510BD931ED}"/>
                </a:ext>
              </a:extLst>
            </p:cNvPr>
            <p:cNvGrpSpPr/>
            <p:nvPr/>
          </p:nvGrpSpPr>
          <p:grpSpPr>
            <a:xfrm>
              <a:off x="5768367" y="1106132"/>
              <a:ext cx="655266" cy="655266"/>
              <a:chOff x="4462645" y="1965241"/>
              <a:chExt cx="1017604" cy="1017604"/>
            </a:xfrm>
          </p:grpSpPr>
          <p:sp>
            <p:nvSpPr>
              <p:cNvPr id="17" name="ï$lîḋé">
                <a:extLst>
                  <a:ext uri="{FF2B5EF4-FFF2-40B4-BE49-F238E27FC236}">
                    <a16:creationId xmlns:a16="http://schemas.microsoft.com/office/drawing/2014/main" xmlns="" id="{A2343CC4-5D05-489B-B0C1-D0DF83245983}"/>
                  </a:ext>
                </a:extLst>
              </p:cNvPr>
              <p:cNvSpPr/>
              <p:nvPr/>
            </p:nvSpPr>
            <p:spPr>
              <a:xfrm>
                <a:off x="4462645" y="1965241"/>
                <a:ext cx="1017604" cy="10176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bg1"/>
                </a:solidFill>
                <a:miter lim="400000"/>
              </a:ln>
            </p:spPr>
            <p:txBody>
              <a:bodyPr wrap="none" lIns="19050" tIns="19050" rIns="19050" bIns="19050" anchor="ctr">
                <a:normAutofit/>
              </a:bodyPr>
              <a:lstStyle/>
              <a:p>
                <a:pPr lvl="0"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îṥļíḓe">
                <a:extLst>
                  <a:ext uri="{FF2B5EF4-FFF2-40B4-BE49-F238E27FC236}">
                    <a16:creationId xmlns:a16="http://schemas.microsoft.com/office/drawing/2014/main" xmlns="" id="{1052BC6B-6528-4418-B333-826442138972}"/>
                  </a:ext>
                </a:extLst>
              </p:cNvPr>
              <p:cNvSpPr/>
              <p:nvPr/>
            </p:nvSpPr>
            <p:spPr bwMode="auto">
              <a:xfrm>
                <a:off x="4772753" y="2282693"/>
                <a:ext cx="397388" cy="382700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" name="ïşliḓe">
              <a:extLst>
                <a:ext uri="{FF2B5EF4-FFF2-40B4-BE49-F238E27FC236}">
                  <a16:creationId xmlns:a16="http://schemas.microsoft.com/office/drawing/2014/main" xmlns="" id="{6DB83599-D404-4C83-93E6-84207B54FB82}"/>
                </a:ext>
              </a:extLst>
            </p:cNvPr>
            <p:cNvSpPr/>
            <p:nvPr/>
          </p:nvSpPr>
          <p:spPr>
            <a:xfrm>
              <a:off x="5244528" y="3800475"/>
              <a:ext cx="1702944" cy="1702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0000"/>
              </a:schemeClr>
            </a:solidFill>
            <a:ln w="38100">
              <a:solidFill>
                <a:schemeClr val="bg1"/>
              </a:solidFill>
              <a:miter lim="400000"/>
            </a:ln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en-US" altLang="zh-CN" b="1" dirty="0">
                  <a:solidFill>
                    <a:schemeClr val="bg1"/>
                  </a:solidFill>
                </a:rPr>
                <a:t>Text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66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椭圆形标注 1"/>
          <p:cNvSpPr/>
          <p:nvPr/>
        </p:nvSpPr>
        <p:spPr>
          <a:xfrm>
            <a:off x="5442438" y="1248508"/>
            <a:ext cx="2558955" cy="1714500"/>
          </a:xfrm>
          <a:prstGeom prst="wedgeEllipseCallout">
            <a:avLst>
              <a:gd name="adj1" fmla="val 53039"/>
              <a:gd name="adj2" fmla="val 4301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6144691" y="1522572"/>
            <a:ext cx="1033788" cy="11663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xmlns="" id="{8C826A5F-A4A4-4B84-959D-177E9F74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91450" y="1985940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3C5CD5-8D67-49AB-92EC-EBB95456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E758CB-D212-4FA7-A268-759D9E3F2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F74F11D-3E96-4BBC-96A7-D45685AC9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8DF63D5-93F1-4032-AB55-6B7E0166BC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29728"/>
            <a:ext cx="10858500" cy="4916115"/>
            <a:chOff x="660400" y="1229728"/>
            <a:chExt cx="10858500" cy="4916115"/>
          </a:xfrm>
        </p:grpSpPr>
        <p:sp>
          <p:nvSpPr>
            <p:cNvPr id="6" name="îŝḻiḑe">
              <a:extLst>
                <a:ext uri="{FF2B5EF4-FFF2-40B4-BE49-F238E27FC236}">
                  <a16:creationId xmlns:a16="http://schemas.microsoft.com/office/drawing/2014/main" xmlns="" id="{C31D8025-3B97-45B5-9E67-70C330C06ECE}"/>
                </a:ext>
              </a:extLst>
            </p:cNvPr>
            <p:cNvSpPr/>
            <p:nvPr/>
          </p:nvSpPr>
          <p:spPr>
            <a:xfrm>
              <a:off x="5902113" y="3748221"/>
              <a:ext cx="2995932" cy="2397622"/>
            </a:xfrm>
            <a:prstGeom prst="triangle">
              <a:avLst/>
            </a:prstGeom>
            <a:solidFill>
              <a:schemeClr val="accent1"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ṩļîḋe">
              <a:extLst>
                <a:ext uri="{FF2B5EF4-FFF2-40B4-BE49-F238E27FC236}">
                  <a16:creationId xmlns:a16="http://schemas.microsoft.com/office/drawing/2014/main" xmlns="" id="{629FB3BD-7F31-4C9F-83F3-0399E6F43A67}"/>
                </a:ext>
              </a:extLst>
            </p:cNvPr>
            <p:cNvSpPr/>
            <p:nvPr/>
          </p:nvSpPr>
          <p:spPr>
            <a:xfrm>
              <a:off x="660400" y="4012841"/>
              <a:ext cx="2995932" cy="2133001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A5A299AD-04B3-4817-B043-F372FA1CB9CE}"/>
                </a:ext>
              </a:extLst>
            </p:cNvPr>
            <p:cNvCxnSpPr>
              <a:cxnSpLocks/>
              <a:stCxn id="7" idx="0"/>
              <a:endCxn id="28" idx="2"/>
            </p:cNvCxnSpPr>
            <p:nvPr/>
          </p:nvCxnSpPr>
          <p:spPr>
            <a:xfrm flipV="1">
              <a:off x="2158366" y="3142721"/>
              <a:ext cx="2" cy="87012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šliḋê">
              <a:extLst>
                <a:ext uri="{FF2B5EF4-FFF2-40B4-BE49-F238E27FC236}">
                  <a16:creationId xmlns:a16="http://schemas.microsoft.com/office/drawing/2014/main" xmlns="" id="{30C8CD5F-9AC2-478E-83B9-0B4DF0D731A2}"/>
                </a:ext>
              </a:extLst>
            </p:cNvPr>
            <p:cNvSpPr/>
            <p:nvPr/>
          </p:nvSpPr>
          <p:spPr>
            <a:xfrm>
              <a:off x="8522968" y="4838778"/>
              <a:ext cx="2995932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išlíḍè">
              <a:extLst>
                <a:ext uri="{FF2B5EF4-FFF2-40B4-BE49-F238E27FC236}">
                  <a16:creationId xmlns:a16="http://schemas.microsoft.com/office/drawing/2014/main" xmlns="" id="{D51D783D-D0E9-4198-B947-A55EEBDE5835}"/>
                </a:ext>
              </a:extLst>
            </p:cNvPr>
            <p:cNvSpPr/>
            <p:nvPr/>
          </p:nvSpPr>
          <p:spPr>
            <a:xfrm>
              <a:off x="3281256" y="4838778"/>
              <a:ext cx="2995932" cy="1307065"/>
            </a:xfrm>
            <a:prstGeom prst="triangle">
              <a:avLst/>
            </a:prstGeom>
            <a:solidFill>
              <a:schemeClr val="bg1">
                <a:lumMod val="75000"/>
                <a:alpha val="9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ïṥḻïḍê">
              <a:extLst>
                <a:ext uri="{FF2B5EF4-FFF2-40B4-BE49-F238E27FC236}">
                  <a16:creationId xmlns:a16="http://schemas.microsoft.com/office/drawing/2014/main" xmlns="" id="{8C712F14-6203-4FE7-8CFE-634443FB99B2}"/>
                </a:ext>
              </a:extLst>
            </p:cNvPr>
            <p:cNvSpPr/>
            <p:nvPr/>
          </p:nvSpPr>
          <p:spPr bwMode="auto">
            <a:xfrm>
              <a:off x="4532258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íslíďè">
              <a:extLst>
                <a:ext uri="{FF2B5EF4-FFF2-40B4-BE49-F238E27FC236}">
                  <a16:creationId xmlns:a16="http://schemas.microsoft.com/office/drawing/2014/main" xmlns="" id="{2CAF8AFF-6D75-4C9B-9626-7B98589084F5}"/>
                </a:ext>
              </a:extLst>
            </p:cNvPr>
            <p:cNvSpPr/>
            <p:nvPr/>
          </p:nvSpPr>
          <p:spPr bwMode="auto">
            <a:xfrm>
              <a:off x="1911402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îṩľîḋè">
              <a:extLst>
                <a:ext uri="{FF2B5EF4-FFF2-40B4-BE49-F238E27FC236}">
                  <a16:creationId xmlns:a16="http://schemas.microsoft.com/office/drawing/2014/main" xmlns="" id="{EA3C646E-6FEB-43F4-A95E-FF4BF4A598A0}"/>
                </a:ext>
              </a:extLst>
            </p:cNvPr>
            <p:cNvSpPr/>
            <p:nvPr/>
          </p:nvSpPr>
          <p:spPr bwMode="auto">
            <a:xfrm>
              <a:off x="9773970" y="5439769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š1ïḓe">
              <a:extLst>
                <a:ext uri="{FF2B5EF4-FFF2-40B4-BE49-F238E27FC236}">
                  <a16:creationId xmlns:a16="http://schemas.microsoft.com/office/drawing/2014/main" xmlns="" id="{57F58E48-0079-4857-8BB7-1F9FB0A8929D}"/>
                </a:ext>
              </a:extLst>
            </p:cNvPr>
            <p:cNvSpPr/>
            <p:nvPr/>
          </p:nvSpPr>
          <p:spPr bwMode="auto">
            <a:xfrm>
              <a:off x="7053158" y="4862562"/>
              <a:ext cx="693842" cy="58634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5" name="í$ļïďé">
              <a:extLst>
                <a:ext uri="{FF2B5EF4-FFF2-40B4-BE49-F238E27FC236}">
                  <a16:creationId xmlns:a16="http://schemas.microsoft.com/office/drawing/2014/main" xmlns="" id="{49E36897-E577-4AC1-88D0-C47B63BF6CEE}"/>
                </a:ext>
              </a:extLst>
            </p:cNvPr>
            <p:cNvGrpSpPr/>
            <p:nvPr/>
          </p:nvGrpSpPr>
          <p:grpSpPr>
            <a:xfrm>
              <a:off x="673100" y="2127400"/>
              <a:ext cx="2970532" cy="1015321"/>
              <a:chOff x="944738" y="3986692"/>
              <a:chExt cx="1102550" cy="1015321"/>
            </a:xfrm>
          </p:grpSpPr>
          <p:sp>
            <p:nvSpPr>
              <p:cNvPr id="28" name="îšḷiḋê">
                <a:extLst>
                  <a:ext uri="{FF2B5EF4-FFF2-40B4-BE49-F238E27FC236}">
                    <a16:creationId xmlns:a16="http://schemas.microsoft.com/office/drawing/2014/main" xmlns="" id="{5A374961-DA3D-425B-BE3F-CE2B77E2914D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9" name="ï$lîḍe">
                <a:extLst>
                  <a:ext uri="{FF2B5EF4-FFF2-40B4-BE49-F238E27FC236}">
                    <a16:creationId xmlns:a16="http://schemas.microsoft.com/office/drawing/2014/main" xmlns="" id="{32D851A5-107F-4325-9B16-D3697468B6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6" name="işľïḓê">
              <a:extLst>
                <a:ext uri="{FF2B5EF4-FFF2-40B4-BE49-F238E27FC236}">
                  <a16:creationId xmlns:a16="http://schemas.microsoft.com/office/drawing/2014/main" xmlns="" id="{B8C7ACA5-4DE7-49AD-9044-2E0EC7EE0912}"/>
                </a:ext>
              </a:extLst>
            </p:cNvPr>
            <p:cNvGrpSpPr/>
            <p:nvPr/>
          </p:nvGrpSpPr>
          <p:grpSpPr>
            <a:xfrm>
              <a:off x="3291203" y="3408071"/>
              <a:ext cx="2970532" cy="1015321"/>
              <a:chOff x="902408" y="3986692"/>
              <a:chExt cx="1102550" cy="1015321"/>
            </a:xfrm>
          </p:grpSpPr>
          <p:sp>
            <p:nvSpPr>
              <p:cNvPr id="26" name="is1îḋe">
                <a:extLst>
                  <a:ext uri="{FF2B5EF4-FFF2-40B4-BE49-F238E27FC236}">
                    <a16:creationId xmlns:a16="http://schemas.microsoft.com/office/drawing/2014/main" xmlns="" id="{8273B28C-88A6-4B11-BFB6-F4FFA2239F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7" name="isḻïḍê">
                <a:extLst>
                  <a:ext uri="{FF2B5EF4-FFF2-40B4-BE49-F238E27FC236}">
                    <a16:creationId xmlns:a16="http://schemas.microsoft.com/office/drawing/2014/main" xmlns="" id="{678D2944-7B84-4ECF-B3C2-A08E9E05669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7" name="íSḷîḋè">
              <a:extLst>
                <a:ext uri="{FF2B5EF4-FFF2-40B4-BE49-F238E27FC236}">
                  <a16:creationId xmlns:a16="http://schemas.microsoft.com/office/drawing/2014/main" xmlns="" id="{327C5235-C7FB-4B74-9E5E-08BC914434C6}"/>
                </a:ext>
              </a:extLst>
            </p:cNvPr>
            <p:cNvGrpSpPr/>
            <p:nvPr/>
          </p:nvGrpSpPr>
          <p:grpSpPr>
            <a:xfrm>
              <a:off x="5914813" y="1229728"/>
              <a:ext cx="2970532" cy="1015321"/>
              <a:chOff x="902408" y="3986692"/>
              <a:chExt cx="1102550" cy="1015321"/>
            </a:xfrm>
          </p:grpSpPr>
          <p:sp>
            <p:nvSpPr>
              <p:cNvPr id="24" name="íṩļïḍé">
                <a:extLst>
                  <a:ext uri="{FF2B5EF4-FFF2-40B4-BE49-F238E27FC236}">
                    <a16:creationId xmlns:a16="http://schemas.microsoft.com/office/drawing/2014/main" xmlns="" id="{6C8E9613-38B1-4EAD-A4CF-163CECE34D58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5" name="íşḷïdé">
                <a:extLst>
                  <a:ext uri="{FF2B5EF4-FFF2-40B4-BE49-F238E27FC236}">
                    <a16:creationId xmlns:a16="http://schemas.microsoft.com/office/drawing/2014/main" xmlns="" id="{E9C4688C-2B43-498F-93E5-375A1F089BC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íś1íḍe">
              <a:extLst>
                <a:ext uri="{FF2B5EF4-FFF2-40B4-BE49-F238E27FC236}">
                  <a16:creationId xmlns:a16="http://schemas.microsoft.com/office/drawing/2014/main" xmlns="" id="{3AD96D91-80D1-44CC-B13A-D7D9C482A03E}"/>
                </a:ext>
              </a:extLst>
            </p:cNvPr>
            <p:cNvGrpSpPr/>
            <p:nvPr/>
          </p:nvGrpSpPr>
          <p:grpSpPr>
            <a:xfrm>
              <a:off x="8535668" y="2921339"/>
              <a:ext cx="2970532" cy="1015321"/>
              <a:chOff x="902408" y="3986692"/>
              <a:chExt cx="1102550" cy="1015321"/>
            </a:xfrm>
          </p:grpSpPr>
          <p:sp>
            <p:nvSpPr>
              <p:cNvPr id="22" name="i$ḻiḑé">
                <a:extLst>
                  <a:ext uri="{FF2B5EF4-FFF2-40B4-BE49-F238E27FC236}">
                    <a16:creationId xmlns:a16="http://schemas.microsoft.com/office/drawing/2014/main" xmlns="" id="{93F9B6C7-4436-46E5-AF9B-0A08354D1DD7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3" name="is1íḑe">
                <a:extLst>
                  <a:ext uri="{FF2B5EF4-FFF2-40B4-BE49-F238E27FC236}">
                    <a16:creationId xmlns:a16="http://schemas.microsoft.com/office/drawing/2014/main" xmlns="" id="{B031A7A5-0301-460E-9D66-C45F8F636DE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2EA662D-7719-42C1-B938-E541CAFEE842}"/>
                </a:ext>
              </a:extLst>
            </p:cNvPr>
            <p:cNvCxnSpPr>
              <a:cxnSpLocks/>
              <a:stCxn id="10" idx="0"/>
              <a:endCxn id="26" idx="2"/>
            </p:cNvCxnSpPr>
            <p:nvPr/>
          </p:nvCxnSpPr>
          <p:spPr>
            <a:xfrm flipH="1" flipV="1">
              <a:off x="4776471" y="4423392"/>
              <a:ext cx="2751" cy="415386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8F207F5-020F-4095-98ED-F755EF0F914A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 flipH="1" flipV="1">
              <a:off x="10020936" y="3936660"/>
              <a:ext cx="2751" cy="90211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68D6F09A-58D2-4243-A6B9-C777D8ED7251}"/>
                </a:ext>
              </a:extLst>
            </p:cNvPr>
            <p:cNvCxnSpPr>
              <a:cxnSpLocks/>
              <a:stCxn id="6" idx="0"/>
              <a:endCxn id="24" idx="2"/>
            </p:cNvCxnSpPr>
            <p:nvPr/>
          </p:nvCxnSpPr>
          <p:spPr>
            <a:xfrm flipV="1">
              <a:off x="7400079" y="2245049"/>
              <a:ext cx="2" cy="150317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79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0B956F-F740-4C9B-BEDC-745D7AFEE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F6DE048-FA7E-4D22-841E-7F5D4C7C3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F17FC0-8BAA-482F-B7FE-372639EA4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0428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F49291-E259-4CEB-92D8-5AE3BC637C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539000"/>
            <a:ext cx="12192000" cy="4606083"/>
            <a:chOff x="1" y="1539000"/>
            <a:chExt cx="12192000" cy="4606083"/>
          </a:xfrm>
        </p:grpSpPr>
        <p:sp>
          <p:nvSpPr>
            <p:cNvPr id="6" name="î$liḑê">
              <a:extLst>
                <a:ext uri="{FF2B5EF4-FFF2-40B4-BE49-F238E27FC236}">
                  <a16:creationId xmlns:a16="http://schemas.microsoft.com/office/drawing/2014/main" xmlns="" id="{DCCF568B-2019-4074-9811-592A5016C568}"/>
                </a:ext>
              </a:extLst>
            </p:cNvPr>
            <p:cNvSpPr/>
            <p:nvPr/>
          </p:nvSpPr>
          <p:spPr>
            <a:xfrm>
              <a:off x="1" y="4077130"/>
              <a:ext cx="12192000" cy="2067953"/>
            </a:xfrm>
            <a:prstGeom prst="trapezoid">
              <a:avLst>
                <a:gd name="adj" fmla="val 92298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b"/>
            <a:lstStyle/>
            <a:p>
              <a:pPr lvl="0" algn="ctr"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>
                  <a:solidFill>
                    <a:schemeClr val="tx1"/>
                  </a:solidFill>
                </a:rPr>
                <a:t>Copy paste fonts. Choose the only option to retain text.…</a:t>
              </a:r>
              <a:r>
                <a:rPr lang="de-DE" altLang="zh-CN" sz="1400">
                  <a:solidFill>
                    <a:schemeClr val="tx1"/>
                  </a:solidFill>
                </a:rPr>
                <a:t>.</a:t>
              </a:r>
              <a:endParaRPr lang="de-DE" altLang="zh-CN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ïṣ1iďê">
              <a:extLst>
                <a:ext uri="{FF2B5EF4-FFF2-40B4-BE49-F238E27FC236}">
                  <a16:creationId xmlns:a16="http://schemas.microsoft.com/office/drawing/2014/main" xmlns="" id="{2BC76330-5C26-4EBC-A057-BFBF8D5D3DBE}"/>
                </a:ext>
              </a:extLst>
            </p:cNvPr>
            <p:cNvGrpSpPr/>
            <p:nvPr/>
          </p:nvGrpSpPr>
          <p:grpSpPr>
            <a:xfrm>
              <a:off x="1356784" y="1539000"/>
              <a:ext cx="9092129" cy="3161994"/>
              <a:chOff x="1356784" y="1917130"/>
              <a:chExt cx="9092129" cy="3161994"/>
            </a:xfrm>
          </p:grpSpPr>
          <p:grpSp>
            <p:nvGrpSpPr>
              <p:cNvPr id="8" name="íšļíḋé">
                <a:extLst>
                  <a:ext uri="{FF2B5EF4-FFF2-40B4-BE49-F238E27FC236}">
                    <a16:creationId xmlns:a16="http://schemas.microsoft.com/office/drawing/2014/main" xmlns="" id="{18AF673C-7783-4F40-AF4B-60CDD62C1F37}"/>
                  </a:ext>
                </a:extLst>
              </p:cNvPr>
              <p:cNvGrpSpPr/>
              <p:nvPr/>
            </p:nvGrpSpPr>
            <p:grpSpPr>
              <a:xfrm>
                <a:off x="1356784" y="1917130"/>
                <a:ext cx="2853697" cy="3161994"/>
                <a:chOff x="1356784" y="1917130"/>
                <a:chExt cx="2853697" cy="3161994"/>
              </a:xfrm>
            </p:grpSpPr>
            <p:sp>
              <p:nvSpPr>
                <p:cNvPr id="25" name="ïs1iḓé">
                  <a:extLst>
                    <a:ext uri="{FF2B5EF4-FFF2-40B4-BE49-F238E27FC236}">
                      <a16:creationId xmlns:a16="http://schemas.microsoft.com/office/drawing/2014/main" xmlns="" id="{8316FAB6-BFE6-4632-85BC-DC6883FF18C6}"/>
                    </a:ext>
                  </a:extLst>
                </p:cNvPr>
                <p:cNvSpPr/>
                <p:nvPr/>
              </p:nvSpPr>
              <p:spPr>
                <a:xfrm>
                  <a:off x="1356784" y="1917130"/>
                  <a:ext cx="2853695" cy="3161994"/>
                </a:xfrm>
                <a:prstGeom prst="snip1Rect">
                  <a:avLst>
                    <a:gd name="adj" fmla="val 40731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ïšḻîḋe">
                  <a:extLst>
                    <a:ext uri="{FF2B5EF4-FFF2-40B4-BE49-F238E27FC236}">
                      <a16:creationId xmlns:a16="http://schemas.microsoft.com/office/drawing/2014/main" xmlns="" id="{777AAEFA-A0BA-42AF-913C-6E59B42E6D6B}"/>
                    </a:ext>
                  </a:extLst>
                </p:cNvPr>
                <p:cNvSpPr/>
                <p:nvPr/>
              </p:nvSpPr>
              <p:spPr>
                <a:xfrm>
                  <a:off x="1356785" y="4955943"/>
                  <a:ext cx="2853695" cy="123181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şḷiḋê">
                  <a:extLst>
                    <a:ext uri="{FF2B5EF4-FFF2-40B4-BE49-F238E27FC236}">
                      <a16:creationId xmlns:a16="http://schemas.microsoft.com/office/drawing/2014/main" xmlns="" id="{82E29058-C73B-4A5A-8ED4-8489E4076658}"/>
                    </a:ext>
                  </a:extLst>
                </p:cNvPr>
                <p:cNvSpPr/>
                <p:nvPr/>
              </p:nvSpPr>
              <p:spPr bwMode="auto">
                <a:xfrm>
                  <a:off x="3261001" y="1917131"/>
                  <a:ext cx="949480" cy="949480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1400" b="1" dirty="0">
                      <a:solidFill>
                        <a:schemeClr val="bg1"/>
                      </a:solidFill>
                    </a:rPr>
                    <a:t>COO</a:t>
                  </a:r>
                </a:p>
              </p:txBody>
            </p:sp>
            <p:sp>
              <p:nvSpPr>
                <p:cNvPr id="28" name="îSlïḍè">
                  <a:extLst>
                    <a:ext uri="{FF2B5EF4-FFF2-40B4-BE49-F238E27FC236}">
                      <a16:creationId xmlns:a16="http://schemas.microsoft.com/office/drawing/2014/main" xmlns="" id="{BB5BC6DD-6FFE-43E6-BB77-18BD29A08A3A}"/>
                    </a:ext>
                  </a:extLst>
                </p:cNvPr>
                <p:cNvSpPr txBox="1"/>
                <p:nvPr/>
              </p:nvSpPr>
              <p:spPr>
                <a:xfrm>
                  <a:off x="1357283" y="1930354"/>
                  <a:ext cx="1588717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9" name="íṧ1îḍe">
                  <a:extLst>
                    <a:ext uri="{FF2B5EF4-FFF2-40B4-BE49-F238E27FC236}">
                      <a16:creationId xmlns:a16="http://schemas.microsoft.com/office/drawing/2014/main" xmlns="" id="{8AD71B01-D978-4846-A05E-5DBD3A694E13}"/>
                    </a:ext>
                  </a:extLst>
                </p:cNvPr>
                <p:cNvSpPr txBox="1"/>
                <p:nvPr/>
              </p:nvSpPr>
              <p:spPr>
                <a:xfrm>
                  <a:off x="1357282" y="2518685"/>
                  <a:ext cx="2853197" cy="2437257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.….</a:t>
                  </a:r>
                </a:p>
              </p:txBody>
            </p: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0C989CE0-8F6C-45AE-8B85-7201A97A00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159000"/>
                  <a:ext cx="2520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97F6F0C5-3146-4D78-8947-F2CC9D6FC3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959100"/>
                  <a:ext cx="2655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iṡļîḍè">
                <a:extLst>
                  <a:ext uri="{FF2B5EF4-FFF2-40B4-BE49-F238E27FC236}">
                    <a16:creationId xmlns:a16="http://schemas.microsoft.com/office/drawing/2014/main" xmlns="" id="{160FCD40-70FA-4C8D-9AF5-0A5233692B9C}"/>
                  </a:ext>
                </a:extLst>
              </p:cNvPr>
              <p:cNvGrpSpPr/>
              <p:nvPr/>
            </p:nvGrpSpPr>
            <p:grpSpPr>
              <a:xfrm>
                <a:off x="4476000" y="1917130"/>
                <a:ext cx="2853697" cy="3161994"/>
                <a:chOff x="1356784" y="1917130"/>
                <a:chExt cx="2853697" cy="3161994"/>
              </a:xfrm>
            </p:grpSpPr>
            <p:sp>
              <p:nvSpPr>
                <p:cNvPr id="18" name="íśļiďé">
                  <a:extLst>
                    <a:ext uri="{FF2B5EF4-FFF2-40B4-BE49-F238E27FC236}">
                      <a16:creationId xmlns:a16="http://schemas.microsoft.com/office/drawing/2014/main" xmlns="" id="{7DA5C281-5387-4681-91E2-3C311225F535}"/>
                    </a:ext>
                  </a:extLst>
                </p:cNvPr>
                <p:cNvSpPr/>
                <p:nvPr/>
              </p:nvSpPr>
              <p:spPr>
                <a:xfrm>
                  <a:off x="1356784" y="1917130"/>
                  <a:ext cx="2853695" cy="3161994"/>
                </a:xfrm>
                <a:prstGeom prst="snip1Rect">
                  <a:avLst>
                    <a:gd name="adj" fmla="val 40731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íšlîďê">
                  <a:extLst>
                    <a:ext uri="{FF2B5EF4-FFF2-40B4-BE49-F238E27FC236}">
                      <a16:creationId xmlns:a16="http://schemas.microsoft.com/office/drawing/2014/main" xmlns="" id="{D15E9B10-5CB2-4010-922B-C765843D0633}"/>
                    </a:ext>
                  </a:extLst>
                </p:cNvPr>
                <p:cNvSpPr/>
                <p:nvPr/>
              </p:nvSpPr>
              <p:spPr>
                <a:xfrm>
                  <a:off x="1356785" y="4955943"/>
                  <a:ext cx="2853695" cy="123181"/>
                </a:xfrm>
                <a:prstGeom prst="rect">
                  <a:avLst/>
                </a:pr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îşlîḋè">
                  <a:extLst>
                    <a:ext uri="{FF2B5EF4-FFF2-40B4-BE49-F238E27FC236}">
                      <a16:creationId xmlns:a16="http://schemas.microsoft.com/office/drawing/2014/main" xmlns="" id="{9116B54F-9C38-4FFF-907A-58F0C4B244B7}"/>
                    </a:ext>
                  </a:extLst>
                </p:cNvPr>
                <p:cNvSpPr/>
                <p:nvPr/>
              </p:nvSpPr>
              <p:spPr bwMode="auto">
                <a:xfrm>
                  <a:off x="3261001" y="1917131"/>
                  <a:ext cx="949480" cy="949480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1400" b="1" dirty="0">
                      <a:solidFill>
                        <a:schemeClr val="bg1"/>
                      </a:solidFill>
                    </a:rPr>
                    <a:t>CEO</a:t>
                  </a:r>
                </a:p>
              </p:txBody>
            </p:sp>
            <p:sp>
              <p:nvSpPr>
                <p:cNvPr id="21" name="íṩḻíḍé">
                  <a:extLst>
                    <a:ext uri="{FF2B5EF4-FFF2-40B4-BE49-F238E27FC236}">
                      <a16:creationId xmlns:a16="http://schemas.microsoft.com/office/drawing/2014/main" xmlns="" id="{D8D0CA12-6963-46E6-948B-E0A40265650D}"/>
                    </a:ext>
                  </a:extLst>
                </p:cNvPr>
                <p:cNvSpPr txBox="1"/>
                <p:nvPr/>
              </p:nvSpPr>
              <p:spPr>
                <a:xfrm>
                  <a:off x="1357283" y="1930354"/>
                  <a:ext cx="1588717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22" name="îşḷîḓê">
                  <a:extLst>
                    <a:ext uri="{FF2B5EF4-FFF2-40B4-BE49-F238E27FC236}">
                      <a16:creationId xmlns:a16="http://schemas.microsoft.com/office/drawing/2014/main" xmlns="" id="{DED522F6-B42C-4B12-A146-1BF54F62D778}"/>
                    </a:ext>
                  </a:extLst>
                </p:cNvPr>
                <p:cNvSpPr txBox="1"/>
                <p:nvPr/>
              </p:nvSpPr>
              <p:spPr>
                <a:xfrm>
                  <a:off x="1357282" y="2518685"/>
                  <a:ext cx="2853197" cy="2437257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.….</a:t>
                  </a: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CBA0B63A-F3B7-4FCD-8647-4CDD55893D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159000"/>
                  <a:ext cx="2520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677A19F5-DD19-4B46-80B1-A2A7FBE37F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959100"/>
                  <a:ext cx="2655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îśļíḓe">
                <a:extLst>
                  <a:ext uri="{FF2B5EF4-FFF2-40B4-BE49-F238E27FC236}">
                    <a16:creationId xmlns:a16="http://schemas.microsoft.com/office/drawing/2014/main" xmlns="" id="{326FE236-457A-44ED-8672-AC828BADC51B}"/>
                  </a:ext>
                </a:extLst>
              </p:cNvPr>
              <p:cNvGrpSpPr/>
              <p:nvPr/>
            </p:nvGrpSpPr>
            <p:grpSpPr>
              <a:xfrm>
                <a:off x="7595216" y="1917130"/>
                <a:ext cx="2853697" cy="3161994"/>
                <a:chOff x="1356784" y="1917130"/>
                <a:chExt cx="2853697" cy="3161994"/>
              </a:xfrm>
            </p:grpSpPr>
            <p:sp>
              <p:nvSpPr>
                <p:cNvPr id="11" name="îsľîḍê">
                  <a:extLst>
                    <a:ext uri="{FF2B5EF4-FFF2-40B4-BE49-F238E27FC236}">
                      <a16:creationId xmlns:a16="http://schemas.microsoft.com/office/drawing/2014/main" xmlns="" id="{CC006E61-0808-4F9F-8A68-00B29C08F2C1}"/>
                    </a:ext>
                  </a:extLst>
                </p:cNvPr>
                <p:cNvSpPr/>
                <p:nvPr/>
              </p:nvSpPr>
              <p:spPr>
                <a:xfrm>
                  <a:off x="1356784" y="1917130"/>
                  <a:ext cx="2853695" cy="3161994"/>
                </a:xfrm>
                <a:prstGeom prst="snip1Rect">
                  <a:avLst>
                    <a:gd name="adj" fmla="val 40731"/>
                  </a:avLst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" name="íṥ1iḓè">
                  <a:extLst>
                    <a:ext uri="{FF2B5EF4-FFF2-40B4-BE49-F238E27FC236}">
                      <a16:creationId xmlns:a16="http://schemas.microsoft.com/office/drawing/2014/main" xmlns="" id="{EB7B95B7-BFE6-4B0D-A4BC-97F13E1E28D8}"/>
                    </a:ext>
                  </a:extLst>
                </p:cNvPr>
                <p:cNvSpPr/>
                <p:nvPr/>
              </p:nvSpPr>
              <p:spPr>
                <a:xfrm>
                  <a:off x="1356785" y="4955943"/>
                  <a:ext cx="2853695" cy="123181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" name="ïs1íḍè">
                  <a:extLst>
                    <a:ext uri="{FF2B5EF4-FFF2-40B4-BE49-F238E27FC236}">
                      <a16:creationId xmlns:a16="http://schemas.microsoft.com/office/drawing/2014/main" xmlns="" id="{6D6BF80E-1A90-404D-9665-09AB9CCFA511}"/>
                    </a:ext>
                  </a:extLst>
                </p:cNvPr>
                <p:cNvSpPr/>
                <p:nvPr/>
              </p:nvSpPr>
              <p:spPr bwMode="auto">
                <a:xfrm>
                  <a:off x="3261001" y="1917131"/>
                  <a:ext cx="949480" cy="949480"/>
                </a:xfrm>
                <a:custGeom>
                  <a:avLst/>
                  <a:gdLst>
                    <a:gd name="T0" fmla="*/ 608 w 608"/>
                    <a:gd name="T1" fmla="*/ 0 h 608"/>
                    <a:gd name="T2" fmla="*/ 0 w 608"/>
                    <a:gd name="T3" fmla="*/ 0 h 608"/>
                    <a:gd name="T4" fmla="*/ 608 w 608"/>
                    <a:gd name="T5" fmla="*/ 608 h 608"/>
                    <a:gd name="T6" fmla="*/ 608 w 608"/>
                    <a:gd name="T7" fmla="*/ 0 h 6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8" h="608">
                      <a:moveTo>
                        <a:pt x="608" y="0"/>
                      </a:moveTo>
                      <a:lnTo>
                        <a:pt x="0" y="0"/>
                      </a:lnTo>
                      <a:lnTo>
                        <a:pt x="608" y="608"/>
                      </a:lnTo>
                      <a:lnTo>
                        <a:pt x="608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3175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vert="horz" wrap="square" lIns="121920" tIns="60960" rIns="121920" bIns="60960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pPr lvl="0" algn="r"/>
                  <a:r>
                    <a:rPr lang="en-US" altLang="ko-KR" sz="1400" b="1" dirty="0">
                      <a:solidFill>
                        <a:schemeClr val="bg1"/>
                      </a:solidFill>
                    </a:rPr>
                    <a:t>CTO</a:t>
                  </a:r>
                </a:p>
              </p:txBody>
            </p:sp>
            <p:sp>
              <p:nvSpPr>
                <p:cNvPr id="14" name="ïŝļîḋê">
                  <a:extLst>
                    <a:ext uri="{FF2B5EF4-FFF2-40B4-BE49-F238E27FC236}">
                      <a16:creationId xmlns:a16="http://schemas.microsoft.com/office/drawing/2014/main" xmlns="" id="{DAF79EF8-410B-40F0-8495-025EDB38EDEF}"/>
                    </a:ext>
                  </a:extLst>
                </p:cNvPr>
                <p:cNvSpPr txBox="1"/>
                <p:nvPr/>
              </p:nvSpPr>
              <p:spPr>
                <a:xfrm>
                  <a:off x="1357283" y="1930354"/>
                  <a:ext cx="1588717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5" name="işḻïḍê">
                  <a:extLst>
                    <a:ext uri="{FF2B5EF4-FFF2-40B4-BE49-F238E27FC236}">
                      <a16:creationId xmlns:a16="http://schemas.microsoft.com/office/drawing/2014/main" xmlns="" id="{F9C4D4CD-E658-4826-B1C0-583E6878793C}"/>
                    </a:ext>
                  </a:extLst>
                </p:cNvPr>
                <p:cNvSpPr txBox="1"/>
                <p:nvPr/>
              </p:nvSpPr>
              <p:spPr>
                <a:xfrm>
                  <a:off x="1357282" y="2518685"/>
                  <a:ext cx="2853197" cy="2437257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……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endParaRPr lang="en-US" altLang="zh-CN" sz="1100" dirty="0"/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8594" algn="l"/>
                    </a:tabLst>
                    <a:defRPr/>
                  </a:pPr>
                  <a:r>
                    <a:rPr lang="en-US" altLang="zh-CN" sz="1100" dirty="0"/>
                    <a:t>.….</a:t>
                  </a:r>
                </a:p>
              </p:txBody>
            </p: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63FA65EC-18A9-436B-943C-140725306A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159000"/>
                  <a:ext cx="2520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AF4CA066-8D36-44EA-9500-36A9F99441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61000" y="3959100"/>
                  <a:ext cx="265500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8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7513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形 28">
            <a:extLst>
              <a:ext uri="{FF2B5EF4-FFF2-40B4-BE49-F238E27FC236}">
                <a16:creationId xmlns:a16="http://schemas.microsoft.com/office/drawing/2014/main" xmlns="" id="{F1989352-BC45-4D89-9DF7-77D355831B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90153" y="1028700"/>
            <a:ext cx="5848772" cy="5108575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8" name="文本框 76">
            <a:extLst>
              <a:ext uri="{FF2B5EF4-FFF2-40B4-BE49-F238E27FC236}">
                <a16:creationId xmlns:a16="http://schemas.microsoft.com/office/drawing/2014/main" xmlns="" id="{FA38461B-926C-432E-B4A5-FD0881C60FB1}"/>
              </a:ext>
            </a:extLst>
          </p:cNvPr>
          <p:cNvSpPr txBox="1"/>
          <p:nvPr/>
        </p:nvSpPr>
        <p:spPr>
          <a:xfrm>
            <a:off x="1389813" y="5078638"/>
            <a:ext cx="4608865" cy="105863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accent4">
                    <a:lumMod val="60000"/>
                    <a:lumOff val="40000"/>
                    <a:alpha val="32000"/>
                  </a:scheme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accent4">
                  <a:lumMod val="60000"/>
                  <a:lumOff val="40000"/>
                  <a:alpha val="32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E2C4250-DB7F-4FB3-86D6-D809951B6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EA52AC-DDB5-46E6-84AE-CAE5A7374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E4284A-2BF0-4B85-8AB2-C4C314C36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36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B9855B5-FB43-4783-949D-B29289499FD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50747"/>
            <a:ext cx="10224676" cy="4983353"/>
            <a:chOff x="660400" y="1150747"/>
            <a:chExt cx="10224676" cy="4983353"/>
          </a:xfrm>
        </p:grpSpPr>
        <p:sp>
          <p:nvSpPr>
            <p:cNvPr id="6" name="iṧļíḑè">
              <a:extLst>
                <a:ext uri="{FF2B5EF4-FFF2-40B4-BE49-F238E27FC236}">
                  <a16:creationId xmlns:a16="http://schemas.microsoft.com/office/drawing/2014/main" xmlns="" id="{27E9F51E-7A22-49B5-A20F-90CBD79AAAF9}"/>
                </a:ext>
              </a:extLst>
            </p:cNvPr>
            <p:cNvSpPr/>
            <p:nvPr/>
          </p:nvSpPr>
          <p:spPr bwMode="auto">
            <a:xfrm>
              <a:off x="7021139" y="3629845"/>
              <a:ext cx="1295245" cy="1268404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2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sḻíḋè">
              <a:extLst>
                <a:ext uri="{FF2B5EF4-FFF2-40B4-BE49-F238E27FC236}">
                  <a16:creationId xmlns:a16="http://schemas.microsoft.com/office/drawing/2014/main" xmlns="" id="{D7C716FF-446D-49EE-8A26-A094938E855C}"/>
                </a:ext>
              </a:extLst>
            </p:cNvPr>
            <p:cNvSpPr/>
            <p:nvPr/>
          </p:nvSpPr>
          <p:spPr bwMode="auto">
            <a:xfrm>
              <a:off x="7992577" y="2125970"/>
              <a:ext cx="2884180" cy="2824417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600" b="1" dirty="0"/>
                <a:t>Text</a:t>
              </a:r>
              <a:endParaRPr sz="1600" b="1" dirty="0"/>
            </a:p>
          </p:txBody>
        </p:sp>
        <p:sp>
          <p:nvSpPr>
            <p:cNvPr id="8" name="iṡ1iḑe">
              <a:extLst>
                <a:ext uri="{FF2B5EF4-FFF2-40B4-BE49-F238E27FC236}">
                  <a16:creationId xmlns:a16="http://schemas.microsoft.com/office/drawing/2014/main" xmlns="" id="{D46D6911-48F5-4EAF-93E0-05B69588C572}"/>
                </a:ext>
              </a:extLst>
            </p:cNvPr>
            <p:cNvSpPr/>
            <p:nvPr/>
          </p:nvSpPr>
          <p:spPr bwMode="auto">
            <a:xfrm rot="20736051">
              <a:off x="6358792" y="1565843"/>
              <a:ext cx="2078221" cy="2035156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iśľiďé">
              <a:extLst>
                <a:ext uri="{FF2B5EF4-FFF2-40B4-BE49-F238E27FC236}">
                  <a16:creationId xmlns:a16="http://schemas.microsoft.com/office/drawing/2014/main" xmlns="" id="{91002C9A-7A08-4DFA-AF1C-00ED79F51E42}"/>
                </a:ext>
              </a:extLst>
            </p:cNvPr>
            <p:cNvSpPr/>
            <p:nvPr/>
          </p:nvSpPr>
          <p:spPr bwMode="auto">
            <a:xfrm rot="20255988">
              <a:off x="9659366" y="1279063"/>
              <a:ext cx="1225710" cy="1200310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ṥḷîďè">
              <a:extLst>
                <a:ext uri="{FF2B5EF4-FFF2-40B4-BE49-F238E27FC236}">
                  <a16:creationId xmlns:a16="http://schemas.microsoft.com/office/drawing/2014/main" xmlns="" id="{E3EEFADD-5C5F-4352-A618-A70A78852B45}"/>
                </a:ext>
              </a:extLst>
            </p:cNvPr>
            <p:cNvSpPr/>
            <p:nvPr/>
          </p:nvSpPr>
          <p:spPr bwMode="auto">
            <a:xfrm>
              <a:off x="8228122" y="5062907"/>
              <a:ext cx="795996" cy="779501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62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1" name="iSḷíḓe">
              <a:extLst>
                <a:ext uri="{FF2B5EF4-FFF2-40B4-BE49-F238E27FC236}">
                  <a16:creationId xmlns:a16="http://schemas.microsoft.com/office/drawing/2014/main" xmlns="" id="{19FBBAA2-D0FB-442F-A984-3EDB6433F3A8}"/>
                </a:ext>
              </a:extLst>
            </p:cNvPr>
            <p:cNvSpPr/>
            <p:nvPr/>
          </p:nvSpPr>
          <p:spPr bwMode="auto">
            <a:xfrm>
              <a:off x="9055527" y="1504799"/>
              <a:ext cx="495693" cy="485421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5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šlidé">
              <a:extLst>
                <a:ext uri="{FF2B5EF4-FFF2-40B4-BE49-F238E27FC236}">
                  <a16:creationId xmlns:a16="http://schemas.microsoft.com/office/drawing/2014/main" xmlns="" id="{92F81EBA-9952-4E7A-B248-C73E3CB86EE0}"/>
                </a:ext>
              </a:extLst>
            </p:cNvPr>
            <p:cNvSpPr/>
            <p:nvPr/>
          </p:nvSpPr>
          <p:spPr bwMode="auto">
            <a:xfrm rot="20790614">
              <a:off x="6222505" y="4181798"/>
              <a:ext cx="889184" cy="870756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73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šḷíḑê">
              <a:extLst>
                <a:ext uri="{FF2B5EF4-FFF2-40B4-BE49-F238E27FC236}">
                  <a16:creationId xmlns:a16="http://schemas.microsoft.com/office/drawing/2014/main" xmlns="" id="{C25561B6-AE7E-4626-AA58-4FB6184CD08A}"/>
                </a:ext>
              </a:extLst>
            </p:cNvPr>
            <p:cNvSpPr/>
            <p:nvPr/>
          </p:nvSpPr>
          <p:spPr bwMode="auto">
            <a:xfrm>
              <a:off x="6222506" y="5452657"/>
              <a:ext cx="543898" cy="532627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14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íśļïḋe">
              <a:extLst>
                <a:ext uri="{FF2B5EF4-FFF2-40B4-BE49-F238E27FC236}">
                  <a16:creationId xmlns:a16="http://schemas.microsoft.com/office/drawing/2014/main" xmlns="" id="{71F36C60-E90D-405C-97E4-3BCA96DEE4A5}"/>
                </a:ext>
              </a:extLst>
            </p:cNvPr>
            <p:cNvSpPr/>
            <p:nvPr/>
          </p:nvSpPr>
          <p:spPr bwMode="auto">
            <a:xfrm>
              <a:off x="9154079" y="4996802"/>
              <a:ext cx="926206" cy="908959"/>
            </a:xfrm>
            <a:custGeom>
              <a:avLst/>
              <a:gdLst/>
              <a:ahLst/>
              <a:cxnLst>
                <a:cxn ang="0">
                  <a:pos x="660" y="562"/>
                </a:cxn>
                <a:cxn ang="0">
                  <a:pos x="498" y="400"/>
                </a:cxn>
                <a:cxn ang="0">
                  <a:pos x="630" y="268"/>
                </a:cxn>
                <a:cxn ang="0">
                  <a:pos x="753" y="233"/>
                </a:cxn>
                <a:cxn ang="0">
                  <a:pos x="784" y="98"/>
                </a:cxn>
                <a:cxn ang="0">
                  <a:pos x="722" y="160"/>
                </a:cxn>
                <a:cxn ang="0">
                  <a:pos x="641" y="158"/>
                </a:cxn>
                <a:cxn ang="0">
                  <a:pos x="639" y="77"/>
                </a:cxn>
                <a:cxn ang="0">
                  <a:pos x="701" y="15"/>
                </a:cxn>
                <a:cxn ang="0">
                  <a:pos x="566" y="46"/>
                </a:cxn>
                <a:cxn ang="0">
                  <a:pos x="532" y="169"/>
                </a:cxn>
                <a:cxn ang="0">
                  <a:pos x="400" y="301"/>
                </a:cxn>
                <a:cxn ang="0">
                  <a:pos x="268" y="169"/>
                </a:cxn>
                <a:cxn ang="0">
                  <a:pos x="233" y="46"/>
                </a:cxn>
                <a:cxn ang="0">
                  <a:pos x="98" y="15"/>
                </a:cxn>
                <a:cxn ang="0">
                  <a:pos x="160" y="77"/>
                </a:cxn>
                <a:cxn ang="0">
                  <a:pos x="158" y="158"/>
                </a:cxn>
                <a:cxn ang="0">
                  <a:pos x="77" y="160"/>
                </a:cxn>
                <a:cxn ang="0">
                  <a:pos x="15" y="98"/>
                </a:cxn>
                <a:cxn ang="0">
                  <a:pos x="46" y="233"/>
                </a:cxn>
                <a:cxn ang="0">
                  <a:pos x="170" y="268"/>
                </a:cxn>
                <a:cxn ang="0">
                  <a:pos x="301" y="400"/>
                </a:cxn>
                <a:cxn ang="0">
                  <a:pos x="139" y="562"/>
                </a:cxn>
                <a:cxn ang="0">
                  <a:pos x="57" y="592"/>
                </a:cxn>
                <a:cxn ang="0">
                  <a:pos x="57" y="743"/>
                </a:cxn>
                <a:cxn ang="0">
                  <a:pos x="207" y="743"/>
                </a:cxn>
                <a:cxn ang="0">
                  <a:pos x="237" y="660"/>
                </a:cxn>
                <a:cxn ang="0">
                  <a:pos x="400" y="498"/>
                </a:cxn>
                <a:cxn ang="0">
                  <a:pos x="562" y="660"/>
                </a:cxn>
                <a:cxn ang="0">
                  <a:pos x="593" y="743"/>
                </a:cxn>
                <a:cxn ang="0">
                  <a:pos x="743" y="743"/>
                </a:cxn>
                <a:cxn ang="0">
                  <a:pos x="743" y="593"/>
                </a:cxn>
                <a:cxn ang="0">
                  <a:pos x="660" y="562"/>
                </a:cxn>
                <a:cxn ang="0">
                  <a:pos x="146" y="722"/>
                </a:cxn>
                <a:cxn ang="0">
                  <a:pos x="92" y="707"/>
                </a:cxn>
                <a:cxn ang="0">
                  <a:pos x="78" y="653"/>
                </a:cxn>
                <a:cxn ang="0">
                  <a:pos x="117" y="614"/>
                </a:cxn>
                <a:cxn ang="0">
                  <a:pos x="171" y="628"/>
                </a:cxn>
                <a:cxn ang="0">
                  <a:pos x="186" y="682"/>
                </a:cxn>
                <a:cxn ang="0">
                  <a:pos x="146" y="722"/>
                </a:cxn>
                <a:cxn ang="0">
                  <a:pos x="707" y="707"/>
                </a:cxn>
                <a:cxn ang="0">
                  <a:pos x="653" y="722"/>
                </a:cxn>
                <a:cxn ang="0">
                  <a:pos x="614" y="682"/>
                </a:cxn>
                <a:cxn ang="0">
                  <a:pos x="628" y="628"/>
                </a:cxn>
                <a:cxn ang="0">
                  <a:pos x="682" y="614"/>
                </a:cxn>
                <a:cxn ang="0">
                  <a:pos x="722" y="653"/>
                </a:cxn>
                <a:cxn ang="0">
                  <a:pos x="707" y="707"/>
                </a:cxn>
                <a:cxn ang="0">
                  <a:pos x="707" y="707"/>
                </a:cxn>
                <a:cxn ang="0">
                  <a:pos x="707" y="707"/>
                </a:cxn>
              </a:cxnLst>
              <a:rect l="0" t="0" r="r" b="b"/>
              <a:pathLst>
                <a:path w="800" h="784">
                  <a:moveTo>
                    <a:pt x="660" y="562"/>
                  </a:moveTo>
                  <a:cubicBezTo>
                    <a:pt x="498" y="400"/>
                    <a:pt x="498" y="400"/>
                    <a:pt x="498" y="400"/>
                  </a:cubicBezTo>
                  <a:cubicBezTo>
                    <a:pt x="630" y="268"/>
                    <a:pt x="630" y="268"/>
                    <a:pt x="630" y="268"/>
                  </a:cubicBezTo>
                  <a:cubicBezTo>
                    <a:pt x="673" y="278"/>
                    <a:pt x="720" y="266"/>
                    <a:pt x="753" y="233"/>
                  </a:cubicBezTo>
                  <a:cubicBezTo>
                    <a:pt x="790" y="196"/>
                    <a:pt x="800" y="144"/>
                    <a:pt x="784" y="98"/>
                  </a:cubicBezTo>
                  <a:cubicBezTo>
                    <a:pt x="722" y="160"/>
                    <a:pt x="722" y="160"/>
                    <a:pt x="722" y="160"/>
                  </a:cubicBezTo>
                  <a:cubicBezTo>
                    <a:pt x="700" y="182"/>
                    <a:pt x="664" y="181"/>
                    <a:pt x="641" y="158"/>
                  </a:cubicBezTo>
                  <a:cubicBezTo>
                    <a:pt x="618" y="135"/>
                    <a:pt x="617" y="99"/>
                    <a:pt x="639" y="77"/>
                  </a:cubicBezTo>
                  <a:cubicBezTo>
                    <a:pt x="701" y="15"/>
                    <a:pt x="701" y="15"/>
                    <a:pt x="701" y="15"/>
                  </a:cubicBezTo>
                  <a:cubicBezTo>
                    <a:pt x="656" y="0"/>
                    <a:pt x="603" y="10"/>
                    <a:pt x="566" y="46"/>
                  </a:cubicBezTo>
                  <a:cubicBezTo>
                    <a:pt x="533" y="80"/>
                    <a:pt x="522" y="126"/>
                    <a:pt x="532" y="169"/>
                  </a:cubicBezTo>
                  <a:cubicBezTo>
                    <a:pt x="400" y="301"/>
                    <a:pt x="400" y="301"/>
                    <a:pt x="400" y="301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78" y="127"/>
                    <a:pt x="266" y="80"/>
                    <a:pt x="233" y="46"/>
                  </a:cubicBezTo>
                  <a:cubicBezTo>
                    <a:pt x="196" y="10"/>
                    <a:pt x="144" y="0"/>
                    <a:pt x="98" y="15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82" y="99"/>
                    <a:pt x="181" y="135"/>
                    <a:pt x="158" y="158"/>
                  </a:cubicBezTo>
                  <a:cubicBezTo>
                    <a:pt x="135" y="181"/>
                    <a:pt x="99" y="182"/>
                    <a:pt x="77" y="160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0" y="144"/>
                    <a:pt x="10" y="196"/>
                    <a:pt x="46" y="233"/>
                  </a:cubicBezTo>
                  <a:cubicBezTo>
                    <a:pt x="80" y="266"/>
                    <a:pt x="127" y="278"/>
                    <a:pt x="170" y="268"/>
                  </a:cubicBezTo>
                  <a:cubicBezTo>
                    <a:pt x="301" y="400"/>
                    <a:pt x="301" y="400"/>
                    <a:pt x="301" y="400"/>
                  </a:cubicBezTo>
                  <a:cubicBezTo>
                    <a:pt x="139" y="562"/>
                    <a:pt x="139" y="562"/>
                    <a:pt x="139" y="562"/>
                  </a:cubicBezTo>
                  <a:cubicBezTo>
                    <a:pt x="109" y="560"/>
                    <a:pt x="79" y="570"/>
                    <a:pt x="57" y="592"/>
                  </a:cubicBezTo>
                  <a:cubicBezTo>
                    <a:pt x="15" y="634"/>
                    <a:pt x="15" y="701"/>
                    <a:pt x="57" y="743"/>
                  </a:cubicBezTo>
                  <a:cubicBezTo>
                    <a:pt x="98" y="784"/>
                    <a:pt x="165" y="784"/>
                    <a:pt x="207" y="743"/>
                  </a:cubicBezTo>
                  <a:cubicBezTo>
                    <a:pt x="229" y="720"/>
                    <a:pt x="239" y="690"/>
                    <a:pt x="237" y="660"/>
                  </a:cubicBezTo>
                  <a:cubicBezTo>
                    <a:pt x="400" y="498"/>
                    <a:pt x="400" y="498"/>
                    <a:pt x="400" y="498"/>
                  </a:cubicBezTo>
                  <a:cubicBezTo>
                    <a:pt x="562" y="660"/>
                    <a:pt x="562" y="660"/>
                    <a:pt x="562" y="660"/>
                  </a:cubicBezTo>
                  <a:cubicBezTo>
                    <a:pt x="560" y="690"/>
                    <a:pt x="570" y="720"/>
                    <a:pt x="593" y="743"/>
                  </a:cubicBezTo>
                  <a:cubicBezTo>
                    <a:pt x="634" y="784"/>
                    <a:pt x="701" y="784"/>
                    <a:pt x="743" y="743"/>
                  </a:cubicBezTo>
                  <a:cubicBezTo>
                    <a:pt x="784" y="701"/>
                    <a:pt x="784" y="634"/>
                    <a:pt x="743" y="593"/>
                  </a:cubicBezTo>
                  <a:cubicBezTo>
                    <a:pt x="720" y="570"/>
                    <a:pt x="690" y="560"/>
                    <a:pt x="660" y="562"/>
                  </a:cubicBezTo>
                  <a:close/>
                  <a:moveTo>
                    <a:pt x="146" y="722"/>
                  </a:moveTo>
                  <a:cubicBezTo>
                    <a:pt x="92" y="707"/>
                    <a:pt x="92" y="707"/>
                    <a:pt x="92" y="707"/>
                  </a:cubicBezTo>
                  <a:cubicBezTo>
                    <a:pt x="78" y="653"/>
                    <a:pt x="78" y="653"/>
                    <a:pt x="78" y="653"/>
                  </a:cubicBezTo>
                  <a:cubicBezTo>
                    <a:pt x="117" y="614"/>
                    <a:pt x="117" y="614"/>
                    <a:pt x="117" y="614"/>
                  </a:cubicBezTo>
                  <a:cubicBezTo>
                    <a:pt x="171" y="628"/>
                    <a:pt x="171" y="628"/>
                    <a:pt x="171" y="628"/>
                  </a:cubicBezTo>
                  <a:cubicBezTo>
                    <a:pt x="186" y="682"/>
                    <a:pt x="186" y="682"/>
                    <a:pt x="186" y="682"/>
                  </a:cubicBezTo>
                  <a:lnTo>
                    <a:pt x="146" y="722"/>
                  </a:lnTo>
                  <a:close/>
                  <a:moveTo>
                    <a:pt x="707" y="707"/>
                  </a:moveTo>
                  <a:cubicBezTo>
                    <a:pt x="653" y="722"/>
                    <a:pt x="653" y="722"/>
                    <a:pt x="653" y="722"/>
                  </a:cubicBezTo>
                  <a:cubicBezTo>
                    <a:pt x="614" y="682"/>
                    <a:pt x="614" y="682"/>
                    <a:pt x="614" y="682"/>
                  </a:cubicBezTo>
                  <a:cubicBezTo>
                    <a:pt x="628" y="628"/>
                    <a:pt x="628" y="628"/>
                    <a:pt x="628" y="628"/>
                  </a:cubicBezTo>
                  <a:cubicBezTo>
                    <a:pt x="682" y="614"/>
                    <a:pt x="682" y="614"/>
                    <a:pt x="682" y="614"/>
                  </a:cubicBezTo>
                  <a:cubicBezTo>
                    <a:pt x="722" y="653"/>
                    <a:pt x="722" y="653"/>
                    <a:pt x="722" y="653"/>
                  </a:cubicBezTo>
                  <a:lnTo>
                    <a:pt x="707" y="707"/>
                  </a:lnTo>
                  <a:close/>
                  <a:moveTo>
                    <a:pt x="707" y="707"/>
                  </a:moveTo>
                  <a:cubicBezTo>
                    <a:pt x="707" y="707"/>
                    <a:pt x="707" y="707"/>
                    <a:pt x="707" y="707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Sḻiḍe">
              <a:extLst>
                <a:ext uri="{FF2B5EF4-FFF2-40B4-BE49-F238E27FC236}">
                  <a16:creationId xmlns:a16="http://schemas.microsoft.com/office/drawing/2014/main" xmlns="" id="{FC3F0BD6-2EF0-439A-933B-DC40C1A94129}"/>
                </a:ext>
              </a:extLst>
            </p:cNvPr>
            <p:cNvSpPr/>
            <p:nvPr/>
          </p:nvSpPr>
          <p:spPr bwMode="auto">
            <a:xfrm>
              <a:off x="6912178" y="4848661"/>
              <a:ext cx="1027759" cy="1006463"/>
            </a:xfrm>
            <a:custGeom>
              <a:avLst/>
              <a:gdLst>
                <a:gd name="T0" fmla="*/ 1644 w 4054"/>
                <a:gd name="T1" fmla="*/ 1472 h 3970"/>
                <a:gd name="T2" fmla="*/ 1392 w 4054"/>
                <a:gd name="T3" fmla="*/ 1848 h 3970"/>
                <a:gd name="T4" fmla="*/ 1466 w 4054"/>
                <a:gd name="T5" fmla="*/ 2305 h 3970"/>
                <a:gd name="T6" fmla="*/ 1822 w 4054"/>
                <a:gd name="T7" fmla="*/ 2588 h 3970"/>
                <a:gd name="T8" fmla="*/ 2296 w 4054"/>
                <a:gd name="T9" fmla="*/ 2564 h 3970"/>
                <a:gd name="T10" fmla="*/ 2620 w 4054"/>
                <a:gd name="T11" fmla="*/ 2248 h 3970"/>
                <a:gd name="T12" fmla="*/ 2644 w 4054"/>
                <a:gd name="T13" fmla="*/ 1784 h 3970"/>
                <a:gd name="T14" fmla="*/ 2355 w 4054"/>
                <a:gd name="T15" fmla="*/ 1436 h 3970"/>
                <a:gd name="T16" fmla="*/ 2241 w 4054"/>
                <a:gd name="T17" fmla="*/ 0 h 3970"/>
                <a:gd name="T18" fmla="*/ 2314 w 4054"/>
                <a:gd name="T19" fmla="*/ 130 h 3970"/>
                <a:gd name="T20" fmla="*/ 2422 w 4054"/>
                <a:gd name="T21" fmla="*/ 381 h 3970"/>
                <a:gd name="T22" fmla="*/ 2488 w 4054"/>
                <a:gd name="T23" fmla="*/ 541 h 3970"/>
                <a:gd name="T24" fmla="*/ 2808 w 4054"/>
                <a:gd name="T25" fmla="*/ 613 h 3970"/>
                <a:gd name="T26" fmla="*/ 3046 w 4054"/>
                <a:gd name="T27" fmla="*/ 509 h 3970"/>
                <a:gd name="T28" fmla="*/ 3261 w 4054"/>
                <a:gd name="T29" fmla="*/ 426 h 3970"/>
                <a:gd name="T30" fmla="*/ 3607 w 4054"/>
                <a:gd name="T31" fmla="*/ 762 h 3970"/>
                <a:gd name="T32" fmla="*/ 3526 w 4054"/>
                <a:gd name="T33" fmla="*/ 977 h 3970"/>
                <a:gd name="T34" fmla="*/ 3425 w 4054"/>
                <a:gd name="T35" fmla="*/ 1216 h 3970"/>
                <a:gd name="T36" fmla="*/ 3501 w 4054"/>
                <a:gd name="T37" fmla="*/ 1531 h 3970"/>
                <a:gd name="T38" fmla="*/ 3664 w 4054"/>
                <a:gd name="T39" fmla="*/ 1591 h 3970"/>
                <a:gd name="T40" fmla="*/ 3921 w 4054"/>
                <a:gd name="T41" fmla="*/ 1689 h 3970"/>
                <a:gd name="T42" fmla="*/ 4054 w 4054"/>
                <a:gd name="T43" fmla="*/ 1757 h 3970"/>
                <a:gd name="T44" fmla="*/ 3953 w 4054"/>
                <a:gd name="T45" fmla="*/ 2250 h 3970"/>
                <a:gd name="T46" fmla="*/ 3702 w 4054"/>
                <a:gd name="T47" fmla="*/ 2356 h 3970"/>
                <a:gd name="T48" fmla="*/ 3511 w 4054"/>
                <a:gd name="T49" fmla="*/ 2432 h 3970"/>
                <a:gd name="T50" fmla="*/ 3417 w 4054"/>
                <a:gd name="T51" fmla="*/ 2726 h 3970"/>
                <a:gd name="T52" fmla="*/ 3519 w 4054"/>
                <a:gd name="T53" fmla="*/ 2945 h 3970"/>
                <a:gd name="T54" fmla="*/ 3613 w 4054"/>
                <a:gd name="T55" fmla="*/ 3172 h 3970"/>
                <a:gd name="T56" fmla="*/ 3292 w 4054"/>
                <a:gd name="T57" fmla="*/ 3536 h 3970"/>
                <a:gd name="T58" fmla="*/ 3092 w 4054"/>
                <a:gd name="T59" fmla="*/ 3466 h 3970"/>
                <a:gd name="T60" fmla="*/ 2841 w 4054"/>
                <a:gd name="T61" fmla="*/ 3365 h 3970"/>
                <a:gd name="T62" fmla="*/ 2492 w 4054"/>
                <a:gd name="T63" fmla="*/ 3424 h 3970"/>
                <a:gd name="T64" fmla="*/ 2439 w 4054"/>
                <a:gd name="T65" fmla="*/ 3565 h 3970"/>
                <a:gd name="T66" fmla="*/ 2333 w 4054"/>
                <a:gd name="T67" fmla="*/ 3828 h 3970"/>
                <a:gd name="T68" fmla="*/ 2260 w 4054"/>
                <a:gd name="T69" fmla="*/ 3970 h 3970"/>
                <a:gd name="T70" fmla="*/ 1755 w 4054"/>
                <a:gd name="T71" fmla="*/ 3870 h 3970"/>
                <a:gd name="T72" fmla="*/ 1647 w 4054"/>
                <a:gd name="T73" fmla="*/ 3624 h 3970"/>
                <a:gd name="T74" fmla="*/ 1570 w 4054"/>
                <a:gd name="T75" fmla="*/ 3437 h 3970"/>
                <a:gd name="T76" fmla="*/ 1270 w 4054"/>
                <a:gd name="T77" fmla="*/ 3346 h 3970"/>
                <a:gd name="T78" fmla="*/ 1045 w 4054"/>
                <a:gd name="T79" fmla="*/ 3445 h 3970"/>
                <a:gd name="T80" fmla="*/ 814 w 4054"/>
                <a:gd name="T81" fmla="*/ 3537 h 3970"/>
                <a:gd name="T82" fmla="*/ 443 w 4054"/>
                <a:gd name="T83" fmla="*/ 3223 h 3970"/>
                <a:gd name="T84" fmla="*/ 513 w 4054"/>
                <a:gd name="T85" fmla="*/ 3029 h 3970"/>
                <a:gd name="T86" fmla="*/ 617 w 4054"/>
                <a:gd name="T87" fmla="*/ 2781 h 3970"/>
                <a:gd name="T88" fmla="*/ 557 w 4054"/>
                <a:gd name="T89" fmla="*/ 2441 h 3970"/>
                <a:gd name="T90" fmla="*/ 424 w 4054"/>
                <a:gd name="T91" fmla="*/ 2392 h 3970"/>
                <a:gd name="T92" fmla="*/ 168 w 4054"/>
                <a:gd name="T93" fmla="*/ 2294 h 3970"/>
                <a:gd name="T94" fmla="*/ 4 w 4054"/>
                <a:gd name="T95" fmla="*/ 2217 h 3970"/>
                <a:gd name="T96" fmla="*/ 73 w 4054"/>
                <a:gd name="T97" fmla="*/ 1732 h 3970"/>
                <a:gd name="T98" fmla="*/ 316 w 4054"/>
                <a:gd name="T99" fmla="*/ 1628 h 3970"/>
                <a:gd name="T100" fmla="*/ 529 w 4054"/>
                <a:gd name="T101" fmla="*/ 1543 h 3970"/>
                <a:gd name="T102" fmla="*/ 645 w 4054"/>
                <a:gd name="T103" fmla="*/ 1263 h 3970"/>
                <a:gd name="T104" fmla="*/ 552 w 4054"/>
                <a:gd name="T105" fmla="*/ 1059 h 3970"/>
                <a:gd name="T106" fmla="*/ 451 w 4054"/>
                <a:gd name="T107" fmla="*/ 822 h 3970"/>
                <a:gd name="T108" fmla="*/ 750 w 4054"/>
                <a:gd name="T109" fmla="*/ 432 h 3970"/>
                <a:gd name="T110" fmla="*/ 924 w 4054"/>
                <a:gd name="T111" fmla="*/ 488 h 3970"/>
                <a:gd name="T112" fmla="*/ 1182 w 4054"/>
                <a:gd name="T113" fmla="*/ 591 h 3970"/>
                <a:gd name="T114" fmla="*/ 1314 w 4054"/>
                <a:gd name="T115" fmla="*/ 646 h 3970"/>
                <a:gd name="T116" fmla="*/ 1603 w 4054"/>
                <a:gd name="T117" fmla="*/ 437 h 3970"/>
                <a:gd name="T118" fmla="*/ 1705 w 4054"/>
                <a:gd name="T119" fmla="*/ 177 h 3970"/>
                <a:gd name="T120" fmla="*/ 1790 w 4054"/>
                <a:gd name="T121" fmla="*/ 3 h 3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54" h="3970">
                  <a:moveTo>
                    <a:pt x="2027" y="1349"/>
                  </a:moveTo>
                  <a:lnTo>
                    <a:pt x="1956" y="1353"/>
                  </a:lnTo>
                  <a:lnTo>
                    <a:pt x="1889" y="1363"/>
                  </a:lnTo>
                  <a:lnTo>
                    <a:pt x="1822" y="1381"/>
                  </a:lnTo>
                  <a:lnTo>
                    <a:pt x="1759" y="1405"/>
                  </a:lnTo>
                  <a:lnTo>
                    <a:pt x="1699" y="1436"/>
                  </a:lnTo>
                  <a:lnTo>
                    <a:pt x="1644" y="1472"/>
                  </a:lnTo>
                  <a:lnTo>
                    <a:pt x="1592" y="1513"/>
                  </a:lnTo>
                  <a:lnTo>
                    <a:pt x="1545" y="1559"/>
                  </a:lnTo>
                  <a:lnTo>
                    <a:pt x="1503" y="1609"/>
                  </a:lnTo>
                  <a:lnTo>
                    <a:pt x="1466" y="1664"/>
                  </a:lnTo>
                  <a:lnTo>
                    <a:pt x="1435" y="1723"/>
                  </a:lnTo>
                  <a:lnTo>
                    <a:pt x="1411" y="1784"/>
                  </a:lnTo>
                  <a:lnTo>
                    <a:pt x="1392" y="1848"/>
                  </a:lnTo>
                  <a:lnTo>
                    <a:pt x="1382" y="1915"/>
                  </a:lnTo>
                  <a:lnTo>
                    <a:pt x="1378" y="1984"/>
                  </a:lnTo>
                  <a:lnTo>
                    <a:pt x="1382" y="2054"/>
                  </a:lnTo>
                  <a:lnTo>
                    <a:pt x="1392" y="2121"/>
                  </a:lnTo>
                  <a:lnTo>
                    <a:pt x="1411" y="2185"/>
                  </a:lnTo>
                  <a:lnTo>
                    <a:pt x="1435" y="2248"/>
                  </a:lnTo>
                  <a:lnTo>
                    <a:pt x="1466" y="2305"/>
                  </a:lnTo>
                  <a:lnTo>
                    <a:pt x="1503" y="2360"/>
                  </a:lnTo>
                  <a:lnTo>
                    <a:pt x="1545" y="2410"/>
                  </a:lnTo>
                  <a:lnTo>
                    <a:pt x="1592" y="2456"/>
                  </a:lnTo>
                  <a:lnTo>
                    <a:pt x="1644" y="2497"/>
                  </a:lnTo>
                  <a:lnTo>
                    <a:pt x="1699" y="2533"/>
                  </a:lnTo>
                  <a:lnTo>
                    <a:pt x="1759" y="2564"/>
                  </a:lnTo>
                  <a:lnTo>
                    <a:pt x="1822" y="2588"/>
                  </a:lnTo>
                  <a:lnTo>
                    <a:pt x="1889" y="2606"/>
                  </a:lnTo>
                  <a:lnTo>
                    <a:pt x="1956" y="2616"/>
                  </a:lnTo>
                  <a:lnTo>
                    <a:pt x="2027" y="2620"/>
                  </a:lnTo>
                  <a:lnTo>
                    <a:pt x="2099" y="2616"/>
                  </a:lnTo>
                  <a:lnTo>
                    <a:pt x="2166" y="2606"/>
                  </a:lnTo>
                  <a:lnTo>
                    <a:pt x="2233" y="2588"/>
                  </a:lnTo>
                  <a:lnTo>
                    <a:pt x="2296" y="2564"/>
                  </a:lnTo>
                  <a:lnTo>
                    <a:pt x="2355" y="2533"/>
                  </a:lnTo>
                  <a:lnTo>
                    <a:pt x="2411" y="2497"/>
                  </a:lnTo>
                  <a:lnTo>
                    <a:pt x="2462" y="2456"/>
                  </a:lnTo>
                  <a:lnTo>
                    <a:pt x="2510" y="2410"/>
                  </a:lnTo>
                  <a:lnTo>
                    <a:pt x="2552" y="2360"/>
                  </a:lnTo>
                  <a:lnTo>
                    <a:pt x="2589" y="2305"/>
                  </a:lnTo>
                  <a:lnTo>
                    <a:pt x="2620" y="2248"/>
                  </a:lnTo>
                  <a:lnTo>
                    <a:pt x="2644" y="2185"/>
                  </a:lnTo>
                  <a:lnTo>
                    <a:pt x="2662" y="2121"/>
                  </a:lnTo>
                  <a:lnTo>
                    <a:pt x="2673" y="2054"/>
                  </a:lnTo>
                  <a:lnTo>
                    <a:pt x="2677" y="1984"/>
                  </a:lnTo>
                  <a:lnTo>
                    <a:pt x="2673" y="1915"/>
                  </a:lnTo>
                  <a:lnTo>
                    <a:pt x="2662" y="1848"/>
                  </a:lnTo>
                  <a:lnTo>
                    <a:pt x="2644" y="1784"/>
                  </a:lnTo>
                  <a:lnTo>
                    <a:pt x="2620" y="1723"/>
                  </a:lnTo>
                  <a:lnTo>
                    <a:pt x="2589" y="1664"/>
                  </a:lnTo>
                  <a:lnTo>
                    <a:pt x="2552" y="1609"/>
                  </a:lnTo>
                  <a:lnTo>
                    <a:pt x="2510" y="1559"/>
                  </a:lnTo>
                  <a:lnTo>
                    <a:pt x="2462" y="1513"/>
                  </a:lnTo>
                  <a:lnTo>
                    <a:pt x="2411" y="1472"/>
                  </a:lnTo>
                  <a:lnTo>
                    <a:pt x="2355" y="1436"/>
                  </a:lnTo>
                  <a:lnTo>
                    <a:pt x="2296" y="1405"/>
                  </a:lnTo>
                  <a:lnTo>
                    <a:pt x="2233" y="1381"/>
                  </a:lnTo>
                  <a:lnTo>
                    <a:pt x="2166" y="1363"/>
                  </a:lnTo>
                  <a:lnTo>
                    <a:pt x="2099" y="1353"/>
                  </a:lnTo>
                  <a:lnTo>
                    <a:pt x="2027" y="1349"/>
                  </a:lnTo>
                  <a:close/>
                  <a:moveTo>
                    <a:pt x="1795" y="0"/>
                  </a:moveTo>
                  <a:lnTo>
                    <a:pt x="2241" y="0"/>
                  </a:lnTo>
                  <a:lnTo>
                    <a:pt x="2246" y="3"/>
                  </a:lnTo>
                  <a:lnTo>
                    <a:pt x="2252" y="12"/>
                  </a:lnTo>
                  <a:lnTo>
                    <a:pt x="2262" y="27"/>
                  </a:lnTo>
                  <a:lnTo>
                    <a:pt x="2273" y="48"/>
                  </a:lnTo>
                  <a:lnTo>
                    <a:pt x="2285" y="71"/>
                  </a:lnTo>
                  <a:lnTo>
                    <a:pt x="2298" y="99"/>
                  </a:lnTo>
                  <a:lnTo>
                    <a:pt x="2314" y="130"/>
                  </a:lnTo>
                  <a:lnTo>
                    <a:pt x="2329" y="163"/>
                  </a:lnTo>
                  <a:lnTo>
                    <a:pt x="2344" y="199"/>
                  </a:lnTo>
                  <a:lnTo>
                    <a:pt x="2360" y="235"/>
                  </a:lnTo>
                  <a:lnTo>
                    <a:pt x="2376" y="272"/>
                  </a:lnTo>
                  <a:lnTo>
                    <a:pt x="2392" y="309"/>
                  </a:lnTo>
                  <a:lnTo>
                    <a:pt x="2407" y="346"/>
                  </a:lnTo>
                  <a:lnTo>
                    <a:pt x="2422" y="381"/>
                  </a:lnTo>
                  <a:lnTo>
                    <a:pt x="2437" y="414"/>
                  </a:lnTo>
                  <a:lnTo>
                    <a:pt x="2449" y="445"/>
                  </a:lnTo>
                  <a:lnTo>
                    <a:pt x="2460" y="473"/>
                  </a:lnTo>
                  <a:lnTo>
                    <a:pt x="2470" y="497"/>
                  </a:lnTo>
                  <a:lnTo>
                    <a:pt x="2479" y="516"/>
                  </a:lnTo>
                  <a:lnTo>
                    <a:pt x="2484" y="532"/>
                  </a:lnTo>
                  <a:lnTo>
                    <a:pt x="2488" y="541"/>
                  </a:lnTo>
                  <a:lnTo>
                    <a:pt x="2489" y="545"/>
                  </a:lnTo>
                  <a:lnTo>
                    <a:pt x="2737" y="645"/>
                  </a:lnTo>
                  <a:lnTo>
                    <a:pt x="2740" y="643"/>
                  </a:lnTo>
                  <a:lnTo>
                    <a:pt x="2749" y="638"/>
                  </a:lnTo>
                  <a:lnTo>
                    <a:pt x="2764" y="632"/>
                  </a:lnTo>
                  <a:lnTo>
                    <a:pt x="2784" y="623"/>
                  </a:lnTo>
                  <a:lnTo>
                    <a:pt x="2808" y="613"/>
                  </a:lnTo>
                  <a:lnTo>
                    <a:pt x="2836" y="600"/>
                  </a:lnTo>
                  <a:lnTo>
                    <a:pt x="2867" y="587"/>
                  </a:lnTo>
                  <a:lnTo>
                    <a:pt x="2900" y="572"/>
                  </a:lnTo>
                  <a:lnTo>
                    <a:pt x="2935" y="556"/>
                  </a:lnTo>
                  <a:lnTo>
                    <a:pt x="2972" y="541"/>
                  </a:lnTo>
                  <a:lnTo>
                    <a:pt x="3009" y="524"/>
                  </a:lnTo>
                  <a:lnTo>
                    <a:pt x="3046" y="509"/>
                  </a:lnTo>
                  <a:lnTo>
                    <a:pt x="3083" y="493"/>
                  </a:lnTo>
                  <a:lnTo>
                    <a:pt x="3119" y="479"/>
                  </a:lnTo>
                  <a:lnTo>
                    <a:pt x="3152" y="465"/>
                  </a:lnTo>
                  <a:lnTo>
                    <a:pt x="3184" y="452"/>
                  </a:lnTo>
                  <a:lnTo>
                    <a:pt x="3214" y="442"/>
                  </a:lnTo>
                  <a:lnTo>
                    <a:pt x="3239" y="432"/>
                  </a:lnTo>
                  <a:lnTo>
                    <a:pt x="3261" y="426"/>
                  </a:lnTo>
                  <a:lnTo>
                    <a:pt x="3278" y="422"/>
                  </a:lnTo>
                  <a:lnTo>
                    <a:pt x="3291" y="419"/>
                  </a:lnTo>
                  <a:lnTo>
                    <a:pt x="3297" y="420"/>
                  </a:lnTo>
                  <a:lnTo>
                    <a:pt x="3612" y="728"/>
                  </a:lnTo>
                  <a:lnTo>
                    <a:pt x="3613" y="734"/>
                  </a:lnTo>
                  <a:lnTo>
                    <a:pt x="3612" y="746"/>
                  </a:lnTo>
                  <a:lnTo>
                    <a:pt x="3607" y="762"/>
                  </a:lnTo>
                  <a:lnTo>
                    <a:pt x="3600" y="784"/>
                  </a:lnTo>
                  <a:lnTo>
                    <a:pt x="3591" y="810"/>
                  </a:lnTo>
                  <a:lnTo>
                    <a:pt x="3581" y="839"/>
                  </a:lnTo>
                  <a:lnTo>
                    <a:pt x="3570" y="871"/>
                  </a:lnTo>
                  <a:lnTo>
                    <a:pt x="3556" y="906"/>
                  </a:lnTo>
                  <a:lnTo>
                    <a:pt x="3542" y="942"/>
                  </a:lnTo>
                  <a:lnTo>
                    <a:pt x="3526" y="977"/>
                  </a:lnTo>
                  <a:lnTo>
                    <a:pt x="3511" y="1015"/>
                  </a:lnTo>
                  <a:lnTo>
                    <a:pt x="3495" y="1053"/>
                  </a:lnTo>
                  <a:lnTo>
                    <a:pt x="3480" y="1089"/>
                  </a:lnTo>
                  <a:lnTo>
                    <a:pt x="3465" y="1123"/>
                  </a:lnTo>
                  <a:lnTo>
                    <a:pt x="3451" y="1157"/>
                  </a:lnTo>
                  <a:lnTo>
                    <a:pt x="3438" y="1187"/>
                  </a:lnTo>
                  <a:lnTo>
                    <a:pt x="3425" y="1216"/>
                  </a:lnTo>
                  <a:lnTo>
                    <a:pt x="3415" y="1240"/>
                  </a:lnTo>
                  <a:lnTo>
                    <a:pt x="3407" y="1259"/>
                  </a:lnTo>
                  <a:lnTo>
                    <a:pt x="3401" y="1274"/>
                  </a:lnTo>
                  <a:lnTo>
                    <a:pt x="3396" y="1283"/>
                  </a:lnTo>
                  <a:lnTo>
                    <a:pt x="3394" y="1286"/>
                  </a:lnTo>
                  <a:lnTo>
                    <a:pt x="3497" y="1529"/>
                  </a:lnTo>
                  <a:lnTo>
                    <a:pt x="3501" y="1531"/>
                  </a:lnTo>
                  <a:lnTo>
                    <a:pt x="3510" y="1534"/>
                  </a:lnTo>
                  <a:lnTo>
                    <a:pt x="3525" y="1540"/>
                  </a:lnTo>
                  <a:lnTo>
                    <a:pt x="3545" y="1547"/>
                  </a:lnTo>
                  <a:lnTo>
                    <a:pt x="3571" y="1556"/>
                  </a:lnTo>
                  <a:lnTo>
                    <a:pt x="3599" y="1566"/>
                  </a:lnTo>
                  <a:lnTo>
                    <a:pt x="3630" y="1578"/>
                  </a:lnTo>
                  <a:lnTo>
                    <a:pt x="3664" y="1591"/>
                  </a:lnTo>
                  <a:lnTo>
                    <a:pt x="3700" y="1604"/>
                  </a:lnTo>
                  <a:lnTo>
                    <a:pt x="3737" y="1618"/>
                  </a:lnTo>
                  <a:lnTo>
                    <a:pt x="3776" y="1632"/>
                  </a:lnTo>
                  <a:lnTo>
                    <a:pt x="3814" y="1647"/>
                  </a:lnTo>
                  <a:lnTo>
                    <a:pt x="3851" y="1661"/>
                  </a:lnTo>
                  <a:lnTo>
                    <a:pt x="3887" y="1675"/>
                  </a:lnTo>
                  <a:lnTo>
                    <a:pt x="3921" y="1689"/>
                  </a:lnTo>
                  <a:lnTo>
                    <a:pt x="3953" y="1703"/>
                  </a:lnTo>
                  <a:lnTo>
                    <a:pt x="3981" y="1715"/>
                  </a:lnTo>
                  <a:lnTo>
                    <a:pt x="4005" y="1726"/>
                  </a:lnTo>
                  <a:lnTo>
                    <a:pt x="4026" y="1737"/>
                  </a:lnTo>
                  <a:lnTo>
                    <a:pt x="4041" y="1746"/>
                  </a:lnTo>
                  <a:lnTo>
                    <a:pt x="4051" y="1752"/>
                  </a:lnTo>
                  <a:lnTo>
                    <a:pt x="4054" y="1757"/>
                  </a:lnTo>
                  <a:lnTo>
                    <a:pt x="4054" y="2194"/>
                  </a:lnTo>
                  <a:lnTo>
                    <a:pt x="4051" y="2199"/>
                  </a:lnTo>
                  <a:lnTo>
                    <a:pt x="4041" y="2205"/>
                  </a:lnTo>
                  <a:lnTo>
                    <a:pt x="4026" y="2214"/>
                  </a:lnTo>
                  <a:lnTo>
                    <a:pt x="4005" y="2226"/>
                  </a:lnTo>
                  <a:lnTo>
                    <a:pt x="3981" y="2237"/>
                  </a:lnTo>
                  <a:lnTo>
                    <a:pt x="3953" y="2250"/>
                  </a:lnTo>
                  <a:lnTo>
                    <a:pt x="3921" y="2264"/>
                  </a:lnTo>
                  <a:lnTo>
                    <a:pt x="3887" y="2280"/>
                  </a:lnTo>
                  <a:lnTo>
                    <a:pt x="3851" y="2295"/>
                  </a:lnTo>
                  <a:lnTo>
                    <a:pt x="3814" y="2310"/>
                  </a:lnTo>
                  <a:lnTo>
                    <a:pt x="3776" y="2326"/>
                  </a:lnTo>
                  <a:lnTo>
                    <a:pt x="3739" y="2342"/>
                  </a:lnTo>
                  <a:lnTo>
                    <a:pt x="3702" y="2356"/>
                  </a:lnTo>
                  <a:lnTo>
                    <a:pt x="3666" y="2372"/>
                  </a:lnTo>
                  <a:lnTo>
                    <a:pt x="3631" y="2385"/>
                  </a:lnTo>
                  <a:lnTo>
                    <a:pt x="3599" y="2397"/>
                  </a:lnTo>
                  <a:lnTo>
                    <a:pt x="3571" y="2409"/>
                  </a:lnTo>
                  <a:lnTo>
                    <a:pt x="3547" y="2418"/>
                  </a:lnTo>
                  <a:lnTo>
                    <a:pt x="3526" y="2426"/>
                  </a:lnTo>
                  <a:lnTo>
                    <a:pt x="3511" y="2432"/>
                  </a:lnTo>
                  <a:lnTo>
                    <a:pt x="3502" y="2436"/>
                  </a:lnTo>
                  <a:lnTo>
                    <a:pt x="3498" y="2437"/>
                  </a:lnTo>
                  <a:lnTo>
                    <a:pt x="3396" y="2680"/>
                  </a:lnTo>
                  <a:lnTo>
                    <a:pt x="3397" y="2683"/>
                  </a:lnTo>
                  <a:lnTo>
                    <a:pt x="3401" y="2692"/>
                  </a:lnTo>
                  <a:lnTo>
                    <a:pt x="3408" y="2707"/>
                  </a:lnTo>
                  <a:lnTo>
                    <a:pt x="3417" y="2726"/>
                  </a:lnTo>
                  <a:lnTo>
                    <a:pt x="3429" y="2749"/>
                  </a:lnTo>
                  <a:lnTo>
                    <a:pt x="3440" y="2776"/>
                  </a:lnTo>
                  <a:lnTo>
                    <a:pt x="3454" y="2807"/>
                  </a:lnTo>
                  <a:lnTo>
                    <a:pt x="3470" y="2839"/>
                  </a:lnTo>
                  <a:lnTo>
                    <a:pt x="3485" y="2874"/>
                  </a:lnTo>
                  <a:lnTo>
                    <a:pt x="3502" y="2910"/>
                  </a:lnTo>
                  <a:lnTo>
                    <a:pt x="3519" y="2945"/>
                  </a:lnTo>
                  <a:lnTo>
                    <a:pt x="3535" y="2983"/>
                  </a:lnTo>
                  <a:lnTo>
                    <a:pt x="3551" y="3018"/>
                  </a:lnTo>
                  <a:lnTo>
                    <a:pt x="3566" y="3054"/>
                  </a:lnTo>
                  <a:lnTo>
                    <a:pt x="3580" y="3088"/>
                  </a:lnTo>
                  <a:lnTo>
                    <a:pt x="3593" y="3118"/>
                  </a:lnTo>
                  <a:lnTo>
                    <a:pt x="3603" y="3146"/>
                  </a:lnTo>
                  <a:lnTo>
                    <a:pt x="3613" y="3172"/>
                  </a:lnTo>
                  <a:lnTo>
                    <a:pt x="3620" y="3194"/>
                  </a:lnTo>
                  <a:lnTo>
                    <a:pt x="3625" y="3210"/>
                  </a:lnTo>
                  <a:lnTo>
                    <a:pt x="3626" y="3222"/>
                  </a:lnTo>
                  <a:lnTo>
                    <a:pt x="3625" y="3227"/>
                  </a:lnTo>
                  <a:lnTo>
                    <a:pt x="3310" y="3536"/>
                  </a:lnTo>
                  <a:lnTo>
                    <a:pt x="3303" y="3537"/>
                  </a:lnTo>
                  <a:lnTo>
                    <a:pt x="3292" y="3536"/>
                  </a:lnTo>
                  <a:lnTo>
                    <a:pt x="3274" y="3532"/>
                  </a:lnTo>
                  <a:lnTo>
                    <a:pt x="3252" y="3525"/>
                  </a:lnTo>
                  <a:lnTo>
                    <a:pt x="3227" y="3516"/>
                  </a:lnTo>
                  <a:lnTo>
                    <a:pt x="3196" y="3506"/>
                  </a:lnTo>
                  <a:lnTo>
                    <a:pt x="3164" y="3495"/>
                  </a:lnTo>
                  <a:lnTo>
                    <a:pt x="3129" y="3481"/>
                  </a:lnTo>
                  <a:lnTo>
                    <a:pt x="3092" y="3466"/>
                  </a:lnTo>
                  <a:lnTo>
                    <a:pt x="3055" y="3452"/>
                  </a:lnTo>
                  <a:lnTo>
                    <a:pt x="3017" y="3437"/>
                  </a:lnTo>
                  <a:lnTo>
                    <a:pt x="2979" y="3422"/>
                  </a:lnTo>
                  <a:lnTo>
                    <a:pt x="2942" y="3406"/>
                  </a:lnTo>
                  <a:lnTo>
                    <a:pt x="2906" y="3392"/>
                  </a:lnTo>
                  <a:lnTo>
                    <a:pt x="2872" y="3378"/>
                  </a:lnTo>
                  <a:lnTo>
                    <a:pt x="2841" y="3365"/>
                  </a:lnTo>
                  <a:lnTo>
                    <a:pt x="2813" y="3354"/>
                  </a:lnTo>
                  <a:lnTo>
                    <a:pt x="2789" y="3344"/>
                  </a:lnTo>
                  <a:lnTo>
                    <a:pt x="2768" y="3335"/>
                  </a:lnTo>
                  <a:lnTo>
                    <a:pt x="2754" y="3328"/>
                  </a:lnTo>
                  <a:lnTo>
                    <a:pt x="2744" y="3324"/>
                  </a:lnTo>
                  <a:lnTo>
                    <a:pt x="2741" y="3323"/>
                  </a:lnTo>
                  <a:lnTo>
                    <a:pt x="2492" y="3424"/>
                  </a:lnTo>
                  <a:lnTo>
                    <a:pt x="2490" y="3427"/>
                  </a:lnTo>
                  <a:lnTo>
                    <a:pt x="2487" y="3437"/>
                  </a:lnTo>
                  <a:lnTo>
                    <a:pt x="2481" y="3454"/>
                  </a:lnTo>
                  <a:lnTo>
                    <a:pt x="2472" y="3475"/>
                  </a:lnTo>
                  <a:lnTo>
                    <a:pt x="2462" y="3502"/>
                  </a:lnTo>
                  <a:lnTo>
                    <a:pt x="2452" y="3532"/>
                  </a:lnTo>
                  <a:lnTo>
                    <a:pt x="2439" y="3565"/>
                  </a:lnTo>
                  <a:lnTo>
                    <a:pt x="2425" y="3601"/>
                  </a:lnTo>
                  <a:lnTo>
                    <a:pt x="2410" y="3638"/>
                  </a:lnTo>
                  <a:lnTo>
                    <a:pt x="2394" y="3678"/>
                  </a:lnTo>
                  <a:lnTo>
                    <a:pt x="2379" y="3716"/>
                  </a:lnTo>
                  <a:lnTo>
                    <a:pt x="2364" y="3755"/>
                  </a:lnTo>
                  <a:lnTo>
                    <a:pt x="2348" y="3792"/>
                  </a:lnTo>
                  <a:lnTo>
                    <a:pt x="2333" y="3828"/>
                  </a:lnTo>
                  <a:lnTo>
                    <a:pt x="2319" y="3861"/>
                  </a:lnTo>
                  <a:lnTo>
                    <a:pt x="2305" y="3892"/>
                  </a:lnTo>
                  <a:lnTo>
                    <a:pt x="2293" y="3917"/>
                  </a:lnTo>
                  <a:lnTo>
                    <a:pt x="2282" y="3939"/>
                  </a:lnTo>
                  <a:lnTo>
                    <a:pt x="2273" y="3956"/>
                  </a:lnTo>
                  <a:lnTo>
                    <a:pt x="2265" y="3966"/>
                  </a:lnTo>
                  <a:lnTo>
                    <a:pt x="2260" y="3970"/>
                  </a:lnTo>
                  <a:lnTo>
                    <a:pt x="1814" y="3970"/>
                  </a:lnTo>
                  <a:lnTo>
                    <a:pt x="1809" y="3966"/>
                  </a:lnTo>
                  <a:lnTo>
                    <a:pt x="1802" y="3957"/>
                  </a:lnTo>
                  <a:lnTo>
                    <a:pt x="1793" y="3942"/>
                  </a:lnTo>
                  <a:lnTo>
                    <a:pt x="1781" y="3922"/>
                  </a:lnTo>
                  <a:lnTo>
                    <a:pt x="1768" y="3898"/>
                  </a:lnTo>
                  <a:lnTo>
                    <a:pt x="1755" y="3870"/>
                  </a:lnTo>
                  <a:lnTo>
                    <a:pt x="1741" y="3839"/>
                  </a:lnTo>
                  <a:lnTo>
                    <a:pt x="1726" y="3806"/>
                  </a:lnTo>
                  <a:lnTo>
                    <a:pt x="1711" y="3770"/>
                  </a:lnTo>
                  <a:lnTo>
                    <a:pt x="1694" y="3734"/>
                  </a:lnTo>
                  <a:lnTo>
                    <a:pt x="1679" y="3697"/>
                  </a:lnTo>
                  <a:lnTo>
                    <a:pt x="1662" y="3660"/>
                  </a:lnTo>
                  <a:lnTo>
                    <a:pt x="1647" y="3624"/>
                  </a:lnTo>
                  <a:lnTo>
                    <a:pt x="1632" y="3588"/>
                  </a:lnTo>
                  <a:lnTo>
                    <a:pt x="1618" y="3555"/>
                  </a:lnTo>
                  <a:lnTo>
                    <a:pt x="1606" y="3524"/>
                  </a:lnTo>
                  <a:lnTo>
                    <a:pt x="1594" y="3496"/>
                  </a:lnTo>
                  <a:lnTo>
                    <a:pt x="1584" y="3472"/>
                  </a:lnTo>
                  <a:lnTo>
                    <a:pt x="1576" y="3452"/>
                  </a:lnTo>
                  <a:lnTo>
                    <a:pt x="1570" y="3437"/>
                  </a:lnTo>
                  <a:lnTo>
                    <a:pt x="1566" y="3428"/>
                  </a:lnTo>
                  <a:lnTo>
                    <a:pt x="1565" y="3424"/>
                  </a:lnTo>
                  <a:lnTo>
                    <a:pt x="1316" y="3324"/>
                  </a:lnTo>
                  <a:lnTo>
                    <a:pt x="1314" y="3326"/>
                  </a:lnTo>
                  <a:lnTo>
                    <a:pt x="1305" y="3331"/>
                  </a:lnTo>
                  <a:lnTo>
                    <a:pt x="1289" y="3337"/>
                  </a:lnTo>
                  <a:lnTo>
                    <a:pt x="1270" y="3346"/>
                  </a:lnTo>
                  <a:lnTo>
                    <a:pt x="1246" y="3356"/>
                  </a:lnTo>
                  <a:lnTo>
                    <a:pt x="1218" y="3369"/>
                  </a:lnTo>
                  <a:lnTo>
                    <a:pt x="1187" y="3382"/>
                  </a:lnTo>
                  <a:lnTo>
                    <a:pt x="1154" y="3397"/>
                  </a:lnTo>
                  <a:lnTo>
                    <a:pt x="1119" y="3413"/>
                  </a:lnTo>
                  <a:lnTo>
                    <a:pt x="1082" y="3428"/>
                  </a:lnTo>
                  <a:lnTo>
                    <a:pt x="1045" y="3445"/>
                  </a:lnTo>
                  <a:lnTo>
                    <a:pt x="1008" y="3460"/>
                  </a:lnTo>
                  <a:lnTo>
                    <a:pt x="971" y="3475"/>
                  </a:lnTo>
                  <a:lnTo>
                    <a:pt x="935" y="3491"/>
                  </a:lnTo>
                  <a:lnTo>
                    <a:pt x="901" y="3505"/>
                  </a:lnTo>
                  <a:lnTo>
                    <a:pt x="869" y="3516"/>
                  </a:lnTo>
                  <a:lnTo>
                    <a:pt x="840" y="3528"/>
                  </a:lnTo>
                  <a:lnTo>
                    <a:pt x="814" y="3537"/>
                  </a:lnTo>
                  <a:lnTo>
                    <a:pt x="793" y="3545"/>
                  </a:lnTo>
                  <a:lnTo>
                    <a:pt x="776" y="3548"/>
                  </a:lnTo>
                  <a:lnTo>
                    <a:pt x="763" y="3551"/>
                  </a:lnTo>
                  <a:lnTo>
                    <a:pt x="758" y="3550"/>
                  </a:lnTo>
                  <a:lnTo>
                    <a:pt x="443" y="3240"/>
                  </a:lnTo>
                  <a:lnTo>
                    <a:pt x="442" y="3235"/>
                  </a:lnTo>
                  <a:lnTo>
                    <a:pt x="443" y="3223"/>
                  </a:lnTo>
                  <a:lnTo>
                    <a:pt x="448" y="3207"/>
                  </a:lnTo>
                  <a:lnTo>
                    <a:pt x="455" y="3185"/>
                  </a:lnTo>
                  <a:lnTo>
                    <a:pt x="464" y="3159"/>
                  </a:lnTo>
                  <a:lnTo>
                    <a:pt x="474" y="3130"/>
                  </a:lnTo>
                  <a:lnTo>
                    <a:pt x="485" y="3098"/>
                  </a:lnTo>
                  <a:lnTo>
                    <a:pt x="499" y="3064"/>
                  </a:lnTo>
                  <a:lnTo>
                    <a:pt x="513" y="3029"/>
                  </a:lnTo>
                  <a:lnTo>
                    <a:pt x="529" y="2991"/>
                  </a:lnTo>
                  <a:lnTo>
                    <a:pt x="544" y="2954"/>
                  </a:lnTo>
                  <a:lnTo>
                    <a:pt x="560" y="2917"/>
                  </a:lnTo>
                  <a:lnTo>
                    <a:pt x="575" y="2880"/>
                  </a:lnTo>
                  <a:lnTo>
                    <a:pt x="589" y="2846"/>
                  </a:lnTo>
                  <a:lnTo>
                    <a:pt x="604" y="2812"/>
                  </a:lnTo>
                  <a:lnTo>
                    <a:pt x="617" y="2781"/>
                  </a:lnTo>
                  <a:lnTo>
                    <a:pt x="629" y="2753"/>
                  </a:lnTo>
                  <a:lnTo>
                    <a:pt x="639" y="2730"/>
                  </a:lnTo>
                  <a:lnTo>
                    <a:pt x="648" y="2710"/>
                  </a:lnTo>
                  <a:lnTo>
                    <a:pt x="654" y="2696"/>
                  </a:lnTo>
                  <a:lnTo>
                    <a:pt x="658" y="2687"/>
                  </a:lnTo>
                  <a:lnTo>
                    <a:pt x="661" y="2683"/>
                  </a:lnTo>
                  <a:lnTo>
                    <a:pt x="557" y="2441"/>
                  </a:lnTo>
                  <a:lnTo>
                    <a:pt x="554" y="2440"/>
                  </a:lnTo>
                  <a:lnTo>
                    <a:pt x="544" y="2436"/>
                  </a:lnTo>
                  <a:lnTo>
                    <a:pt x="529" y="2431"/>
                  </a:lnTo>
                  <a:lnTo>
                    <a:pt x="508" y="2423"/>
                  </a:lnTo>
                  <a:lnTo>
                    <a:pt x="484" y="2414"/>
                  </a:lnTo>
                  <a:lnTo>
                    <a:pt x="456" y="2404"/>
                  </a:lnTo>
                  <a:lnTo>
                    <a:pt x="424" y="2392"/>
                  </a:lnTo>
                  <a:lnTo>
                    <a:pt x="391" y="2379"/>
                  </a:lnTo>
                  <a:lnTo>
                    <a:pt x="353" y="2367"/>
                  </a:lnTo>
                  <a:lnTo>
                    <a:pt x="316" y="2353"/>
                  </a:lnTo>
                  <a:lnTo>
                    <a:pt x="279" y="2337"/>
                  </a:lnTo>
                  <a:lnTo>
                    <a:pt x="241" y="2323"/>
                  </a:lnTo>
                  <a:lnTo>
                    <a:pt x="204" y="2308"/>
                  </a:lnTo>
                  <a:lnTo>
                    <a:pt x="168" y="2294"/>
                  </a:lnTo>
                  <a:lnTo>
                    <a:pt x="133" y="2280"/>
                  </a:lnTo>
                  <a:lnTo>
                    <a:pt x="101" y="2267"/>
                  </a:lnTo>
                  <a:lnTo>
                    <a:pt x="73" y="2254"/>
                  </a:lnTo>
                  <a:lnTo>
                    <a:pt x="49" y="2242"/>
                  </a:lnTo>
                  <a:lnTo>
                    <a:pt x="28" y="2232"/>
                  </a:lnTo>
                  <a:lnTo>
                    <a:pt x="13" y="2223"/>
                  </a:lnTo>
                  <a:lnTo>
                    <a:pt x="4" y="2217"/>
                  </a:lnTo>
                  <a:lnTo>
                    <a:pt x="0" y="2212"/>
                  </a:lnTo>
                  <a:lnTo>
                    <a:pt x="0" y="1775"/>
                  </a:lnTo>
                  <a:lnTo>
                    <a:pt x="4" y="1770"/>
                  </a:lnTo>
                  <a:lnTo>
                    <a:pt x="13" y="1764"/>
                  </a:lnTo>
                  <a:lnTo>
                    <a:pt x="28" y="1755"/>
                  </a:lnTo>
                  <a:lnTo>
                    <a:pt x="49" y="1743"/>
                  </a:lnTo>
                  <a:lnTo>
                    <a:pt x="73" y="1732"/>
                  </a:lnTo>
                  <a:lnTo>
                    <a:pt x="101" y="1719"/>
                  </a:lnTo>
                  <a:lnTo>
                    <a:pt x="133" y="1705"/>
                  </a:lnTo>
                  <a:lnTo>
                    <a:pt x="168" y="1689"/>
                  </a:lnTo>
                  <a:lnTo>
                    <a:pt x="204" y="1674"/>
                  </a:lnTo>
                  <a:lnTo>
                    <a:pt x="241" y="1659"/>
                  </a:lnTo>
                  <a:lnTo>
                    <a:pt x="278" y="1643"/>
                  </a:lnTo>
                  <a:lnTo>
                    <a:pt x="316" y="1628"/>
                  </a:lnTo>
                  <a:lnTo>
                    <a:pt x="353" y="1612"/>
                  </a:lnTo>
                  <a:lnTo>
                    <a:pt x="389" y="1598"/>
                  </a:lnTo>
                  <a:lnTo>
                    <a:pt x="424" y="1584"/>
                  </a:lnTo>
                  <a:lnTo>
                    <a:pt x="455" y="1572"/>
                  </a:lnTo>
                  <a:lnTo>
                    <a:pt x="484" y="1561"/>
                  </a:lnTo>
                  <a:lnTo>
                    <a:pt x="508" y="1551"/>
                  </a:lnTo>
                  <a:lnTo>
                    <a:pt x="529" y="1543"/>
                  </a:lnTo>
                  <a:lnTo>
                    <a:pt x="544" y="1537"/>
                  </a:lnTo>
                  <a:lnTo>
                    <a:pt x="553" y="1533"/>
                  </a:lnTo>
                  <a:lnTo>
                    <a:pt x="557" y="1532"/>
                  </a:lnTo>
                  <a:lnTo>
                    <a:pt x="658" y="1290"/>
                  </a:lnTo>
                  <a:lnTo>
                    <a:pt x="657" y="1286"/>
                  </a:lnTo>
                  <a:lnTo>
                    <a:pt x="653" y="1277"/>
                  </a:lnTo>
                  <a:lnTo>
                    <a:pt x="645" y="1263"/>
                  </a:lnTo>
                  <a:lnTo>
                    <a:pt x="636" y="1244"/>
                  </a:lnTo>
                  <a:lnTo>
                    <a:pt x="626" y="1219"/>
                  </a:lnTo>
                  <a:lnTo>
                    <a:pt x="613" y="1193"/>
                  </a:lnTo>
                  <a:lnTo>
                    <a:pt x="599" y="1163"/>
                  </a:lnTo>
                  <a:lnTo>
                    <a:pt x="584" y="1130"/>
                  </a:lnTo>
                  <a:lnTo>
                    <a:pt x="568" y="1095"/>
                  </a:lnTo>
                  <a:lnTo>
                    <a:pt x="552" y="1059"/>
                  </a:lnTo>
                  <a:lnTo>
                    <a:pt x="536" y="1024"/>
                  </a:lnTo>
                  <a:lnTo>
                    <a:pt x="520" y="986"/>
                  </a:lnTo>
                  <a:lnTo>
                    <a:pt x="504" y="951"/>
                  </a:lnTo>
                  <a:lnTo>
                    <a:pt x="489" y="916"/>
                  </a:lnTo>
                  <a:lnTo>
                    <a:pt x="475" y="883"/>
                  </a:lnTo>
                  <a:lnTo>
                    <a:pt x="462" y="851"/>
                  </a:lnTo>
                  <a:lnTo>
                    <a:pt x="451" y="822"/>
                  </a:lnTo>
                  <a:lnTo>
                    <a:pt x="442" y="797"/>
                  </a:lnTo>
                  <a:lnTo>
                    <a:pt x="435" y="776"/>
                  </a:lnTo>
                  <a:lnTo>
                    <a:pt x="430" y="760"/>
                  </a:lnTo>
                  <a:lnTo>
                    <a:pt x="429" y="748"/>
                  </a:lnTo>
                  <a:lnTo>
                    <a:pt x="430" y="742"/>
                  </a:lnTo>
                  <a:lnTo>
                    <a:pt x="745" y="433"/>
                  </a:lnTo>
                  <a:lnTo>
                    <a:pt x="750" y="432"/>
                  </a:lnTo>
                  <a:lnTo>
                    <a:pt x="763" y="433"/>
                  </a:lnTo>
                  <a:lnTo>
                    <a:pt x="780" y="438"/>
                  </a:lnTo>
                  <a:lnTo>
                    <a:pt x="802" y="445"/>
                  </a:lnTo>
                  <a:lnTo>
                    <a:pt x="828" y="452"/>
                  </a:lnTo>
                  <a:lnTo>
                    <a:pt x="858" y="463"/>
                  </a:lnTo>
                  <a:lnTo>
                    <a:pt x="890" y="476"/>
                  </a:lnTo>
                  <a:lnTo>
                    <a:pt x="924" y="488"/>
                  </a:lnTo>
                  <a:lnTo>
                    <a:pt x="962" y="502"/>
                  </a:lnTo>
                  <a:lnTo>
                    <a:pt x="999" y="516"/>
                  </a:lnTo>
                  <a:lnTo>
                    <a:pt x="1037" y="532"/>
                  </a:lnTo>
                  <a:lnTo>
                    <a:pt x="1076" y="547"/>
                  </a:lnTo>
                  <a:lnTo>
                    <a:pt x="1113" y="563"/>
                  </a:lnTo>
                  <a:lnTo>
                    <a:pt x="1149" y="577"/>
                  </a:lnTo>
                  <a:lnTo>
                    <a:pt x="1182" y="591"/>
                  </a:lnTo>
                  <a:lnTo>
                    <a:pt x="1214" y="604"/>
                  </a:lnTo>
                  <a:lnTo>
                    <a:pt x="1242" y="616"/>
                  </a:lnTo>
                  <a:lnTo>
                    <a:pt x="1266" y="627"/>
                  </a:lnTo>
                  <a:lnTo>
                    <a:pt x="1287" y="634"/>
                  </a:lnTo>
                  <a:lnTo>
                    <a:pt x="1301" y="641"/>
                  </a:lnTo>
                  <a:lnTo>
                    <a:pt x="1311" y="645"/>
                  </a:lnTo>
                  <a:lnTo>
                    <a:pt x="1314" y="646"/>
                  </a:lnTo>
                  <a:lnTo>
                    <a:pt x="1562" y="546"/>
                  </a:lnTo>
                  <a:lnTo>
                    <a:pt x="1563" y="542"/>
                  </a:lnTo>
                  <a:lnTo>
                    <a:pt x="1567" y="532"/>
                  </a:lnTo>
                  <a:lnTo>
                    <a:pt x="1572" y="515"/>
                  </a:lnTo>
                  <a:lnTo>
                    <a:pt x="1581" y="493"/>
                  </a:lnTo>
                  <a:lnTo>
                    <a:pt x="1592" y="468"/>
                  </a:lnTo>
                  <a:lnTo>
                    <a:pt x="1603" y="437"/>
                  </a:lnTo>
                  <a:lnTo>
                    <a:pt x="1615" y="404"/>
                  </a:lnTo>
                  <a:lnTo>
                    <a:pt x="1629" y="368"/>
                  </a:lnTo>
                  <a:lnTo>
                    <a:pt x="1644" y="331"/>
                  </a:lnTo>
                  <a:lnTo>
                    <a:pt x="1659" y="292"/>
                  </a:lnTo>
                  <a:lnTo>
                    <a:pt x="1675" y="253"/>
                  </a:lnTo>
                  <a:lnTo>
                    <a:pt x="1690" y="214"/>
                  </a:lnTo>
                  <a:lnTo>
                    <a:pt x="1705" y="177"/>
                  </a:lnTo>
                  <a:lnTo>
                    <a:pt x="1721" y="141"/>
                  </a:lnTo>
                  <a:lnTo>
                    <a:pt x="1735" y="108"/>
                  </a:lnTo>
                  <a:lnTo>
                    <a:pt x="1749" y="77"/>
                  </a:lnTo>
                  <a:lnTo>
                    <a:pt x="1762" y="52"/>
                  </a:lnTo>
                  <a:lnTo>
                    <a:pt x="1772" y="30"/>
                  </a:lnTo>
                  <a:lnTo>
                    <a:pt x="1782" y="13"/>
                  </a:lnTo>
                  <a:lnTo>
                    <a:pt x="1790" y="3"/>
                  </a:lnTo>
                  <a:lnTo>
                    <a:pt x="179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8000"/>
              </a:schemeClr>
            </a:solidFill>
            <a:ln w="0">
              <a:noFill/>
              <a:prstDash val="solid"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î$líḍè">
              <a:extLst>
                <a:ext uri="{FF2B5EF4-FFF2-40B4-BE49-F238E27FC236}">
                  <a16:creationId xmlns:a16="http://schemas.microsoft.com/office/drawing/2014/main" xmlns="" id="{45224AF5-F2F9-42B5-93CE-CFCFDECBF933}"/>
                </a:ext>
              </a:extLst>
            </p:cNvPr>
            <p:cNvSpPr/>
            <p:nvPr/>
          </p:nvSpPr>
          <p:spPr>
            <a:xfrm>
              <a:off x="660400" y="1196300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îṣḷiďé">
              <a:extLst>
                <a:ext uri="{FF2B5EF4-FFF2-40B4-BE49-F238E27FC236}">
                  <a16:creationId xmlns:a16="http://schemas.microsoft.com/office/drawing/2014/main" xmlns="" id="{3AB4171C-E16B-4728-B70E-FD406B4A9C0D}"/>
                </a:ext>
              </a:extLst>
            </p:cNvPr>
            <p:cNvSpPr/>
            <p:nvPr/>
          </p:nvSpPr>
          <p:spPr>
            <a:xfrm>
              <a:off x="812458" y="1318086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8" name="ïSľîḍê">
              <a:extLst>
                <a:ext uri="{FF2B5EF4-FFF2-40B4-BE49-F238E27FC236}">
                  <a16:creationId xmlns:a16="http://schemas.microsoft.com/office/drawing/2014/main" xmlns="" id="{D3FEAA38-4A06-49C5-9E57-F0B660DFDC43}"/>
                </a:ext>
              </a:extLst>
            </p:cNvPr>
            <p:cNvGrpSpPr/>
            <p:nvPr/>
          </p:nvGrpSpPr>
          <p:grpSpPr>
            <a:xfrm>
              <a:off x="1220289" y="1150747"/>
              <a:ext cx="3837395" cy="772318"/>
              <a:chOff x="7681505" y="1150747"/>
              <a:chExt cx="3837395" cy="772318"/>
            </a:xfrm>
          </p:grpSpPr>
          <p:sp>
            <p:nvSpPr>
              <p:cNvPr id="49" name="ïSlïḋe">
                <a:extLst>
                  <a:ext uri="{FF2B5EF4-FFF2-40B4-BE49-F238E27FC236}">
                    <a16:creationId xmlns:a16="http://schemas.microsoft.com/office/drawing/2014/main" xmlns="" id="{BAF6187C-5EC6-417A-9DDA-C8B9C1BFF938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50" name="ïṥ1ïḋé">
                <a:extLst>
                  <a:ext uri="{FF2B5EF4-FFF2-40B4-BE49-F238E27FC236}">
                    <a16:creationId xmlns:a16="http://schemas.microsoft.com/office/drawing/2014/main" xmlns="" id="{401CA822-6CAA-481A-899A-F82C073F2149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9" name="î$ḷîḓé">
              <a:extLst>
                <a:ext uri="{FF2B5EF4-FFF2-40B4-BE49-F238E27FC236}">
                  <a16:creationId xmlns:a16="http://schemas.microsoft.com/office/drawing/2014/main" xmlns="" id="{CA71EE63-F552-4DCF-8531-DA31F343DDAB}"/>
                </a:ext>
              </a:extLst>
            </p:cNvPr>
            <p:cNvSpPr/>
            <p:nvPr/>
          </p:nvSpPr>
          <p:spPr>
            <a:xfrm>
              <a:off x="660400" y="2038507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iSľiḑê">
              <a:extLst>
                <a:ext uri="{FF2B5EF4-FFF2-40B4-BE49-F238E27FC236}">
                  <a16:creationId xmlns:a16="http://schemas.microsoft.com/office/drawing/2014/main" xmlns="" id="{8220FD31-F26A-408D-B1FA-B1A39A30BD9D}"/>
                </a:ext>
              </a:extLst>
            </p:cNvPr>
            <p:cNvSpPr/>
            <p:nvPr/>
          </p:nvSpPr>
          <p:spPr>
            <a:xfrm>
              <a:off x="812458" y="2160293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1" name="îS1îḍe">
              <a:extLst>
                <a:ext uri="{FF2B5EF4-FFF2-40B4-BE49-F238E27FC236}">
                  <a16:creationId xmlns:a16="http://schemas.microsoft.com/office/drawing/2014/main" xmlns="" id="{2C2E819F-27AA-439F-9EBE-6CA78795CA3C}"/>
                </a:ext>
              </a:extLst>
            </p:cNvPr>
            <p:cNvGrpSpPr/>
            <p:nvPr/>
          </p:nvGrpSpPr>
          <p:grpSpPr>
            <a:xfrm>
              <a:off x="1220289" y="1992954"/>
              <a:ext cx="3837395" cy="772318"/>
              <a:chOff x="7681505" y="1150747"/>
              <a:chExt cx="3837395" cy="772318"/>
            </a:xfrm>
          </p:grpSpPr>
          <p:sp>
            <p:nvSpPr>
              <p:cNvPr id="47" name="íṩľíḓê">
                <a:extLst>
                  <a:ext uri="{FF2B5EF4-FFF2-40B4-BE49-F238E27FC236}">
                    <a16:creationId xmlns:a16="http://schemas.microsoft.com/office/drawing/2014/main" xmlns="" id="{888B7F3B-4524-4139-A8D5-C16598170EBD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8" name="íślïďè">
                <a:extLst>
                  <a:ext uri="{FF2B5EF4-FFF2-40B4-BE49-F238E27FC236}">
                    <a16:creationId xmlns:a16="http://schemas.microsoft.com/office/drawing/2014/main" xmlns="" id="{7F6D410A-33CC-4328-9E9B-18BB9D9BBF54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2" name="ïşḷïḋê">
              <a:extLst>
                <a:ext uri="{FF2B5EF4-FFF2-40B4-BE49-F238E27FC236}">
                  <a16:creationId xmlns:a16="http://schemas.microsoft.com/office/drawing/2014/main" xmlns="" id="{F086B3CD-AAF4-480C-A969-5BFCAEB0D775}"/>
                </a:ext>
              </a:extLst>
            </p:cNvPr>
            <p:cNvSpPr/>
            <p:nvPr/>
          </p:nvSpPr>
          <p:spPr>
            <a:xfrm>
              <a:off x="660400" y="2880714"/>
              <a:ext cx="577851" cy="577851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iŝḻîḓe">
              <a:extLst>
                <a:ext uri="{FF2B5EF4-FFF2-40B4-BE49-F238E27FC236}">
                  <a16:creationId xmlns:a16="http://schemas.microsoft.com/office/drawing/2014/main" xmlns="" id="{C1BAADE6-66FB-485E-AC7A-D055C396BA45}"/>
                </a:ext>
              </a:extLst>
            </p:cNvPr>
            <p:cNvSpPr/>
            <p:nvPr/>
          </p:nvSpPr>
          <p:spPr>
            <a:xfrm>
              <a:off x="812458" y="3002500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4" name="îṡ1îḓe">
              <a:extLst>
                <a:ext uri="{FF2B5EF4-FFF2-40B4-BE49-F238E27FC236}">
                  <a16:creationId xmlns:a16="http://schemas.microsoft.com/office/drawing/2014/main" xmlns="" id="{089441B6-2735-43F5-BCF0-78CF5F14F123}"/>
                </a:ext>
              </a:extLst>
            </p:cNvPr>
            <p:cNvGrpSpPr/>
            <p:nvPr/>
          </p:nvGrpSpPr>
          <p:grpSpPr>
            <a:xfrm>
              <a:off x="1220289" y="2835161"/>
              <a:ext cx="3837395" cy="772318"/>
              <a:chOff x="7681505" y="1150747"/>
              <a:chExt cx="3837395" cy="772318"/>
            </a:xfrm>
          </p:grpSpPr>
          <p:sp>
            <p:nvSpPr>
              <p:cNvPr id="45" name="îşḻiďê">
                <a:extLst>
                  <a:ext uri="{FF2B5EF4-FFF2-40B4-BE49-F238E27FC236}">
                    <a16:creationId xmlns:a16="http://schemas.microsoft.com/office/drawing/2014/main" xmlns="" id="{B333F0EB-E8CC-490F-967A-CC47CAD0DEC2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6" name="iŝľíḍê">
                <a:extLst>
                  <a:ext uri="{FF2B5EF4-FFF2-40B4-BE49-F238E27FC236}">
                    <a16:creationId xmlns:a16="http://schemas.microsoft.com/office/drawing/2014/main" xmlns="" id="{BEE3BEC8-DA74-4F44-BFEC-7581FD9A2DF4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5" name="îśḷiḑê">
              <a:extLst>
                <a:ext uri="{FF2B5EF4-FFF2-40B4-BE49-F238E27FC236}">
                  <a16:creationId xmlns:a16="http://schemas.microsoft.com/office/drawing/2014/main" xmlns="" id="{8C05FD63-D758-4088-A0D1-168459DFA2F1}"/>
                </a:ext>
              </a:extLst>
            </p:cNvPr>
            <p:cNvSpPr/>
            <p:nvPr/>
          </p:nvSpPr>
          <p:spPr>
            <a:xfrm>
              <a:off x="660400" y="3722921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íṧlíḓê">
              <a:extLst>
                <a:ext uri="{FF2B5EF4-FFF2-40B4-BE49-F238E27FC236}">
                  <a16:creationId xmlns:a16="http://schemas.microsoft.com/office/drawing/2014/main" xmlns="" id="{8399B905-25FA-4545-AFFB-50257BEDD95A}"/>
                </a:ext>
              </a:extLst>
            </p:cNvPr>
            <p:cNvSpPr/>
            <p:nvPr/>
          </p:nvSpPr>
          <p:spPr>
            <a:xfrm>
              <a:off x="812458" y="3844707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7" name="î$ḻïḍè">
              <a:extLst>
                <a:ext uri="{FF2B5EF4-FFF2-40B4-BE49-F238E27FC236}">
                  <a16:creationId xmlns:a16="http://schemas.microsoft.com/office/drawing/2014/main" xmlns="" id="{85CA5168-F6E6-4E25-9DDC-9B74D963BDE7}"/>
                </a:ext>
              </a:extLst>
            </p:cNvPr>
            <p:cNvGrpSpPr/>
            <p:nvPr/>
          </p:nvGrpSpPr>
          <p:grpSpPr>
            <a:xfrm>
              <a:off x="1220289" y="3677368"/>
              <a:ext cx="3837395" cy="772318"/>
              <a:chOff x="7681505" y="1150747"/>
              <a:chExt cx="3837395" cy="772318"/>
            </a:xfrm>
          </p:grpSpPr>
          <p:sp>
            <p:nvSpPr>
              <p:cNvPr id="43" name="ï$ḻîdê">
                <a:extLst>
                  <a:ext uri="{FF2B5EF4-FFF2-40B4-BE49-F238E27FC236}">
                    <a16:creationId xmlns:a16="http://schemas.microsoft.com/office/drawing/2014/main" xmlns="" id="{ACB9C2A5-FCF6-43CF-BFEC-33C8A5D20AA1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4" name="ïŝļíďê">
                <a:extLst>
                  <a:ext uri="{FF2B5EF4-FFF2-40B4-BE49-F238E27FC236}">
                    <a16:creationId xmlns:a16="http://schemas.microsoft.com/office/drawing/2014/main" xmlns="" id="{1E52B02B-9327-4933-9D3B-6BE9573ABC08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28" name="i$ľíḓe">
              <a:extLst>
                <a:ext uri="{FF2B5EF4-FFF2-40B4-BE49-F238E27FC236}">
                  <a16:creationId xmlns:a16="http://schemas.microsoft.com/office/drawing/2014/main" xmlns="" id="{6FDF7440-F60E-4E51-B50B-214C573A526E}"/>
                </a:ext>
              </a:extLst>
            </p:cNvPr>
            <p:cNvSpPr/>
            <p:nvPr/>
          </p:nvSpPr>
          <p:spPr>
            <a:xfrm>
              <a:off x="660400" y="4565128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ïṩľïḍê">
              <a:extLst>
                <a:ext uri="{FF2B5EF4-FFF2-40B4-BE49-F238E27FC236}">
                  <a16:creationId xmlns:a16="http://schemas.microsoft.com/office/drawing/2014/main" xmlns="" id="{E0A44999-B022-4A37-ADDF-45083B08A843}"/>
                </a:ext>
              </a:extLst>
            </p:cNvPr>
            <p:cNvSpPr/>
            <p:nvPr/>
          </p:nvSpPr>
          <p:spPr>
            <a:xfrm>
              <a:off x="812458" y="4686914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0" name="ïšľïḓe">
              <a:extLst>
                <a:ext uri="{FF2B5EF4-FFF2-40B4-BE49-F238E27FC236}">
                  <a16:creationId xmlns:a16="http://schemas.microsoft.com/office/drawing/2014/main" xmlns="" id="{A479FFCC-9FB5-4810-AA37-CB7205ACE3D7}"/>
                </a:ext>
              </a:extLst>
            </p:cNvPr>
            <p:cNvGrpSpPr/>
            <p:nvPr/>
          </p:nvGrpSpPr>
          <p:grpSpPr>
            <a:xfrm>
              <a:off x="1220289" y="4519575"/>
              <a:ext cx="3837395" cy="772318"/>
              <a:chOff x="7681505" y="1150747"/>
              <a:chExt cx="3837395" cy="772318"/>
            </a:xfrm>
          </p:grpSpPr>
          <p:sp>
            <p:nvSpPr>
              <p:cNvPr id="41" name="iş1ïḍe">
                <a:extLst>
                  <a:ext uri="{FF2B5EF4-FFF2-40B4-BE49-F238E27FC236}">
                    <a16:creationId xmlns:a16="http://schemas.microsoft.com/office/drawing/2014/main" xmlns="" id="{8F641EC5-B4BF-4B36-B7FE-9FBC277EEBBE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2" name="ïSlidé">
                <a:extLst>
                  <a:ext uri="{FF2B5EF4-FFF2-40B4-BE49-F238E27FC236}">
                    <a16:creationId xmlns:a16="http://schemas.microsoft.com/office/drawing/2014/main" xmlns="" id="{9202B77E-C4F8-4D1A-AF34-8A5B6A7960E6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31" name="iṥḷîḍé">
              <a:extLst>
                <a:ext uri="{FF2B5EF4-FFF2-40B4-BE49-F238E27FC236}">
                  <a16:creationId xmlns:a16="http://schemas.microsoft.com/office/drawing/2014/main" xmlns="" id="{B00C30A7-AF4D-4947-93C7-9168EA77B8F1}"/>
                </a:ext>
              </a:extLst>
            </p:cNvPr>
            <p:cNvSpPr/>
            <p:nvPr/>
          </p:nvSpPr>
          <p:spPr>
            <a:xfrm>
              <a:off x="660400" y="5407335"/>
              <a:ext cx="577851" cy="57785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2" name="i$ľïdè">
              <a:extLst>
                <a:ext uri="{FF2B5EF4-FFF2-40B4-BE49-F238E27FC236}">
                  <a16:creationId xmlns:a16="http://schemas.microsoft.com/office/drawing/2014/main" xmlns="" id="{EEBA0421-15AC-410C-B612-1C7D973370A8}"/>
                </a:ext>
              </a:extLst>
            </p:cNvPr>
            <p:cNvSpPr/>
            <p:nvPr/>
          </p:nvSpPr>
          <p:spPr>
            <a:xfrm>
              <a:off x="812458" y="5529121"/>
              <a:ext cx="292442" cy="323036"/>
            </a:xfrm>
            <a:custGeom>
              <a:avLst/>
              <a:gdLst>
                <a:gd name="connsiteX0" fmla="*/ 485820 w 551045"/>
                <a:gd name="connsiteY0" fmla="*/ 430096 h 608697"/>
                <a:gd name="connsiteX1" fmla="*/ 550987 w 551045"/>
                <a:gd name="connsiteY1" fmla="*/ 492317 h 608697"/>
                <a:gd name="connsiteX2" fmla="*/ 551045 w 551045"/>
                <a:gd name="connsiteY2" fmla="*/ 492490 h 608697"/>
                <a:gd name="connsiteX3" fmla="*/ 550987 w 551045"/>
                <a:gd name="connsiteY3" fmla="*/ 493813 h 608697"/>
                <a:gd name="connsiteX4" fmla="*/ 551045 w 551045"/>
                <a:gd name="connsiteY4" fmla="*/ 495193 h 608697"/>
                <a:gd name="connsiteX5" fmla="*/ 485820 w 551045"/>
                <a:gd name="connsiteY5" fmla="*/ 560289 h 608697"/>
                <a:gd name="connsiteX6" fmla="*/ 421862 w 551045"/>
                <a:gd name="connsiteY6" fmla="*/ 507902 h 608697"/>
                <a:gd name="connsiteX7" fmla="*/ 420134 w 551045"/>
                <a:gd name="connsiteY7" fmla="*/ 494560 h 608697"/>
                <a:gd name="connsiteX8" fmla="*/ 422611 w 551045"/>
                <a:gd name="connsiteY8" fmla="*/ 479034 h 608697"/>
                <a:gd name="connsiteX9" fmla="*/ 485820 w 551045"/>
                <a:gd name="connsiteY9" fmla="*/ 430096 h 608697"/>
                <a:gd name="connsiteX10" fmla="*/ 485137 w 551045"/>
                <a:gd name="connsiteY10" fmla="*/ 236253 h 608697"/>
                <a:gd name="connsiteX11" fmla="*/ 551045 w 551045"/>
                <a:gd name="connsiteY11" fmla="*/ 302055 h 608697"/>
                <a:gd name="connsiteX12" fmla="*/ 485137 w 551045"/>
                <a:gd name="connsiteY12" fmla="*/ 367857 h 608697"/>
                <a:gd name="connsiteX13" fmla="*/ 419229 w 551045"/>
                <a:gd name="connsiteY13" fmla="*/ 302055 h 608697"/>
                <a:gd name="connsiteX14" fmla="*/ 485137 w 551045"/>
                <a:gd name="connsiteY14" fmla="*/ 236253 h 608697"/>
                <a:gd name="connsiteX15" fmla="*/ 45513 w 551045"/>
                <a:gd name="connsiteY15" fmla="*/ 160819 h 608697"/>
                <a:gd name="connsiteX16" fmla="*/ 62048 w 551045"/>
                <a:gd name="connsiteY16" fmla="*/ 160819 h 608697"/>
                <a:gd name="connsiteX17" fmla="*/ 78583 w 551045"/>
                <a:gd name="connsiteY17" fmla="*/ 243365 h 608697"/>
                <a:gd name="connsiteX18" fmla="*/ 98228 w 551045"/>
                <a:gd name="connsiteY18" fmla="*/ 243365 h 608697"/>
                <a:gd name="connsiteX19" fmla="*/ 103356 w 551045"/>
                <a:gd name="connsiteY19" fmla="*/ 187625 h 608697"/>
                <a:gd name="connsiteX20" fmla="*/ 102722 w 551045"/>
                <a:gd name="connsiteY20" fmla="*/ 184634 h 608697"/>
                <a:gd name="connsiteX21" fmla="*/ 94368 w 551045"/>
                <a:gd name="connsiteY21" fmla="*/ 163293 h 608697"/>
                <a:gd name="connsiteX22" fmla="*/ 93331 w 551045"/>
                <a:gd name="connsiteY22" fmla="*/ 161107 h 608697"/>
                <a:gd name="connsiteX23" fmla="*/ 93389 w 551045"/>
                <a:gd name="connsiteY23" fmla="*/ 161107 h 608697"/>
                <a:gd name="connsiteX24" fmla="*/ 93274 w 551045"/>
                <a:gd name="connsiteY24" fmla="*/ 160819 h 608697"/>
                <a:gd name="connsiteX25" fmla="*/ 137347 w 551045"/>
                <a:gd name="connsiteY25" fmla="*/ 160819 h 608697"/>
                <a:gd name="connsiteX26" fmla="*/ 137232 w 551045"/>
                <a:gd name="connsiteY26" fmla="*/ 161107 h 608697"/>
                <a:gd name="connsiteX27" fmla="*/ 137404 w 551045"/>
                <a:gd name="connsiteY27" fmla="*/ 161107 h 608697"/>
                <a:gd name="connsiteX28" fmla="*/ 136367 w 551045"/>
                <a:gd name="connsiteY28" fmla="*/ 163293 h 608697"/>
                <a:gd name="connsiteX29" fmla="*/ 127322 w 551045"/>
                <a:gd name="connsiteY29" fmla="*/ 187913 h 608697"/>
                <a:gd name="connsiteX30" fmla="*/ 132450 w 551045"/>
                <a:gd name="connsiteY30" fmla="*/ 243365 h 608697"/>
                <a:gd name="connsiteX31" fmla="*/ 152038 w 551045"/>
                <a:gd name="connsiteY31" fmla="*/ 243365 h 608697"/>
                <a:gd name="connsiteX32" fmla="*/ 168630 w 551045"/>
                <a:gd name="connsiteY32" fmla="*/ 160819 h 608697"/>
                <a:gd name="connsiteX33" fmla="*/ 185165 w 551045"/>
                <a:gd name="connsiteY33" fmla="*/ 160819 h 608697"/>
                <a:gd name="connsiteX34" fmla="*/ 230678 w 551045"/>
                <a:gd name="connsiteY34" fmla="*/ 206263 h 608697"/>
                <a:gd name="connsiteX35" fmla="*/ 230678 w 551045"/>
                <a:gd name="connsiteY35" fmla="*/ 338682 h 608697"/>
                <a:gd name="connsiteX36" fmla="*/ 185165 w 551045"/>
                <a:gd name="connsiteY36" fmla="*/ 384125 h 608697"/>
                <a:gd name="connsiteX37" fmla="*/ 179346 w 551045"/>
                <a:gd name="connsiteY37" fmla="*/ 384125 h 608697"/>
                <a:gd name="connsiteX38" fmla="*/ 179346 w 551045"/>
                <a:gd name="connsiteY38" fmla="*/ 576599 h 608697"/>
                <a:gd name="connsiteX39" fmla="*/ 147256 w 551045"/>
                <a:gd name="connsiteY39" fmla="*/ 608697 h 608697"/>
                <a:gd name="connsiteX40" fmla="*/ 115339 w 551045"/>
                <a:gd name="connsiteY40" fmla="*/ 580223 h 608697"/>
                <a:gd name="connsiteX41" fmla="*/ 83422 w 551045"/>
                <a:gd name="connsiteY41" fmla="*/ 608697 h 608697"/>
                <a:gd name="connsiteX42" fmla="*/ 51332 w 551045"/>
                <a:gd name="connsiteY42" fmla="*/ 576599 h 608697"/>
                <a:gd name="connsiteX43" fmla="*/ 51332 w 551045"/>
                <a:gd name="connsiteY43" fmla="*/ 384125 h 608697"/>
                <a:gd name="connsiteX44" fmla="*/ 45513 w 551045"/>
                <a:gd name="connsiteY44" fmla="*/ 384125 h 608697"/>
                <a:gd name="connsiteX45" fmla="*/ 0 w 551045"/>
                <a:gd name="connsiteY45" fmla="*/ 338682 h 608697"/>
                <a:gd name="connsiteX46" fmla="*/ 0 w 551045"/>
                <a:gd name="connsiteY46" fmla="*/ 206263 h 608697"/>
                <a:gd name="connsiteX47" fmla="*/ 45513 w 551045"/>
                <a:gd name="connsiteY47" fmla="*/ 160819 h 608697"/>
                <a:gd name="connsiteX48" fmla="*/ 400710 w 551045"/>
                <a:gd name="connsiteY48" fmla="*/ 89618 h 608697"/>
                <a:gd name="connsiteX49" fmla="*/ 400710 w 551045"/>
                <a:gd name="connsiteY49" fmla="*/ 134086 h 608697"/>
                <a:gd name="connsiteX50" fmla="*/ 355362 w 551045"/>
                <a:gd name="connsiteY50" fmla="*/ 179359 h 608697"/>
                <a:gd name="connsiteX51" fmla="*/ 355362 w 551045"/>
                <a:gd name="connsiteY51" fmla="*/ 279857 h 608697"/>
                <a:gd name="connsiteX52" fmla="*/ 401517 w 551045"/>
                <a:gd name="connsiteY52" fmla="*/ 279857 h 608697"/>
                <a:gd name="connsiteX53" fmla="*/ 401517 w 551045"/>
                <a:gd name="connsiteY53" fmla="*/ 324325 h 608697"/>
                <a:gd name="connsiteX54" fmla="*/ 355362 w 551045"/>
                <a:gd name="connsiteY54" fmla="*/ 324325 h 608697"/>
                <a:gd name="connsiteX55" fmla="*/ 355362 w 551045"/>
                <a:gd name="connsiteY55" fmla="*/ 424823 h 608697"/>
                <a:gd name="connsiteX56" fmla="*/ 400710 w 551045"/>
                <a:gd name="connsiteY56" fmla="*/ 470038 h 608697"/>
                <a:gd name="connsiteX57" fmla="*/ 400710 w 551045"/>
                <a:gd name="connsiteY57" fmla="*/ 514563 h 608697"/>
                <a:gd name="connsiteX58" fmla="*/ 310820 w 551045"/>
                <a:gd name="connsiteY58" fmla="*/ 424823 h 608697"/>
                <a:gd name="connsiteX59" fmla="*/ 310820 w 551045"/>
                <a:gd name="connsiteY59" fmla="*/ 324325 h 608697"/>
                <a:gd name="connsiteX60" fmla="*/ 270830 w 551045"/>
                <a:gd name="connsiteY60" fmla="*/ 324325 h 608697"/>
                <a:gd name="connsiteX61" fmla="*/ 270830 w 551045"/>
                <a:gd name="connsiteY61" fmla="*/ 279857 h 608697"/>
                <a:gd name="connsiteX62" fmla="*/ 310820 w 551045"/>
                <a:gd name="connsiteY62" fmla="*/ 279857 h 608697"/>
                <a:gd name="connsiteX63" fmla="*/ 310820 w 551045"/>
                <a:gd name="connsiteY63" fmla="*/ 179359 h 608697"/>
                <a:gd name="connsiteX64" fmla="*/ 400710 w 551045"/>
                <a:gd name="connsiteY64" fmla="*/ 89618 h 608697"/>
                <a:gd name="connsiteX65" fmla="*/ 487441 w 551045"/>
                <a:gd name="connsiteY65" fmla="*/ 44033 h 608697"/>
                <a:gd name="connsiteX66" fmla="*/ 487729 w 551045"/>
                <a:gd name="connsiteY66" fmla="*/ 44148 h 608697"/>
                <a:gd name="connsiteX67" fmla="*/ 550282 w 551045"/>
                <a:gd name="connsiteY67" fmla="*/ 107206 h 608697"/>
                <a:gd name="connsiteX68" fmla="*/ 550340 w 551045"/>
                <a:gd name="connsiteY68" fmla="*/ 107897 h 608697"/>
                <a:gd name="connsiteX69" fmla="*/ 550340 w 551045"/>
                <a:gd name="connsiteY69" fmla="*/ 108760 h 608697"/>
                <a:gd name="connsiteX70" fmla="*/ 550340 w 551045"/>
                <a:gd name="connsiteY70" fmla="*/ 109220 h 608697"/>
                <a:gd name="connsiteX71" fmla="*/ 550340 w 551045"/>
                <a:gd name="connsiteY71" fmla="*/ 109680 h 608697"/>
                <a:gd name="connsiteX72" fmla="*/ 550282 w 551045"/>
                <a:gd name="connsiteY72" fmla="*/ 111867 h 608697"/>
                <a:gd name="connsiteX73" fmla="*/ 550167 w 551045"/>
                <a:gd name="connsiteY73" fmla="*/ 113420 h 608697"/>
                <a:gd name="connsiteX74" fmla="*/ 550167 w 551045"/>
                <a:gd name="connsiteY74" fmla="*/ 113938 h 608697"/>
                <a:gd name="connsiteX75" fmla="*/ 485137 w 551045"/>
                <a:gd name="connsiteY75" fmla="*/ 174349 h 608697"/>
                <a:gd name="connsiteX76" fmla="*/ 484158 w 551045"/>
                <a:gd name="connsiteY76" fmla="*/ 174292 h 608697"/>
                <a:gd name="connsiteX77" fmla="*/ 467685 w 551045"/>
                <a:gd name="connsiteY77" fmla="*/ 171933 h 608697"/>
                <a:gd name="connsiteX78" fmla="*/ 419993 w 551045"/>
                <a:gd name="connsiteY78" fmla="*/ 110428 h 608697"/>
                <a:gd name="connsiteX79" fmla="*/ 419935 w 551045"/>
                <a:gd name="connsiteY79" fmla="*/ 110083 h 608697"/>
                <a:gd name="connsiteX80" fmla="*/ 419993 w 551045"/>
                <a:gd name="connsiteY80" fmla="*/ 109680 h 608697"/>
                <a:gd name="connsiteX81" fmla="*/ 419935 w 551045"/>
                <a:gd name="connsiteY81" fmla="*/ 109220 h 608697"/>
                <a:gd name="connsiteX82" fmla="*/ 419993 w 551045"/>
                <a:gd name="connsiteY82" fmla="*/ 108530 h 608697"/>
                <a:gd name="connsiteX83" fmla="*/ 419993 w 551045"/>
                <a:gd name="connsiteY83" fmla="*/ 106516 h 608697"/>
                <a:gd name="connsiteX84" fmla="*/ 485137 w 551045"/>
                <a:gd name="connsiteY84" fmla="*/ 44090 h 608697"/>
                <a:gd name="connsiteX85" fmla="*/ 486001 w 551045"/>
                <a:gd name="connsiteY85" fmla="*/ 44090 h 608697"/>
                <a:gd name="connsiteX86" fmla="*/ 487441 w 551045"/>
                <a:gd name="connsiteY86" fmla="*/ 44033 h 608697"/>
                <a:gd name="connsiteX87" fmla="*/ 114993 w 551045"/>
                <a:gd name="connsiteY87" fmla="*/ 748 h 608697"/>
                <a:gd name="connsiteX88" fmla="*/ 115281 w 551045"/>
                <a:gd name="connsiteY88" fmla="*/ 748 h 608697"/>
                <a:gd name="connsiteX89" fmla="*/ 115569 w 551045"/>
                <a:gd name="connsiteY89" fmla="*/ 748 h 608697"/>
                <a:gd name="connsiteX90" fmla="*/ 179403 w 551045"/>
                <a:gd name="connsiteY90" fmla="*/ 50176 h 608697"/>
                <a:gd name="connsiteX91" fmla="*/ 181534 w 551045"/>
                <a:gd name="connsiteY91" fmla="*/ 66863 h 608697"/>
                <a:gd name="connsiteX92" fmla="*/ 115685 w 551045"/>
                <a:gd name="connsiteY92" fmla="*/ 132634 h 608697"/>
                <a:gd name="connsiteX93" fmla="*/ 115397 w 551045"/>
                <a:gd name="connsiteY93" fmla="*/ 132634 h 608697"/>
                <a:gd name="connsiteX94" fmla="*/ 115109 w 551045"/>
                <a:gd name="connsiteY94" fmla="*/ 132634 h 608697"/>
                <a:gd name="connsiteX95" fmla="*/ 51275 w 551045"/>
                <a:gd name="connsiteY95" fmla="*/ 83262 h 608697"/>
                <a:gd name="connsiteX96" fmla="*/ 49144 w 551045"/>
                <a:gd name="connsiteY96" fmla="*/ 66575 h 608697"/>
                <a:gd name="connsiteX97" fmla="*/ 114993 w 551045"/>
                <a:gd name="connsiteY97" fmla="*/ 748 h 608697"/>
                <a:gd name="connsiteX98" fmla="*/ 114958 w 551045"/>
                <a:gd name="connsiteY98" fmla="*/ 423 h 608697"/>
                <a:gd name="connsiteX99" fmla="*/ 48690 w 551045"/>
                <a:gd name="connsiteY99" fmla="*/ 66575 h 608697"/>
                <a:gd name="connsiteX100" fmla="*/ 50822 w 551045"/>
                <a:gd name="connsiteY100" fmla="*/ 83372 h 608697"/>
                <a:gd name="connsiteX101" fmla="*/ 115073 w 551045"/>
                <a:gd name="connsiteY101" fmla="*/ 133015 h 608697"/>
                <a:gd name="connsiteX102" fmla="*/ 115361 w 551045"/>
                <a:gd name="connsiteY102" fmla="*/ 133015 h 608697"/>
                <a:gd name="connsiteX103" fmla="*/ 115649 w 551045"/>
                <a:gd name="connsiteY103" fmla="*/ 133015 h 608697"/>
                <a:gd name="connsiteX104" fmla="*/ 181917 w 551045"/>
                <a:gd name="connsiteY104" fmla="*/ 66863 h 608697"/>
                <a:gd name="connsiteX105" fmla="*/ 179785 w 551045"/>
                <a:gd name="connsiteY105" fmla="*/ 50066 h 608697"/>
                <a:gd name="connsiteX106" fmla="*/ 115534 w 551045"/>
                <a:gd name="connsiteY106" fmla="*/ 423 h 608697"/>
                <a:gd name="connsiteX107" fmla="*/ 115246 w 551045"/>
                <a:gd name="connsiteY107" fmla="*/ 423 h 608697"/>
                <a:gd name="connsiteX108" fmla="*/ 114958 w 551045"/>
                <a:gd name="connsiteY108" fmla="*/ 423 h 608697"/>
                <a:gd name="connsiteX109" fmla="*/ 114993 w 551045"/>
                <a:gd name="connsiteY109" fmla="*/ 0 h 608697"/>
                <a:gd name="connsiteX110" fmla="*/ 115281 w 551045"/>
                <a:gd name="connsiteY110" fmla="*/ 0 h 608697"/>
                <a:gd name="connsiteX111" fmla="*/ 115569 w 551045"/>
                <a:gd name="connsiteY111" fmla="*/ 0 h 608697"/>
                <a:gd name="connsiteX112" fmla="*/ 180152 w 551045"/>
                <a:gd name="connsiteY112" fmla="*/ 49946 h 608697"/>
                <a:gd name="connsiteX113" fmla="*/ 182341 w 551045"/>
                <a:gd name="connsiteY113" fmla="*/ 66863 h 608697"/>
                <a:gd name="connsiteX114" fmla="*/ 115685 w 551045"/>
                <a:gd name="connsiteY114" fmla="*/ 133439 h 608697"/>
                <a:gd name="connsiteX115" fmla="*/ 115397 w 551045"/>
                <a:gd name="connsiteY115" fmla="*/ 133439 h 608697"/>
                <a:gd name="connsiteX116" fmla="*/ 115109 w 551045"/>
                <a:gd name="connsiteY116" fmla="*/ 133439 h 608697"/>
                <a:gd name="connsiteX117" fmla="*/ 50526 w 551045"/>
                <a:gd name="connsiteY117" fmla="*/ 83493 h 608697"/>
                <a:gd name="connsiteX118" fmla="*/ 48337 w 551045"/>
                <a:gd name="connsiteY118" fmla="*/ 66575 h 608697"/>
                <a:gd name="connsiteX119" fmla="*/ 114993 w 551045"/>
                <a:gd name="connsiteY119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551045" h="608697">
                  <a:moveTo>
                    <a:pt x="485820" y="430096"/>
                  </a:moveTo>
                  <a:cubicBezTo>
                    <a:pt x="520910" y="430096"/>
                    <a:pt x="549489" y="457699"/>
                    <a:pt x="550987" y="492317"/>
                  </a:cubicBezTo>
                  <a:cubicBezTo>
                    <a:pt x="550987" y="492375"/>
                    <a:pt x="551045" y="492432"/>
                    <a:pt x="551045" y="492490"/>
                  </a:cubicBezTo>
                  <a:cubicBezTo>
                    <a:pt x="551045" y="492950"/>
                    <a:pt x="551045" y="493353"/>
                    <a:pt x="550987" y="493813"/>
                  </a:cubicBezTo>
                  <a:cubicBezTo>
                    <a:pt x="551045" y="494273"/>
                    <a:pt x="551045" y="494733"/>
                    <a:pt x="551045" y="495193"/>
                  </a:cubicBezTo>
                  <a:cubicBezTo>
                    <a:pt x="551045" y="531134"/>
                    <a:pt x="521832" y="560289"/>
                    <a:pt x="485820" y="560289"/>
                  </a:cubicBezTo>
                  <a:cubicBezTo>
                    <a:pt x="454129" y="560289"/>
                    <a:pt x="427739" y="537747"/>
                    <a:pt x="421862" y="507902"/>
                  </a:cubicBezTo>
                  <a:cubicBezTo>
                    <a:pt x="420710" y="503474"/>
                    <a:pt x="420076" y="499046"/>
                    <a:pt x="420134" y="494560"/>
                  </a:cubicBezTo>
                  <a:cubicBezTo>
                    <a:pt x="420134" y="489385"/>
                    <a:pt x="421056" y="484152"/>
                    <a:pt x="422611" y="479034"/>
                  </a:cubicBezTo>
                  <a:cubicBezTo>
                    <a:pt x="429814" y="450913"/>
                    <a:pt x="455397" y="430096"/>
                    <a:pt x="485820" y="430096"/>
                  </a:cubicBezTo>
                  <a:close/>
                  <a:moveTo>
                    <a:pt x="485137" y="236253"/>
                  </a:moveTo>
                  <a:cubicBezTo>
                    <a:pt x="521537" y="236253"/>
                    <a:pt x="551045" y="265714"/>
                    <a:pt x="551045" y="302055"/>
                  </a:cubicBezTo>
                  <a:cubicBezTo>
                    <a:pt x="551045" y="338396"/>
                    <a:pt x="521537" y="367857"/>
                    <a:pt x="485137" y="367857"/>
                  </a:cubicBezTo>
                  <a:cubicBezTo>
                    <a:pt x="448737" y="367857"/>
                    <a:pt x="419229" y="338396"/>
                    <a:pt x="419229" y="302055"/>
                  </a:cubicBezTo>
                  <a:cubicBezTo>
                    <a:pt x="419229" y="265714"/>
                    <a:pt x="448737" y="236253"/>
                    <a:pt x="485137" y="236253"/>
                  </a:cubicBezTo>
                  <a:close/>
                  <a:moveTo>
                    <a:pt x="45513" y="160819"/>
                  </a:moveTo>
                  <a:lnTo>
                    <a:pt x="62048" y="160819"/>
                  </a:lnTo>
                  <a:lnTo>
                    <a:pt x="78583" y="243365"/>
                  </a:lnTo>
                  <a:lnTo>
                    <a:pt x="98228" y="243365"/>
                  </a:lnTo>
                  <a:lnTo>
                    <a:pt x="103356" y="187625"/>
                  </a:lnTo>
                  <a:cubicBezTo>
                    <a:pt x="103183" y="186647"/>
                    <a:pt x="102952" y="185612"/>
                    <a:pt x="102722" y="184634"/>
                  </a:cubicBezTo>
                  <a:cubicBezTo>
                    <a:pt x="100936" y="177386"/>
                    <a:pt x="97767" y="170483"/>
                    <a:pt x="94368" y="163293"/>
                  </a:cubicBezTo>
                  <a:cubicBezTo>
                    <a:pt x="94368" y="163293"/>
                    <a:pt x="93677" y="161855"/>
                    <a:pt x="93331" y="161107"/>
                  </a:cubicBezTo>
                  <a:lnTo>
                    <a:pt x="93389" y="161107"/>
                  </a:lnTo>
                  <a:cubicBezTo>
                    <a:pt x="93331" y="160992"/>
                    <a:pt x="93274" y="160877"/>
                    <a:pt x="93274" y="160819"/>
                  </a:cubicBezTo>
                  <a:lnTo>
                    <a:pt x="137347" y="160819"/>
                  </a:lnTo>
                  <a:cubicBezTo>
                    <a:pt x="137289" y="160877"/>
                    <a:pt x="137232" y="160992"/>
                    <a:pt x="137232" y="161107"/>
                  </a:cubicBezTo>
                  <a:lnTo>
                    <a:pt x="137404" y="161107"/>
                  </a:lnTo>
                  <a:cubicBezTo>
                    <a:pt x="137059" y="161855"/>
                    <a:pt x="136367" y="163293"/>
                    <a:pt x="136367" y="163293"/>
                  </a:cubicBezTo>
                  <a:cubicBezTo>
                    <a:pt x="132507" y="171576"/>
                    <a:pt x="128820" y="179514"/>
                    <a:pt x="127322" y="187913"/>
                  </a:cubicBezTo>
                  <a:lnTo>
                    <a:pt x="132450" y="243365"/>
                  </a:lnTo>
                  <a:lnTo>
                    <a:pt x="152038" y="243365"/>
                  </a:lnTo>
                  <a:lnTo>
                    <a:pt x="168630" y="160819"/>
                  </a:lnTo>
                  <a:lnTo>
                    <a:pt x="185165" y="160819"/>
                  </a:lnTo>
                  <a:cubicBezTo>
                    <a:pt x="210283" y="160819"/>
                    <a:pt x="230678" y="181125"/>
                    <a:pt x="230678" y="206263"/>
                  </a:cubicBezTo>
                  <a:lnTo>
                    <a:pt x="230678" y="338682"/>
                  </a:lnTo>
                  <a:cubicBezTo>
                    <a:pt x="230678" y="363820"/>
                    <a:pt x="210283" y="384125"/>
                    <a:pt x="185165" y="384125"/>
                  </a:cubicBezTo>
                  <a:lnTo>
                    <a:pt x="179346" y="384125"/>
                  </a:lnTo>
                  <a:lnTo>
                    <a:pt x="179346" y="576599"/>
                  </a:lnTo>
                  <a:cubicBezTo>
                    <a:pt x="179346" y="594316"/>
                    <a:pt x="165000" y="608697"/>
                    <a:pt x="147256" y="608697"/>
                  </a:cubicBezTo>
                  <a:cubicBezTo>
                    <a:pt x="130721" y="608697"/>
                    <a:pt x="117125" y="596215"/>
                    <a:pt x="115339" y="580223"/>
                  </a:cubicBezTo>
                  <a:cubicBezTo>
                    <a:pt x="113553" y="596215"/>
                    <a:pt x="99957" y="608697"/>
                    <a:pt x="83422" y="608697"/>
                  </a:cubicBezTo>
                  <a:cubicBezTo>
                    <a:pt x="65678" y="608697"/>
                    <a:pt x="51332" y="594316"/>
                    <a:pt x="51332" y="576599"/>
                  </a:cubicBezTo>
                  <a:lnTo>
                    <a:pt x="51332" y="384125"/>
                  </a:lnTo>
                  <a:lnTo>
                    <a:pt x="45513" y="384125"/>
                  </a:lnTo>
                  <a:cubicBezTo>
                    <a:pt x="20395" y="384125"/>
                    <a:pt x="0" y="363820"/>
                    <a:pt x="0" y="338682"/>
                  </a:cubicBezTo>
                  <a:lnTo>
                    <a:pt x="0" y="206263"/>
                  </a:lnTo>
                  <a:cubicBezTo>
                    <a:pt x="0" y="181125"/>
                    <a:pt x="20395" y="160819"/>
                    <a:pt x="45513" y="160819"/>
                  </a:cubicBezTo>
                  <a:close/>
                  <a:moveTo>
                    <a:pt x="400710" y="89618"/>
                  </a:moveTo>
                  <a:lnTo>
                    <a:pt x="400710" y="134086"/>
                  </a:lnTo>
                  <a:cubicBezTo>
                    <a:pt x="375702" y="134086"/>
                    <a:pt x="355362" y="154393"/>
                    <a:pt x="355362" y="179359"/>
                  </a:cubicBezTo>
                  <a:lnTo>
                    <a:pt x="355362" y="279857"/>
                  </a:lnTo>
                  <a:lnTo>
                    <a:pt x="401517" y="279857"/>
                  </a:lnTo>
                  <a:lnTo>
                    <a:pt x="401517" y="324325"/>
                  </a:lnTo>
                  <a:lnTo>
                    <a:pt x="355362" y="324325"/>
                  </a:lnTo>
                  <a:lnTo>
                    <a:pt x="355362" y="424823"/>
                  </a:lnTo>
                  <a:cubicBezTo>
                    <a:pt x="355362" y="449731"/>
                    <a:pt x="375702" y="470038"/>
                    <a:pt x="400710" y="470038"/>
                  </a:cubicBezTo>
                  <a:lnTo>
                    <a:pt x="400710" y="514563"/>
                  </a:lnTo>
                  <a:cubicBezTo>
                    <a:pt x="351155" y="514563"/>
                    <a:pt x="310820" y="474295"/>
                    <a:pt x="310820" y="424823"/>
                  </a:cubicBezTo>
                  <a:lnTo>
                    <a:pt x="310820" y="324325"/>
                  </a:lnTo>
                  <a:lnTo>
                    <a:pt x="270830" y="324325"/>
                  </a:lnTo>
                  <a:lnTo>
                    <a:pt x="270830" y="279857"/>
                  </a:lnTo>
                  <a:lnTo>
                    <a:pt x="310820" y="279857"/>
                  </a:lnTo>
                  <a:lnTo>
                    <a:pt x="310820" y="179359"/>
                  </a:lnTo>
                  <a:cubicBezTo>
                    <a:pt x="310820" y="129886"/>
                    <a:pt x="351155" y="89618"/>
                    <a:pt x="400710" y="89618"/>
                  </a:cubicBezTo>
                  <a:close/>
                  <a:moveTo>
                    <a:pt x="487441" y="44033"/>
                  </a:moveTo>
                  <a:cubicBezTo>
                    <a:pt x="487557" y="44090"/>
                    <a:pt x="487614" y="44090"/>
                    <a:pt x="487729" y="44148"/>
                  </a:cubicBezTo>
                  <a:cubicBezTo>
                    <a:pt x="521828" y="45471"/>
                    <a:pt x="549246" y="73030"/>
                    <a:pt x="550282" y="107206"/>
                  </a:cubicBezTo>
                  <a:cubicBezTo>
                    <a:pt x="550282" y="107436"/>
                    <a:pt x="550282" y="107667"/>
                    <a:pt x="550340" y="107897"/>
                  </a:cubicBezTo>
                  <a:cubicBezTo>
                    <a:pt x="550340" y="108184"/>
                    <a:pt x="550340" y="108472"/>
                    <a:pt x="550340" y="108760"/>
                  </a:cubicBezTo>
                  <a:cubicBezTo>
                    <a:pt x="550340" y="108875"/>
                    <a:pt x="550340" y="109047"/>
                    <a:pt x="550340" y="109220"/>
                  </a:cubicBezTo>
                  <a:cubicBezTo>
                    <a:pt x="550340" y="109393"/>
                    <a:pt x="550340" y="109508"/>
                    <a:pt x="550340" y="109680"/>
                  </a:cubicBezTo>
                  <a:cubicBezTo>
                    <a:pt x="550340" y="110371"/>
                    <a:pt x="550282" y="111119"/>
                    <a:pt x="550282" y="111867"/>
                  </a:cubicBezTo>
                  <a:cubicBezTo>
                    <a:pt x="550225" y="112384"/>
                    <a:pt x="550225" y="112902"/>
                    <a:pt x="550167" y="113420"/>
                  </a:cubicBezTo>
                  <a:cubicBezTo>
                    <a:pt x="550167" y="113593"/>
                    <a:pt x="550167" y="113765"/>
                    <a:pt x="550167" y="113938"/>
                  </a:cubicBezTo>
                  <a:cubicBezTo>
                    <a:pt x="547748" y="147653"/>
                    <a:pt x="519582" y="174349"/>
                    <a:pt x="485137" y="174349"/>
                  </a:cubicBezTo>
                  <a:cubicBezTo>
                    <a:pt x="484792" y="174349"/>
                    <a:pt x="484446" y="174292"/>
                    <a:pt x="484158" y="174292"/>
                  </a:cubicBezTo>
                  <a:cubicBezTo>
                    <a:pt x="478629" y="174579"/>
                    <a:pt x="473099" y="173716"/>
                    <a:pt x="467685" y="171933"/>
                  </a:cubicBezTo>
                  <a:cubicBezTo>
                    <a:pt x="440556" y="164396"/>
                    <a:pt x="420511" y="139828"/>
                    <a:pt x="419993" y="110428"/>
                  </a:cubicBezTo>
                  <a:cubicBezTo>
                    <a:pt x="419993" y="110313"/>
                    <a:pt x="419935" y="110198"/>
                    <a:pt x="419935" y="110083"/>
                  </a:cubicBezTo>
                  <a:cubicBezTo>
                    <a:pt x="419935" y="109910"/>
                    <a:pt x="419935" y="109795"/>
                    <a:pt x="419993" y="109680"/>
                  </a:cubicBezTo>
                  <a:cubicBezTo>
                    <a:pt x="419993" y="109508"/>
                    <a:pt x="419935" y="109335"/>
                    <a:pt x="419935" y="109220"/>
                  </a:cubicBezTo>
                  <a:cubicBezTo>
                    <a:pt x="419935" y="108990"/>
                    <a:pt x="419935" y="108760"/>
                    <a:pt x="419993" y="108530"/>
                  </a:cubicBezTo>
                  <a:cubicBezTo>
                    <a:pt x="419993" y="107839"/>
                    <a:pt x="419993" y="107206"/>
                    <a:pt x="419993" y="106516"/>
                  </a:cubicBezTo>
                  <a:cubicBezTo>
                    <a:pt x="421433" y="71822"/>
                    <a:pt x="450059" y="44090"/>
                    <a:pt x="485137" y="44090"/>
                  </a:cubicBezTo>
                  <a:cubicBezTo>
                    <a:pt x="485425" y="44090"/>
                    <a:pt x="485713" y="44090"/>
                    <a:pt x="486001" y="44090"/>
                  </a:cubicBezTo>
                  <a:cubicBezTo>
                    <a:pt x="486462" y="44090"/>
                    <a:pt x="486981" y="44033"/>
                    <a:pt x="487441" y="44033"/>
                  </a:cubicBezTo>
                  <a:close/>
                  <a:moveTo>
                    <a:pt x="114993" y="748"/>
                  </a:moveTo>
                  <a:lnTo>
                    <a:pt x="115281" y="748"/>
                  </a:lnTo>
                  <a:lnTo>
                    <a:pt x="115569" y="748"/>
                  </a:lnTo>
                  <a:cubicBezTo>
                    <a:pt x="145700" y="748"/>
                    <a:pt x="171913" y="21060"/>
                    <a:pt x="179403" y="50176"/>
                  </a:cubicBezTo>
                  <a:cubicBezTo>
                    <a:pt x="180843" y="55585"/>
                    <a:pt x="181534" y="61224"/>
                    <a:pt x="181534" y="66863"/>
                  </a:cubicBezTo>
                  <a:cubicBezTo>
                    <a:pt x="181534" y="103115"/>
                    <a:pt x="151980" y="132634"/>
                    <a:pt x="115685" y="132634"/>
                  </a:cubicBezTo>
                  <a:lnTo>
                    <a:pt x="115397" y="132634"/>
                  </a:lnTo>
                  <a:lnTo>
                    <a:pt x="115109" y="132634"/>
                  </a:lnTo>
                  <a:cubicBezTo>
                    <a:pt x="84978" y="132634"/>
                    <a:pt x="58765" y="112321"/>
                    <a:pt x="51275" y="83262"/>
                  </a:cubicBezTo>
                  <a:cubicBezTo>
                    <a:pt x="49835" y="77854"/>
                    <a:pt x="49144" y="72214"/>
                    <a:pt x="49144" y="66575"/>
                  </a:cubicBezTo>
                  <a:cubicBezTo>
                    <a:pt x="49144" y="30267"/>
                    <a:pt x="78698" y="748"/>
                    <a:pt x="114993" y="748"/>
                  </a:cubicBezTo>
                  <a:close/>
                  <a:moveTo>
                    <a:pt x="114958" y="423"/>
                  </a:moveTo>
                  <a:cubicBezTo>
                    <a:pt x="78366" y="423"/>
                    <a:pt x="48690" y="30047"/>
                    <a:pt x="48690" y="66575"/>
                  </a:cubicBezTo>
                  <a:cubicBezTo>
                    <a:pt x="48690" y="72385"/>
                    <a:pt x="49439" y="78022"/>
                    <a:pt x="50822" y="83372"/>
                  </a:cubicBezTo>
                  <a:cubicBezTo>
                    <a:pt x="58198" y="111904"/>
                    <a:pt x="84129" y="133015"/>
                    <a:pt x="115073" y="133015"/>
                  </a:cubicBezTo>
                  <a:cubicBezTo>
                    <a:pt x="115131" y="133015"/>
                    <a:pt x="115246" y="133015"/>
                    <a:pt x="115361" y="133015"/>
                  </a:cubicBezTo>
                  <a:cubicBezTo>
                    <a:pt x="115419" y="133015"/>
                    <a:pt x="115534" y="133015"/>
                    <a:pt x="115649" y="133015"/>
                  </a:cubicBezTo>
                  <a:cubicBezTo>
                    <a:pt x="152241" y="133015"/>
                    <a:pt x="181917" y="103391"/>
                    <a:pt x="181917" y="66863"/>
                  </a:cubicBezTo>
                  <a:cubicBezTo>
                    <a:pt x="181917" y="61053"/>
                    <a:pt x="181168" y="55415"/>
                    <a:pt x="179785" y="50066"/>
                  </a:cubicBezTo>
                  <a:cubicBezTo>
                    <a:pt x="172409" y="21534"/>
                    <a:pt x="146478" y="423"/>
                    <a:pt x="115534" y="423"/>
                  </a:cubicBezTo>
                  <a:cubicBezTo>
                    <a:pt x="115476" y="423"/>
                    <a:pt x="115361" y="423"/>
                    <a:pt x="115246" y="423"/>
                  </a:cubicBezTo>
                  <a:cubicBezTo>
                    <a:pt x="115188" y="423"/>
                    <a:pt x="115073" y="423"/>
                    <a:pt x="114958" y="423"/>
                  </a:cubicBezTo>
                  <a:close/>
                  <a:moveTo>
                    <a:pt x="114993" y="0"/>
                  </a:moveTo>
                  <a:lnTo>
                    <a:pt x="115281" y="0"/>
                  </a:lnTo>
                  <a:lnTo>
                    <a:pt x="115569" y="0"/>
                  </a:lnTo>
                  <a:cubicBezTo>
                    <a:pt x="146046" y="0"/>
                    <a:pt x="172605" y="20542"/>
                    <a:pt x="180152" y="49946"/>
                  </a:cubicBezTo>
                  <a:cubicBezTo>
                    <a:pt x="181592" y="55470"/>
                    <a:pt x="182341" y="61109"/>
                    <a:pt x="182341" y="66863"/>
                  </a:cubicBezTo>
                  <a:cubicBezTo>
                    <a:pt x="182341" y="103575"/>
                    <a:pt x="152441" y="133439"/>
                    <a:pt x="115685" y="133439"/>
                  </a:cubicBezTo>
                  <a:lnTo>
                    <a:pt x="115397" y="133439"/>
                  </a:lnTo>
                  <a:lnTo>
                    <a:pt x="115109" y="133439"/>
                  </a:lnTo>
                  <a:cubicBezTo>
                    <a:pt x="84632" y="133439"/>
                    <a:pt x="58073" y="112897"/>
                    <a:pt x="50526" y="83493"/>
                  </a:cubicBezTo>
                  <a:cubicBezTo>
                    <a:pt x="49086" y="77969"/>
                    <a:pt x="48337" y="72272"/>
                    <a:pt x="48337" y="66575"/>
                  </a:cubicBezTo>
                  <a:cubicBezTo>
                    <a:pt x="48337" y="29864"/>
                    <a:pt x="78237" y="0"/>
                    <a:pt x="11499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3" name="ïsḻîḓè">
              <a:extLst>
                <a:ext uri="{FF2B5EF4-FFF2-40B4-BE49-F238E27FC236}">
                  <a16:creationId xmlns:a16="http://schemas.microsoft.com/office/drawing/2014/main" xmlns="" id="{4E72F6E4-947C-44DD-AA88-38AB548A3342}"/>
                </a:ext>
              </a:extLst>
            </p:cNvPr>
            <p:cNvGrpSpPr/>
            <p:nvPr/>
          </p:nvGrpSpPr>
          <p:grpSpPr>
            <a:xfrm>
              <a:off x="1220289" y="5361782"/>
              <a:ext cx="3837395" cy="772318"/>
              <a:chOff x="7681505" y="1150747"/>
              <a:chExt cx="3837395" cy="772318"/>
            </a:xfrm>
          </p:grpSpPr>
          <p:sp>
            <p:nvSpPr>
              <p:cNvPr id="39" name="îš1iḑè">
                <a:extLst>
                  <a:ext uri="{FF2B5EF4-FFF2-40B4-BE49-F238E27FC236}">
                    <a16:creationId xmlns:a16="http://schemas.microsoft.com/office/drawing/2014/main" xmlns="" id="{79C6E6FC-2AB7-4241-8F5D-03D5565FB1AF}"/>
                  </a:ext>
                </a:extLst>
              </p:cNvPr>
              <p:cNvSpPr txBox="1"/>
              <p:nvPr/>
            </p:nvSpPr>
            <p:spPr bwMode="auto">
              <a:xfrm>
                <a:off x="7681505" y="1150747"/>
                <a:ext cx="3837395" cy="38615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40" name="íşḻïḑe">
                <a:extLst>
                  <a:ext uri="{FF2B5EF4-FFF2-40B4-BE49-F238E27FC236}">
                    <a16:creationId xmlns:a16="http://schemas.microsoft.com/office/drawing/2014/main" xmlns="" id="{9157F168-7D5E-4AB9-B8DA-3C0CB1314C6F}"/>
                  </a:ext>
                </a:extLst>
              </p:cNvPr>
              <p:cNvSpPr txBox="1"/>
              <p:nvPr/>
            </p:nvSpPr>
            <p:spPr bwMode="auto">
              <a:xfrm>
                <a:off x="7681505" y="1536907"/>
                <a:ext cx="3837395" cy="38615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5ADB897B-469D-4F22-B570-BF46D5907B71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1923065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708587EC-27C4-4719-8ACB-1443A91F7A78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2765272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9EC13AFD-C017-4552-839A-3F4C36C100C4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3607479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4B0E81D0-12DB-4479-828E-F1BBDD87F19C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4449686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DFD4B9F2-0EE4-4B88-B8AD-8BCDEB939249}"/>
                </a:ext>
              </a:extLst>
            </p:cNvPr>
            <p:cNvCxnSpPr>
              <a:cxnSpLocks/>
            </p:cNvCxnSpPr>
            <p:nvPr/>
          </p:nvCxnSpPr>
          <p:spPr>
            <a:xfrm>
              <a:off x="1344785" y="5291893"/>
              <a:ext cx="371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210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3631" y="2825262"/>
            <a:ext cx="60725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978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02D3EE-B3DB-4E38-9410-1B2D0904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FF47207-0BDD-4613-9E39-84610F38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C6CE88-0C7A-4D14-8A1C-90584A04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3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032A535-7AA2-46DA-B067-E8CBFB9DCF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íṥḷíḋe">
              <a:extLst>
                <a:ext uri="{FF2B5EF4-FFF2-40B4-BE49-F238E27FC236}">
                  <a16:creationId xmlns:a16="http://schemas.microsoft.com/office/drawing/2014/main" xmlns="" id="{BAFB7AFB-DF8A-4C3D-9DD0-76D44A2B4C82}"/>
                </a:ext>
              </a:extLst>
            </p:cNvPr>
            <p:cNvSpPr txBox="1"/>
            <p:nvPr/>
          </p:nvSpPr>
          <p:spPr>
            <a:xfrm>
              <a:off x="673100" y="3216002"/>
              <a:ext cx="10845800" cy="4555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algn="ctr">
                <a:buSzPct val="25000"/>
              </a:pPr>
              <a:endParaRPr lang="de-DE" sz="1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îśḷiḍè">
              <a:extLst>
                <a:ext uri="{FF2B5EF4-FFF2-40B4-BE49-F238E27FC236}">
                  <a16:creationId xmlns:a16="http://schemas.microsoft.com/office/drawing/2014/main" xmlns="" id="{ABE58CB8-BB5D-47F5-B989-168EECA053F1}"/>
                </a:ext>
              </a:extLst>
            </p:cNvPr>
            <p:cNvGrpSpPr/>
            <p:nvPr/>
          </p:nvGrpSpPr>
          <p:grpSpPr>
            <a:xfrm>
              <a:off x="1359950" y="2938419"/>
              <a:ext cx="1010722" cy="1010722"/>
              <a:chOff x="1359950" y="2938419"/>
              <a:chExt cx="1010722" cy="1010722"/>
            </a:xfrm>
          </p:grpSpPr>
          <p:sp>
            <p:nvSpPr>
              <p:cNvPr id="31" name="iṧļïḍè">
                <a:extLst>
                  <a:ext uri="{FF2B5EF4-FFF2-40B4-BE49-F238E27FC236}">
                    <a16:creationId xmlns:a16="http://schemas.microsoft.com/office/drawing/2014/main" xmlns="" id="{E729BDDD-06CF-4BF5-A534-4DED560DF682}"/>
                  </a:ext>
                </a:extLst>
              </p:cNvPr>
              <p:cNvSpPr/>
              <p:nvPr/>
            </p:nvSpPr>
            <p:spPr>
              <a:xfrm>
                <a:off x="1359950" y="2938419"/>
                <a:ext cx="1010722" cy="101072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íṣlîḍè">
                <a:extLst>
                  <a:ext uri="{FF2B5EF4-FFF2-40B4-BE49-F238E27FC236}">
                    <a16:creationId xmlns:a16="http://schemas.microsoft.com/office/drawing/2014/main" xmlns="" id="{F3858FC6-1920-432D-8A33-FE71F42BBD61}"/>
                  </a:ext>
                </a:extLst>
              </p:cNvPr>
              <p:cNvSpPr/>
              <p:nvPr/>
            </p:nvSpPr>
            <p:spPr bwMode="auto">
              <a:xfrm>
                <a:off x="1611577" y="3199760"/>
                <a:ext cx="507467" cy="488041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" name="işḷïḓé">
              <a:extLst>
                <a:ext uri="{FF2B5EF4-FFF2-40B4-BE49-F238E27FC236}">
                  <a16:creationId xmlns:a16="http://schemas.microsoft.com/office/drawing/2014/main" xmlns="" id="{6C797E2B-46A6-4C49-87C2-EFE2C32CC6ED}"/>
                </a:ext>
              </a:extLst>
            </p:cNvPr>
            <p:cNvSpPr txBox="1"/>
            <p:nvPr/>
          </p:nvSpPr>
          <p:spPr>
            <a:xfrm>
              <a:off x="673100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01.Text here</a:t>
              </a:r>
            </a:p>
          </p:txBody>
        </p:sp>
        <p:sp>
          <p:nvSpPr>
            <p:cNvPr id="9" name="íṧľiďe">
              <a:extLst>
                <a:ext uri="{FF2B5EF4-FFF2-40B4-BE49-F238E27FC236}">
                  <a16:creationId xmlns:a16="http://schemas.microsoft.com/office/drawing/2014/main" xmlns="" id="{FB19D0EA-2DE1-423C-8F28-B5B2A4A72797}"/>
                </a:ext>
              </a:extLst>
            </p:cNvPr>
            <p:cNvSpPr/>
            <p:nvPr/>
          </p:nvSpPr>
          <p:spPr>
            <a:xfrm>
              <a:off x="4180409" y="2938419"/>
              <a:ext cx="1010722" cy="101072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iSļîḍe">
              <a:extLst>
                <a:ext uri="{FF2B5EF4-FFF2-40B4-BE49-F238E27FC236}">
                  <a16:creationId xmlns:a16="http://schemas.microsoft.com/office/drawing/2014/main" xmlns="" id="{44210FC5-2454-455D-81C3-3267C2F5B7F5}"/>
                </a:ext>
              </a:extLst>
            </p:cNvPr>
            <p:cNvSpPr/>
            <p:nvPr/>
          </p:nvSpPr>
          <p:spPr bwMode="auto">
            <a:xfrm>
              <a:off x="4432036" y="3214975"/>
              <a:ext cx="507467" cy="457614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íSḻïḑé">
              <a:extLst>
                <a:ext uri="{FF2B5EF4-FFF2-40B4-BE49-F238E27FC236}">
                  <a16:creationId xmlns:a16="http://schemas.microsoft.com/office/drawing/2014/main" xmlns="" id="{C19A7A8A-9F39-4A5E-A99D-CD1872723460}"/>
                </a:ext>
              </a:extLst>
            </p:cNvPr>
            <p:cNvSpPr txBox="1"/>
            <p:nvPr/>
          </p:nvSpPr>
          <p:spPr>
            <a:xfrm>
              <a:off x="3493559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02.Text here</a:t>
              </a:r>
            </a:p>
          </p:txBody>
        </p:sp>
        <p:sp>
          <p:nvSpPr>
            <p:cNvPr id="12" name="ïşľiḑe">
              <a:extLst>
                <a:ext uri="{FF2B5EF4-FFF2-40B4-BE49-F238E27FC236}">
                  <a16:creationId xmlns:a16="http://schemas.microsoft.com/office/drawing/2014/main" xmlns="" id="{F42B6978-A343-4A74-9432-4486161A1D80}"/>
                </a:ext>
              </a:extLst>
            </p:cNvPr>
            <p:cNvSpPr/>
            <p:nvPr/>
          </p:nvSpPr>
          <p:spPr>
            <a:xfrm>
              <a:off x="7000868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ïsḷîḍê">
              <a:extLst>
                <a:ext uri="{FF2B5EF4-FFF2-40B4-BE49-F238E27FC236}">
                  <a16:creationId xmlns:a16="http://schemas.microsoft.com/office/drawing/2014/main" xmlns="" id="{25D0D6C2-2907-4D94-AA90-C9B0C09F6C40}"/>
                </a:ext>
              </a:extLst>
            </p:cNvPr>
            <p:cNvSpPr/>
            <p:nvPr/>
          </p:nvSpPr>
          <p:spPr bwMode="auto">
            <a:xfrm>
              <a:off x="7252495" y="3199760"/>
              <a:ext cx="507467" cy="488041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ïṩḷidè">
              <a:extLst>
                <a:ext uri="{FF2B5EF4-FFF2-40B4-BE49-F238E27FC236}">
                  <a16:creationId xmlns:a16="http://schemas.microsoft.com/office/drawing/2014/main" xmlns="" id="{A145BB5E-4A8B-45FF-B3C9-52C79A216ED4}"/>
                </a:ext>
              </a:extLst>
            </p:cNvPr>
            <p:cNvSpPr txBox="1"/>
            <p:nvPr/>
          </p:nvSpPr>
          <p:spPr>
            <a:xfrm>
              <a:off x="6314018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03.Text here</a:t>
              </a:r>
            </a:p>
          </p:txBody>
        </p:sp>
        <p:sp>
          <p:nvSpPr>
            <p:cNvPr id="15" name="îsḻíḓè">
              <a:extLst>
                <a:ext uri="{FF2B5EF4-FFF2-40B4-BE49-F238E27FC236}">
                  <a16:creationId xmlns:a16="http://schemas.microsoft.com/office/drawing/2014/main" xmlns="" id="{05093767-855C-419C-A59D-5D8A0E7684A7}"/>
                </a:ext>
              </a:extLst>
            </p:cNvPr>
            <p:cNvSpPr/>
            <p:nvPr/>
          </p:nvSpPr>
          <p:spPr>
            <a:xfrm>
              <a:off x="9821326" y="2938419"/>
              <a:ext cx="1010722" cy="101072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îṣliḋè">
              <a:extLst>
                <a:ext uri="{FF2B5EF4-FFF2-40B4-BE49-F238E27FC236}">
                  <a16:creationId xmlns:a16="http://schemas.microsoft.com/office/drawing/2014/main" xmlns="" id="{07CC05FE-30CD-4132-9117-EB95DEABF1D6}"/>
                </a:ext>
              </a:extLst>
            </p:cNvPr>
            <p:cNvSpPr/>
            <p:nvPr/>
          </p:nvSpPr>
          <p:spPr bwMode="auto">
            <a:xfrm>
              <a:off x="10072953" y="3214595"/>
              <a:ext cx="507467" cy="458372"/>
            </a:xfrm>
            <a:custGeom>
              <a:avLst/>
              <a:gdLst>
                <a:gd name="connsiteX0" fmla="*/ 0 w 609050"/>
                <a:gd name="connsiteY0" fmla="*/ 411255 h 550128"/>
                <a:gd name="connsiteX1" fmla="*/ 25953 w 609050"/>
                <a:gd name="connsiteY1" fmla="*/ 426310 h 550128"/>
                <a:gd name="connsiteX2" fmla="*/ 202989 w 609050"/>
                <a:gd name="connsiteY2" fmla="*/ 463367 h 550128"/>
                <a:gd name="connsiteX3" fmla="*/ 219808 w 609050"/>
                <a:gd name="connsiteY3" fmla="*/ 462933 h 550128"/>
                <a:gd name="connsiteX4" fmla="*/ 251707 w 609050"/>
                <a:gd name="connsiteY4" fmla="*/ 518375 h 550128"/>
                <a:gd name="connsiteX5" fmla="*/ 202989 w 609050"/>
                <a:gd name="connsiteY5" fmla="*/ 521125 h 550128"/>
                <a:gd name="connsiteX6" fmla="*/ 0 w 609050"/>
                <a:gd name="connsiteY6" fmla="*/ 434416 h 550128"/>
                <a:gd name="connsiteX7" fmla="*/ 0 w 609050"/>
                <a:gd name="connsiteY7" fmla="*/ 295387 h 550128"/>
                <a:gd name="connsiteX8" fmla="*/ 25960 w 609050"/>
                <a:gd name="connsiteY8" fmla="*/ 310451 h 550128"/>
                <a:gd name="connsiteX9" fmla="*/ 203040 w 609050"/>
                <a:gd name="connsiteY9" fmla="*/ 347531 h 550128"/>
                <a:gd name="connsiteX10" fmla="*/ 204781 w 609050"/>
                <a:gd name="connsiteY10" fmla="*/ 347531 h 550128"/>
                <a:gd name="connsiteX11" fmla="*/ 203040 w 609050"/>
                <a:gd name="connsiteY11" fmla="*/ 376355 h 550128"/>
                <a:gd name="connsiteX12" fmla="*/ 204781 w 609050"/>
                <a:gd name="connsiteY12" fmla="*/ 405469 h 550128"/>
                <a:gd name="connsiteX13" fmla="*/ 203040 w 609050"/>
                <a:gd name="connsiteY13" fmla="*/ 405469 h 550128"/>
                <a:gd name="connsiteX14" fmla="*/ 0 w 609050"/>
                <a:gd name="connsiteY14" fmla="*/ 318562 h 550128"/>
                <a:gd name="connsiteX15" fmla="*/ 435036 w 609050"/>
                <a:gd name="connsiteY15" fmla="*/ 202593 h 550128"/>
                <a:gd name="connsiteX16" fmla="*/ 609050 w 609050"/>
                <a:gd name="connsiteY16" fmla="*/ 376361 h 550128"/>
                <a:gd name="connsiteX17" fmla="*/ 435036 w 609050"/>
                <a:gd name="connsiteY17" fmla="*/ 550128 h 550128"/>
                <a:gd name="connsiteX18" fmla="*/ 317721 w 609050"/>
                <a:gd name="connsiteY18" fmla="*/ 504659 h 550128"/>
                <a:gd name="connsiteX19" fmla="*/ 280888 w 609050"/>
                <a:gd name="connsiteY19" fmla="*/ 457018 h 550128"/>
                <a:gd name="connsiteX20" fmla="*/ 262761 w 609050"/>
                <a:gd name="connsiteY20" fmla="*/ 401267 h 550128"/>
                <a:gd name="connsiteX21" fmla="*/ 261021 w 609050"/>
                <a:gd name="connsiteY21" fmla="*/ 376361 h 550128"/>
                <a:gd name="connsiteX22" fmla="*/ 264067 w 609050"/>
                <a:gd name="connsiteY22" fmla="*/ 343634 h 550128"/>
                <a:gd name="connsiteX23" fmla="*/ 290024 w 609050"/>
                <a:gd name="connsiteY23" fmla="*/ 280499 h 550128"/>
                <a:gd name="connsiteX24" fmla="*/ 405888 w 609050"/>
                <a:gd name="connsiteY24" fmla="*/ 205055 h 550128"/>
                <a:gd name="connsiteX25" fmla="*/ 435036 w 609050"/>
                <a:gd name="connsiteY25" fmla="*/ 202593 h 550128"/>
                <a:gd name="connsiteX26" fmla="*/ 0 w 609050"/>
                <a:gd name="connsiteY26" fmla="*/ 179589 h 550128"/>
                <a:gd name="connsiteX27" fmla="*/ 25955 w 609050"/>
                <a:gd name="connsiteY27" fmla="*/ 194643 h 550128"/>
                <a:gd name="connsiteX28" fmla="*/ 203003 w 609050"/>
                <a:gd name="connsiteY28" fmla="*/ 231699 h 550128"/>
                <a:gd name="connsiteX29" fmla="*/ 256364 w 609050"/>
                <a:gd name="connsiteY29" fmla="*/ 228804 h 550128"/>
                <a:gd name="connsiteX30" fmla="*/ 219968 w 609050"/>
                <a:gd name="connsiteY30" fmla="*/ 289166 h 550128"/>
                <a:gd name="connsiteX31" fmla="*/ 203003 w 609050"/>
                <a:gd name="connsiteY31" fmla="*/ 289600 h 550128"/>
                <a:gd name="connsiteX32" fmla="*/ 0 w 609050"/>
                <a:gd name="connsiteY32" fmla="*/ 202749 h 550128"/>
                <a:gd name="connsiteX33" fmla="*/ 203017 w 609050"/>
                <a:gd name="connsiteY33" fmla="*/ 0 h 550128"/>
                <a:gd name="connsiteX34" fmla="*/ 406034 w 609050"/>
                <a:gd name="connsiteY34" fmla="*/ 86902 h 550128"/>
                <a:gd name="connsiteX35" fmla="*/ 203017 w 609050"/>
                <a:gd name="connsiteY35" fmla="*/ 173804 h 550128"/>
                <a:gd name="connsiteX36" fmla="*/ 0 w 609050"/>
                <a:gd name="connsiteY36" fmla="*/ 86902 h 550128"/>
                <a:gd name="connsiteX37" fmla="*/ 203017 w 609050"/>
                <a:gd name="connsiteY37" fmla="*/ 0 h 55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09050" h="550128">
                  <a:moveTo>
                    <a:pt x="0" y="411255"/>
                  </a:moveTo>
                  <a:cubicBezTo>
                    <a:pt x="7974" y="416611"/>
                    <a:pt x="16529" y="421677"/>
                    <a:pt x="25953" y="426310"/>
                  </a:cubicBezTo>
                  <a:cubicBezTo>
                    <a:pt x="73656" y="450194"/>
                    <a:pt x="136583" y="463367"/>
                    <a:pt x="202989" y="463367"/>
                  </a:cubicBezTo>
                  <a:cubicBezTo>
                    <a:pt x="208644" y="463367"/>
                    <a:pt x="214154" y="463222"/>
                    <a:pt x="219808" y="462933"/>
                  </a:cubicBezTo>
                  <a:cubicBezTo>
                    <a:pt x="227783" y="483054"/>
                    <a:pt x="238657" y="501583"/>
                    <a:pt x="251707" y="518375"/>
                  </a:cubicBezTo>
                  <a:cubicBezTo>
                    <a:pt x="236193" y="520256"/>
                    <a:pt x="219953" y="521125"/>
                    <a:pt x="202989" y="521125"/>
                  </a:cubicBezTo>
                  <a:cubicBezTo>
                    <a:pt x="86850" y="521125"/>
                    <a:pt x="0" y="475382"/>
                    <a:pt x="0" y="434416"/>
                  </a:cubicBezTo>
                  <a:close/>
                  <a:moveTo>
                    <a:pt x="0" y="295387"/>
                  </a:moveTo>
                  <a:cubicBezTo>
                    <a:pt x="7976" y="300746"/>
                    <a:pt x="16533" y="305816"/>
                    <a:pt x="25960" y="310451"/>
                  </a:cubicBezTo>
                  <a:cubicBezTo>
                    <a:pt x="73675" y="334350"/>
                    <a:pt x="136617" y="347531"/>
                    <a:pt x="203040" y="347531"/>
                  </a:cubicBezTo>
                  <a:cubicBezTo>
                    <a:pt x="203621" y="347531"/>
                    <a:pt x="204201" y="347531"/>
                    <a:pt x="204781" y="347531"/>
                  </a:cubicBezTo>
                  <a:cubicBezTo>
                    <a:pt x="203621" y="356946"/>
                    <a:pt x="203040" y="366651"/>
                    <a:pt x="203040" y="376355"/>
                  </a:cubicBezTo>
                  <a:cubicBezTo>
                    <a:pt x="203040" y="386205"/>
                    <a:pt x="203621" y="395909"/>
                    <a:pt x="204781" y="405469"/>
                  </a:cubicBezTo>
                  <a:cubicBezTo>
                    <a:pt x="204201" y="405469"/>
                    <a:pt x="203621" y="405469"/>
                    <a:pt x="203040" y="405469"/>
                  </a:cubicBezTo>
                  <a:cubicBezTo>
                    <a:pt x="86872" y="405469"/>
                    <a:pt x="0" y="359553"/>
                    <a:pt x="0" y="318562"/>
                  </a:cubicBezTo>
                  <a:close/>
                  <a:moveTo>
                    <a:pt x="435036" y="202593"/>
                  </a:moveTo>
                  <a:cubicBezTo>
                    <a:pt x="530889" y="202593"/>
                    <a:pt x="609050" y="280644"/>
                    <a:pt x="609050" y="376361"/>
                  </a:cubicBezTo>
                  <a:cubicBezTo>
                    <a:pt x="609050" y="472222"/>
                    <a:pt x="530889" y="550128"/>
                    <a:pt x="435036" y="550128"/>
                  </a:cubicBezTo>
                  <a:cubicBezTo>
                    <a:pt x="389792" y="550128"/>
                    <a:pt x="348754" y="532896"/>
                    <a:pt x="317721" y="504659"/>
                  </a:cubicBezTo>
                  <a:cubicBezTo>
                    <a:pt x="302785" y="491192"/>
                    <a:pt x="290314" y="474974"/>
                    <a:pt x="280888" y="457018"/>
                  </a:cubicBezTo>
                  <a:cubicBezTo>
                    <a:pt x="271897" y="439930"/>
                    <a:pt x="265517" y="421106"/>
                    <a:pt x="262761" y="401267"/>
                  </a:cubicBezTo>
                  <a:cubicBezTo>
                    <a:pt x="261601" y="393158"/>
                    <a:pt x="261021" y="384904"/>
                    <a:pt x="261021" y="376361"/>
                  </a:cubicBezTo>
                  <a:cubicBezTo>
                    <a:pt x="261021" y="365210"/>
                    <a:pt x="262036" y="354350"/>
                    <a:pt x="264067" y="343634"/>
                  </a:cubicBezTo>
                  <a:cubicBezTo>
                    <a:pt x="268417" y="320755"/>
                    <a:pt x="277408" y="299324"/>
                    <a:pt x="290024" y="280499"/>
                  </a:cubicBezTo>
                  <a:cubicBezTo>
                    <a:pt x="316126" y="241256"/>
                    <a:pt x="357599" y="213309"/>
                    <a:pt x="405888" y="205055"/>
                  </a:cubicBezTo>
                  <a:cubicBezTo>
                    <a:pt x="415314" y="203462"/>
                    <a:pt x="425030" y="202593"/>
                    <a:pt x="435036" y="202593"/>
                  </a:cubicBezTo>
                  <a:close/>
                  <a:moveTo>
                    <a:pt x="0" y="179589"/>
                  </a:moveTo>
                  <a:cubicBezTo>
                    <a:pt x="7975" y="184945"/>
                    <a:pt x="16530" y="190011"/>
                    <a:pt x="25955" y="194643"/>
                  </a:cubicBezTo>
                  <a:cubicBezTo>
                    <a:pt x="73661" y="218527"/>
                    <a:pt x="136592" y="231699"/>
                    <a:pt x="203003" y="231699"/>
                  </a:cubicBezTo>
                  <a:cubicBezTo>
                    <a:pt x="221128" y="231699"/>
                    <a:pt x="238963" y="230686"/>
                    <a:pt x="256364" y="228804"/>
                  </a:cubicBezTo>
                  <a:cubicBezTo>
                    <a:pt x="241284" y="246754"/>
                    <a:pt x="228958" y="267164"/>
                    <a:pt x="219968" y="289166"/>
                  </a:cubicBezTo>
                  <a:cubicBezTo>
                    <a:pt x="214458" y="289455"/>
                    <a:pt x="208658" y="289600"/>
                    <a:pt x="203003" y="289600"/>
                  </a:cubicBezTo>
                  <a:cubicBezTo>
                    <a:pt x="86856" y="289600"/>
                    <a:pt x="0" y="243714"/>
                    <a:pt x="0" y="202749"/>
                  </a:cubicBezTo>
                  <a:close/>
                  <a:moveTo>
                    <a:pt x="203017" y="0"/>
                  </a:moveTo>
                  <a:cubicBezTo>
                    <a:pt x="315140" y="0"/>
                    <a:pt x="406034" y="38907"/>
                    <a:pt x="406034" y="86902"/>
                  </a:cubicBezTo>
                  <a:cubicBezTo>
                    <a:pt x="406034" y="134897"/>
                    <a:pt x="315140" y="173804"/>
                    <a:pt x="203017" y="173804"/>
                  </a:cubicBezTo>
                  <a:cubicBezTo>
                    <a:pt x="90894" y="173804"/>
                    <a:pt x="0" y="134897"/>
                    <a:pt x="0" y="86902"/>
                  </a:cubicBezTo>
                  <a:cubicBezTo>
                    <a:pt x="0" y="38907"/>
                    <a:pt x="90894" y="0"/>
                    <a:pt x="2030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íṡlidé">
              <a:extLst>
                <a:ext uri="{FF2B5EF4-FFF2-40B4-BE49-F238E27FC236}">
                  <a16:creationId xmlns:a16="http://schemas.microsoft.com/office/drawing/2014/main" xmlns="" id="{2ECCDC38-89FE-439E-A565-CA0E8DAB8941}"/>
                </a:ext>
              </a:extLst>
            </p:cNvPr>
            <p:cNvSpPr txBox="1"/>
            <p:nvPr/>
          </p:nvSpPr>
          <p:spPr>
            <a:xfrm>
              <a:off x="9134476" y="4073252"/>
              <a:ext cx="2384424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de-DE" b="1" dirty="0"/>
                <a:t>04.Text here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AA7E2FB-D41D-4C01-B340-897E3D33A067}"/>
                </a:ext>
              </a:extLst>
            </p:cNvPr>
            <p:cNvCxnSpPr>
              <a:cxnSpLocks/>
              <a:stCxn id="26" idx="0"/>
              <a:endCxn id="8" idx="2"/>
            </p:cNvCxnSpPr>
            <p:nvPr/>
          </p:nvCxnSpPr>
          <p:spPr>
            <a:xfrm flipV="1">
              <a:off x="1865312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15723A9B-B5CD-46F6-A94D-881D1A4AD92A}"/>
                </a:ext>
              </a:extLst>
            </p:cNvPr>
            <p:cNvCxnSpPr>
              <a:cxnSpLocks/>
              <a:stCxn id="23" idx="0"/>
              <a:endCxn id="11" idx="2"/>
            </p:cNvCxnSpPr>
            <p:nvPr/>
          </p:nvCxnSpPr>
          <p:spPr>
            <a:xfrm flipV="1">
              <a:off x="4685771" y="4465764"/>
              <a:ext cx="0" cy="18097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8DEB4881-3702-449E-89DA-450A3200854E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>
              <a:off x="7506230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CA6DB733-ADA3-4B8E-A480-28F006ED3EAC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10326688" y="4465764"/>
              <a:ext cx="0" cy="9906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iślíḋê">
              <a:extLst>
                <a:ext uri="{FF2B5EF4-FFF2-40B4-BE49-F238E27FC236}">
                  <a16:creationId xmlns:a16="http://schemas.microsoft.com/office/drawing/2014/main" xmlns="" id="{D46B4C5F-6AD4-4CF2-A641-8EFE102BC8B2}"/>
                </a:ext>
              </a:extLst>
            </p:cNvPr>
            <p:cNvSpPr txBox="1"/>
            <p:nvPr/>
          </p:nvSpPr>
          <p:spPr>
            <a:xfrm>
              <a:off x="673100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3" name="íŝļïďê">
              <a:extLst>
                <a:ext uri="{FF2B5EF4-FFF2-40B4-BE49-F238E27FC236}">
                  <a16:creationId xmlns:a16="http://schemas.microsoft.com/office/drawing/2014/main" xmlns="" id="{6FA9B381-050B-469A-BD3A-672AEE241320}"/>
                </a:ext>
              </a:extLst>
            </p:cNvPr>
            <p:cNvSpPr txBox="1"/>
            <p:nvPr/>
          </p:nvSpPr>
          <p:spPr>
            <a:xfrm>
              <a:off x="3493559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4" name="íṡ1îḋé">
              <a:extLst>
                <a:ext uri="{FF2B5EF4-FFF2-40B4-BE49-F238E27FC236}">
                  <a16:creationId xmlns:a16="http://schemas.microsoft.com/office/drawing/2014/main" xmlns="" id="{CC42B422-EFC2-45AC-AA00-EEEE4728A5D1}"/>
                </a:ext>
              </a:extLst>
            </p:cNvPr>
            <p:cNvSpPr txBox="1"/>
            <p:nvPr/>
          </p:nvSpPr>
          <p:spPr>
            <a:xfrm>
              <a:off x="6314018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5" name="îṥlïḑê">
              <a:extLst>
                <a:ext uri="{FF2B5EF4-FFF2-40B4-BE49-F238E27FC236}">
                  <a16:creationId xmlns:a16="http://schemas.microsoft.com/office/drawing/2014/main" xmlns="" id="{185AA095-FC54-40D1-BA84-577160D9EC37}"/>
                </a:ext>
              </a:extLst>
            </p:cNvPr>
            <p:cNvSpPr txBox="1"/>
            <p:nvPr/>
          </p:nvSpPr>
          <p:spPr>
            <a:xfrm>
              <a:off x="9134476" y="4646739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6" name="ïṧḻídê">
              <a:extLst>
                <a:ext uri="{FF2B5EF4-FFF2-40B4-BE49-F238E27FC236}">
                  <a16:creationId xmlns:a16="http://schemas.microsoft.com/office/drawing/2014/main" xmlns="" id="{D0BAB2CE-29DF-49B6-BD92-C9BF669B71D2}"/>
                </a:ext>
              </a:extLst>
            </p:cNvPr>
            <p:cNvSpPr txBox="1"/>
            <p:nvPr/>
          </p:nvSpPr>
          <p:spPr>
            <a:xfrm>
              <a:off x="673100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7" name="íṣľiďé">
              <a:extLst>
                <a:ext uri="{FF2B5EF4-FFF2-40B4-BE49-F238E27FC236}">
                  <a16:creationId xmlns:a16="http://schemas.microsoft.com/office/drawing/2014/main" xmlns="" id="{AE420903-17A3-434E-B688-EF6E76EE6364}"/>
                </a:ext>
              </a:extLst>
            </p:cNvPr>
            <p:cNvSpPr txBox="1"/>
            <p:nvPr/>
          </p:nvSpPr>
          <p:spPr>
            <a:xfrm>
              <a:off x="6314018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8" name="iṡḻiďe">
              <a:extLst>
                <a:ext uri="{FF2B5EF4-FFF2-40B4-BE49-F238E27FC236}">
                  <a16:creationId xmlns:a16="http://schemas.microsoft.com/office/drawing/2014/main" xmlns="" id="{0BC8CBA7-AB9C-445C-A9E9-2DCB0ED324DE}"/>
                </a:ext>
              </a:extLst>
            </p:cNvPr>
            <p:cNvSpPr txBox="1"/>
            <p:nvPr/>
          </p:nvSpPr>
          <p:spPr>
            <a:xfrm>
              <a:off x="9134476" y="5456364"/>
              <a:ext cx="2384424" cy="690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29" name="ïšḷíḑê">
              <a:extLst>
                <a:ext uri="{FF2B5EF4-FFF2-40B4-BE49-F238E27FC236}">
                  <a16:creationId xmlns:a16="http://schemas.microsoft.com/office/drawing/2014/main" xmlns="" id="{72728ED7-4A86-438C-BBEC-5B546D6754DD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30" name="išlïḑé">
              <a:extLst>
                <a:ext uri="{FF2B5EF4-FFF2-40B4-BE49-F238E27FC236}">
                  <a16:creationId xmlns:a16="http://schemas.microsoft.com/office/drawing/2014/main" xmlns="" id="{D12575AA-60FD-4E45-9313-954767A1B7A0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6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9C1E76-AD3F-44BF-9A75-C38DBCC8B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087D272-F758-4A70-8969-D6CE76FE2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665321D-06A3-4536-8792-9575FC086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6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506EEAB-16F6-4201-8CAA-35B411D50A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4192" y="1578546"/>
            <a:ext cx="10846296" cy="4066668"/>
            <a:chOff x="674192" y="1578546"/>
            <a:chExt cx="10846296" cy="4066668"/>
          </a:xfrm>
        </p:grpSpPr>
        <p:sp>
          <p:nvSpPr>
            <p:cNvPr id="6" name="ïşļîḋè">
              <a:extLst>
                <a:ext uri="{FF2B5EF4-FFF2-40B4-BE49-F238E27FC236}">
                  <a16:creationId xmlns:a16="http://schemas.microsoft.com/office/drawing/2014/main" xmlns="" id="{33942AEB-7468-4226-A579-C393A258C336}"/>
                </a:ext>
              </a:extLst>
            </p:cNvPr>
            <p:cNvSpPr/>
            <p:nvPr/>
          </p:nvSpPr>
          <p:spPr>
            <a:xfrm>
              <a:off x="4427220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S</a:t>
              </a:r>
              <a:endParaRPr lang="zh-CN" altLang="en-US" sz="3200" b="1" dirty="0"/>
            </a:p>
          </p:txBody>
        </p:sp>
        <p:sp>
          <p:nvSpPr>
            <p:cNvPr id="7" name="íṡļíḍê">
              <a:extLst>
                <a:ext uri="{FF2B5EF4-FFF2-40B4-BE49-F238E27FC236}">
                  <a16:creationId xmlns:a16="http://schemas.microsoft.com/office/drawing/2014/main" xmlns="" id="{D127B3A7-0DFC-4879-9CCA-A7A2534BEF20}"/>
                </a:ext>
              </a:extLst>
            </p:cNvPr>
            <p:cNvSpPr/>
            <p:nvPr/>
          </p:nvSpPr>
          <p:spPr>
            <a:xfrm>
              <a:off x="6164436" y="2745146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W</a:t>
              </a:r>
              <a:endParaRPr lang="zh-CN" altLang="en-US" sz="3200" b="1" dirty="0"/>
            </a:p>
          </p:txBody>
        </p:sp>
        <p:sp>
          <p:nvSpPr>
            <p:cNvPr id="8" name="îṩļidé">
              <a:extLst>
                <a:ext uri="{FF2B5EF4-FFF2-40B4-BE49-F238E27FC236}">
                  <a16:creationId xmlns:a16="http://schemas.microsoft.com/office/drawing/2014/main" xmlns="" id="{CF12FEB3-2424-4CC5-A916-AF5A5F4C2FF9}"/>
                </a:ext>
              </a:extLst>
            </p:cNvPr>
            <p:cNvSpPr/>
            <p:nvPr/>
          </p:nvSpPr>
          <p:spPr>
            <a:xfrm>
              <a:off x="4427220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O</a:t>
              </a:r>
              <a:endParaRPr lang="zh-CN" altLang="en-US" sz="3200" b="1" dirty="0"/>
            </a:p>
          </p:txBody>
        </p:sp>
        <p:sp>
          <p:nvSpPr>
            <p:cNvPr id="9" name="iṩ1iḋe">
              <a:extLst>
                <a:ext uri="{FF2B5EF4-FFF2-40B4-BE49-F238E27FC236}">
                  <a16:creationId xmlns:a16="http://schemas.microsoft.com/office/drawing/2014/main" xmlns="" id="{EFD2C8FF-08AF-4BE5-BE52-D0E375588605}"/>
                </a:ext>
              </a:extLst>
            </p:cNvPr>
            <p:cNvSpPr/>
            <p:nvPr/>
          </p:nvSpPr>
          <p:spPr>
            <a:xfrm>
              <a:off x="6164436" y="3678442"/>
              <a:ext cx="1600344" cy="80017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3200" b="1" dirty="0"/>
                <a:t>T</a:t>
              </a:r>
              <a:endParaRPr lang="zh-CN" altLang="en-US" sz="3200" b="1" dirty="0"/>
            </a:p>
          </p:txBody>
        </p:sp>
        <p:sp>
          <p:nvSpPr>
            <p:cNvPr id="10" name="ïŝ1ïḑé">
              <a:extLst>
                <a:ext uri="{FF2B5EF4-FFF2-40B4-BE49-F238E27FC236}">
                  <a16:creationId xmlns:a16="http://schemas.microsoft.com/office/drawing/2014/main" xmlns="" id="{C1C07A3E-15AF-4A3B-A4E2-779B8E8C4C9D}"/>
                </a:ext>
              </a:extLst>
            </p:cNvPr>
            <p:cNvSpPr/>
            <p:nvPr/>
          </p:nvSpPr>
          <p:spPr>
            <a:xfrm>
              <a:off x="674192" y="1578546"/>
              <a:ext cx="375302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" name="iṥḷïḍè">
              <a:extLst>
                <a:ext uri="{FF2B5EF4-FFF2-40B4-BE49-F238E27FC236}">
                  <a16:creationId xmlns:a16="http://schemas.microsoft.com/office/drawing/2014/main" xmlns="" id="{4DD20F48-EDB7-47BD-A16B-CAF70DE0830B}"/>
                </a:ext>
              </a:extLst>
            </p:cNvPr>
            <p:cNvGrpSpPr/>
            <p:nvPr/>
          </p:nvGrpSpPr>
          <p:grpSpPr>
            <a:xfrm>
              <a:off x="674192" y="2725121"/>
              <a:ext cx="3608702" cy="1773518"/>
              <a:chOff x="669925" y="2917274"/>
              <a:chExt cx="4273550" cy="1773518"/>
            </a:xfrm>
          </p:grpSpPr>
          <p:sp>
            <p:nvSpPr>
              <p:cNvPr id="16" name="ïSḻíḍê">
                <a:extLst>
                  <a:ext uri="{FF2B5EF4-FFF2-40B4-BE49-F238E27FC236}">
                    <a16:creationId xmlns:a16="http://schemas.microsoft.com/office/drawing/2014/main" xmlns="" id="{0F03D565-3D12-42E3-BF2D-35749ED2D68B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ísļîďè">
                <a:extLst>
                  <a:ext uri="{FF2B5EF4-FFF2-40B4-BE49-F238E27FC236}">
                    <a16:creationId xmlns:a16="http://schemas.microsoft.com/office/drawing/2014/main" xmlns="" id="{39881E15-7444-4D7D-A300-E09C8F6A41C6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2" name="íšľíde">
              <a:extLst>
                <a:ext uri="{FF2B5EF4-FFF2-40B4-BE49-F238E27FC236}">
                  <a16:creationId xmlns:a16="http://schemas.microsoft.com/office/drawing/2014/main" xmlns="" id="{D9951AD4-EA73-4C69-AF06-613897CF8379}"/>
                </a:ext>
              </a:extLst>
            </p:cNvPr>
            <p:cNvSpPr/>
            <p:nvPr/>
          </p:nvSpPr>
          <p:spPr>
            <a:xfrm flipH="1">
              <a:off x="7764780" y="1578546"/>
              <a:ext cx="3755708" cy="4066668"/>
            </a:xfrm>
            <a:custGeom>
              <a:avLst/>
              <a:gdLst>
                <a:gd name="connsiteX0" fmla="*/ 0 w 3611382"/>
                <a:gd name="connsiteY0" fmla="*/ 0 h 4066668"/>
                <a:gd name="connsiteX1" fmla="*/ 1985441 w 3611382"/>
                <a:gd name="connsiteY1" fmla="*/ 0 h 4066668"/>
                <a:gd name="connsiteX2" fmla="*/ 3611382 w 3611382"/>
                <a:gd name="connsiteY2" fmla="*/ 1063249 h 4066668"/>
                <a:gd name="connsiteX3" fmla="*/ 3611382 w 3611382"/>
                <a:gd name="connsiteY3" fmla="*/ 3003420 h 4066668"/>
                <a:gd name="connsiteX4" fmla="*/ 1985441 w 3611382"/>
                <a:gd name="connsiteY4" fmla="*/ 4066668 h 4066668"/>
                <a:gd name="connsiteX5" fmla="*/ 0 w 3611382"/>
                <a:gd name="connsiteY5" fmla="*/ 4066668 h 406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11382" h="4066668">
                  <a:moveTo>
                    <a:pt x="0" y="0"/>
                  </a:moveTo>
                  <a:lnTo>
                    <a:pt x="1985441" y="0"/>
                  </a:lnTo>
                  <a:lnTo>
                    <a:pt x="3611382" y="1063249"/>
                  </a:lnTo>
                  <a:lnTo>
                    <a:pt x="3611382" y="3003420"/>
                  </a:lnTo>
                  <a:lnTo>
                    <a:pt x="1985441" y="4066668"/>
                  </a:lnTo>
                  <a:lnTo>
                    <a:pt x="0" y="40666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ïś1îḓe">
              <a:extLst>
                <a:ext uri="{FF2B5EF4-FFF2-40B4-BE49-F238E27FC236}">
                  <a16:creationId xmlns:a16="http://schemas.microsoft.com/office/drawing/2014/main" xmlns="" id="{F76EBDE1-10FD-4962-9233-6108CADDF685}"/>
                </a:ext>
              </a:extLst>
            </p:cNvPr>
            <p:cNvGrpSpPr/>
            <p:nvPr/>
          </p:nvGrpSpPr>
          <p:grpSpPr>
            <a:xfrm>
              <a:off x="7911786" y="2725121"/>
              <a:ext cx="3608702" cy="1773518"/>
              <a:chOff x="669925" y="2917274"/>
              <a:chExt cx="4273550" cy="1773518"/>
            </a:xfrm>
          </p:grpSpPr>
          <p:sp>
            <p:nvSpPr>
              <p:cNvPr id="14" name="ïś1iďê">
                <a:extLst>
                  <a:ext uri="{FF2B5EF4-FFF2-40B4-BE49-F238E27FC236}">
                    <a16:creationId xmlns:a16="http://schemas.microsoft.com/office/drawing/2014/main" xmlns="" id="{80AA71C2-E4D7-495C-A403-40E236EFD5D1}"/>
                  </a:ext>
                </a:extLst>
              </p:cNvPr>
              <p:cNvSpPr/>
              <p:nvPr/>
            </p:nvSpPr>
            <p:spPr>
              <a:xfrm>
                <a:off x="669925" y="3359079"/>
                <a:ext cx="4273550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ŝḷíďé">
                <a:extLst>
                  <a:ext uri="{FF2B5EF4-FFF2-40B4-BE49-F238E27FC236}">
                    <a16:creationId xmlns:a16="http://schemas.microsoft.com/office/drawing/2014/main" xmlns="" id="{043EB0F6-E81A-4C97-8DE2-E291FF039C9C}"/>
                  </a:ext>
                </a:extLst>
              </p:cNvPr>
              <p:cNvSpPr txBox="1"/>
              <p:nvPr/>
            </p:nvSpPr>
            <p:spPr bwMode="auto">
              <a:xfrm>
                <a:off x="669925" y="2917274"/>
                <a:ext cx="427355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113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AD0B3F-AC9D-485A-AD01-AFF8E158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5765AE-9750-4075-9125-123967744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EB49B65-4541-4D78-AD7E-C0C3218E6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01364E-A227-4910-A93A-090BE2D25F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2" y="1130300"/>
            <a:ext cx="10845798" cy="5016500"/>
            <a:chOff x="673102" y="1130300"/>
            <a:chExt cx="10845798" cy="5016500"/>
          </a:xfrm>
        </p:grpSpPr>
        <p:grpSp>
          <p:nvGrpSpPr>
            <p:cNvPr id="6" name="ïṣḷïdé">
              <a:extLst>
                <a:ext uri="{FF2B5EF4-FFF2-40B4-BE49-F238E27FC236}">
                  <a16:creationId xmlns:a16="http://schemas.microsoft.com/office/drawing/2014/main" xmlns="" id="{503E533F-8D39-4B04-B21F-79C61EBAAF76}"/>
                </a:ext>
              </a:extLst>
            </p:cNvPr>
            <p:cNvGrpSpPr/>
            <p:nvPr/>
          </p:nvGrpSpPr>
          <p:grpSpPr>
            <a:xfrm>
              <a:off x="4296000" y="2256912"/>
              <a:ext cx="4812667" cy="2960648"/>
              <a:chOff x="3689667" y="2158226"/>
              <a:chExt cx="4812667" cy="2960648"/>
            </a:xfrm>
          </p:grpSpPr>
          <p:sp>
            <p:nvSpPr>
              <p:cNvPr id="16" name="iŝļïḓè">
                <a:extLst>
                  <a:ext uri="{FF2B5EF4-FFF2-40B4-BE49-F238E27FC236}">
                    <a16:creationId xmlns:a16="http://schemas.microsoft.com/office/drawing/2014/main" xmlns="" id="{75A6EBDF-4E10-4074-8306-218792AF5F52}"/>
                  </a:ext>
                </a:extLst>
              </p:cNvPr>
              <p:cNvSpPr/>
              <p:nvPr/>
            </p:nvSpPr>
            <p:spPr>
              <a:xfrm>
                <a:off x="3689667" y="243613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7" name="îṡļiďe">
                <a:extLst>
                  <a:ext uri="{FF2B5EF4-FFF2-40B4-BE49-F238E27FC236}">
                    <a16:creationId xmlns:a16="http://schemas.microsoft.com/office/drawing/2014/main" xmlns="" id="{32EA43B8-FA0B-41B9-9CA8-2EB4B4423D1F}"/>
                  </a:ext>
                </a:extLst>
              </p:cNvPr>
              <p:cNvSpPr/>
              <p:nvPr/>
            </p:nvSpPr>
            <p:spPr>
              <a:xfrm>
                <a:off x="6487796" y="2650208"/>
                <a:ext cx="2014538" cy="2014538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8" name="íš1idé">
                <a:extLst>
                  <a:ext uri="{FF2B5EF4-FFF2-40B4-BE49-F238E27FC236}">
                    <a16:creationId xmlns:a16="http://schemas.microsoft.com/office/drawing/2014/main" xmlns="" id="{63527953-3944-4476-9D62-691EF90D22A6}"/>
                  </a:ext>
                </a:extLst>
              </p:cNvPr>
              <p:cNvSpPr/>
              <p:nvPr/>
            </p:nvSpPr>
            <p:spPr>
              <a:xfrm>
                <a:off x="5577689" y="3461569"/>
                <a:ext cx="1530467" cy="153046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19" name="iSliḍè">
                <a:extLst>
                  <a:ext uri="{FF2B5EF4-FFF2-40B4-BE49-F238E27FC236}">
                    <a16:creationId xmlns:a16="http://schemas.microsoft.com/office/drawing/2014/main" xmlns="" id="{CAEBE72D-8BCF-4ACA-8D23-6ADEAC76844B}"/>
                  </a:ext>
                </a:extLst>
              </p:cNvPr>
              <p:cNvSpPr/>
              <p:nvPr/>
            </p:nvSpPr>
            <p:spPr>
              <a:xfrm>
                <a:off x="5304538" y="2158226"/>
                <a:ext cx="1681654" cy="168165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sp>
            <p:nvSpPr>
              <p:cNvPr id="20" name="îṡľiḓé">
                <a:extLst>
                  <a:ext uri="{FF2B5EF4-FFF2-40B4-BE49-F238E27FC236}">
                    <a16:creationId xmlns:a16="http://schemas.microsoft.com/office/drawing/2014/main" xmlns="" id="{A03B4A91-32E7-49E1-9112-5E1B07469721}"/>
                  </a:ext>
                </a:extLst>
              </p:cNvPr>
              <p:cNvSpPr/>
              <p:nvPr/>
            </p:nvSpPr>
            <p:spPr>
              <a:xfrm>
                <a:off x="4718251" y="4028443"/>
                <a:ext cx="1090431" cy="1090431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90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</p:grpSp>
        <p:grpSp>
          <p:nvGrpSpPr>
            <p:cNvPr id="7" name="îṡḷïḓè">
              <a:extLst>
                <a:ext uri="{FF2B5EF4-FFF2-40B4-BE49-F238E27FC236}">
                  <a16:creationId xmlns:a16="http://schemas.microsoft.com/office/drawing/2014/main" xmlns="" id="{069758F4-D789-4D9C-87DB-26AA3E905955}"/>
                </a:ext>
              </a:extLst>
            </p:cNvPr>
            <p:cNvGrpSpPr/>
            <p:nvPr/>
          </p:nvGrpSpPr>
          <p:grpSpPr>
            <a:xfrm>
              <a:off x="673102" y="1130300"/>
              <a:ext cx="3843592" cy="1990465"/>
              <a:chOff x="673101" y="2680785"/>
              <a:chExt cx="4072899" cy="1990465"/>
            </a:xfrm>
          </p:grpSpPr>
          <p:sp>
            <p:nvSpPr>
              <p:cNvPr id="13" name="ïśļidè">
                <a:extLst>
                  <a:ext uri="{FF2B5EF4-FFF2-40B4-BE49-F238E27FC236}">
                    <a16:creationId xmlns:a16="http://schemas.microsoft.com/office/drawing/2014/main" xmlns="" id="{28DD1550-CA18-4F89-A86F-42F605122A99}"/>
                  </a:ext>
                </a:extLst>
              </p:cNvPr>
              <p:cNvSpPr txBox="1"/>
              <p:nvPr/>
            </p:nvSpPr>
            <p:spPr>
              <a:xfrm>
                <a:off x="673103" y="2680785"/>
                <a:ext cx="4072897" cy="8521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b" anchorCtr="0">
                <a:normAutofit/>
              </a:bodyPr>
              <a:lstStyle/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F5894032-D6B7-4472-ADE7-F1B0726ADD15}"/>
                  </a:ext>
                </a:extLst>
              </p:cNvPr>
              <p:cNvCxnSpPr/>
              <p:nvPr/>
            </p:nvCxnSpPr>
            <p:spPr>
              <a:xfrm>
                <a:off x="673103" y="3659947"/>
                <a:ext cx="4072897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ṣ1íḓé">
                <a:extLst>
                  <a:ext uri="{FF2B5EF4-FFF2-40B4-BE49-F238E27FC236}">
                    <a16:creationId xmlns:a16="http://schemas.microsoft.com/office/drawing/2014/main" xmlns="" id="{15648CD6-8FCD-4C52-8573-24FA5B910220}"/>
                  </a:ext>
                </a:extLst>
              </p:cNvPr>
              <p:cNvSpPr txBox="1"/>
              <p:nvPr/>
            </p:nvSpPr>
            <p:spPr>
              <a:xfrm>
                <a:off x="673101" y="3765447"/>
                <a:ext cx="4072897" cy="9058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0000" tIns="46800" rIns="90000" bIns="4680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îṧľîde">
              <a:extLst>
                <a:ext uri="{FF2B5EF4-FFF2-40B4-BE49-F238E27FC236}">
                  <a16:creationId xmlns:a16="http://schemas.microsoft.com/office/drawing/2014/main" xmlns="" id="{9B32FD68-6090-4322-9C91-1D0168C29E18}"/>
                </a:ext>
              </a:extLst>
            </p:cNvPr>
            <p:cNvGrpSpPr/>
            <p:nvPr/>
          </p:nvGrpSpPr>
          <p:grpSpPr>
            <a:xfrm>
              <a:off x="9108667" y="3736710"/>
              <a:ext cx="2404498" cy="1017430"/>
              <a:chOff x="8661000" y="1781570"/>
              <a:chExt cx="2295000" cy="1017430"/>
            </a:xfrm>
          </p:grpSpPr>
          <p:sp>
            <p:nvSpPr>
              <p:cNvPr id="11" name="ïsļîḑé">
                <a:extLst>
                  <a:ext uri="{FF2B5EF4-FFF2-40B4-BE49-F238E27FC236}">
                    <a16:creationId xmlns:a16="http://schemas.microsoft.com/office/drawing/2014/main" xmlns="" id="{1BB3FD0B-B174-49D5-A30B-28C5FC18EA58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2" name="íŝlîḍé">
                <a:extLst>
                  <a:ext uri="{FF2B5EF4-FFF2-40B4-BE49-F238E27FC236}">
                    <a16:creationId xmlns:a16="http://schemas.microsoft.com/office/drawing/2014/main" xmlns="" id="{AF2BBDC6-8EC9-4ADC-B35C-9CB18470C4A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9" name="ïSľiḋè">
              <a:extLst>
                <a:ext uri="{FF2B5EF4-FFF2-40B4-BE49-F238E27FC236}">
                  <a16:creationId xmlns:a16="http://schemas.microsoft.com/office/drawing/2014/main" xmlns="" id="{0BC0451E-E8CD-4318-89D5-1D39CFBBF88B}"/>
                </a:ext>
              </a:extLst>
            </p:cNvPr>
            <p:cNvSpPr txBox="1"/>
            <p:nvPr/>
          </p:nvSpPr>
          <p:spPr>
            <a:xfrm>
              <a:off x="9108667" y="5521882"/>
              <a:ext cx="24044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0E5D2A-A8E4-4EA6-9E27-FE17EF472ABA}"/>
                </a:ext>
              </a:extLst>
            </p:cNvPr>
            <p:cNvCxnSpPr>
              <a:cxnSpLocks/>
            </p:cNvCxnSpPr>
            <p:nvPr/>
          </p:nvCxnSpPr>
          <p:spPr>
            <a:xfrm>
              <a:off x="9207396" y="5192646"/>
              <a:ext cx="2311504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867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2" name="椭圆形标注 1"/>
          <p:cNvSpPr/>
          <p:nvPr/>
        </p:nvSpPr>
        <p:spPr>
          <a:xfrm>
            <a:off x="5442438" y="1248508"/>
            <a:ext cx="2558955" cy="1714500"/>
          </a:xfrm>
          <a:prstGeom prst="wedgeEllipseCallout">
            <a:avLst>
              <a:gd name="adj1" fmla="val 53039"/>
              <a:gd name="adj2" fmla="val 4301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97B8A6A-5CA2-419D-AE96-B94341FF5857}"/>
              </a:ext>
            </a:extLst>
          </p:cNvPr>
          <p:cNvSpPr txBox="1"/>
          <p:nvPr/>
        </p:nvSpPr>
        <p:spPr>
          <a:xfrm>
            <a:off x="6144691" y="1522572"/>
            <a:ext cx="1033788" cy="116637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4">
            <a:extLst>
              <a:ext uri="{FF2B5EF4-FFF2-40B4-BE49-F238E27FC236}">
                <a16:creationId xmlns:a16="http://schemas.microsoft.com/office/drawing/2014/main" xmlns="" id="{8C826A5F-A4A4-4B84-959D-177E9F740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7791450" y="1985940"/>
            <a:ext cx="33528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6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32CE1F-D449-487F-841F-1CD1F53C1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31E7D7-6AAB-429A-9134-1FCD585F7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20342D-A549-40A7-9AAC-ED42AFD13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64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ADCABF-FA68-455A-AC7C-EBFFDDAD813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877326"/>
            <a:ext cx="10848975" cy="3522448"/>
            <a:chOff x="671513" y="1877326"/>
            <a:chExt cx="10848975" cy="3522448"/>
          </a:xfrm>
        </p:grpSpPr>
        <p:sp>
          <p:nvSpPr>
            <p:cNvPr id="6" name="îṥḷiḓé">
              <a:extLst>
                <a:ext uri="{FF2B5EF4-FFF2-40B4-BE49-F238E27FC236}">
                  <a16:creationId xmlns:a16="http://schemas.microsoft.com/office/drawing/2014/main" xmlns="" id="{E61A30A9-83E7-4BE1-9760-F2D70B20AE00}"/>
                </a:ext>
              </a:extLst>
            </p:cNvPr>
            <p:cNvSpPr/>
            <p:nvPr/>
          </p:nvSpPr>
          <p:spPr>
            <a:xfrm>
              <a:off x="671513" y="2943721"/>
              <a:ext cx="4344837" cy="21098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íśļidê">
              <a:extLst>
                <a:ext uri="{FF2B5EF4-FFF2-40B4-BE49-F238E27FC236}">
                  <a16:creationId xmlns:a16="http://schemas.microsoft.com/office/drawing/2014/main" xmlns="" id="{E9FE5402-07DF-429F-9AE0-3C887DD25E04}"/>
                </a:ext>
              </a:extLst>
            </p:cNvPr>
            <p:cNvSpPr/>
            <p:nvPr/>
          </p:nvSpPr>
          <p:spPr>
            <a:xfrm>
              <a:off x="7175651" y="2223499"/>
              <a:ext cx="4344837" cy="21098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ísľiḋê">
              <a:extLst>
                <a:ext uri="{FF2B5EF4-FFF2-40B4-BE49-F238E27FC236}">
                  <a16:creationId xmlns:a16="http://schemas.microsoft.com/office/drawing/2014/main" xmlns="" id="{E0EC91F7-509F-4621-9849-98D428E10AE5}"/>
                </a:ext>
              </a:extLst>
            </p:cNvPr>
            <p:cNvSpPr/>
            <p:nvPr/>
          </p:nvSpPr>
          <p:spPr>
            <a:xfrm>
              <a:off x="4334545" y="2943722"/>
              <a:ext cx="977409" cy="22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ís1ïḍé">
              <a:extLst>
                <a:ext uri="{FF2B5EF4-FFF2-40B4-BE49-F238E27FC236}">
                  <a16:creationId xmlns:a16="http://schemas.microsoft.com/office/drawing/2014/main" xmlns="" id="{FBDC59C0-8857-4D9D-8809-D2780026C252}"/>
                </a:ext>
              </a:extLst>
            </p:cNvPr>
            <p:cNvSpPr/>
            <p:nvPr/>
          </p:nvSpPr>
          <p:spPr>
            <a:xfrm rot="16200000">
              <a:off x="6031236" y="3802992"/>
              <a:ext cx="977409" cy="22161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ís1íḑe">
              <a:extLst>
                <a:ext uri="{FF2B5EF4-FFF2-40B4-BE49-F238E27FC236}">
                  <a16:creationId xmlns:a16="http://schemas.microsoft.com/office/drawing/2014/main" xmlns="" id="{B1A2A9DD-430F-4432-B507-898791D82F0B}"/>
                </a:ext>
              </a:extLst>
            </p:cNvPr>
            <p:cNvSpPr/>
            <p:nvPr/>
          </p:nvSpPr>
          <p:spPr>
            <a:xfrm rot="10800000">
              <a:off x="6883222" y="2117221"/>
              <a:ext cx="977409" cy="22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/>
              <a:endParaRPr sz="3200">
                <a:solidFill>
                  <a:srgbClr val="000000"/>
                </a:solidFill>
              </a:endParaRPr>
            </a:p>
          </p:txBody>
        </p:sp>
        <p:sp>
          <p:nvSpPr>
            <p:cNvPr id="11" name="iṣľiďè">
              <a:extLst>
                <a:ext uri="{FF2B5EF4-FFF2-40B4-BE49-F238E27FC236}">
                  <a16:creationId xmlns:a16="http://schemas.microsoft.com/office/drawing/2014/main" xmlns="" id="{CEDF7FCC-575A-423C-924B-104681069C7E}"/>
                </a:ext>
              </a:extLst>
            </p:cNvPr>
            <p:cNvSpPr/>
            <p:nvPr/>
          </p:nvSpPr>
          <p:spPr>
            <a:xfrm rot="5400000">
              <a:off x="5190171" y="1257952"/>
              <a:ext cx="977410" cy="2216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3" h="21540" extrusionOk="0">
                  <a:moveTo>
                    <a:pt x="4307" y="4"/>
                  </a:moveTo>
                  <a:lnTo>
                    <a:pt x="18649" y="4"/>
                  </a:lnTo>
                  <a:cubicBezTo>
                    <a:pt x="19342" y="-27"/>
                    <a:pt x="20019" y="115"/>
                    <a:pt x="20419" y="376"/>
                  </a:cubicBezTo>
                  <a:cubicBezTo>
                    <a:pt x="20683" y="548"/>
                    <a:pt x="20802" y="758"/>
                    <a:pt x="20752" y="966"/>
                  </a:cubicBezTo>
                  <a:lnTo>
                    <a:pt x="20752" y="20463"/>
                  </a:lnTo>
                  <a:cubicBezTo>
                    <a:pt x="20833" y="20869"/>
                    <a:pt x="20361" y="21256"/>
                    <a:pt x="19563" y="21438"/>
                  </a:cubicBezTo>
                  <a:cubicBezTo>
                    <a:pt x="18982" y="21571"/>
                    <a:pt x="18299" y="21573"/>
                    <a:pt x="17714" y="21445"/>
                  </a:cubicBezTo>
                  <a:cubicBezTo>
                    <a:pt x="10587" y="19369"/>
                    <a:pt x="5163" y="16272"/>
                    <a:pt x="2288" y="12637"/>
                  </a:cubicBezTo>
                  <a:cubicBezTo>
                    <a:pt x="-767" y="8775"/>
                    <a:pt x="-762" y="4545"/>
                    <a:pt x="2302" y="684"/>
                  </a:cubicBezTo>
                  <a:cubicBezTo>
                    <a:pt x="2517" y="450"/>
                    <a:pt x="2899" y="257"/>
                    <a:pt x="3385" y="135"/>
                  </a:cubicBezTo>
                  <a:cubicBezTo>
                    <a:pt x="3670" y="63"/>
                    <a:pt x="3984" y="19"/>
                    <a:pt x="4307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>
              <a:outerShdw dist="38100" dir="10800000" algn="r" rotWithShape="0">
                <a:prstClr val="black">
                  <a:alpha val="20000"/>
                </a:prst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2" name="ïs1ídè">
              <a:extLst>
                <a:ext uri="{FF2B5EF4-FFF2-40B4-BE49-F238E27FC236}">
                  <a16:creationId xmlns:a16="http://schemas.microsoft.com/office/drawing/2014/main" xmlns="" id="{E88A18D4-977E-4D4C-B08D-D38EFCCBA87B}"/>
                </a:ext>
              </a:extLst>
            </p:cNvPr>
            <p:cNvSpPr/>
            <p:nvPr/>
          </p:nvSpPr>
          <p:spPr bwMode="auto">
            <a:xfrm>
              <a:off x="4609594" y="3846260"/>
              <a:ext cx="427310" cy="41108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îšļíḑe">
              <a:extLst>
                <a:ext uri="{FF2B5EF4-FFF2-40B4-BE49-F238E27FC236}">
                  <a16:creationId xmlns:a16="http://schemas.microsoft.com/office/drawing/2014/main" xmlns="" id="{E0D441E0-E44E-4410-AC2F-EF119F70BF43}"/>
                </a:ext>
              </a:extLst>
            </p:cNvPr>
            <p:cNvSpPr/>
            <p:nvPr/>
          </p:nvSpPr>
          <p:spPr bwMode="auto">
            <a:xfrm>
              <a:off x="7158273" y="3012047"/>
              <a:ext cx="427306" cy="4265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ṧľïḍê">
              <a:extLst>
                <a:ext uri="{FF2B5EF4-FFF2-40B4-BE49-F238E27FC236}">
                  <a16:creationId xmlns:a16="http://schemas.microsoft.com/office/drawing/2014/main" xmlns="" id="{7412C4BC-CCDE-420E-8ECE-E62528ED79BC}"/>
                </a:ext>
              </a:extLst>
            </p:cNvPr>
            <p:cNvSpPr/>
            <p:nvPr/>
          </p:nvSpPr>
          <p:spPr bwMode="auto">
            <a:xfrm>
              <a:off x="5465223" y="2160555"/>
              <a:ext cx="427306" cy="41095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ṧ1iḑé">
              <a:extLst>
                <a:ext uri="{FF2B5EF4-FFF2-40B4-BE49-F238E27FC236}">
                  <a16:creationId xmlns:a16="http://schemas.microsoft.com/office/drawing/2014/main" xmlns="" id="{941D53E8-0753-4BF4-99D9-ECBFE39A60B5}"/>
                </a:ext>
              </a:extLst>
            </p:cNvPr>
            <p:cNvSpPr/>
            <p:nvPr/>
          </p:nvSpPr>
          <p:spPr bwMode="auto">
            <a:xfrm>
              <a:off x="6280662" y="4717396"/>
              <a:ext cx="478556" cy="38734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6" name="íṥľíḓe">
              <a:extLst>
                <a:ext uri="{FF2B5EF4-FFF2-40B4-BE49-F238E27FC236}">
                  <a16:creationId xmlns:a16="http://schemas.microsoft.com/office/drawing/2014/main" xmlns="" id="{BE6E5CCC-C636-4DF8-8317-A1902BC8C216}"/>
                </a:ext>
              </a:extLst>
            </p:cNvPr>
            <p:cNvGrpSpPr/>
            <p:nvPr/>
          </p:nvGrpSpPr>
          <p:grpSpPr>
            <a:xfrm>
              <a:off x="820174" y="3442717"/>
              <a:ext cx="3093055" cy="1111889"/>
              <a:chOff x="669925" y="3161137"/>
              <a:chExt cx="3093055" cy="1111889"/>
            </a:xfrm>
          </p:grpSpPr>
          <p:sp>
            <p:nvSpPr>
              <p:cNvPr id="21" name="îSḷîďé">
                <a:extLst>
                  <a:ext uri="{FF2B5EF4-FFF2-40B4-BE49-F238E27FC236}">
                    <a16:creationId xmlns:a16="http://schemas.microsoft.com/office/drawing/2014/main" xmlns="" id="{A426534F-1923-41CF-AFAD-CF143558D765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îṡliḍe">
                <a:extLst>
                  <a:ext uri="{FF2B5EF4-FFF2-40B4-BE49-F238E27FC236}">
                    <a16:creationId xmlns:a16="http://schemas.microsoft.com/office/drawing/2014/main" xmlns="" id="{9DBBFCD5-0351-4578-841E-43C242E9AD9A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î$ḻiḓe">
              <a:extLst>
                <a:ext uri="{FF2B5EF4-FFF2-40B4-BE49-F238E27FC236}">
                  <a16:creationId xmlns:a16="http://schemas.microsoft.com/office/drawing/2014/main" xmlns="" id="{AC77F17D-EAE9-46E2-8200-79DFDA37D2B2}"/>
                </a:ext>
              </a:extLst>
            </p:cNvPr>
            <p:cNvGrpSpPr/>
            <p:nvPr/>
          </p:nvGrpSpPr>
          <p:grpSpPr>
            <a:xfrm>
              <a:off x="8281947" y="2722495"/>
              <a:ext cx="3093055" cy="1111889"/>
              <a:chOff x="669925" y="3161137"/>
              <a:chExt cx="3093055" cy="1111889"/>
            </a:xfrm>
          </p:grpSpPr>
          <p:sp>
            <p:nvSpPr>
              <p:cNvPr id="19" name="ïşḻîdé">
                <a:extLst>
                  <a:ext uri="{FF2B5EF4-FFF2-40B4-BE49-F238E27FC236}">
                    <a16:creationId xmlns:a16="http://schemas.microsoft.com/office/drawing/2014/main" xmlns="" id="{26003F3B-D256-4C7C-B554-01C947BE4CD2}"/>
                  </a:ext>
                </a:extLst>
              </p:cNvPr>
              <p:cNvSpPr/>
              <p:nvPr/>
            </p:nvSpPr>
            <p:spPr bwMode="auto">
              <a:xfrm>
                <a:off x="669925" y="3548735"/>
                <a:ext cx="3093055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Sļïḍé">
                <a:extLst>
                  <a:ext uri="{FF2B5EF4-FFF2-40B4-BE49-F238E27FC236}">
                    <a16:creationId xmlns:a16="http://schemas.microsoft.com/office/drawing/2014/main" xmlns="" id="{AF3AC01E-90FB-4F03-AEDC-7666D2D26C73}"/>
                  </a:ext>
                </a:extLst>
              </p:cNvPr>
              <p:cNvSpPr txBox="1"/>
              <p:nvPr/>
            </p:nvSpPr>
            <p:spPr bwMode="auto">
              <a:xfrm>
                <a:off x="669925" y="3161137"/>
                <a:ext cx="309305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îṡ1îde">
              <a:extLst>
                <a:ext uri="{FF2B5EF4-FFF2-40B4-BE49-F238E27FC236}">
                  <a16:creationId xmlns:a16="http://schemas.microsoft.com/office/drawing/2014/main" xmlns="" id="{71A471FB-E361-43BD-AA2E-1745C7987E9E}"/>
                </a:ext>
              </a:extLst>
            </p:cNvPr>
            <p:cNvSpPr/>
            <p:nvPr/>
          </p:nvSpPr>
          <p:spPr>
            <a:xfrm>
              <a:off x="5408219" y="2943721"/>
              <a:ext cx="1378735" cy="1389659"/>
            </a:xfrm>
            <a:prstGeom prst="rect">
              <a:avLst/>
            </a:prstGeom>
            <a:blipFill>
              <a:blip r:embed="rId3"/>
              <a:stretch>
                <a:fillRect l="-25860" r="-2538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34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0d96fab6-97d9-47bc-8eec-60f7fb547a9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2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9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9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5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105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4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6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8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63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7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4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3559"/>
</p:tagLst>
</file>

<file path=ppt/theme/theme1.xml><?xml version="1.0" encoding="utf-8"?>
<a:theme xmlns:a="http://schemas.openxmlformats.org/drawingml/2006/main" name="主题5">
  <a:themeElements>
    <a:clrScheme name="东风汽车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872C7"/>
      </a:accent1>
      <a:accent2>
        <a:srgbClr val="4A96E1"/>
      </a:accent2>
      <a:accent3>
        <a:srgbClr val="6D96D7"/>
      </a:accent3>
      <a:accent4>
        <a:srgbClr val="E99055"/>
      </a:accent4>
      <a:accent5>
        <a:srgbClr val="8DA0C7"/>
      </a:accent5>
      <a:accent6>
        <a:srgbClr val="DE7833"/>
      </a:accent6>
      <a:hlink>
        <a:srgbClr val="264480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东风汽车">
    <a:dk1>
      <a:srgbClr val="000000"/>
    </a:dk1>
    <a:lt1>
      <a:srgbClr val="FFFFFF"/>
    </a:lt1>
    <a:dk2>
      <a:srgbClr val="778495"/>
    </a:dk2>
    <a:lt2>
      <a:srgbClr val="F0F0F0"/>
    </a:lt2>
    <a:accent1>
      <a:srgbClr val="4872C7"/>
    </a:accent1>
    <a:accent2>
      <a:srgbClr val="4A96E1"/>
    </a:accent2>
    <a:accent3>
      <a:srgbClr val="6D96D7"/>
    </a:accent3>
    <a:accent4>
      <a:srgbClr val="E99055"/>
    </a:accent4>
    <a:accent5>
      <a:srgbClr val="8DA0C7"/>
    </a:accent5>
    <a:accent6>
      <a:srgbClr val="DE7833"/>
    </a:accent6>
    <a:hlink>
      <a:srgbClr val="26448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77</TotalTime>
  <Words>3526</Words>
  <Application>Microsoft Office PowerPoint</Application>
  <PresentationFormat>宽屏</PresentationFormat>
  <Paragraphs>601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简约手绘扁平个人简历模板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13</cp:revision>
  <cp:lastPrinted>2017-12-07T16:00:00Z</cp:lastPrinted>
  <dcterms:created xsi:type="dcterms:W3CDTF">2017-12-07T16:00:00Z</dcterms:created>
  <dcterms:modified xsi:type="dcterms:W3CDTF">2018-08-13T15:25:48Z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