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827" r:id="rId2"/>
    <p:sldId id="825" r:id="rId3"/>
    <p:sldId id="826" r:id="rId4"/>
    <p:sldId id="744" r:id="rId5"/>
    <p:sldId id="782" r:id="rId6"/>
    <p:sldId id="785" r:id="rId7"/>
    <p:sldId id="784" r:id="rId8"/>
    <p:sldId id="783" r:id="rId9"/>
    <p:sldId id="787" r:id="rId10"/>
    <p:sldId id="786" r:id="rId11"/>
    <p:sldId id="788" r:id="rId12"/>
    <p:sldId id="789" r:id="rId13"/>
    <p:sldId id="791" r:id="rId14"/>
    <p:sldId id="822" r:id="rId15"/>
    <p:sldId id="794" r:id="rId16"/>
    <p:sldId id="792" r:id="rId17"/>
    <p:sldId id="793" r:id="rId18"/>
    <p:sldId id="795" r:id="rId19"/>
    <p:sldId id="796" r:id="rId20"/>
    <p:sldId id="799" r:id="rId21"/>
    <p:sldId id="800" r:id="rId22"/>
    <p:sldId id="821" r:id="rId23"/>
    <p:sldId id="801" r:id="rId24"/>
    <p:sldId id="798" r:id="rId25"/>
    <p:sldId id="802" r:id="rId26"/>
    <p:sldId id="811" r:id="rId27"/>
    <p:sldId id="803" r:id="rId28"/>
    <p:sldId id="819" r:id="rId29"/>
    <p:sldId id="805" r:id="rId30"/>
    <p:sldId id="807" r:id="rId31"/>
    <p:sldId id="808" r:id="rId32"/>
    <p:sldId id="818" r:id="rId33"/>
    <p:sldId id="809" r:id="rId34"/>
    <p:sldId id="812" r:id="rId35"/>
    <p:sldId id="813" r:id="rId36"/>
    <p:sldId id="814" r:id="rId37"/>
    <p:sldId id="815" r:id="rId38"/>
    <p:sldId id="816" r:id="rId39"/>
    <p:sldId id="828" r:id="rId40"/>
    <p:sldId id="823" r:id="rId41"/>
    <p:sldId id="817" r:id="rId42"/>
    <p:sldId id="820" r:id="rId43"/>
    <p:sldId id="829" r:id="rId4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2F0F0"/>
    <a:srgbClr val="F8F8F8"/>
    <a:srgbClr val="B2B2B2"/>
    <a:srgbClr val="979797"/>
    <a:srgbClr val="8E8E8E"/>
    <a:srgbClr val="808080"/>
    <a:srgbClr val="5F5F5F"/>
    <a:srgbClr val="3393C4"/>
    <a:srgbClr val="2378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14" autoAdjust="0"/>
    <p:restoredTop sz="91579" autoAdjust="0"/>
  </p:normalViewPr>
  <p:slideViewPr>
    <p:cSldViewPr>
      <p:cViewPr varScale="1">
        <p:scale>
          <a:sx n="90" d="100"/>
          <a:sy n="90" d="100"/>
        </p:scale>
        <p:origin x="990" y="72"/>
      </p:cViewPr>
      <p:guideLst>
        <p:guide orient="horz" pos="1620"/>
        <p:guide pos="2880"/>
      </p:guideLst>
    </p:cSldViewPr>
  </p:slideViewPr>
  <p:notesTextViewPr>
    <p:cViewPr>
      <p:scale>
        <a:sx n="150" d="100"/>
        <a:sy n="15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2018/8/15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851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0432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63048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78513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57972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416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5288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33675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42058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624084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889388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913104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204928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77808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66564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411840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57253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052182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868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571781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71243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8732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82317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2034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575834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518140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2018/8/15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0F0">
            <a:alpha val="9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6.png"/><Relationship Id="rId5" Type="http://schemas.openxmlformats.org/officeDocument/2006/relationships/image" Target="../media/image21.png"/><Relationship Id="rId10" Type="http://schemas.openxmlformats.org/officeDocument/2006/relationships/image" Target="../media/image25.png"/><Relationship Id="rId4" Type="http://schemas.microsoft.com/office/2007/relationships/hdphoto" Target="../media/hdphoto1.wdp"/><Relationship Id="rId9"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29.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18" name="矩形 17"/>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211960" y="2316997"/>
            <a:ext cx="2919930" cy="120263"/>
            <a:chOff x="4355976" y="2316997"/>
            <a:chExt cx="2919930" cy="120263"/>
          </a:xfrm>
        </p:grpSpPr>
        <p:cxnSp>
          <p:nvCxnSpPr>
            <p:cNvPr id="20" name="直接连接符 19"/>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075564" y="1252270"/>
            <a:ext cx="4024828" cy="707886"/>
            <a:chOff x="4178052" y="1252270"/>
            <a:chExt cx="4024828" cy="707886"/>
          </a:xfrm>
        </p:grpSpPr>
        <p:sp>
          <p:nvSpPr>
            <p:cNvPr id="2" name="矩形 1"/>
            <p:cNvSpPr/>
            <p:nvPr/>
          </p:nvSpPr>
          <p:spPr>
            <a:xfrm>
              <a:off x="4473974" y="1285116"/>
              <a:ext cx="3728906" cy="630942"/>
            </a:xfrm>
            <a:prstGeom prst="rect">
              <a:avLst/>
            </a:prstGeom>
          </p:spPr>
          <p:txBody>
            <a:bodyPr wrap="none">
              <a:spAutoFit/>
            </a:bodyPr>
            <a:lstStyle/>
            <a:p>
              <a:r>
                <a:rPr lang="en-US" altLang="zh-CN" sz="3500" spc="75" dirty="0">
                  <a:solidFill>
                    <a:schemeClr val="tx2"/>
                  </a:solidFill>
                  <a:latin typeface="Impact" panose="020B0806030902050204" pitchFamily="34" charset="0"/>
                  <a:ea typeface="微软雅黑" panose="020B0503020204020204" pitchFamily="34" charset="-122"/>
                </a:rPr>
                <a:t> </a:t>
              </a:r>
              <a:r>
                <a:rPr lang="en-US" altLang="zh-CN" sz="3500" spc="75" dirty="0" smtClean="0">
                  <a:solidFill>
                    <a:schemeClr val="tx2"/>
                  </a:solidFill>
                  <a:latin typeface="Impact" panose="020B0806030902050204" pitchFamily="34" charset="0"/>
                  <a:ea typeface="微软雅黑" panose="020B0503020204020204" pitchFamily="34" charset="-122"/>
                </a:rPr>
                <a:t>        </a:t>
              </a:r>
              <a:r>
                <a:rPr lang="zh-CN" altLang="en-US" sz="3500" b="1" spc="75" dirty="0" smtClean="0">
                  <a:solidFill>
                    <a:schemeClr val="tx2"/>
                  </a:solidFill>
                  <a:latin typeface="微软雅黑" panose="020B0503020204020204" pitchFamily="34" charset="-122"/>
                  <a:ea typeface="微软雅黑" panose="020B0503020204020204" pitchFamily="34" charset="-122"/>
                </a:rPr>
                <a:t>年度总结汇报</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
          <p:nvSpPr>
            <p:cNvPr id="22" name="矩形 21"/>
            <p:cNvSpPr/>
            <p:nvPr/>
          </p:nvSpPr>
          <p:spPr>
            <a:xfrm>
              <a:off x="4178052" y="1252270"/>
              <a:ext cx="1229824" cy="707886"/>
            </a:xfrm>
            <a:prstGeom prst="rect">
              <a:avLst/>
            </a:prstGeom>
          </p:spPr>
          <p:txBody>
            <a:bodyPr wrap="none">
              <a:spAutoFit/>
            </a:bodyPr>
            <a:lstStyle/>
            <a:p>
              <a:r>
                <a:rPr lang="en-US" altLang="zh-CN" sz="4000" spc="75" dirty="0" smtClean="0">
                  <a:solidFill>
                    <a:schemeClr val="tx2"/>
                  </a:solidFill>
                  <a:latin typeface="Impact" panose="020B0806030902050204" pitchFamily="34" charset="0"/>
                  <a:ea typeface="微软雅黑" panose="020B0503020204020204" pitchFamily="34" charset="-122"/>
                </a:rPr>
                <a:t>201X</a:t>
              </a:r>
              <a:endParaRPr lang="zh-CN" altLang="en-US" sz="4000" b="1" spc="75"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0033863"/>
      </p:ext>
    </p:extLst>
  </p:cSld>
  <p:clrMapOvr>
    <a:masterClrMapping/>
  </p:clrMapOvr>
  <mc:AlternateContent xmlns:mc="http://schemas.openxmlformats.org/markup-compatibility/2006" xmlns:p14="http://schemas.microsoft.com/office/powerpoint/2010/main">
    <mc:Choice Requires="p14">
      <p:transition p14:dur="300" advClick="0" advTm="7000">
        <p:fade/>
      </p:transition>
    </mc:Choice>
    <mc:Fallback xmlns="">
      <p:transition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anim calcmode="lin" valueType="num">
                                      <p:cBhvr>
                                        <p:cTn id="1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7"/>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par>
                          <p:cTn id="21" fill="hold">
                            <p:stCondLst>
                              <p:cond delay="215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8496"/>
            <a:ext cx="3419871"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476059"/>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3825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5"/>
                                        </p:tgtEl>
                                      </p:cBhvr>
                                    </p:animEffect>
                                    <p:animScale>
                                      <p:cBhvr>
                                        <p:cTn id="59"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P spid="27" grpId="0"/>
      <p:bldP spid="36" grpId="0"/>
      <p:bldP spid="37" grpId="0" animBg="1"/>
      <p:bldP spid="3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10"/>
          <p:cNvGrpSpPr>
            <a:grpSpLocks/>
          </p:cNvGrpSpPr>
          <p:nvPr/>
        </p:nvGrpSpPr>
        <p:grpSpPr bwMode="auto">
          <a:xfrm>
            <a:off x="953691" y="1009650"/>
            <a:ext cx="3009900" cy="3724275"/>
            <a:chOff x="0" y="0"/>
            <a:chExt cx="4013321" cy="4966128"/>
          </a:xfrm>
        </p:grpSpPr>
        <p:pic>
          <p:nvPicPr>
            <p:cNvPr id="29"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grpSp>
      <p:sp>
        <p:nvSpPr>
          <p:cNvPr id="31" name="矩形 22"/>
          <p:cNvSpPr>
            <a:spLocks noChangeArrowheads="1"/>
          </p:cNvSpPr>
          <p:nvPr/>
        </p:nvSpPr>
        <p:spPr bwMode="auto">
          <a:xfrm>
            <a:off x="4323160" y="1569244"/>
            <a:ext cx="256817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2"/>
          <p:cNvSpPr>
            <a:spLocks noChangeArrowheads="1"/>
          </p:cNvSpPr>
          <p:nvPr/>
        </p:nvSpPr>
        <p:spPr bwMode="auto">
          <a:xfrm>
            <a:off x="4363642" y="1631156"/>
            <a:ext cx="2268140"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24"/>
          <p:cNvSpPr>
            <a:spLocks noChangeArrowheads="1"/>
          </p:cNvSpPr>
          <p:nvPr/>
        </p:nvSpPr>
        <p:spPr bwMode="auto">
          <a:xfrm>
            <a:off x="4323160" y="1980010"/>
            <a:ext cx="2822972" cy="354806"/>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34"/>
          <p:cNvSpPr>
            <a:spLocks noChangeArrowheads="1"/>
          </p:cNvSpPr>
          <p:nvPr/>
        </p:nvSpPr>
        <p:spPr bwMode="auto">
          <a:xfrm>
            <a:off x="4363641" y="2043112"/>
            <a:ext cx="2375297"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矩形 26"/>
          <p:cNvSpPr>
            <a:spLocks noChangeArrowheads="1"/>
          </p:cNvSpPr>
          <p:nvPr/>
        </p:nvSpPr>
        <p:spPr bwMode="auto">
          <a:xfrm>
            <a:off x="4323160" y="2390776"/>
            <a:ext cx="2822972" cy="354806"/>
          </a:xfrm>
          <a:prstGeom prst="rect">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36"/>
          <p:cNvSpPr>
            <a:spLocks noChangeArrowheads="1"/>
          </p:cNvSpPr>
          <p:nvPr/>
        </p:nvSpPr>
        <p:spPr bwMode="auto">
          <a:xfrm>
            <a:off x="4363642" y="2453878"/>
            <a:ext cx="2544365"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28"/>
          <p:cNvSpPr>
            <a:spLocks noChangeArrowheads="1"/>
          </p:cNvSpPr>
          <p:nvPr/>
        </p:nvSpPr>
        <p:spPr bwMode="auto">
          <a:xfrm>
            <a:off x="4323160" y="2801542"/>
            <a:ext cx="3240881" cy="35480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38"/>
          <p:cNvSpPr>
            <a:spLocks noChangeArrowheads="1"/>
          </p:cNvSpPr>
          <p:nvPr/>
        </p:nvSpPr>
        <p:spPr bwMode="auto">
          <a:xfrm>
            <a:off x="4363642" y="2864644"/>
            <a:ext cx="2859881"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矩形 30"/>
          <p:cNvSpPr>
            <a:spLocks noChangeArrowheads="1"/>
          </p:cNvSpPr>
          <p:nvPr/>
        </p:nvSpPr>
        <p:spPr bwMode="auto">
          <a:xfrm>
            <a:off x="4323160" y="1158479"/>
            <a:ext cx="3082528" cy="353615"/>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TextBox 40"/>
          <p:cNvSpPr>
            <a:spLocks noChangeArrowheads="1"/>
          </p:cNvSpPr>
          <p:nvPr/>
        </p:nvSpPr>
        <p:spPr bwMode="auto">
          <a:xfrm>
            <a:off x="4363641" y="1221581"/>
            <a:ext cx="2327672"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矩形 32"/>
          <p:cNvSpPr>
            <a:spLocks noChangeArrowheads="1"/>
          </p:cNvSpPr>
          <p:nvPr/>
        </p:nvSpPr>
        <p:spPr bwMode="auto">
          <a:xfrm>
            <a:off x="4323160" y="3212307"/>
            <a:ext cx="218598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TextBox 42"/>
          <p:cNvSpPr>
            <a:spLocks noChangeArrowheads="1"/>
          </p:cNvSpPr>
          <p:nvPr/>
        </p:nvSpPr>
        <p:spPr bwMode="auto">
          <a:xfrm>
            <a:off x="4363641" y="3262312"/>
            <a:ext cx="1825228"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34"/>
          <p:cNvSpPr>
            <a:spLocks noChangeArrowheads="1"/>
          </p:cNvSpPr>
          <p:nvPr/>
        </p:nvSpPr>
        <p:spPr bwMode="auto">
          <a:xfrm>
            <a:off x="4266010"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矩形 47"/>
          <p:cNvSpPr>
            <a:spLocks noChangeArrowheads="1"/>
          </p:cNvSpPr>
          <p:nvPr/>
        </p:nvSpPr>
        <p:spPr bwMode="auto">
          <a:xfrm>
            <a:off x="4255294"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45" name="矩形 36"/>
          <p:cNvSpPr>
            <a:spLocks noChangeArrowheads="1"/>
          </p:cNvSpPr>
          <p:nvPr/>
        </p:nvSpPr>
        <p:spPr bwMode="auto">
          <a:xfrm>
            <a:off x="6235304"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37"/>
          <p:cNvSpPr>
            <a:spLocks noChangeArrowheads="1"/>
          </p:cNvSpPr>
          <p:nvPr/>
        </p:nvSpPr>
        <p:spPr bwMode="auto">
          <a:xfrm>
            <a:off x="6224588"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55093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350"/>
                                        <p:tgtEl>
                                          <p:spTgt spid="40"/>
                                        </p:tgtEl>
                                        <p:attrNameLst>
                                          <p:attrName>ppt_x</p:attrName>
                                        </p:attrNameLst>
                                      </p:cBhvr>
                                      <p:tavLst>
                                        <p:tav tm="0">
                                          <p:val>
                                            <p:strVal val="#ppt_x-#ppt_w*1.125000"/>
                                          </p:val>
                                        </p:tav>
                                        <p:tav tm="100000">
                                          <p:val>
                                            <p:strVal val="#ppt_x"/>
                                          </p:val>
                                        </p:tav>
                                      </p:tavLst>
                                    </p:anim>
                                    <p:animEffect>
                                      <p:cBhvr>
                                        <p:cTn id="13" dur="350"/>
                                        <p:tgtEl>
                                          <p:spTgt spid="40"/>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p:tgtEl>
                                          <p:spTgt spid="39"/>
                                        </p:tgtEl>
                                        <p:attrNameLst>
                                          <p:attrName>ppt_x</p:attrName>
                                        </p:attrNameLst>
                                      </p:cBhvr>
                                      <p:tavLst>
                                        <p:tav tm="0">
                                          <p:val>
                                            <p:strVal val="#ppt_x-#ppt_w*1.125000"/>
                                          </p:val>
                                        </p:tav>
                                        <p:tav tm="100000">
                                          <p:val>
                                            <p:strVal val="#ppt_x"/>
                                          </p:val>
                                        </p:tav>
                                      </p:tavLst>
                                    </p:anim>
                                    <p:animEffect>
                                      <p:cBhvr>
                                        <p:cTn id="17" dur="350"/>
                                        <p:tgtEl>
                                          <p:spTgt spid="39"/>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p:cTn id="20" dur="350"/>
                                        <p:tgtEl>
                                          <p:spTgt spid="32"/>
                                        </p:tgtEl>
                                        <p:attrNameLst>
                                          <p:attrName>ppt_x</p:attrName>
                                        </p:attrNameLst>
                                      </p:cBhvr>
                                      <p:tavLst>
                                        <p:tav tm="0">
                                          <p:val>
                                            <p:strVal val="#ppt_x-#ppt_w*1.125000"/>
                                          </p:val>
                                        </p:tav>
                                        <p:tav tm="100000">
                                          <p:val>
                                            <p:strVal val="#ppt_x"/>
                                          </p:val>
                                        </p:tav>
                                      </p:tavLst>
                                    </p:anim>
                                    <p:animEffect>
                                      <p:cBhvr>
                                        <p:cTn id="21" dur="350"/>
                                        <p:tgtEl>
                                          <p:spTgt spid="32"/>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50"/>
                                        <p:tgtEl>
                                          <p:spTgt spid="31"/>
                                        </p:tgtEl>
                                        <p:attrNameLst>
                                          <p:attrName>ppt_x</p:attrName>
                                        </p:attrNameLst>
                                      </p:cBhvr>
                                      <p:tavLst>
                                        <p:tav tm="0">
                                          <p:val>
                                            <p:strVal val="#ppt_x-#ppt_w*1.125000"/>
                                          </p:val>
                                        </p:tav>
                                        <p:tav tm="100000">
                                          <p:val>
                                            <p:strVal val="#ppt_x"/>
                                          </p:val>
                                        </p:tav>
                                      </p:tavLst>
                                    </p:anim>
                                    <p:animEffect>
                                      <p:cBhvr>
                                        <p:cTn id="25" dur="350"/>
                                        <p:tgtEl>
                                          <p:spTgt spid="31"/>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350"/>
                                        <p:tgtEl>
                                          <p:spTgt spid="34"/>
                                        </p:tgtEl>
                                        <p:attrNameLst>
                                          <p:attrName>ppt_x</p:attrName>
                                        </p:attrNameLst>
                                      </p:cBhvr>
                                      <p:tavLst>
                                        <p:tav tm="0">
                                          <p:val>
                                            <p:strVal val="#ppt_x-#ppt_w*1.125000"/>
                                          </p:val>
                                        </p:tav>
                                        <p:tav tm="100000">
                                          <p:val>
                                            <p:strVal val="#ppt_x"/>
                                          </p:val>
                                        </p:tav>
                                      </p:tavLst>
                                    </p:anim>
                                    <p:animEffect>
                                      <p:cBhvr>
                                        <p:cTn id="29" dur="350"/>
                                        <p:tgtEl>
                                          <p:spTgt spid="34"/>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350"/>
                                        <p:tgtEl>
                                          <p:spTgt spid="33"/>
                                        </p:tgtEl>
                                        <p:attrNameLst>
                                          <p:attrName>ppt_x</p:attrName>
                                        </p:attrNameLst>
                                      </p:cBhvr>
                                      <p:tavLst>
                                        <p:tav tm="0">
                                          <p:val>
                                            <p:strVal val="#ppt_x-#ppt_w*1.125000"/>
                                          </p:val>
                                        </p:tav>
                                        <p:tav tm="100000">
                                          <p:val>
                                            <p:strVal val="#ppt_x"/>
                                          </p:val>
                                        </p:tav>
                                      </p:tavLst>
                                    </p:anim>
                                    <p:animEffect>
                                      <p:cBhvr>
                                        <p:cTn id="33" dur="350"/>
                                        <p:tgtEl>
                                          <p:spTgt spid="33"/>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50"/>
                                        <p:tgtEl>
                                          <p:spTgt spid="36"/>
                                        </p:tgtEl>
                                        <p:attrNameLst>
                                          <p:attrName>ppt_x</p:attrName>
                                        </p:attrNameLst>
                                      </p:cBhvr>
                                      <p:tavLst>
                                        <p:tav tm="0">
                                          <p:val>
                                            <p:strVal val="#ppt_x-#ppt_w*1.125000"/>
                                          </p:val>
                                        </p:tav>
                                        <p:tav tm="100000">
                                          <p:val>
                                            <p:strVal val="#ppt_x"/>
                                          </p:val>
                                        </p:tav>
                                      </p:tavLst>
                                    </p:anim>
                                    <p:animEffect>
                                      <p:cBhvr>
                                        <p:cTn id="37" dur="350"/>
                                        <p:tgtEl>
                                          <p:spTgt spid="36"/>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350"/>
                                        <p:tgtEl>
                                          <p:spTgt spid="35"/>
                                        </p:tgtEl>
                                        <p:attrNameLst>
                                          <p:attrName>ppt_x</p:attrName>
                                        </p:attrNameLst>
                                      </p:cBhvr>
                                      <p:tavLst>
                                        <p:tav tm="0">
                                          <p:val>
                                            <p:strVal val="#ppt_x-#ppt_w*1.125000"/>
                                          </p:val>
                                        </p:tav>
                                        <p:tav tm="100000">
                                          <p:val>
                                            <p:strVal val="#ppt_x"/>
                                          </p:val>
                                        </p:tav>
                                      </p:tavLst>
                                    </p:anim>
                                    <p:animEffect>
                                      <p:cBhvr>
                                        <p:cTn id="41" dur="350"/>
                                        <p:tgtEl>
                                          <p:spTgt spid="35"/>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8"/>
                                        </p:tgtEl>
                                        <p:attrNameLst>
                                          <p:attrName>style.visibility</p:attrName>
                                        </p:attrNameLst>
                                      </p:cBhvr>
                                      <p:to>
                                        <p:strVal val="visible"/>
                                      </p:to>
                                    </p:set>
                                    <p:anim calcmode="lin" valueType="num">
                                      <p:cBhvr>
                                        <p:cTn id="44" dur="350"/>
                                        <p:tgtEl>
                                          <p:spTgt spid="38"/>
                                        </p:tgtEl>
                                        <p:attrNameLst>
                                          <p:attrName>ppt_x</p:attrName>
                                        </p:attrNameLst>
                                      </p:cBhvr>
                                      <p:tavLst>
                                        <p:tav tm="0">
                                          <p:val>
                                            <p:strVal val="#ppt_x-#ppt_w*1.125000"/>
                                          </p:val>
                                        </p:tav>
                                        <p:tav tm="100000">
                                          <p:val>
                                            <p:strVal val="#ppt_x"/>
                                          </p:val>
                                        </p:tav>
                                      </p:tavLst>
                                    </p:anim>
                                    <p:animEffect>
                                      <p:cBhvr>
                                        <p:cTn id="45" dur="350"/>
                                        <p:tgtEl>
                                          <p:spTgt spid="38"/>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350"/>
                                        <p:tgtEl>
                                          <p:spTgt spid="37"/>
                                        </p:tgtEl>
                                        <p:attrNameLst>
                                          <p:attrName>ppt_x</p:attrName>
                                        </p:attrNameLst>
                                      </p:cBhvr>
                                      <p:tavLst>
                                        <p:tav tm="0">
                                          <p:val>
                                            <p:strVal val="#ppt_x-#ppt_w*1.125000"/>
                                          </p:val>
                                        </p:tav>
                                        <p:tav tm="100000">
                                          <p:val>
                                            <p:strVal val="#ppt_x"/>
                                          </p:val>
                                        </p:tav>
                                      </p:tavLst>
                                    </p:anim>
                                    <p:animEffect>
                                      <p:cBhvr>
                                        <p:cTn id="49" dur="350"/>
                                        <p:tgtEl>
                                          <p:spTgt spid="37"/>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350"/>
                                        <p:tgtEl>
                                          <p:spTgt spid="42"/>
                                        </p:tgtEl>
                                        <p:attrNameLst>
                                          <p:attrName>ppt_x</p:attrName>
                                        </p:attrNameLst>
                                      </p:cBhvr>
                                      <p:tavLst>
                                        <p:tav tm="0">
                                          <p:val>
                                            <p:strVal val="#ppt_x-#ppt_w*1.125000"/>
                                          </p:val>
                                        </p:tav>
                                        <p:tav tm="100000">
                                          <p:val>
                                            <p:strVal val="#ppt_x"/>
                                          </p:val>
                                        </p:tav>
                                      </p:tavLst>
                                    </p:anim>
                                    <p:animEffect>
                                      <p:cBhvr>
                                        <p:cTn id="53" dur="350"/>
                                        <p:tgtEl>
                                          <p:spTgt spid="4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350"/>
                                        <p:tgtEl>
                                          <p:spTgt spid="41"/>
                                        </p:tgtEl>
                                        <p:attrNameLst>
                                          <p:attrName>ppt_x</p:attrName>
                                        </p:attrNameLst>
                                      </p:cBhvr>
                                      <p:tavLst>
                                        <p:tav tm="0">
                                          <p:val>
                                            <p:strVal val="#ppt_x-#ppt_w*1.125000"/>
                                          </p:val>
                                        </p:tav>
                                        <p:tav tm="100000">
                                          <p:val>
                                            <p:strVal val="#ppt_x"/>
                                          </p:val>
                                        </p:tav>
                                      </p:tavLst>
                                    </p:anim>
                                    <p:animEffect>
                                      <p:cBhvr>
                                        <p:cTn id="57" dur="350"/>
                                        <p:tgtEl>
                                          <p:spTgt spid="41"/>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p:tgtEl>
                                          <p:spTgt spid="43"/>
                                        </p:tgtEl>
                                        <p:attrNameLst>
                                          <p:attrName>ppt_y</p:attrName>
                                        </p:attrNameLst>
                                      </p:cBhvr>
                                      <p:tavLst>
                                        <p:tav tm="0">
                                          <p:val>
                                            <p:strVal val="#ppt_y+#ppt_h*1.125000"/>
                                          </p:val>
                                        </p:tav>
                                        <p:tav tm="100000">
                                          <p:val>
                                            <p:strVal val="#ppt_y"/>
                                          </p:val>
                                        </p:tav>
                                      </p:tavLst>
                                    </p:anim>
                                    <p:animEffect>
                                      <p:cBhvr>
                                        <p:cTn id="62" dur="500"/>
                                        <p:tgtEl>
                                          <p:spTgt spid="43"/>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p:tgtEl>
                                          <p:spTgt spid="45"/>
                                        </p:tgtEl>
                                        <p:attrNameLst>
                                          <p:attrName>ppt_y</p:attrName>
                                        </p:attrNameLst>
                                      </p:cBhvr>
                                      <p:tavLst>
                                        <p:tav tm="0">
                                          <p:val>
                                            <p:strVal val="#ppt_y+#ppt_h*1.125000"/>
                                          </p:val>
                                        </p:tav>
                                        <p:tav tm="100000">
                                          <p:val>
                                            <p:strVal val="#ppt_y"/>
                                          </p:val>
                                        </p:tav>
                                      </p:tavLst>
                                    </p:anim>
                                    <p:animEffect>
                                      <p:cBhvr>
                                        <p:cTn id="66" dur="500"/>
                                        <p:tgtEl>
                                          <p:spTgt spid="45"/>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p:tgtEl>
                                          <p:spTgt spid="44"/>
                                        </p:tgtEl>
                                        <p:attrNameLst>
                                          <p:attrName>ppt_y</p:attrName>
                                        </p:attrNameLst>
                                      </p:cBhvr>
                                      <p:tavLst>
                                        <p:tav tm="0">
                                          <p:val>
                                            <p:strVal val="#ppt_y+#ppt_h*1.125000"/>
                                          </p:val>
                                        </p:tav>
                                        <p:tav tm="100000">
                                          <p:val>
                                            <p:strVal val="#ppt_y"/>
                                          </p:val>
                                        </p:tav>
                                      </p:tavLst>
                                    </p:anim>
                                    <p:animEffect>
                                      <p:cBhvr>
                                        <p:cTn id="70" dur="500"/>
                                        <p:tgtEl>
                                          <p:spTgt spid="44"/>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p:tgtEl>
                                          <p:spTgt spid="46"/>
                                        </p:tgtEl>
                                        <p:attrNameLst>
                                          <p:attrName>ppt_y</p:attrName>
                                        </p:attrNameLst>
                                      </p:cBhvr>
                                      <p:tavLst>
                                        <p:tav tm="0">
                                          <p:val>
                                            <p:strVal val="#ppt_y+#ppt_h*1.125000"/>
                                          </p:val>
                                        </p:tav>
                                        <p:tav tm="100000">
                                          <p:val>
                                            <p:strVal val="#ppt_y"/>
                                          </p:val>
                                        </p:tav>
                                      </p:tavLst>
                                    </p:anim>
                                    <p:animEffect>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utoUpdateAnimBg="0"/>
      <p:bldP spid="33" grpId="0" bldLvl="0" animBg="1" autoUpdateAnimBg="0"/>
      <p:bldP spid="34" grpId="0" bldLvl="0" autoUpdateAnimBg="0"/>
      <p:bldP spid="35" grpId="0" bldLvl="0" animBg="1" autoUpdateAnimBg="0"/>
      <p:bldP spid="36" grpId="0" bldLvl="0" autoUpdateAnimBg="0"/>
      <p:bldP spid="37" grpId="0" bldLvl="0" animBg="1" autoUpdateAnimBg="0"/>
      <p:bldP spid="38" grpId="0" bldLvl="0" autoUpdateAnimBg="0"/>
      <p:bldP spid="39" grpId="0" bldLvl="0" animBg="1" autoUpdateAnimBg="0"/>
      <p:bldP spid="40" grpId="0" bldLvl="0" autoUpdateAnimBg="0"/>
      <p:bldP spid="41" grpId="0" bldLvl="0" animBg="1"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9" name="Rectangle 2"/>
          <p:cNvSpPr>
            <a:spLocks noChangeArrowheads="1"/>
          </p:cNvSpPr>
          <p:nvPr/>
        </p:nvSpPr>
        <p:spPr bwMode="auto">
          <a:xfrm>
            <a:off x="4572000" y="1127523"/>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61"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2"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4" name="Oval 16"/>
          <p:cNvSpPr>
            <a:spLocks noChangeArrowheads="1"/>
          </p:cNvSpPr>
          <p:nvPr/>
        </p:nvSpPr>
        <p:spPr bwMode="auto">
          <a:xfrm>
            <a:off x="7198519" y="301228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65" name="Group 20"/>
          <p:cNvGrpSpPr>
            <a:grpSpLocks/>
          </p:cNvGrpSpPr>
          <p:nvPr/>
        </p:nvGrpSpPr>
        <p:grpSpPr bwMode="auto">
          <a:xfrm>
            <a:off x="1427560" y="3168253"/>
            <a:ext cx="401240" cy="404813"/>
            <a:chOff x="0" y="0"/>
            <a:chExt cx="401822" cy="404317"/>
          </a:xfrm>
        </p:grpSpPr>
        <p:sp>
          <p:nvSpPr>
            <p:cNvPr id="66"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67"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68" name="Group 23"/>
          <p:cNvGrpSpPr>
            <a:grpSpLocks/>
          </p:cNvGrpSpPr>
          <p:nvPr/>
        </p:nvGrpSpPr>
        <p:grpSpPr bwMode="auto">
          <a:xfrm>
            <a:off x="3437335" y="3212306"/>
            <a:ext cx="389334" cy="339329"/>
            <a:chOff x="0" y="0"/>
            <a:chExt cx="389342" cy="339426"/>
          </a:xfrm>
        </p:grpSpPr>
        <p:sp>
          <p:nvSpPr>
            <p:cNvPr id="69"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1"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2"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4"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5"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6" name="Rectangle 117"/>
            <p:cNvSpPr>
              <a:spLocks noChangeArrowheads="1"/>
            </p:cNvSpPr>
            <p:nvPr/>
          </p:nvSpPr>
          <p:spPr bwMode="auto">
            <a:xfrm>
              <a:off x="49916" y="114806"/>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7" name="Rectangle 118"/>
            <p:cNvSpPr>
              <a:spLocks noChangeArrowheads="1"/>
            </p:cNvSpPr>
            <p:nvPr/>
          </p:nvSpPr>
          <p:spPr bwMode="auto">
            <a:xfrm>
              <a:off x="49916" y="154738"/>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8" name="Rectangle 119"/>
            <p:cNvSpPr>
              <a:spLocks noChangeArrowheads="1"/>
            </p:cNvSpPr>
            <p:nvPr/>
          </p:nvSpPr>
          <p:spPr bwMode="auto">
            <a:xfrm>
              <a:off x="49916" y="199662"/>
              <a:ext cx="109814" cy="14975"/>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9" name="Rectangle 120"/>
            <p:cNvSpPr>
              <a:spLocks noChangeArrowheads="1"/>
            </p:cNvSpPr>
            <p:nvPr/>
          </p:nvSpPr>
          <p:spPr bwMode="auto">
            <a:xfrm>
              <a:off x="49916" y="242091"/>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80" name="Group 35"/>
          <p:cNvGrpSpPr>
            <a:grpSpLocks/>
          </p:cNvGrpSpPr>
          <p:nvPr/>
        </p:nvGrpSpPr>
        <p:grpSpPr bwMode="auto">
          <a:xfrm>
            <a:off x="7366397" y="3177778"/>
            <a:ext cx="379809" cy="376238"/>
            <a:chOff x="0" y="0"/>
            <a:chExt cx="379359" cy="376864"/>
          </a:xfrm>
          <a:solidFill>
            <a:schemeClr val="tx2"/>
          </a:solidFill>
        </p:grpSpPr>
        <p:sp>
          <p:nvSpPr>
            <p:cNvPr id="81"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2"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3"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4"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5"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6"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7"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8"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9"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0"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1"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2"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3"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4"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5"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6"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7"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8"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99" name="Group 54"/>
          <p:cNvGrpSpPr>
            <a:grpSpLocks/>
          </p:cNvGrpSpPr>
          <p:nvPr/>
        </p:nvGrpSpPr>
        <p:grpSpPr bwMode="auto">
          <a:xfrm>
            <a:off x="5431631" y="3213497"/>
            <a:ext cx="300038" cy="389334"/>
            <a:chOff x="0" y="0"/>
            <a:chExt cx="299494" cy="389342"/>
          </a:xfrm>
        </p:grpSpPr>
        <p:sp>
          <p:nvSpPr>
            <p:cNvPr id="100"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2"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3"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4"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5"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6"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8"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10"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69001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p:cBhvr>
                                        <p:cTn id="12" dur="500"/>
                                        <p:tgtEl>
                                          <p:spTgt spid="6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02"/>
                                        </p:tgtEl>
                                        <p:attrNameLst>
                                          <p:attrName>style.visibility</p:attrName>
                                        </p:attrNameLst>
                                      </p:cBhvr>
                                      <p:to>
                                        <p:strVal val="visible"/>
                                      </p:to>
                                    </p:set>
                                    <p:animEffect>
                                      <p:cBhvr>
                                        <p:cTn id="15" dur="500"/>
                                        <p:tgtEl>
                                          <p:spTgt spid="102"/>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3"/>
                                        </p:tgtEl>
                                        <p:attrNameLst>
                                          <p:attrName>style.visibility</p:attrName>
                                        </p:attrNameLst>
                                      </p:cBhvr>
                                      <p:to>
                                        <p:strVal val="visible"/>
                                      </p:to>
                                    </p:set>
                                    <p:animEffect>
                                      <p:cBhvr>
                                        <p:cTn id="18" dur="500"/>
                                        <p:tgtEl>
                                          <p:spTgt spid="103"/>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p:cBhvr>
                                        <p:cTn id="22" dur="400"/>
                                        <p:tgtEl>
                                          <p:spTgt spid="6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p:cBhvr>
                                        <p:cTn id="26" dur="400"/>
                                        <p:tgtEl>
                                          <p:spTgt spid="6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p:cBhvr>
                                        <p:cTn id="30" dur="400"/>
                                        <p:tgtEl>
                                          <p:spTgt spid="6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p:cBhvr>
                                        <p:cTn id="34" dur="400"/>
                                        <p:tgtEl>
                                          <p:spTgt spid="6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p:cBhvr>
                                        <p:cTn id="38" dur="25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p:cBhvr>
                                        <p:cTn id="41" dur="250"/>
                                        <p:tgtEl>
                                          <p:spTgt spid="68"/>
                                        </p:tgtEl>
                                      </p:cBhvr>
                                    </p:animEffect>
                                  </p:childTnLst>
                                </p:cTn>
                              </p:par>
                              <p:par>
                                <p:cTn id="42" presetID="10" presetClass="entr" presetSubtype="0" fill="hold" nodeType="withEffect">
                                  <p:stCondLst>
                                    <p:cond delay="0"/>
                                  </p:stCondLst>
                                  <p:childTnLst>
                                    <p:set>
                                      <p:cBhvr>
                                        <p:cTn id="43" dur="1" fill="hold">
                                          <p:stCondLst>
                                            <p:cond delay="0"/>
                                          </p:stCondLst>
                                        </p:cTn>
                                        <p:tgtEl>
                                          <p:spTgt spid="99"/>
                                        </p:tgtEl>
                                        <p:attrNameLst>
                                          <p:attrName>style.visibility</p:attrName>
                                        </p:attrNameLst>
                                      </p:cBhvr>
                                      <p:to>
                                        <p:strVal val="visible"/>
                                      </p:to>
                                    </p:set>
                                    <p:animEffect>
                                      <p:cBhvr>
                                        <p:cTn id="44" dur="250"/>
                                        <p:tgtEl>
                                          <p:spTgt spid="9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p:cBhvr>
                                        <p:cTn id="47" dur="25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additive="base">
                                        <p:cTn id="52" dur="500" fill="hold"/>
                                        <p:tgtEl>
                                          <p:spTgt spid="104"/>
                                        </p:tgtEl>
                                        <p:attrNameLst>
                                          <p:attrName>ppt_x</p:attrName>
                                        </p:attrNameLst>
                                      </p:cBhvr>
                                      <p:tavLst>
                                        <p:tav tm="0">
                                          <p:val>
                                            <p:strVal val="#ppt_x"/>
                                          </p:val>
                                        </p:tav>
                                        <p:tav tm="100000">
                                          <p:val>
                                            <p:strVal val="#ppt_x"/>
                                          </p:val>
                                        </p:tav>
                                      </p:tavLst>
                                    </p:anim>
                                    <p:anim calcmode="lin" valueType="num">
                                      <p:cBhvr additive="base">
                                        <p:cTn id="53" dur="500" fill="hold"/>
                                        <p:tgtEl>
                                          <p:spTgt spid="10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500" fill="hold"/>
                                        <p:tgtEl>
                                          <p:spTgt spid="105"/>
                                        </p:tgtEl>
                                        <p:attrNameLst>
                                          <p:attrName>ppt_x</p:attrName>
                                        </p:attrNameLst>
                                      </p:cBhvr>
                                      <p:tavLst>
                                        <p:tav tm="0">
                                          <p:val>
                                            <p:strVal val="#ppt_x"/>
                                          </p:val>
                                        </p:tav>
                                        <p:tav tm="100000">
                                          <p:val>
                                            <p:strVal val="#ppt_x"/>
                                          </p:val>
                                        </p:tav>
                                      </p:tavLst>
                                    </p:anim>
                                    <p:anim calcmode="lin" valueType="num">
                                      <p:cBhvr additive="base">
                                        <p:cTn id="57" dur="500" fill="hold"/>
                                        <p:tgtEl>
                                          <p:spTgt spid="10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additive="base">
                                        <p:cTn id="60" dur="500" fill="hold"/>
                                        <p:tgtEl>
                                          <p:spTgt spid="106"/>
                                        </p:tgtEl>
                                        <p:attrNameLst>
                                          <p:attrName>ppt_x</p:attrName>
                                        </p:attrNameLst>
                                      </p:cBhvr>
                                      <p:tavLst>
                                        <p:tav tm="0">
                                          <p:val>
                                            <p:strVal val="#ppt_x"/>
                                          </p:val>
                                        </p:tav>
                                        <p:tav tm="100000">
                                          <p:val>
                                            <p:strVal val="#ppt_x"/>
                                          </p:val>
                                        </p:tav>
                                      </p:tavLst>
                                    </p:anim>
                                    <p:anim calcmode="lin" valueType="num">
                                      <p:cBhvr additive="base">
                                        <p:cTn id="61" dur="500" fill="hold"/>
                                        <p:tgtEl>
                                          <p:spTgt spid="10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additive="base">
                                        <p:cTn id="64" dur="500" fill="hold"/>
                                        <p:tgtEl>
                                          <p:spTgt spid="107"/>
                                        </p:tgtEl>
                                        <p:attrNameLst>
                                          <p:attrName>ppt_x</p:attrName>
                                        </p:attrNameLst>
                                      </p:cBhvr>
                                      <p:tavLst>
                                        <p:tav tm="0">
                                          <p:val>
                                            <p:strVal val="#ppt_x"/>
                                          </p:val>
                                        </p:tav>
                                        <p:tav tm="100000">
                                          <p:val>
                                            <p:strVal val="#ppt_x"/>
                                          </p:val>
                                        </p:tav>
                                      </p:tavLst>
                                    </p:anim>
                                    <p:anim calcmode="lin" valueType="num">
                                      <p:cBhvr additive="base">
                                        <p:cTn id="65" dur="500" fill="hold"/>
                                        <p:tgtEl>
                                          <p:spTgt spid="10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additive="base">
                                        <p:cTn id="68" dur="500" fill="hold"/>
                                        <p:tgtEl>
                                          <p:spTgt spid="108"/>
                                        </p:tgtEl>
                                        <p:attrNameLst>
                                          <p:attrName>ppt_x</p:attrName>
                                        </p:attrNameLst>
                                      </p:cBhvr>
                                      <p:tavLst>
                                        <p:tav tm="0">
                                          <p:val>
                                            <p:strVal val="#ppt_x"/>
                                          </p:val>
                                        </p:tav>
                                        <p:tav tm="100000">
                                          <p:val>
                                            <p:strVal val="#ppt_x"/>
                                          </p:val>
                                        </p:tav>
                                      </p:tavLst>
                                    </p:anim>
                                    <p:anim calcmode="lin" valueType="num">
                                      <p:cBhvr additive="base">
                                        <p:cTn id="69" dur="500" fill="hold"/>
                                        <p:tgtEl>
                                          <p:spTgt spid="10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 calcmode="lin" valueType="num">
                                      <p:cBhvr additive="base">
                                        <p:cTn id="72" dur="500" fill="hold"/>
                                        <p:tgtEl>
                                          <p:spTgt spid="109"/>
                                        </p:tgtEl>
                                        <p:attrNameLst>
                                          <p:attrName>ppt_x</p:attrName>
                                        </p:attrNameLst>
                                      </p:cBhvr>
                                      <p:tavLst>
                                        <p:tav tm="0">
                                          <p:val>
                                            <p:strVal val="#ppt_x"/>
                                          </p:val>
                                        </p:tav>
                                        <p:tav tm="100000">
                                          <p:val>
                                            <p:strVal val="#ppt_x"/>
                                          </p:val>
                                        </p:tav>
                                      </p:tavLst>
                                    </p:anim>
                                    <p:anim calcmode="lin" valueType="num">
                                      <p:cBhvr additive="base">
                                        <p:cTn id="73" dur="500" fill="hold"/>
                                        <p:tgtEl>
                                          <p:spTgt spid="10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additive="base">
                                        <p:cTn id="76" dur="500" fill="hold"/>
                                        <p:tgtEl>
                                          <p:spTgt spid="110"/>
                                        </p:tgtEl>
                                        <p:attrNameLst>
                                          <p:attrName>ppt_x</p:attrName>
                                        </p:attrNameLst>
                                      </p:cBhvr>
                                      <p:tavLst>
                                        <p:tav tm="0">
                                          <p:val>
                                            <p:strVal val="#ppt_x"/>
                                          </p:val>
                                        </p:tav>
                                        <p:tav tm="100000">
                                          <p:val>
                                            <p:strVal val="#ppt_x"/>
                                          </p:val>
                                        </p:tav>
                                      </p:tavLst>
                                    </p:anim>
                                    <p:anim calcmode="lin" valueType="num">
                                      <p:cBhvr additive="base">
                                        <p:cTn id="77" dur="500" fill="hold"/>
                                        <p:tgtEl>
                                          <p:spTgt spid="110"/>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 calcmode="lin" valueType="num">
                                      <p:cBhvr additive="base">
                                        <p:cTn id="80" dur="500" fill="hold"/>
                                        <p:tgtEl>
                                          <p:spTgt spid="111"/>
                                        </p:tgtEl>
                                        <p:attrNameLst>
                                          <p:attrName>ppt_x</p:attrName>
                                        </p:attrNameLst>
                                      </p:cBhvr>
                                      <p:tavLst>
                                        <p:tav tm="0">
                                          <p:val>
                                            <p:strVal val="#ppt_x"/>
                                          </p:val>
                                        </p:tav>
                                        <p:tav tm="100000">
                                          <p:val>
                                            <p:strVal val="#ppt_x"/>
                                          </p:val>
                                        </p:tav>
                                      </p:tavLst>
                                    </p:anim>
                                    <p:anim calcmode="lin" valueType="num">
                                      <p:cBhvr additive="base">
                                        <p:cTn id="8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102" grpId="0" bldLvl="0" autoUpdateAnimBg="0"/>
      <p:bldP spid="103" grpId="0" bldLvl="0" autoUpdateAnimBg="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2" name="Oval 6"/>
          <p:cNvSpPr>
            <a:spLocks noChangeArrowheads="1"/>
          </p:cNvSpPr>
          <p:nvPr/>
        </p:nvSpPr>
        <p:spPr bwMode="auto">
          <a:xfrm>
            <a:off x="593891" y="2517003"/>
            <a:ext cx="1962574" cy="196257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7"/>
          <p:cNvSpPr>
            <a:spLocks noChangeArrowheads="1"/>
          </p:cNvSpPr>
          <p:nvPr/>
        </p:nvSpPr>
        <p:spPr bwMode="auto">
          <a:xfrm>
            <a:off x="3190822" y="2789552"/>
            <a:ext cx="1611477" cy="1609096"/>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8"/>
          <p:cNvSpPr>
            <a:spLocks noChangeArrowheads="1"/>
          </p:cNvSpPr>
          <p:nvPr/>
        </p:nvSpPr>
        <p:spPr bwMode="auto">
          <a:xfrm>
            <a:off x="5437843" y="3038295"/>
            <a:ext cx="1303225" cy="1303226"/>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Oval 9"/>
          <p:cNvSpPr>
            <a:spLocks noChangeArrowheads="1"/>
          </p:cNvSpPr>
          <p:nvPr/>
        </p:nvSpPr>
        <p:spPr bwMode="auto">
          <a:xfrm>
            <a:off x="7376613" y="3212056"/>
            <a:ext cx="1146125" cy="1146125"/>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Freeform 10"/>
          <p:cNvSpPr>
            <a:spLocks/>
          </p:cNvSpPr>
          <p:nvPr/>
        </p:nvSpPr>
        <p:spPr bwMode="auto">
          <a:xfrm>
            <a:off x="1775722" y="2036178"/>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11"/>
          <p:cNvSpPr>
            <a:spLocks/>
          </p:cNvSpPr>
          <p:nvPr/>
        </p:nvSpPr>
        <p:spPr bwMode="auto">
          <a:xfrm>
            <a:off x="4264344" y="2406322"/>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tx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 name="Freeform 12"/>
          <p:cNvSpPr>
            <a:spLocks/>
          </p:cNvSpPr>
          <p:nvPr/>
        </p:nvSpPr>
        <p:spPr bwMode="auto">
          <a:xfrm>
            <a:off x="6454239" y="2703862"/>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2"/>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TextBox 10"/>
          <p:cNvSpPr txBox="1">
            <a:spLocks noChangeArrowheads="1"/>
          </p:cNvSpPr>
          <p:nvPr/>
        </p:nvSpPr>
        <p:spPr bwMode="auto">
          <a:xfrm>
            <a:off x="2556464" y="1206639"/>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单圆角矩形 11"/>
          <p:cNvSpPr>
            <a:spLocks/>
          </p:cNvSpPr>
          <p:nvPr/>
        </p:nvSpPr>
        <p:spPr bwMode="auto">
          <a:xfrm>
            <a:off x="2198130" y="1275606"/>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TextBox 12"/>
          <p:cNvSpPr txBox="1">
            <a:spLocks noChangeArrowheads="1"/>
          </p:cNvSpPr>
          <p:nvPr/>
        </p:nvSpPr>
        <p:spPr bwMode="auto">
          <a:xfrm>
            <a:off x="3405051" y="3373947"/>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915235" y="3219224"/>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accent2"/>
                </a:solidFill>
                <a:latin typeface="微软雅黑" panose="020B0503020204020204" pitchFamily="34" charset="-122"/>
                <a:ea typeface="微软雅黑" panose="020B0503020204020204" pitchFamily="34" charset="-122"/>
              </a:rPr>
              <a:t>标题</a:t>
            </a:r>
          </a:p>
        </p:txBody>
      </p:sp>
      <p:sp>
        <p:nvSpPr>
          <p:cNvPr id="53" name="TextBox 15"/>
          <p:cNvSpPr txBox="1">
            <a:spLocks noChangeArrowheads="1"/>
          </p:cNvSpPr>
          <p:nvPr/>
        </p:nvSpPr>
        <p:spPr bwMode="auto">
          <a:xfrm>
            <a:off x="5477118" y="3503673"/>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smtClean="0">
                <a:solidFill>
                  <a:schemeClr val="accent2"/>
                </a:solidFill>
                <a:latin typeface="微软雅黑" panose="020B0503020204020204" pitchFamily="34" charset="-122"/>
                <a:ea typeface="微软雅黑" panose="020B0503020204020204" pitchFamily="34" charset="-122"/>
              </a:rPr>
              <a:t>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54" name="TextBox 16"/>
          <p:cNvSpPr txBox="1">
            <a:spLocks noChangeArrowheads="1"/>
          </p:cNvSpPr>
          <p:nvPr/>
        </p:nvSpPr>
        <p:spPr bwMode="auto">
          <a:xfrm>
            <a:off x="7337340" y="3616737"/>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18514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290">
                                          <p:stCondLst>
                                            <p:cond delay="0"/>
                                          </p:stCondLst>
                                        </p:cTn>
                                        <p:tgtEl>
                                          <p:spTgt spid="42"/>
                                        </p:tgtEl>
                                      </p:cBhvr>
                                    </p:animEffect>
                                    <p:anim calcmode="lin" valueType="num">
                                      <p:cBhvr>
                                        <p:cTn id="8"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13" dur="13">
                                          <p:stCondLst>
                                            <p:cond delay="325"/>
                                          </p:stCondLst>
                                        </p:cTn>
                                        <p:tgtEl>
                                          <p:spTgt spid="42"/>
                                        </p:tgtEl>
                                      </p:cBhvr>
                                      <p:to x="100000" y="60000"/>
                                    </p:animScale>
                                    <p:animScale>
                                      <p:cBhvr>
                                        <p:cTn id="14" dur="83" decel="50000">
                                          <p:stCondLst>
                                            <p:cond delay="338"/>
                                          </p:stCondLst>
                                        </p:cTn>
                                        <p:tgtEl>
                                          <p:spTgt spid="42"/>
                                        </p:tgtEl>
                                      </p:cBhvr>
                                      <p:to x="100000" y="100000"/>
                                    </p:animScale>
                                    <p:animScale>
                                      <p:cBhvr>
                                        <p:cTn id="15" dur="13">
                                          <p:stCondLst>
                                            <p:cond delay="656"/>
                                          </p:stCondLst>
                                        </p:cTn>
                                        <p:tgtEl>
                                          <p:spTgt spid="42"/>
                                        </p:tgtEl>
                                      </p:cBhvr>
                                      <p:to x="100000" y="80000"/>
                                    </p:animScale>
                                    <p:animScale>
                                      <p:cBhvr>
                                        <p:cTn id="16" dur="83" decel="50000">
                                          <p:stCondLst>
                                            <p:cond delay="669"/>
                                          </p:stCondLst>
                                        </p:cTn>
                                        <p:tgtEl>
                                          <p:spTgt spid="42"/>
                                        </p:tgtEl>
                                      </p:cBhvr>
                                      <p:to x="100000" y="100000"/>
                                    </p:animScale>
                                    <p:animScale>
                                      <p:cBhvr>
                                        <p:cTn id="17" dur="13">
                                          <p:stCondLst>
                                            <p:cond delay="821"/>
                                          </p:stCondLst>
                                        </p:cTn>
                                        <p:tgtEl>
                                          <p:spTgt spid="42"/>
                                        </p:tgtEl>
                                      </p:cBhvr>
                                      <p:to x="100000" y="90000"/>
                                    </p:animScale>
                                    <p:animScale>
                                      <p:cBhvr>
                                        <p:cTn id="18" dur="83" decel="50000">
                                          <p:stCondLst>
                                            <p:cond delay="834"/>
                                          </p:stCondLst>
                                        </p:cTn>
                                        <p:tgtEl>
                                          <p:spTgt spid="42"/>
                                        </p:tgtEl>
                                      </p:cBhvr>
                                      <p:to x="100000" y="100000"/>
                                    </p:animScale>
                                    <p:animScale>
                                      <p:cBhvr>
                                        <p:cTn id="19" dur="13">
                                          <p:stCondLst>
                                            <p:cond delay="904"/>
                                          </p:stCondLst>
                                        </p:cTn>
                                        <p:tgtEl>
                                          <p:spTgt spid="42"/>
                                        </p:tgtEl>
                                      </p:cBhvr>
                                      <p:to x="100000" y="95000"/>
                                    </p:animScale>
                                    <p:animScale>
                                      <p:cBhvr>
                                        <p:cTn id="20" dur="83" decel="50000">
                                          <p:stCondLst>
                                            <p:cond delay="917"/>
                                          </p:stCondLst>
                                        </p:cTn>
                                        <p:tgtEl>
                                          <p:spTgt spid="4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290">
                                          <p:stCondLst>
                                            <p:cond delay="0"/>
                                          </p:stCondLst>
                                        </p:cTn>
                                        <p:tgtEl>
                                          <p:spTgt spid="43"/>
                                        </p:tgtEl>
                                      </p:cBhvr>
                                    </p:animEffect>
                                    <p:anim calcmode="lin" valueType="num">
                                      <p:cBhvr>
                                        <p:cTn id="24"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29" dur="13">
                                          <p:stCondLst>
                                            <p:cond delay="325"/>
                                          </p:stCondLst>
                                        </p:cTn>
                                        <p:tgtEl>
                                          <p:spTgt spid="43"/>
                                        </p:tgtEl>
                                      </p:cBhvr>
                                      <p:to x="100000" y="60000"/>
                                    </p:animScale>
                                    <p:animScale>
                                      <p:cBhvr>
                                        <p:cTn id="30" dur="83" decel="50000">
                                          <p:stCondLst>
                                            <p:cond delay="338"/>
                                          </p:stCondLst>
                                        </p:cTn>
                                        <p:tgtEl>
                                          <p:spTgt spid="43"/>
                                        </p:tgtEl>
                                      </p:cBhvr>
                                      <p:to x="100000" y="100000"/>
                                    </p:animScale>
                                    <p:animScale>
                                      <p:cBhvr>
                                        <p:cTn id="31" dur="13">
                                          <p:stCondLst>
                                            <p:cond delay="656"/>
                                          </p:stCondLst>
                                        </p:cTn>
                                        <p:tgtEl>
                                          <p:spTgt spid="43"/>
                                        </p:tgtEl>
                                      </p:cBhvr>
                                      <p:to x="100000" y="80000"/>
                                    </p:animScale>
                                    <p:animScale>
                                      <p:cBhvr>
                                        <p:cTn id="32" dur="83" decel="50000">
                                          <p:stCondLst>
                                            <p:cond delay="669"/>
                                          </p:stCondLst>
                                        </p:cTn>
                                        <p:tgtEl>
                                          <p:spTgt spid="43"/>
                                        </p:tgtEl>
                                      </p:cBhvr>
                                      <p:to x="100000" y="100000"/>
                                    </p:animScale>
                                    <p:animScale>
                                      <p:cBhvr>
                                        <p:cTn id="33" dur="13">
                                          <p:stCondLst>
                                            <p:cond delay="821"/>
                                          </p:stCondLst>
                                        </p:cTn>
                                        <p:tgtEl>
                                          <p:spTgt spid="43"/>
                                        </p:tgtEl>
                                      </p:cBhvr>
                                      <p:to x="100000" y="90000"/>
                                    </p:animScale>
                                    <p:animScale>
                                      <p:cBhvr>
                                        <p:cTn id="34" dur="83" decel="50000">
                                          <p:stCondLst>
                                            <p:cond delay="834"/>
                                          </p:stCondLst>
                                        </p:cTn>
                                        <p:tgtEl>
                                          <p:spTgt spid="43"/>
                                        </p:tgtEl>
                                      </p:cBhvr>
                                      <p:to x="100000" y="100000"/>
                                    </p:animScale>
                                    <p:animScale>
                                      <p:cBhvr>
                                        <p:cTn id="35" dur="13">
                                          <p:stCondLst>
                                            <p:cond delay="904"/>
                                          </p:stCondLst>
                                        </p:cTn>
                                        <p:tgtEl>
                                          <p:spTgt spid="43"/>
                                        </p:tgtEl>
                                      </p:cBhvr>
                                      <p:to x="100000" y="95000"/>
                                    </p:animScale>
                                    <p:animScale>
                                      <p:cBhvr>
                                        <p:cTn id="36" dur="83" decel="50000">
                                          <p:stCondLst>
                                            <p:cond delay="917"/>
                                          </p:stCondLst>
                                        </p:cTn>
                                        <p:tgtEl>
                                          <p:spTgt spid="4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90">
                                          <p:stCondLst>
                                            <p:cond delay="0"/>
                                          </p:stCondLst>
                                        </p:cTn>
                                        <p:tgtEl>
                                          <p:spTgt spid="44"/>
                                        </p:tgtEl>
                                      </p:cBhvr>
                                    </p:animEffect>
                                    <p:anim calcmode="lin" valueType="num">
                                      <p:cBhvr>
                                        <p:cTn id="40"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45" dur="13">
                                          <p:stCondLst>
                                            <p:cond delay="325"/>
                                          </p:stCondLst>
                                        </p:cTn>
                                        <p:tgtEl>
                                          <p:spTgt spid="44"/>
                                        </p:tgtEl>
                                      </p:cBhvr>
                                      <p:to x="100000" y="60000"/>
                                    </p:animScale>
                                    <p:animScale>
                                      <p:cBhvr>
                                        <p:cTn id="46" dur="83" decel="50000">
                                          <p:stCondLst>
                                            <p:cond delay="338"/>
                                          </p:stCondLst>
                                        </p:cTn>
                                        <p:tgtEl>
                                          <p:spTgt spid="44"/>
                                        </p:tgtEl>
                                      </p:cBhvr>
                                      <p:to x="100000" y="100000"/>
                                    </p:animScale>
                                    <p:animScale>
                                      <p:cBhvr>
                                        <p:cTn id="47" dur="13">
                                          <p:stCondLst>
                                            <p:cond delay="656"/>
                                          </p:stCondLst>
                                        </p:cTn>
                                        <p:tgtEl>
                                          <p:spTgt spid="44"/>
                                        </p:tgtEl>
                                      </p:cBhvr>
                                      <p:to x="100000" y="80000"/>
                                    </p:animScale>
                                    <p:animScale>
                                      <p:cBhvr>
                                        <p:cTn id="48" dur="83" decel="50000">
                                          <p:stCondLst>
                                            <p:cond delay="669"/>
                                          </p:stCondLst>
                                        </p:cTn>
                                        <p:tgtEl>
                                          <p:spTgt spid="44"/>
                                        </p:tgtEl>
                                      </p:cBhvr>
                                      <p:to x="100000" y="100000"/>
                                    </p:animScale>
                                    <p:animScale>
                                      <p:cBhvr>
                                        <p:cTn id="49" dur="13">
                                          <p:stCondLst>
                                            <p:cond delay="821"/>
                                          </p:stCondLst>
                                        </p:cTn>
                                        <p:tgtEl>
                                          <p:spTgt spid="44"/>
                                        </p:tgtEl>
                                      </p:cBhvr>
                                      <p:to x="100000" y="90000"/>
                                    </p:animScale>
                                    <p:animScale>
                                      <p:cBhvr>
                                        <p:cTn id="50" dur="83" decel="50000">
                                          <p:stCondLst>
                                            <p:cond delay="834"/>
                                          </p:stCondLst>
                                        </p:cTn>
                                        <p:tgtEl>
                                          <p:spTgt spid="44"/>
                                        </p:tgtEl>
                                      </p:cBhvr>
                                      <p:to x="100000" y="100000"/>
                                    </p:animScale>
                                    <p:animScale>
                                      <p:cBhvr>
                                        <p:cTn id="51" dur="13">
                                          <p:stCondLst>
                                            <p:cond delay="904"/>
                                          </p:stCondLst>
                                        </p:cTn>
                                        <p:tgtEl>
                                          <p:spTgt spid="44"/>
                                        </p:tgtEl>
                                      </p:cBhvr>
                                      <p:to x="100000" y="95000"/>
                                    </p:animScale>
                                    <p:animScale>
                                      <p:cBhvr>
                                        <p:cTn id="52" dur="83" decel="50000">
                                          <p:stCondLst>
                                            <p:cond delay="917"/>
                                          </p:stCondLst>
                                        </p:cTn>
                                        <p:tgtEl>
                                          <p:spTgt spid="4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90">
                                          <p:stCondLst>
                                            <p:cond delay="0"/>
                                          </p:stCondLst>
                                        </p:cTn>
                                        <p:tgtEl>
                                          <p:spTgt spid="45"/>
                                        </p:tgtEl>
                                      </p:cBhvr>
                                    </p:animEffect>
                                    <p:anim calcmode="lin" valueType="num">
                                      <p:cBhvr>
                                        <p:cTn id="56"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61" dur="13">
                                          <p:stCondLst>
                                            <p:cond delay="325"/>
                                          </p:stCondLst>
                                        </p:cTn>
                                        <p:tgtEl>
                                          <p:spTgt spid="45"/>
                                        </p:tgtEl>
                                      </p:cBhvr>
                                      <p:to x="100000" y="60000"/>
                                    </p:animScale>
                                    <p:animScale>
                                      <p:cBhvr>
                                        <p:cTn id="62" dur="83" decel="50000">
                                          <p:stCondLst>
                                            <p:cond delay="338"/>
                                          </p:stCondLst>
                                        </p:cTn>
                                        <p:tgtEl>
                                          <p:spTgt spid="45"/>
                                        </p:tgtEl>
                                      </p:cBhvr>
                                      <p:to x="100000" y="100000"/>
                                    </p:animScale>
                                    <p:animScale>
                                      <p:cBhvr>
                                        <p:cTn id="63" dur="13">
                                          <p:stCondLst>
                                            <p:cond delay="656"/>
                                          </p:stCondLst>
                                        </p:cTn>
                                        <p:tgtEl>
                                          <p:spTgt spid="45"/>
                                        </p:tgtEl>
                                      </p:cBhvr>
                                      <p:to x="100000" y="80000"/>
                                    </p:animScale>
                                    <p:animScale>
                                      <p:cBhvr>
                                        <p:cTn id="64" dur="83" decel="50000">
                                          <p:stCondLst>
                                            <p:cond delay="669"/>
                                          </p:stCondLst>
                                        </p:cTn>
                                        <p:tgtEl>
                                          <p:spTgt spid="45"/>
                                        </p:tgtEl>
                                      </p:cBhvr>
                                      <p:to x="100000" y="100000"/>
                                    </p:animScale>
                                    <p:animScale>
                                      <p:cBhvr>
                                        <p:cTn id="65" dur="13">
                                          <p:stCondLst>
                                            <p:cond delay="821"/>
                                          </p:stCondLst>
                                        </p:cTn>
                                        <p:tgtEl>
                                          <p:spTgt spid="45"/>
                                        </p:tgtEl>
                                      </p:cBhvr>
                                      <p:to x="100000" y="90000"/>
                                    </p:animScale>
                                    <p:animScale>
                                      <p:cBhvr>
                                        <p:cTn id="66" dur="83" decel="50000">
                                          <p:stCondLst>
                                            <p:cond delay="834"/>
                                          </p:stCondLst>
                                        </p:cTn>
                                        <p:tgtEl>
                                          <p:spTgt spid="45"/>
                                        </p:tgtEl>
                                      </p:cBhvr>
                                      <p:to x="100000" y="100000"/>
                                    </p:animScale>
                                    <p:animScale>
                                      <p:cBhvr>
                                        <p:cTn id="67" dur="13">
                                          <p:stCondLst>
                                            <p:cond delay="904"/>
                                          </p:stCondLst>
                                        </p:cTn>
                                        <p:tgtEl>
                                          <p:spTgt spid="45"/>
                                        </p:tgtEl>
                                      </p:cBhvr>
                                      <p:to x="100000" y="95000"/>
                                    </p:animScale>
                                    <p:animScale>
                                      <p:cBhvr>
                                        <p:cTn id="68" dur="83" decel="50000">
                                          <p:stCondLst>
                                            <p:cond delay="917"/>
                                          </p:stCondLst>
                                        </p:cTn>
                                        <p:tgtEl>
                                          <p:spTgt spid="4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51"/>
                                        </p:tgtEl>
                                        <p:attrNameLst>
                                          <p:attrName>style.visibility</p:attrName>
                                        </p:attrNameLst>
                                      </p:cBhvr>
                                      <p:to>
                                        <p:strVal val="visible"/>
                                      </p:to>
                                    </p:set>
                                    <p:anim by="(-#ppt_w*2)" calcmode="lin" valueType="num">
                                      <p:cBhvr rctx="PPT">
                                        <p:cTn id="83" dur="250" autoRev="1" fill="hold">
                                          <p:stCondLst>
                                            <p:cond delay="0"/>
                                          </p:stCondLst>
                                        </p:cTn>
                                        <p:tgtEl>
                                          <p:spTgt spid="51"/>
                                        </p:tgtEl>
                                        <p:attrNameLst>
                                          <p:attrName>ppt_w</p:attrName>
                                        </p:attrNameLst>
                                      </p:cBhvr>
                                    </p:anim>
                                    <p:anim by="(#ppt_w*0.50)" calcmode="lin" valueType="num">
                                      <p:cBhvr>
                                        <p:cTn id="84" dur="250" decel="50000" autoRev="1" fill="hold">
                                          <p:stCondLst>
                                            <p:cond delay="0"/>
                                          </p:stCondLst>
                                        </p:cTn>
                                        <p:tgtEl>
                                          <p:spTgt spid="51"/>
                                        </p:tgtEl>
                                        <p:attrNameLst>
                                          <p:attrName>ppt_x</p:attrName>
                                        </p:attrNameLst>
                                      </p:cBhvr>
                                    </p:anim>
                                    <p:anim from="(-#ppt_h/2)" to="(#ppt_y)" calcmode="lin" valueType="num">
                                      <p:cBhvr>
                                        <p:cTn id="85" dur="500" fill="hold">
                                          <p:stCondLst>
                                            <p:cond delay="0"/>
                                          </p:stCondLst>
                                        </p:cTn>
                                        <p:tgtEl>
                                          <p:spTgt spid="51"/>
                                        </p:tgtEl>
                                        <p:attrNameLst>
                                          <p:attrName>ppt_y</p:attrName>
                                        </p:attrNameLst>
                                      </p:cBhvr>
                                    </p:anim>
                                    <p:animRot by="21600000">
                                      <p:cBhvr>
                                        <p:cTn id="86" dur="500" fill="hold">
                                          <p:stCondLst>
                                            <p:cond delay="0"/>
                                          </p:stCondLst>
                                        </p:cTn>
                                        <p:tgtEl>
                                          <p:spTgt spid="5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left)">
                                      <p:cBhvr>
                                        <p:cTn id="90" dur="500"/>
                                        <p:tgtEl>
                                          <p:spTgt spid="4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3"/>
                                        </p:tgtEl>
                                        <p:attrNameLst>
                                          <p:attrName>style.visibility</p:attrName>
                                        </p:attrNameLst>
                                      </p:cBhvr>
                                      <p:to>
                                        <p:strVal val="visible"/>
                                      </p:to>
                                    </p:set>
                                    <p:anim by="(-#ppt_w*2)" calcmode="lin" valueType="num">
                                      <p:cBhvr rctx="PPT">
                                        <p:cTn id="94" dur="250" autoRev="1" fill="hold">
                                          <p:stCondLst>
                                            <p:cond delay="0"/>
                                          </p:stCondLst>
                                        </p:cTn>
                                        <p:tgtEl>
                                          <p:spTgt spid="53"/>
                                        </p:tgtEl>
                                        <p:attrNameLst>
                                          <p:attrName>ppt_w</p:attrName>
                                        </p:attrNameLst>
                                      </p:cBhvr>
                                    </p:anim>
                                    <p:anim by="(#ppt_w*0.50)" calcmode="lin" valueType="num">
                                      <p:cBhvr>
                                        <p:cTn id="95" dur="250" decel="50000" autoRev="1" fill="hold">
                                          <p:stCondLst>
                                            <p:cond delay="0"/>
                                          </p:stCondLst>
                                        </p:cTn>
                                        <p:tgtEl>
                                          <p:spTgt spid="53"/>
                                        </p:tgtEl>
                                        <p:attrNameLst>
                                          <p:attrName>ppt_x</p:attrName>
                                        </p:attrNameLst>
                                      </p:cBhvr>
                                    </p:anim>
                                    <p:anim from="(-#ppt_h/2)" to="(#ppt_y)" calcmode="lin" valueType="num">
                                      <p:cBhvr>
                                        <p:cTn id="96" dur="500" fill="hold">
                                          <p:stCondLst>
                                            <p:cond delay="0"/>
                                          </p:stCondLst>
                                        </p:cTn>
                                        <p:tgtEl>
                                          <p:spTgt spid="53"/>
                                        </p:tgtEl>
                                        <p:attrNameLst>
                                          <p:attrName>ppt_y</p:attrName>
                                        </p:attrNameLst>
                                      </p:cBhvr>
                                    </p:anim>
                                    <p:animRot by="21600000">
                                      <p:cBhvr>
                                        <p:cTn id="97" dur="500" fill="hold">
                                          <p:stCondLst>
                                            <p:cond delay="0"/>
                                          </p:stCondLst>
                                        </p:cTn>
                                        <p:tgtEl>
                                          <p:spTgt spid="5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54"/>
                                        </p:tgtEl>
                                        <p:attrNameLst>
                                          <p:attrName>style.visibility</p:attrName>
                                        </p:attrNameLst>
                                      </p:cBhvr>
                                      <p:to>
                                        <p:strVal val="visible"/>
                                      </p:to>
                                    </p:set>
                                    <p:anim by="(-#ppt_w*2)" calcmode="lin" valueType="num">
                                      <p:cBhvr rctx="PPT">
                                        <p:cTn id="105" dur="250" autoRev="1" fill="hold">
                                          <p:stCondLst>
                                            <p:cond delay="0"/>
                                          </p:stCondLst>
                                        </p:cTn>
                                        <p:tgtEl>
                                          <p:spTgt spid="54"/>
                                        </p:tgtEl>
                                        <p:attrNameLst>
                                          <p:attrName>ppt_w</p:attrName>
                                        </p:attrNameLst>
                                      </p:cBhvr>
                                    </p:anim>
                                    <p:anim by="(#ppt_w*0.50)" calcmode="lin" valueType="num">
                                      <p:cBhvr>
                                        <p:cTn id="106" dur="250" decel="50000" autoRev="1" fill="hold">
                                          <p:stCondLst>
                                            <p:cond delay="0"/>
                                          </p:stCondLst>
                                        </p:cTn>
                                        <p:tgtEl>
                                          <p:spTgt spid="54"/>
                                        </p:tgtEl>
                                        <p:attrNameLst>
                                          <p:attrName>ppt_x</p:attrName>
                                        </p:attrNameLst>
                                      </p:cBhvr>
                                    </p:anim>
                                    <p:anim from="(-#ppt_h/2)" to="(#ppt_y)" calcmode="lin" valueType="num">
                                      <p:cBhvr>
                                        <p:cTn id="107" dur="500" fill="hold">
                                          <p:stCondLst>
                                            <p:cond delay="0"/>
                                          </p:stCondLst>
                                        </p:cTn>
                                        <p:tgtEl>
                                          <p:spTgt spid="54"/>
                                        </p:tgtEl>
                                        <p:attrNameLst>
                                          <p:attrName>ppt_y</p:attrName>
                                        </p:attrNameLst>
                                      </p:cBhvr>
                                    </p:anim>
                                    <p:animRot by="21600000">
                                      <p:cBhvr>
                                        <p:cTn id="108" dur="500" fill="hold">
                                          <p:stCondLst>
                                            <p:cond delay="0"/>
                                          </p:stCondLst>
                                        </p:cTn>
                                        <p:tgtEl>
                                          <p:spTgt spid="54"/>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1000" fill="hold"/>
                                        <p:tgtEl>
                                          <p:spTgt spid="50"/>
                                        </p:tgtEl>
                                        <p:attrNameLst>
                                          <p:attrName>ppt_w</p:attrName>
                                        </p:attrNameLst>
                                      </p:cBhvr>
                                      <p:tavLst>
                                        <p:tav tm="0">
                                          <p:val>
                                            <p:fltVal val="0"/>
                                          </p:val>
                                        </p:tav>
                                        <p:tav tm="100000">
                                          <p:val>
                                            <p:strVal val="#ppt_w"/>
                                          </p:val>
                                        </p:tav>
                                      </p:tavLst>
                                    </p:anim>
                                    <p:anim calcmode="lin" valueType="num">
                                      <p:cBhvr>
                                        <p:cTn id="113" dur="1000" fill="hold"/>
                                        <p:tgtEl>
                                          <p:spTgt spid="50"/>
                                        </p:tgtEl>
                                        <p:attrNameLst>
                                          <p:attrName>ppt_h</p:attrName>
                                        </p:attrNameLst>
                                      </p:cBhvr>
                                      <p:tavLst>
                                        <p:tav tm="0">
                                          <p:val>
                                            <p:fltVal val="0"/>
                                          </p:val>
                                        </p:tav>
                                        <p:tav tm="100000">
                                          <p:val>
                                            <p:strVal val="#ppt_h"/>
                                          </p:val>
                                        </p:tav>
                                      </p:tavLst>
                                    </p:anim>
                                    <p:anim calcmode="lin" valueType="num">
                                      <p:cBhvr>
                                        <p:cTn id="114" dur="1000" fill="hold"/>
                                        <p:tgtEl>
                                          <p:spTgt spid="50"/>
                                        </p:tgtEl>
                                        <p:attrNameLst>
                                          <p:attrName>style.rotation</p:attrName>
                                        </p:attrNameLst>
                                      </p:cBhvr>
                                      <p:tavLst>
                                        <p:tav tm="0">
                                          <p:val>
                                            <p:fltVal val="90"/>
                                          </p:val>
                                        </p:tav>
                                        <p:tav tm="100000">
                                          <p:val>
                                            <p:fltVal val="0"/>
                                          </p:val>
                                        </p:tav>
                                      </p:tavLst>
                                    </p:anim>
                                    <p:animEffect transition="in" filter="fade">
                                      <p:cBhvr>
                                        <p:cTn id="115" dur="1000"/>
                                        <p:tgtEl>
                                          <p:spTgt spid="5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44" grpId="0" animBg="1" autoUpdateAnimBg="0"/>
      <p:bldP spid="45" grpId="0" animBg="1" autoUpdateAnimBg="0"/>
      <p:bldP spid="46" grpId="0" animBg="1"/>
      <p:bldP spid="47" grpId="0" animBg="1"/>
      <p:bldP spid="48" grpId="0" animBg="1"/>
      <p:bldP spid="49" grpId="0" autoUpdateAnimBg="0"/>
      <p:bldP spid="50" grpId="0" animBg="1"/>
      <p:bldP spid="51" grpId="0" autoUpdateAnimBg="0"/>
      <p:bldP spid="52" grpId="0" autoUpdateAnimBg="0"/>
      <p:bldP spid="53" grpId="0" autoUpdateAnimBg="0"/>
      <p:bldP spid="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2"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p>
        </p:txBody>
      </p:sp>
      <p:sp>
        <p:nvSpPr>
          <p:cNvPr id="23"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p>
        </p:txBody>
      </p:sp>
      <p:sp>
        <p:nvSpPr>
          <p:cNvPr id="24"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p>
        </p:txBody>
      </p:sp>
      <p:sp>
        <p:nvSpPr>
          <p:cNvPr id="25"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p>
        </p:txBody>
      </p:sp>
      <p:sp>
        <p:nvSpPr>
          <p:cNvPr id="29"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chemeClr val="accent2"/>
              </a:solidFill>
            </a:endParaRPr>
          </a:p>
        </p:txBody>
      </p:sp>
      <p:sp>
        <p:nvSpPr>
          <p:cNvPr id="30"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p>
        </p:txBody>
      </p:sp>
      <p:sp>
        <p:nvSpPr>
          <p:cNvPr id="31"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p>
        </p:txBody>
      </p:sp>
      <p:sp>
        <p:nvSpPr>
          <p:cNvPr id="32"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p>
        </p:txBody>
      </p:sp>
      <p:sp>
        <p:nvSpPr>
          <p:cNvPr id="33"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p>
        </p:txBody>
      </p:sp>
      <p:sp>
        <p:nvSpPr>
          <p:cNvPr id="34" name="Oval 47"/>
          <p:cNvSpPr>
            <a:spLocks noChangeArrowheads="1"/>
          </p:cNvSpPr>
          <p:nvPr/>
        </p:nvSpPr>
        <p:spPr bwMode="auto">
          <a:xfrm>
            <a:off x="865188" y="2650717"/>
            <a:ext cx="495300" cy="4953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5" name="Oval 54"/>
          <p:cNvSpPr>
            <a:spLocks noChangeArrowheads="1"/>
          </p:cNvSpPr>
          <p:nvPr/>
        </p:nvSpPr>
        <p:spPr bwMode="auto">
          <a:xfrm>
            <a:off x="3568700" y="3344455"/>
            <a:ext cx="60325" cy="60325"/>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6"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chemeClr val="accent2"/>
                </a:solidFill>
                <a:latin typeface="方正中等线简体" panose="03000509000000000000" pitchFamily="65" charset="-122"/>
                <a:ea typeface="方正中等线简体" panose="03000509000000000000" pitchFamily="65" charset="-122"/>
              </a:rPr>
              <a:t>80</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nvGrpSpPr>
          <p:cNvPr id="37" name="组合 36"/>
          <p:cNvGrpSpPr/>
          <p:nvPr/>
        </p:nvGrpSpPr>
        <p:grpSpPr>
          <a:xfrm>
            <a:off x="2522538" y="2157005"/>
            <a:ext cx="781050" cy="617537"/>
            <a:chOff x="2522538" y="2157005"/>
            <a:chExt cx="781050" cy="617537"/>
          </a:xfrm>
        </p:grpSpPr>
        <p:sp>
          <p:nvSpPr>
            <p:cNvPr id="38" name="Oval 45"/>
            <p:cNvSpPr>
              <a:spLocks noChangeArrowheads="1"/>
            </p:cNvSpPr>
            <p:nvPr/>
          </p:nvSpPr>
          <p:spPr bwMode="auto">
            <a:xfrm>
              <a:off x="2597150" y="2157005"/>
              <a:ext cx="619125" cy="617537"/>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9" name="TextBox 682"/>
            <p:cNvSpPr>
              <a:spLocks noChangeArrowheads="1"/>
            </p:cNvSpPr>
            <p:nvPr/>
          </p:nvSpPr>
          <p:spPr bwMode="auto">
            <a:xfrm>
              <a:off x="2522538" y="2247492"/>
              <a:ext cx="781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100</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4600575" y="3525430"/>
            <a:ext cx="595313" cy="434975"/>
            <a:chOff x="4600575" y="3525430"/>
            <a:chExt cx="595313" cy="434975"/>
          </a:xfrm>
        </p:grpSpPr>
        <p:sp>
          <p:nvSpPr>
            <p:cNvPr id="41" name="Oval 48"/>
            <p:cNvSpPr>
              <a:spLocks noChangeArrowheads="1"/>
            </p:cNvSpPr>
            <p:nvPr/>
          </p:nvSpPr>
          <p:spPr bwMode="auto">
            <a:xfrm>
              <a:off x="4656138" y="3525430"/>
              <a:ext cx="434975" cy="43497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59" name="TextBox 682"/>
            <p:cNvSpPr>
              <a:spLocks noChangeArrowheads="1"/>
            </p:cNvSpPr>
            <p:nvPr/>
          </p:nvSpPr>
          <p:spPr bwMode="auto">
            <a:xfrm>
              <a:off x="4600575" y="3542892"/>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a:solidFill>
                    <a:schemeClr val="accent2"/>
                  </a:solidFill>
                  <a:latin typeface="方正中等线简体" panose="03000509000000000000" pitchFamily="65" charset="-122"/>
                  <a:ea typeface="方正中等线简体" panose="03000509000000000000" pitchFamily="65" charset="-122"/>
                </a:rPr>
                <a:t>75</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0" name="组合 59"/>
          <p:cNvGrpSpPr/>
          <p:nvPr/>
        </p:nvGrpSpPr>
        <p:grpSpPr>
          <a:xfrm>
            <a:off x="5915025" y="2815817"/>
            <a:ext cx="623888" cy="558800"/>
            <a:chOff x="5915025" y="2815817"/>
            <a:chExt cx="623888" cy="558800"/>
          </a:xfrm>
        </p:grpSpPr>
        <p:sp>
          <p:nvSpPr>
            <p:cNvPr id="61" name="Oval 46"/>
            <p:cNvSpPr>
              <a:spLocks noChangeArrowheads="1"/>
            </p:cNvSpPr>
            <p:nvPr/>
          </p:nvSpPr>
          <p:spPr bwMode="auto">
            <a:xfrm>
              <a:off x="5927725" y="2815817"/>
              <a:ext cx="558800" cy="558800"/>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2" name="TextBox 682"/>
            <p:cNvSpPr>
              <a:spLocks noChangeArrowheads="1"/>
            </p:cNvSpPr>
            <p:nvPr/>
          </p:nvSpPr>
          <p:spPr bwMode="auto">
            <a:xfrm>
              <a:off x="5915025" y="2880905"/>
              <a:ext cx="6238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98</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3" name="组合 62"/>
          <p:cNvGrpSpPr/>
          <p:nvPr/>
        </p:nvGrpSpPr>
        <p:grpSpPr>
          <a:xfrm>
            <a:off x="7080250" y="2157005"/>
            <a:ext cx="508000" cy="369887"/>
            <a:chOff x="7080250" y="2157005"/>
            <a:chExt cx="508000" cy="369887"/>
          </a:xfrm>
        </p:grpSpPr>
        <p:sp>
          <p:nvSpPr>
            <p:cNvPr id="64"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5" name="TextBox 682"/>
            <p:cNvSpPr>
              <a:spLocks noChangeArrowheads="1"/>
            </p:cNvSpPr>
            <p:nvPr/>
          </p:nvSpPr>
          <p:spPr bwMode="auto">
            <a:xfrm>
              <a:off x="7080250" y="2171292"/>
              <a:ext cx="508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64</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6" name="组合 65"/>
          <p:cNvGrpSpPr/>
          <p:nvPr/>
        </p:nvGrpSpPr>
        <p:grpSpPr>
          <a:xfrm>
            <a:off x="4108450" y="2699930"/>
            <a:ext cx="479425" cy="311150"/>
            <a:chOff x="4108450" y="2699930"/>
            <a:chExt cx="479425" cy="311150"/>
          </a:xfrm>
        </p:grpSpPr>
        <p:sp>
          <p:nvSpPr>
            <p:cNvPr id="67"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8" name="TextBox 682"/>
            <p:cNvSpPr>
              <a:spLocks noChangeArrowheads="1"/>
            </p:cNvSpPr>
            <p:nvPr/>
          </p:nvSpPr>
          <p:spPr bwMode="auto">
            <a:xfrm>
              <a:off x="4108450" y="2706280"/>
              <a:ext cx="4794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2"/>
                  </a:solidFill>
                  <a:latin typeface="方正中等线简体" panose="03000509000000000000" pitchFamily="65" charset="-122"/>
                  <a:ea typeface="方正中等线简体" panose="03000509000000000000" pitchFamily="65" charset="-122"/>
                </a:rPr>
                <a:t>35</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9" name="组合 68"/>
          <p:cNvGrpSpPr/>
          <p:nvPr/>
        </p:nvGrpSpPr>
        <p:grpSpPr>
          <a:xfrm>
            <a:off x="5311775" y="1693455"/>
            <a:ext cx="339725" cy="254000"/>
            <a:chOff x="5311775" y="1693455"/>
            <a:chExt cx="339725" cy="254000"/>
          </a:xfrm>
        </p:grpSpPr>
        <p:sp>
          <p:nvSpPr>
            <p:cNvPr id="70" name="Oval 52"/>
            <p:cNvSpPr>
              <a:spLocks noChangeArrowheads="1"/>
            </p:cNvSpPr>
            <p:nvPr/>
          </p:nvSpPr>
          <p:spPr bwMode="auto">
            <a:xfrm>
              <a:off x="5380038" y="1736317"/>
              <a:ext cx="187325" cy="184150"/>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1"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chemeClr val="accent2"/>
                  </a:solidFill>
                  <a:latin typeface="方正中等线简体" panose="03000509000000000000" pitchFamily="65" charset="-122"/>
                  <a:ea typeface="方正中等线简体" panose="03000509000000000000" pitchFamily="65" charset="-122"/>
                </a:rPr>
                <a:t>8</a:t>
              </a:r>
              <a:r>
                <a:rPr lang="en-US" altLang="zh-CN" sz="7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2" name="组合 71"/>
          <p:cNvGrpSpPr/>
          <p:nvPr/>
        </p:nvGrpSpPr>
        <p:grpSpPr>
          <a:xfrm>
            <a:off x="1887538" y="3607980"/>
            <a:ext cx="415925" cy="258762"/>
            <a:chOff x="1887538" y="3607980"/>
            <a:chExt cx="415925" cy="258762"/>
          </a:xfrm>
        </p:grpSpPr>
        <p:sp>
          <p:nvSpPr>
            <p:cNvPr id="73" name="Oval 51"/>
            <p:cNvSpPr>
              <a:spLocks noChangeArrowheads="1"/>
            </p:cNvSpPr>
            <p:nvPr/>
          </p:nvSpPr>
          <p:spPr bwMode="auto">
            <a:xfrm>
              <a:off x="1949450" y="3619092"/>
              <a:ext cx="246063" cy="247650"/>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4"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accent2"/>
                  </a:solidFill>
                  <a:latin typeface="方正中等线简体" panose="03000509000000000000" pitchFamily="65" charset="-122"/>
                  <a:ea typeface="方正中等线简体" panose="03000509000000000000" pitchFamily="65" charset="-122"/>
                </a:rPr>
                <a:t>11</a:t>
              </a:r>
              <a:r>
                <a:rPr lang="en-US" altLang="zh-CN" sz="7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5" name="组合 74"/>
          <p:cNvGrpSpPr/>
          <p:nvPr/>
        </p:nvGrpSpPr>
        <p:grpSpPr>
          <a:xfrm>
            <a:off x="7854950" y="3076167"/>
            <a:ext cx="298450" cy="215900"/>
            <a:chOff x="7854950" y="3076167"/>
            <a:chExt cx="298450" cy="215900"/>
          </a:xfrm>
        </p:grpSpPr>
        <p:sp>
          <p:nvSpPr>
            <p:cNvPr id="76" name="Oval 53"/>
            <p:cNvSpPr>
              <a:spLocks noChangeArrowheads="1"/>
            </p:cNvSpPr>
            <p:nvPr/>
          </p:nvSpPr>
          <p:spPr bwMode="auto">
            <a:xfrm>
              <a:off x="7934325" y="3126967"/>
              <a:ext cx="122238" cy="12382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7" name="TextBox 682"/>
            <p:cNvSpPr>
              <a:spLocks noChangeArrowheads="1"/>
            </p:cNvSpPr>
            <p:nvPr/>
          </p:nvSpPr>
          <p:spPr bwMode="auto">
            <a:xfrm>
              <a:off x="7854950" y="3076167"/>
              <a:ext cx="2984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chemeClr val="accent2"/>
                  </a:solidFill>
                  <a:latin typeface="方正中等线简体" panose="03000509000000000000" pitchFamily="65" charset="-122"/>
                  <a:ea typeface="方正中等线简体" panose="03000509000000000000" pitchFamily="65" charset="-122"/>
                </a:rPr>
                <a:t>8</a:t>
              </a:r>
              <a:r>
                <a:rPr lang="en-US" altLang="zh-CN" sz="400" dirty="0">
                  <a:solidFill>
                    <a:schemeClr val="accent2"/>
                  </a:solidFill>
                  <a:latin typeface="方正中等线简体" panose="03000509000000000000" pitchFamily="65" charset="-122"/>
                  <a:ea typeface="方正中等线简体" panose="03000509000000000000" pitchFamily="65" charset="-122"/>
                </a:rPr>
                <a:t>%</a:t>
              </a:r>
              <a:endParaRPr lang="zh-CN" altLang="en-US" sz="900" dirty="0">
                <a:solidFill>
                  <a:schemeClr val="accent2"/>
                </a:solidFill>
                <a:latin typeface="方正中等线简体" panose="03000509000000000000" pitchFamily="65" charset="-122"/>
                <a:ea typeface="方正中等线简体" panose="03000509000000000000" pitchFamily="65" charset="-122"/>
              </a:endParaRPr>
            </a:p>
          </p:txBody>
        </p:sp>
      </p:grpSp>
      <p:sp>
        <p:nvSpPr>
          <p:cNvPr id="78"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79"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说明点击</a:t>
            </a:r>
            <a:endPar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1"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2"/>
              </a:solidFill>
            </a:endParaRPr>
          </a:p>
        </p:txBody>
      </p:sp>
      <p:sp>
        <p:nvSpPr>
          <p:cNvPr id="82"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4"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p>
        </p:txBody>
      </p:sp>
      <p:sp>
        <p:nvSpPr>
          <p:cNvPr id="85"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7"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tx2"/>
              </a:solidFill>
            </a:endParaRPr>
          </a:p>
        </p:txBody>
      </p:sp>
      <p:sp>
        <p:nvSpPr>
          <p:cNvPr id="88"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90"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91"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val="24058165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 calcmode="lin" valueType="num">
                                      <p:cBhvr>
                                        <p:cTn id="80" dur="500" fill="hold"/>
                                        <p:tgtEl>
                                          <p:spTgt spid="69"/>
                                        </p:tgtEl>
                                        <p:attrNameLst>
                                          <p:attrName>ppt_w</p:attrName>
                                        </p:attrNameLst>
                                      </p:cBhvr>
                                      <p:tavLst>
                                        <p:tav tm="0">
                                          <p:val>
                                            <p:fltVal val="0"/>
                                          </p:val>
                                        </p:tav>
                                        <p:tav tm="100000">
                                          <p:val>
                                            <p:strVal val="#ppt_w"/>
                                          </p:val>
                                        </p:tav>
                                      </p:tavLst>
                                    </p:anim>
                                    <p:anim calcmode="lin" valueType="num">
                                      <p:cBhvr>
                                        <p:cTn id="81" dur="500" fill="hold"/>
                                        <p:tgtEl>
                                          <p:spTgt spid="69"/>
                                        </p:tgtEl>
                                        <p:attrNameLst>
                                          <p:attrName>ppt_h</p:attrName>
                                        </p:attrNameLst>
                                      </p:cBhvr>
                                      <p:tavLst>
                                        <p:tav tm="0">
                                          <p:val>
                                            <p:fltVal val="0"/>
                                          </p:val>
                                        </p:tav>
                                        <p:tav tm="100000">
                                          <p:val>
                                            <p:strVal val="#ppt_h"/>
                                          </p:val>
                                        </p:tav>
                                      </p:tavLst>
                                    </p:anim>
                                    <p:animEffect transition="in" filter="fade">
                                      <p:cBhvr>
                                        <p:cTn id="82" dur="500"/>
                                        <p:tgtEl>
                                          <p:spTgt spid="6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500" fill="hold"/>
                                        <p:tgtEl>
                                          <p:spTgt spid="60"/>
                                        </p:tgtEl>
                                        <p:attrNameLst>
                                          <p:attrName>ppt_w</p:attrName>
                                        </p:attrNameLst>
                                      </p:cBhvr>
                                      <p:tavLst>
                                        <p:tav tm="0">
                                          <p:val>
                                            <p:fltVal val="0"/>
                                          </p:val>
                                        </p:tav>
                                        <p:tav tm="100000">
                                          <p:val>
                                            <p:strVal val="#ppt_w"/>
                                          </p:val>
                                        </p:tav>
                                      </p:tavLst>
                                    </p:anim>
                                    <p:anim calcmode="lin" valueType="num">
                                      <p:cBhvr>
                                        <p:cTn id="93" dur="500" fill="hold"/>
                                        <p:tgtEl>
                                          <p:spTgt spid="60"/>
                                        </p:tgtEl>
                                        <p:attrNameLst>
                                          <p:attrName>ppt_h</p:attrName>
                                        </p:attrNameLst>
                                      </p:cBhvr>
                                      <p:tavLst>
                                        <p:tav tm="0">
                                          <p:val>
                                            <p:fltVal val="0"/>
                                          </p:val>
                                        </p:tav>
                                        <p:tav tm="100000">
                                          <p:val>
                                            <p:strVal val="#ppt_h"/>
                                          </p:val>
                                        </p:tav>
                                      </p:tavLst>
                                    </p:anim>
                                    <p:animEffect transition="in" filter="fade">
                                      <p:cBhvr>
                                        <p:cTn id="94" dur="500"/>
                                        <p:tgtEl>
                                          <p:spTgt spid="6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down)">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500" fill="hold"/>
                                        <p:tgtEl>
                                          <p:spTgt spid="63"/>
                                        </p:tgtEl>
                                        <p:attrNameLst>
                                          <p:attrName>ppt_w</p:attrName>
                                        </p:attrNameLst>
                                      </p:cBhvr>
                                      <p:tavLst>
                                        <p:tav tm="0">
                                          <p:val>
                                            <p:fltVal val="0"/>
                                          </p:val>
                                        </p:tav>
                                        <p:tav tm="100000">
                                          <p:val>
                                            <p:strVal val="#ppt_w"/>
                                          </p:val>
                                        </p:tav>
                                      </p:tavLst>
                                    </p:anim>
                                    <p:anim calcmode="lin" valueType="num">
                                      <p:cBhvr>
                                        <p:cTn id="105" dur="500" fill="hold"/>
                                        <p:tgtEl>
                                          <p:spTgt spid="63"/>
                                        </p:tgtEl>
                                        <p:attrNameLst>
                                          <p:attrName>ppt_h</p:attrName>
                                        </p:attrNameLst>
                                      </p:cBhvr>
                                      <p:tavLst>
                                        <p:tav tm="0">
                                          <p:val>
                                            <p:fltVal val="0"/>
                                          </p:val>
                                        </p:tav>
                                        <p:tav tm="100000">
                                          <p:val>
                                            <p:strVal val="#ppt_h"/>
                                          </p:val>
                                        </p:tav>
                                      </p:tavLst>
                                    </p:anim>
                                    <p:animEffect transition="in" filter="fade">
                                      <p:cBhvr>
                                        <p:cTn id="106" dur="500"/>
                                        <p:tgtEl>
                                          <p:spTgt spid="6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nodeType="clickEffect">
                                  <p:stCondLst>
                                    <p:cond delay="0"/>
                                  </p:stCondLst>
                                  <p:childTnLst>
                                    <p:set>
                                      <p:cBhvr>
                                        <p:cTn id="115" dur="1" fill="hold">
                                          <p:stCondLst>
                                            <p:cond delay="0"/>
                                          </p:stCondLst>
                                        </p:cTn>
                                        <p:tgtEl>
                                          <p:spTgt spid="75"/>
                                        </p:tgtEl>
                                        <p:attrNameLst>
                                          <p:attrName>style.visibility</p:attrName>
                                        </p:attrNameLst>
                                      </p:cBhvr>
                                      <p:to>
                                        <p:strVal val="visible"/>
                                      </p:to>
                                    </p:set>
                                    <p:anim calcmode="lin" valueType="num">
                                      <p:cBhvr>
                                        <p:cTn id="116" dur="500" fill="hold"/>
                                        <p:tgtEl>
                                          <p:spTgt spid="75"/>
                                        </p:tgtEl>
                                        <p:attrNameLst>
                                          <p:attrName>ppt_w</p:attrName>
                                        </p:attrNameLst>
                                      </p:cBhvr>
                                      <p:tavLst>
                                        <p:tav tm="0">
                                          <p:val>
                                            <p:fltVal val="0"/>
                                          </p:val>
                                        </p:tav>
                                        <p:tav tm="100000">
                                          <p:val>
                                            <p:strVal val="#ppt_w"/>
                                          </p:val>
                                        </p:tav>
                                      </p:tavLst>
                                    </p:anim>
                                    <p:anim calcmode="lin" valueType="num">
                                      <p:cBhvr>
                                        <p:cTn id="117" dur="500" fill="hold"/>
                                        <p:tgtEl>
                                          <p:spTgt spid="75"/>
                                        </p:tgtEl>
                                        <p:attrNameLst>
                                          <p:attrName>ppt_h</p:attrName>
                                        </p:attrNameLst>
                                      </p:cBhvr>
                                      <p:tavLst>
                                        <p:tav tm="0">
                                          <p:val>
                                            <p:fltVal val="0"/>
                                          </p:val>
                                        </p:tav>
                                        <p:tav tm="100000">
                                          <p:val>
                                            <p:strVal val="#ppt_h"/>
                                          </p:val>
                                        </p:tav>
                                      </p:tavLst>
                                    </p:anim>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fade">
                                      <p:cBhvr>
                                        <p:cTn id="123" dur="500"/>
                                        <p:tgtEl>
                                          <p:spTgt spid="81"/>
                                        </p:tgtEl>
                                      </p:cBhvr>
                                    </p:animEffect>
                                    <p:anim calcmode="lin" valueType="num">
                                      <p:cBhvr>
                                        <p:cTn id="124" dur="500" fill="hold"/>
                                        <p:tgtEl>
                                          <p:spTgt spid="81"/>
                                        </p:tgtEl>
                                        <p:attrNameLst>
                                          <p:attrName>ppt_x</p:attrName>
                                        </p:attrNameLst>
                                      </p:cBhvr>
                                      <p:tavLst>
                                        <p:tav tm="0">
                                          <p:val>
                                            <p:strVal val="#ppt_x"/>
                                          </p:val>
                                        </p:tav>
                                        <p:tav tm="100000">
                                          <p:val>
                                            <p:strVal val="#ppt_x"/>
                                          </p:val>
                                        </p:tav>
                                      </p:tavLst>
                                    </p:anim>
                                    <p:anim calcmode="lin" valueType="num">
                                      <p:cBhvr>
                                        <p:cTn id="125" dur="500" fill="hold"/>
                                        <p:tgtEl>
                                          <p:spTgt spid="8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fade">
                                      <p:cBhvr>
                                        <p:cTn id="128" dur="500"/>
                                        <p:tgtEl>
                                          <p:spTgt spid="82"/>
                                        </p:tgtEl>
                                      </p:cBhvr>
                                    </p:animEffect>
                                    <p:anim calcmode="lin" valueType="num">
                                      <p:cBhvr>
                                        <p:cTn id="129" dur="500" fill="hold"/>
                                        <p:tgtEl>
                                          <p:spTgt spid="82"/>
                                        </p:tgtEl>
                                        <p:attrNameLst>
                                          <p:attrName>ppt_x</p:attrName>
                                        </p:attrNameLst>
                                      </p:cBhvr>
                                      <p:tavLst>
                                        <p:tav tm="0">
                                          <p:val>
                                            <p:strVal val="#ppt_x"/>
                                          </p:val>
                                        </p:tav>
                                        <p:tav tm="100000">
                                          <p:val>
                                            <p:strVal val="#ppt_x"/>
                                          </p:val>
                                        </p:tav>
                                      </p:tavLst>
                                    </p:anim>
                                    <p:anim calcmode="lin" valueType="num">
                                      <p:cBhvr>
                                        <p:cTn id="130" dur="500" fill="hold"/>
                                        <p:tgtEl>
                                          <p:spTgt spid="8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anim calcmode="lin" valueType="num">
                                      <p:cBhvr>
                                        <p:cTn id="134" dur="500" fill="hold"/>
                                        <p:tgtEl>
                                          <p:spTgt spid="83"/>
                                        </p:tgtEl>
                                        <p:attrNameLst>
                                          <p:attrName>ppt_x</p:attrName>
                                        </p:attrNameLst>
                                      </p:cBhvr>
                                      <p:tavLst>
                                        <p:tav tm="0">
                                          <p:val>
                                            <p:strVal val="#ppt_x"/>
                                          </p:val>
                                        </p:tav>
                                        <p:tav tm="100000">
                                          <p:val>
                                            <p:strVal val="#ppt_x"/>
                                          </p:val>
                                        </p:tav>
                                      </p:tavLst>
                                    </p:anim>
                                    <p:anim calcmode="lin" valueType="num">
                                      <p:cBhvr>
                                        <p:cTn id="135" dur="5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fade">
                                      <p:cBhvr>
                                        <p:cTn id="138" dur="500"/>
                                        <p:tgtEl>
                                          <p:spTgt spid="90"/>
                                        </p:tgtEl>
                                      </p:cBhvr>
                                    </p:animEffect>
                                    <p:anim calcmode="lin" valueType="num">
                                      <p:cBhvr>
                                        <p:cTn id="139" dur="500" fill="hold"/>
                                        <p:tgtEl>
                                          <p:spTgt spid="90"/>
                                        </p:tgtEl>
                                        <p:attrNameLst>
                                          <p:attrName>ppt_x</p:attrName>
                                        </p:attrNameLst>
                                      </p:cBhvr>
                                      <p:tavLst>
                                        <p:tav tm="0">
                                          <p:val>
                                            <p:strVal val="#ppt_x"/>
                                          </p:val>
                                        </p:tav>
                                        <p:tav tm="100000">
                                          <p:val>
                                            <p:strVal val="#ppt_x"/>
                                          </p:val>
                                        </p:tav>
                                      </p:tavLst>
                                    </p:anim>
                                    <p:anim calcmode="lin" valueType="num">
                                      <p:cBhvr>
                                        <p:cTn id="140" dur="500" fill="hold"/>
                                        <p:tgtEl>
                                          <p:spTgt spid="90"/>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500"/>
                                        <p:tgtEl>
                                          <p:spTgt spid="91"/>
                                        </p:tgtEl>
                                      </p:cBhvr>
                                    </p:animEffect>
                                    <p:anim calcmode="lin" valueType="num">
                                      <p:cBhvr>
                                        <p:cTn id="144" dur="500" fill="hold"/>
                                        <p:tgtEl>
                                          <p:spTgt spid="91"/>
                                        </p:tgtEl>
                                        <p:attrNameLst>
                                          <p:attrName>ppt_x</p:attrName>
                                        </p:attrNameLst>
                                      </p:cBhvr>
                                      <p:tavLst>
                                        <p:tav tm="0">
                                          <p:val>
                                            <p:strVal val="#ppt_x"/>
                                          </p:val>
                                        </p:tav>
                                        <p:tav tm="100000">
                                          <p:val>
                                            <p:strVal val="#ppt_x"/>
                                          </p:val>
                                        </p:tav>
                                      </p:tavLst>
                                    </p:anim>
                                    <p:anim calcmode="lin" valueType="num">
                                      <p:cBhvr>
                                        <p:cTn id="145" dur="500" fill="hold"/>
                                        <p:tgtEl>
                                          <p:spTgt spid="91"/>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anim calcmode="lin" valueType="num">
                                      <p:cBhvr>
                                        <p:cTn id="149" dur="500" fill="hold"/>
                                        <p:tgtEl>
                                          <p:spTgt spid="92"/>
                                        </p:tgtEl>
                                        <p:attrNameLst>
                                          <p:attrName>ppt_x</p:attrName>
                                        </p:attrNameLst>
                                      </p:cBhvr>
                                      <p:tavLst>
                                        <p:tav tm="0">
                                          <p:val>
                                            <p:strVal val="#ppt_x"/>
                                          </p:val>
                                        </p:tav>
                                        <p:tav tm="100000">
                                          <p:val>
                                            <p:strVal val="#ppt_x"/>
                                          </p:val>
                                        </p:tav>
                                      </p:tavLst>
                                    </p:anim>
                                    <p:anim calcmode="lin" valueType="num">
                                      <p:cBhvr>
                                        <p:cTn id="150" dur="500" fill="hold"/>
                                        <p:tgtEl>
                                          <p:spTgt spid="92"/>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anim calcmode="lin" valueType="num">
                                      <p:cBhvr>
                                        <p:cTn id="154" dur="500" fill="hold"/>
                                        <p:tgtEl>
                                          <p:spTgt spid="78"/>
                                        </p:tgtEl>
                                        <p:attrNameLst>
                                          <p:attrName>ppt_x</p:attrName>
                                        </p:attrNameLst>
                                      </p:cBhvr>
                                      <p:tavLst>
                                        <p:tav tm="0">
                                          <p:val>
                                            <p:strVal val="#ppt_x"/>
                                          </p:val>
                                        </p:tav>
                                        <p:tav tm="100000">
                                          <p:val>
                                            <p:strVal val="#ppt_x"/>
                                          </p:val>
                                        </p:tav>
                                      </p:tavLst>
                                    </p:anim>
                                    <p:anim calcmode="lin" valueType="num">
                                      <p:cBhvr>
                                        <p:cTn id="155" dur="500" fill="hold"/>
                                        <p:tgtEl>
                                          <p:spTgt spid="78"/>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fade">
                                      <p:cBhvr>
                                        <p:cTn id="158" dur="500"/>
                                        <p:tgtEl>
                                          <p:spTgt spid="79"/>
                                        </p:tgtEl>
                                      </p:cBhvr>
                                    </p:animEffect>
                                    <p:anim calcmode="lin" valueType="num">
                                      <p:cBhvr>
                                        <p:cTn id="159" dur="500" fill="hold"/>
                                        <p:tgtEl>
                                          <p:spTgt spid="79"/>
                                        </p:tgtEl>
                                        <p:attrNameLst>
                                          <p:attrName>ppt_x</p:attrName>
                                        </p:attrNameLst>
                                      </p:cBhvr>
                                      <p:tavLst>
                                        <p:tav tm="0">
                                          <p:val>
                                            <p:strVal val="#ppt_x"/>
                                          </p:val>
                                        </p:tav>
                                        <p:tav tm="100000">
                                          <p:val>
                                            <p:strVal val="#ppt_x"/>
                                          </p:val>
                                        </p:tav>
                                      </p:tavLst>
                                    </p:anim>
                                    <p:anim calcmode="lin" valueType="num">
                                      <p:cBhvr>
                                        <p:cTn id="160" dur="500" fill="hold"/>
                                        <p:tgtEl>
                                          <p:spTgt spid="79"/>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anim calcmode="lin" valueType="num">
                                      <p:cBhvr>
                                        <p:cTn id="164" dur="500" fill="hold"/>
                                        <p:tgtEl>
                                          <p:spTgt spid="80"/>
                                        </p:tgtEl>
                                        <p:attrNameLst>
                                          <p:attrName>ppt_x</p:attrName>
                                        </p:attrNameLst>
                                      </p:cBhvr>
                                      <p:tavLst>
                                        <p:tav tm="0">
                                          <p:val>
                                            <p:strVal val="#ppt_x"/>
                                          </p:val>
                                        </p:tav>
                                        <p:tav tm="100000">
                                          <p:val>
                                            <p:strVal val="#ppt_x"/>
                                          </p:val>
                                        </p:tav>
                                      </p:tavLst>
                                    </p:anim>
                                    <p:anim calcmode="lin" valueType="num">
                                      <p:cBhvr>
                                        <p:cTn id="165" dur="500" fill="hold"/>
                                        <p:tgtEl>
                                          <p:spTgt spid="80"/>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anim calcmode="lin" valueType="num">
                                      <p:cBhvr>
                                        <p:cTn id="169" dur="500" fill="hold"/>
                                        <p:tgtEl>
                                          <p:spTgt spid="87"/>
                                        </p:tgtEl>
                                        <p:attrNameLst>
                                          <p:attrName>ppt_x</p:attrName>
                                        </p:attrNameLst>
                                      </p:cBhvr>
                                      <p:tavLst>
                                        <p:tav tm="0">
                                          <p:val>
                                            <p:strVal val="#ppt_x"/>
                                          </p:val>
                                        </p:tav>
                                        <p:tav tm="100000">
                                          <p:val>
                                            <p:strVal val="#ppt_x"/>
                                          </p:val>
                                        </p:tav>
                                      </p:tavLst>
                                    </p:anim>
                                    <p:anim calcmode="lin" valueType="num">
                                      <p:cBhvr>
                                        <p:cTn id="170" dur="500" fill="hold"/>
                                        <p:tgtEl>
                                          <p:spTgt spid="87"/>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8"/>
                                        </p:tgtEl>
                                        <p:attrNameLst>
                                          <p:attrName>style.visibility</p:attrName>
                                        </p:attrNameLst>
                                      </p:cBhvr>
                                      <p:to>
                                        <p:strVal val="visible"/>
                                      </p:to>
                                    </p:set>
                                    <p:animEffect transition="in" filter="fade">
                                      <p:cBhvr>
                                        <p:cTn id="173" dur="500"/>
                                        <p:tgtEl>
                                          <p:spTgt spid="88"/>
                                        </p:tgtEl>
                                      </p:cBhvr>
                                    </p:animEffect>
                                    <p:anim calcmode="lin" valueType="num">
                                      <p:cBhvr>
                                        <p:cTn id="174" dur="500" fill="hold"/>
                                        <p:tgtEl>
                                          <p:spTgt spid="88"/>
                                        </p:tgtEl>
                                        <p:attrNameLst>
                                          <p:attrName>ppt_x</p:attrName>
                                        </p:attrNameLst>
                                      </p:cBhvr>
                                      <p:tavLst>
                                        <p:tav tm="0">
                                          <p:val>
                                            <p:strVal val="#ppt_x"/>
                                          </p:val>
                                        </p:tav>
                                        <p:tav tm="100000">
                                          <p:val>
                                            <p:strVal val="#ppt_x"/>
                                          </p:val>
                                        </p:tav>
                                      </p:tavLst>
                                    </p:anim>
                                    <p:anim calcmode="lin" valueType="num">
                                      <p:cBhvr>
                                        <p:cTn id="175" dur="500" fill="hold"/>
                                        <p:tgtEl>
                                          <p:spTgt spid="88"/>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anim calcmode="lin" valueType="num">
                                      <p:cBhvr>
                                        <p:cTn id="179" dur="500" fill="hold"/>
                                        <p:tgtEl>
                                          <p:spTgt spid="89"/>
                                        </p:tgtEl>
                                        <p:attrNameLst>
                                          <p:attrName>ppt_x</p:attrName>
                                        </p:attrNameLst>
                                      </p:cBhvr>
                                      <p:tavLst>
                                        <p:tav tm="0">
                                          <p:val>
                                            <p:strVal val="#ppt_x"/>
                                          </p:val>
                                        </p:tav>
                                        <p:tav tm="100000">
                                          <p:val>
                                            <p:strVal val="#ppt_x"/>
                                          </p:val>
                                        </p:tav>
                                      </p:tavLst>
                                    </p:anim>
                                    <p:anim calcmode="lin" valueType="num">
                                      <p:cBhvr>
                                        <p:cTn id="180" dur="500" fill="hold"/>
                                        <p:tgtEl>
                                          <p:spTgt spid="89"/>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fade">
                                      <p:cBhvr>
                                        <p:cTn id="183" dur="500"/>
                                        <p:tgtEl>
                                          <p:spTgt spid="84"/>
                                        </p:tgtEl>
                                      </p:cBhvr>
                                    </p:animEffect>
                                    <p:anim calcmode="lin" valueType="num">
                                      <p:cBhvr>
                                        <p:cTn id="184" dur="500" fill="hold"/>
                                        <p:tgtEl>
                                          <p:spTgt spid="84"/>
                                        </p:tgtEl>
                                        <p:attrNameLst>
                                          <p:attrName>ppt_x</p:attrName>
                                        </p:attrNameLst>
                                      </p:cBhvr>
                                      <p:tavLst>
                                        <p:tav tm="0">
                                          <p:val>
                                            <p:strVal val="#ppt_x"/>
                                          </p:val>
                                        </p:tav>
                                        <p:tav tm="100000">
                                          <p:val>
                                            <p:strVal val="#ppt_x"/>
                                          </p:val>
                                        </p:tav>
                                      </p:tavLst>
                                    </p:anim>
                                    <p:anim calcmode="lin" valueType="num">
                                      <p:cBhvr>
                                        <p:cTn id="185" dur="500" fill="hold"/>
                                        <p:tgtEl>
                                          <p:spTgt spid="84"/>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85"/>
                                        </p:tgtEl>
                                        <p:attrNameLst>
                                          <p:attrName>style.visibility</p:attrName>
                                        </p:attrNameLst>
                                      </p:cBhvr>
                                      <p:to>
                                        <p:strVal val="visible"/>
                                      </p:to>
                                    </p:set>
                                    <p:animEffect transition="in" filter="fade">
                                      <p:cBhvr>
                                        <p:cTn id="188" dur="500"/>
                                        <p:tgtEl>
                                          <p:spTgt spid="85"/>
                                        </p:tgtEl>
                                      </p:cBhvr>
                                    </p:animEffect>
                                    <p:anim calcmode="lin" valueType="num">
                                      <p:cBhvr>
                                        <p:cTn id="189" dur="500" fill="hold"/>
                                        <p:tgtEl>
                                          <p:spTgt spid="85"/>
                                        </p:tgtEl>
                                        <p:attrNameLst>
                                          <p:attrName>ppt_x</p:attrName>
                                        </p:attrNameLst>
                                      </p:cBhvr>
                                      <p:tavLst>
                                        <p:tav tm="0">
                                          <p:val>
                                            <p:strVal val="#ppt_x"/>
                                          </p:val>
                                        </p:tav>
                                        <p:tav tm="100000">
                                          <p:val>
                                            <p:strVal val="#ppt_x"/>
                                          </p:val>
                                        </p:tav>
                                      </p:tavLst>
                                    </p:anim>
                                    <p:anim calcmode="lin" valueType="num">
                                      <p:cBhvr>
                                        <p:cTn id="190" dur="500" fill="hold"/>
                                        <p:tgtEl>
                                          <p:spTgt spid="85"/>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anim calcmode="lin" valueType="num">
                                      <p:cBhvr>
                                        <p:cTn id="194" dur="500" fill="hold"/>
                                        <p:tgtEl>
                                          <p:spTgt spid="86"/>
                                        </p:tgtEl>
                                        <p:attrNameLst>
                                          <p:attrName>ppt_x</p:attrName>
                                        </p:attrNameLst>
                                      </p:cBhvr>
                                      <p:tavLst>
                                        <p:tav tm="0">
                                          <p:val>
                                            <p:strVal val="#ppt_x"/>
                                          </p:val>
                                        </p:tav>
                                        <p:tav tm="100000">
                                          <p:val>
                                            <p:strVal val="#ppt_x"/>
                                          </p:val>
                                        </p:tav>
                                      </p:tavLst>
                                    </p:anim>
                                    <p:anim calcmode="lin" valueType="num">
                                      <p:cBhvr>
                                        <p:cTn id="19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9736" y="1043360"/>
            <a:ext cx="4376372" cy="3616081"/>
            <a:chOff x="723900" y="1421719"/>
            <a:chExt cx="5172075" cy="4273550"/>
          </a:xfrm>
          <a:solidFill>
            <a:srgbClr val="C0C0C0"/>
          </a:solidFill>
        </p:grpSpPr>
        <p:sp>
          <p:nvSpPr>
            <p:cNvPr id="6"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897669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14625" y="2365375"/>
            <a:ext cx="1881188" cy="531813"/>
            <a:chOff x="2714625" y="2365375"/>
            <a:chExt cx="1881188" cy="531813"/>
          </a:xfrm>
        </p:grpSpPr>
        <p:sp>
          <p:nvSpPr>
            <p:cNvPr id="15" name="Freeform 11"/>
            <p:cNvSpPr>
              <a:spLocks noEditPoints="1" noChangeArrowheads="1"/>
            </p:cNvSpPr>
            <p:nvPr/>
          </p:nvSpPr>
          <p:spPr bwMode="auto">
            <a:xfrm>
              <a:off x="2714625" y="2365375"/>
              <a:ext cx="525463" cy="531813"/>
            </a:xfrm>
            <a:custGeom>
              <a:avLst/>
              <a:gdLst>
                <a:gd name="T0" fmla="*/ 466881 w 296"/>
                <a:gd name="T1" fmla="*/ 147627 h 299"/>
                <a:gd name="T2" fmla="*/ 413625 w 296"/>
                <a:gd name="T3" fmla="*/ 448217 h 299"/>
                <a:gd name="T4" fmla="*/ 79885 w 296"/>
                <a:gd name="T5" fmla="*/ 416201 h 299"/>
                <a:gd name="T6" fmla="*/ 56807 w 296"/>
                <a:gd name="T7" fmla="*/ 384186 h 299"/>
                <a:gd name="T8" fmla="*/ 111838 w 296"/>
                <a:gd name="T9" fmla="*/ 83596 h 299"/>
                <a:gd name="T10" fmla="*/ 443803 w 296"/>
                <a:gd name="T11" fmla="*/ 113833 h 299"/>
                <a:gd name="T12" fmla="*/ 466881 w 296"/>
                <a:gd name="T13" fmla="*/ 147627 h 299"/>
                <a:gd name="T14" fmla="*/ 62132 w 296"/>
                <a:gd name="T15" fmla="*/ 380629 h 299"/>
                <a:gd name="T16" fmla="*/ 83435 w 296"/>
                <a:gd name="T17" fmla="*/ 412644 h 299"/>
                <a:gd name="T18" fmla="*/ 410074 w 296"/>
                <a:gd name="T19" fmla="*/ 444660 h 299"/>
                <a:gd name="T20" fmla="*/ 461555 w 296"/>
                <a:gd name="T21" fmla="*/ 149406 h 299"/>
                <a:gd name="T22" fmla="*/ 440253 w 296"/>
                <a:gd name="T23" fmla="*/ 117390 h 299"/>
                <a:gd name="T24" fmla="*/ 115389 w 296"/>
                <a:gd name="T25" fmla="*/ 87153 h 299"/>
                <a:gd name="T26" fmla="*/ 62132 w 296"/>
                <a:gd name="T27" fmla="*/ 380629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chemeClr val="tx2"/>
            </a:solidFill>
            <a:ln>
              <a:noFill/>
            </a:ln>
          </p:spPr>
          <p:txBody>
            <a:bodyPr/>
            <a:lstStyle/>
            <a:p>
              <a:endParaRPr lang="zh-CN" altLang="en-US"/>
            </a:p>
          </p:txBody>
        </p:sp>
        <p:sp>
          <p:nvSpPr>
            <p:cNvPr id="16" name="Freeform 12"/>
            <p:cNvSpPr>
              <a:spLocks noChangeArrowheads="1"/>
            </p:cNvSpPr>
            <p:nvPr/>
          </p:nvSpPr>
          <p:spPr bwMode="auto">
            <a:xfrm>
              <a:off x="2736850" y="2390775"/>
              <a:ext cx="481013" cy="482600"/>
            </a:xfrm>
            <a:custGeom>
              <a:avLst/>
              <a:gdLst>
                <a:gd name="T0" fmla="*/ 104722 w 271"/>
                <a:gd name="T1" fmla="*/ 74794 h 271"/>
                <a:gd name="T2" fmla="*/ 406465 w 271"/>
                <a:gd name="T3" fmla="*/ 103287 h 271"/>
                <a:gd name="T4" fmla="*/ 378066 w 271"/>
                <a:gd name="T5" fmla="*/ 406025 h 271"/>
                <a:gd name="T6" fmla="*/ 76323 w 271"/>
                <a:gd name="T7" fmla="*/ 377532 h 271"/>
                <a:gd name="T8" fmla="*/ 104722 w 271"/>
                <a:gd name="T9" fmla="*/ 7479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2"/>
            </a:solidFill>
            <a:ln>
              <a:noFill/>
            </a:ln>
          </p:spPr>
          <p:txBody>
            <a:bodyPr/>
            <a:lstStyle/>
            <a:p>
              <a:endParaRPr lang="zh-CN" altLang="en-US"/>
            </a:p>
          </p:txBody>
        </p:sp>
        <p:sp>
          <p:nvSpPr>
            <p:cNvPr id="17" name="Freeform 29"/>
            <p:cNvSpPr>
              <a:spLocks noChangeArrowheads="1"/>
            </p:cNvSpPr>
            <p:nvPr/>
          </p:nvSpPr>
          <p:spPr bwMode="auto">
            <a:xfrm>
              <a:off x="3276600" y="2651125"/>
              <a:ext cx="1319213" cy="73025"/>
            </a:xfrm>
            <a:custGeom>
              <a:avLst/>
              <a:gdLst>
                <a:gd name="T0" fmla="*/ 1317690 w 866"/>
                <a:gd name="T1" fmla="*/ 73025 h 66"/>
                <a:gd name="T2" fmla="*/ 0 w 866"/>
                <a:gd name="T3" fmla="*/ 5532 h 66"/>
                <a:gd name="T4" fmla="*/ 0 w 866"/>
                <a:gd name="T5" fmla="*/ 0 h 66"/>
                <a:gd name="T6" fmla="*/ 1319213 w 866"/>
                <a:gd name="T7" fmla="*/ 67493 h 66"/>
                <a:gd name="T8" fmla="*/ 1317690 w 866"/>
                <a:gd name="T9" fmla="*/ 73025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chemeClr val="tx2"/>
            </a:solidFill>
            <a:ln>
              <a:noFill/>
            </a:ln>
          </p:spPr>
          <p:txBody>
            <a:bodyPr/>
            <a:lstStyle/>
            <a:p>
              <a:endParaRPr lang="zh-CN" altLang="en-US"/>
            </a:p>
          </p:txBody>
        </p:sp>
        <p:sp>
          <p:nvSpPr>
            <p:cNvPr id="18" name="Freeform 30"/>
            <p:cNvSpPr>
              <a:spLocks noChangeArrowheads="1"/>
            </p:cNvSpPr>
            <p:nvPr/>
          </p:nvSpPr>
          <p:spPr bwMode="auto">
            <a:xfrm>
              <a:off x="3251200" y="2638425"/>
              <a:ext cx="25400" cy="25400"/>
            </a:xfrm>
            <a:custGeom>
              <a:avLst/>
              <a:gdLst>
                <a:gd name="T0" fmla="*/ 7257 w 14"/>
                <a:gd name="T1" fmla="*/ 3387 h 15"/>
                <a:gd name="T2" fmla="*/ 21771 w 14"/>
                <a:gd name="T3" fmla="*/ 6773 h 15"/>
                <a:gd name="T4" fmla="*/ 18143 w 14"/>
                <a:gd name="T5" fmla="*/ 22013 h 15"/>
                <a:gd name="T6" fmla="*/ 1814 w 14"/>
                <a:gd name="T7" fmla="*/ 18627 h 15"/>
                <a:gd name="T8" fmla="*/ 7257 w 14"/>
                <a:gd name="T9" fmla="*/ 3387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chemeClr val="tx2"/>
            </a:solidFill>
            <a:ln>
              <a:noFill/>
            </a:ln>
          </p:spPr>
          <p:txBody>
            <a:bodyPr/>
            <a:lstStyle/>
            <a:p>
              <a:endParaRPr lang="zh-CN" altLang="en-US"/>
            </a:p>
          </p:txBody>
        </p:sp>
        <p:sp>
          <p:nvSpPr>
            <p:cNvPr id="19" name="Freeform 43"/>
            <p:cNvSpPr>
              <a:spLocks noChangeArrowheads="1"/>
            </p:cNvSpPr>
            <p:nvPr/>
          </p:nvSpPr>
          <p:spPr bwMode="auto">
            <a:xfrm>
              <a:off x="2824163" y="2511425"/>
              <a:ext cx="285750" cy="255588"/>
            </a:xfrm>
            <a:custGeom>
              <a:avLst/>
              <a:gdLst>
                <a:gd name="T0" fmla="*/ 141988 w 161"/>
                <a:gd name="T1" fmla="*/ 55022 h 144"/>
                <a:gd name="T2" fmla="*/ 70994 w 161"/>
                <a:gd name="T3" fmla="*/ 1775 h 144"/>
                <a:gd name="T4" fmla="*/ 5325 w 161"/>
                <a:gd name="T5" fmla="*/ 88746 h 144"/>
                <a:gd name="T6" fmla="*/ 140213 w 161"/>
                <a:gd name="T7" fmla="*/ 255588 h 144"/>
                <a:gd name="T8" fmla="*/ 280425 w 161"/>
                <a:gd name="T9" fmla="*/ 90521 h 144"/>
                <a:gd name="T10" fmla="*/ 214756 w 161"/>
                <a:gd name="T11" fmla="*/ 3550 h 144"/>
                <a:gd name="T12" fmla="*/ 141988 w 161"/>
                <a:gd name="T13" fmla="*/ 55022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accent2"/>
            </a:solidFill>
            <a:ln>
              <a:noFill/>
            </a:ln>
          </p:spPr>
          <p:txBody>
            <a:bodyPr/>
            <a:lstStyle/>
            <a:p>
              <a:endParaRPr lang="zh-CN" altLang="en-US"/>
            </a:p>
          </p:txBody>
        </p:sp>
      </p:grpSp>
      <p:grpSp>
        <p:nvGrpSpPr>
          <p:cNvPr id="20" name="组合 19"/>
          <p:cNvGrpSpPr/>
          <p:nvPr/>
        </p:nvGrpSpPr>
        <p:grpSpPr>
          <a:xfrm>
            <a:off x="3222625" y="1601788"/>
            <a:ext cx="1376363" cy="1122362"/>
            <a:chOff x="3222625" y="1601788"/>
            <a:chExt cx="1376363" cy="1122362"/>
          </a:xfrm>
        </p:grpSpPr>
        <p:sp>
          <p:nvSpPr>
            <p:cNvPr id="21" name="Freeform 9"/>
            <p:cNvSpPr>
              <a:spLocks noEditPoints="1" noChangeArrowheads="1"/>
            </p:cNvSpPr>
            <p:nvPr/>
          </p:nvSpPr>
          <p:spPr bwMode="auto">
            <a:xfrm>
              <a:off x="3222625" y="1601788"/>
              <a:ext cx="476250" cy="474662"/>
            </a:xfrm>
            <a:custGeom>
              <a:avLst/>
              <a:gdLst>
                <a:gd name="T0" fmla="*/ 470919 w 268"/>
                <a:gd name="T1" fmla="*/ 279108 h 267"/>
                <a:gd name="T2" fmla="*/ 236348 w 268"/>
                <a:gd name="T3" fmla="*/ 474662 h 267"/>
                <a:gd name="T4" fmla="*/ 1777 w 268"/>
                <a:gd name="T5" fmla="*/ 236442 h 267"/>
                <a:gd name="T6" fmla="*/ 5331 w 268"/>
                <a:gd name="T7" fmla="*/ 195554 h 267"/>
                <a:gd name="T8" fmla="*/ 239902 w 268"/>
                <a:gd name="T9" fmla="*/ 1778 h 267"/>
                <a:gd name="T10" fmla="*/ 474473 w 268"/>
                <a:gd name="T11" fmla="*/ 239998 h 267"/>
                <a:gd name="T12" fmla="*/ 470919 w 268"/>
                <a:gd name="T13" fmla="*/ 279108 h 267"/>
                <a:gd name="T14" fmla="*/ 10662 w 268"/>
                <a:gd name="T15" fmla="*/ 197331 h 267"/>
                <a:gd name="T16" fmla="*/ 7108 w 268"/>
                <a:gd name="T17" fmla="*/ 236442 h 267"/>
                <a:gd name="T18" fmla="*/ 236348 w 268"/>
                <a:gd name="T19" fmla="*/ 469329 h 267"/>
                <a:gd name="T20" fmla="*/ 465588 w 268"/>
                <a:gd name="T21" fmla="*/ 277331 h 267"/>
                <a:gd name="T22" fmla="*/ 469142 w 268"/>
                <a:gd name="T23" fmla="*/ 239998 h 267"/>
                <a:gd name="T24" fmla="*/ 239902 w 268"/>
                <a:gd name="T25" fmla="*/ 7111 h 267"/>
                <a:gd name="T26" fmla="*/ 10662 w 268"/>
                <a:gd name="T27" fmla="*/ 19733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chemeClr val="tx1"/>
            </a:solidFill>
            <a:ln>
              <a:noFill/>
            </a:ln>
          </p:spPr>
          <p:txBody>
            <a:bodyPr/>
            <a:lstStyle/>
            <a:p>
              <a:endParaRPr lang="zh-CN" altLang="en-US"/>
            </a:p>
          </p:txBody>
        </p:sp>
        <p:sp>
          <p:nvSpPr>
            <p:cNvPr id="22" name="Freeform 10"/>
            <p:cNvSpPr>
              <a:spLocks noChangeArrowheads="1"/>
            </p:cNvSpPr>
            <p:nvPr/>
          </p:nvSpPr>
          <p:spPr bwMode="auto">
            <a:xfrm>
              <a:off x="3244850" y="1622425"/>
              <a:ext cx="430213" cy="431800"/>
            </a:xfrm>
            <a:custGeom>
              <a:avLst/>
              <a:gdLst>
                <a:gd name="T0" fmla="*/ 216884 w 242"/>
                <a:gd name="T1" fmla="*/ 1777 h 243"/>
                <a:gd name="T2" fmla="*/ 430213 w 242"/>
                <a:gd name="T3" fmla="*/ 216788 h 243"/>
                <a:gd name="T4" fmla="*/ 213329 w 242"/>
                <a:gd name="T5" fmla="*/ 430023 h 243"/>
                <a:gd name="T6" fmla="*/ 0 w 242"/>
                <a:gd name="T7" fmla="*/ 215012 h 243"/>
                <a:gd name="T8" fmla="*/ 216884 w 242"/>
                <a:gd name="T9" fmla="*/ 1777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tx1"/>
            </a:solidFill>
            <a:ln>
              <a:noFill/>
            </a:ln>
          </p:spPr>
          <p:txBody>
            <a:bodyPr/>
            <a:lstStyle/>
            <a:p>
              <a:endParaRPr lang="zh-CN" altLang="en-US"/>
            </a:p>
          </p:txBody>
        </p:sp>
        <p:sp>
          <p:nvSpPr>
            <p:cNvPr id="23" name="Freeform 27"/>
            <p:cNvSpPr>
              <a:spLocks noChangeArrowheads="1"/>
            </p:cNvSpPr>
            <p:nvPr/>
          </p:nvSpPr>
          <p:spPr bwMode="auto">
            <a:xfrm>
              <a:off x="3667125" y="2041525"/>
              <a:ext cx="931863" cy="682625"/>
            </a:xfrm>
            <a:custGeom>
              <a:avLst/>
              <a:gdLst>
                <a:gd name="T0" fmla="*/ 927411 w 628"/>
                <a:gd name="T1" fmla="*/ 682625 h 608"/>
                <a:gd name="T2" fmla="*/ 0 w 628"/>
                <a:gd name="T3" fmla="*/ 3368 h 608"/>
                <a:gd name="T4" fmla="*/ 4452 w 628"/>
                <a:gd name="T5" fmla="*/ 0 h 608"/>
                <a:gd name="T6" fmla="*/ 931863 w 628"/>
                <a:gd name="T7" fmla="*/ 678134 h 608"/>
                <a:gd name="T8" fmla="*/ 927411 w 628"/>
                <a:gd name="T9" fmla="*/ 682625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chemeClr val="tx1"/>
            </a:solidFill>
            <a:ln>
              <a:noFill/>
            </a:ln>
          </p:spPr>
          <p:txBody>
            <a:bodyPr/>
            <a:lstStyle/>
            <a:p>
              <a:endParaRPr lang="zh-CN" altLang="en-US"/>
            </a:p>
          </p:txBody>
        </p:sp>
        <p:sp>
          <p:nvSpPr>
            <p:cNvPr id="24" name="Freeform 28"/>
            <p:cNvSpPr>
              <a:spLocks noChangeArrowheads="1"/>
            </p:cNvSpPr>
            <p:nvPr/>
          </p:nvSpPr>
          <p:spPr bwMode="auto">
            <a:xfrm>
              <a:off x="3654425" y="2025650"/>
              <a:ext cx="25400" cy="25400"/>
            </a:xfrm>
            <a:custGeom>
              <a:avLst/>
              <a:gdLst>
                <a:gd name="T0" fmla="*/ 14514 w 14"/>
                <a:gd name="T1" fmla="*/ 1814 h 14"/>
                <a:gd name="T2" fmla="*/ 23586 w 14"/>
                <a:gd name="T3" fmla="*/ 14514 h 14"/>
                <a:gd name="T4" fmla="*/ 10886 w 14"/>
                <a:gd name="T5" fmla="*/ 23586 h 14"/>
                <a:gd name="T6" fmla="*/ 1814 w 14"/>
                <a:gd name="T7" fmla="*/ 10886 h 14"/>
                <a:gd name="T8" fmla="*/ 14514 w 14"/>
                <a:gd name="T9" fmla="*/ 18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chemeClr val="tx1"/>
            </a:solidFill>
            <a:ln>
              <a:noFill/>
            </a:ln>
          </p:spPr>
          <p:txBody>
            <a:bodyPr/>
            <a:lstStyle/>
            <a:p>
              <a:endParaRPr lang="zh-CN" altLang="en-US"/>
            </a:p>
          </p:txBody>
        </p:sp>
        <p:sp>
          <p:nvSpPr>
            <p:cNvPr id="25" name="Freeform 46"/>
            <p:cNvSpPr>
              <a:spLocks noEditPoints="1" noChangeArrowheads="1"/>
            </p:cNvSpPr>
            <p:nvPr/>
          </p:nvSpPr>
          <p:spPr bwMode="auto">
            <a:xfrm>
              <a:off x="3376613" y="1692275"/>
              <a:ext cx="166687" cy="292100"/>
            </a:xfrm>
            <a:custGeom>
              <a:avLst/>
              <a:gdLst>
                <a:gd name="T0" fmla="*/ 147181 w 94"/>
                <a:gd name="T1" fmla="*/ 0 h 165"/>
                <a:gd name="T2" fmla="*/ 17733 w 94"/>
                <a:gd name="T3" fmla="*/ 0 h 165"/>
                <a:gd name="T4" fmla="*/ 0 w 94"/>
                <a:gd name="T5" fmla="*/ 19473 h 165"/>
                <a:gd name="T6" fmla="*/ 0 w 94"/>
                <a:gd name="T7" fmla="*/ 272627 h 165"/>
                <a:gd name="T8" fmla="*/ 17733 w 94"/>
                <a:gd name="T9" fmla="*/ 292100 h 165"/>
                <a:gd name="T10" fmla="*/ 147181 w 94"/>
                <a:gd name="T11" fmla="*/ 292100 h 165"/>
                <a:gd name="T12" fmla="*/ 166687 w 94"/>
                <a:gd name="T13" fmla="*/ 272627 h 165"/>
                <a:gd name="T14" fmla="*/ 166687 w 94"/>
                <a:gd name="T15" fmla="*/ 19473 h 165"/>
                <a:gd name="T16" fmla="*/ 147181 w 94"/>
                <a:gd name="T17" fmla="*/ 0 h 165"/>
                <a:gd name="T18" fmla="*/ 56745 w 94"/>
                <a:gd name="T19" fmla="*/ 21244 h 165"/>
                <a:gd name="T20" fmla="*/ 109942 w 94"/>
                <a:gd name="T21" fmla="*/ 21244 h 165"/>
                <a:gd name="T22" fmla="*/ 109942 w 94"/>
                <a:gd name="T23" fmla="*/ 28325 h 165"/>
                <a:gd name="T24" fmla="*/ 56745 w 94"/>
                <a:gd name="T25" fmla="*/ 28325 h 165"/>
                <a:gd name="T26" fmla="*/ 56745 w 94"/>
                <a:gd name="T27" fmla="*/ 21244 h 165"/>
                <a:gd name="T28" fmla="*/ 83344 w 94"/>
                <a:gd name="T29" fmla="*/ 279708 h 165"/>
                <a:gd name="T30" fmla="*/ 72704 w 94"/>
                <a:gd name="T31" fmla="*/ 269086 h 165"/>
                <a:gd name="T32" fmla="*/ 83344 w 94"/>
                <a:gd name="T33" fmla="*/ 260235 h 165"/>
                <a:gd name="T34" fmla="*/ 93983 w 94"/>
                <a:gd name="T35" fmla="*/ 269086 h 165"/>
                <a:gd name="T36" fmla="*/ 83344 w 94"/>
                <a:gd name="T37" fmla="*/ 279708 h 165"/>
                <a:gd name="T38" fmla="*/ 154274 w 94"/>
                <a:gd name="T39" fmla="*/ 244302 h 165"/>
                <a:gd name="T40" fmla="*/ 12413 w 94"/>
                <a:gd name="T41" fmla="*/ 244302 h 165"/>
                <a:gd name="T42" fmla="*/ 12413 w 94"/>
                <a:gd name="T43" fmla="*/ 46028 h 165"/>
                <a:gd name="T44" fmla="*/ 154274 w 94"/>
                <a:gd name="T45" fmla="*/ 46028 h 165"/>
                <a:gd name="T46" fmla="*/ 154274 w 94"/>
                <a:gd name="T47" fmla="*/ 244302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accent2"/>
            </a:solidFill>
            <a:ln>
              <a:noFill/>
            </a:ln>
          </p:spPr>
          <p:txBody>
            <a:bodyPr/>
            <a:lstStyle/>
            <a:p>
              <a:endParaRPr lang="zh-CN" altLang="en-US"/>
            </a:p>
          </p:txBody>
        </p:sp>
      </p:grpSp>
      <p:grpSp>
        <p:nvGrpSpPr>
          <p:cNvPr id="29" name="组合 28"/>
          <p:cNvGrpSpPr/>
          <p:nvPr/>
        </p:nvGrpSpPr>
        <p:grpSpPr>
          <a:xfrm>
            <a:off x="4017963" y="2720975"/>
            <a:ext cx="581025" cy="1492250"/>
            <a:chOff x="4017963" y="2720975"/>
            <a:chExt cx="581025" cy="1492250"/>
          </a:xfrm>
        </p:grpSpPr>
        <p:sp>
          <p:nvSpPr>
            <p:cNvPr id="30" name="Freeform 15"/>
            <p:cNvSpPr>
              <a:spLocks noEditPoints="1" noChangeArrowheads="1"/>
            </p:cNvSpPr>
            <p:nvPr/>
          </p:nvSpPr>
          <p:spPr bwMode="auto">
            <a:xfrm>
              <a:off x="4017963" y="3690938"/>
              <a:ext cx="539750" cy="522287"/>
            </a:xfrm>
            <a:custGeom>
              <a:avLst/>
              <a:gdLst>
                <a:gd name="T0" fmla="*/ 189978 w 304"/>
                <a:gd name="T1" fmla="*/ 38950 h 295"/>
                <a:gd name="T2" fmla="*/ 475832 w 304"/>
                <a:gd name="T3" fmla="*/ 143408 h 295"/>
                <a:gd name="T4" fmla="*/ 387058 w 304"/>
                <a:gd name="T5" fmla="*/ 465632 h 295"/>
                <a:gd name="T6" fmla="*/ 351548 w 304"/>
                <a:gd name="T7" fmla="*/ 481566 h 295"/>
                <a:gd name="T8" fmla="*/ 65693 w 304"/>
                <a:gd name="T9" fmla="*/ 377109 h 295"/>
                <a:gd name="T10" fmla="*/ 152692 w 304"/>
                <a:gd name="T11" fmla="*/ 56655 h 295"/>
                <a:gd name="T12" fmla="*/ 189978 w 304"/>
                <a:gd name="T13" fmla="*/ 38950 h 295"/>
                <a:gd name="T14" fmla="*/ 349772 w 304"/>
                <a:gd name="T15" fmla="*/ 478025 h 295"/>
                <a:gd name="T16" fmla="*/ 385282 w 304"/>
                <a:gd name="T17" fmla="*/ 460321 h 295"/>
                <a:gd name="T18" fmla="*/ 470506 w 304"/>
                <a:gd name="T19" fmla="*/ 146949 h 295"/>
                <a:gd name="T20" fmla="*/ 191753 w 304"/>
                <a:gd name="T21" fmla="*/ 44262 h 295"/>
                <a:gd name="T22" fmla="*/ 156243 w 304"/>
                <a:gd name="T23" fmla="*/ 60196 h 295"/>
                <a:gd name="T24" fmla="*/ 69244 w 304"/>
                <a:gd name="T25" fmla="*/ 375338 h 295"/>
                <a:gd name="T26" fmla="*/ 349772 w 304"/>
                <a:gd name="T27" fmla="*/ 478025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chemeClr val="tx1"/>
            </a:solidFill>
            <a:ln>
              <a:noFill/>
            </a:ln>
          </p:spPr>
          <p:txBody>
            <a:bodyPr/>
            <a:lstStyle/>
            <a:p>
              <a:endParaRPr lang="zh-CN" altLang="en-US"/>
            </a:p>
          </p:txBody>
        </p:sp>
        <p:sp>
          <p:nvSpPr>
            <p:cNvPr id="31" name="Freeform 16"/>
            <p:cNvSpPr>
              <a:spLocks noChangeArrowheads="1"/>
            </p:cNvSpPr>
            <p:nvPr/>
          </p:nvSpPr>
          <p:spPr bwMode="auto">
            <a:xfrm>
              <a:off x="4043363" y="3706813"/>
              <a:ext cx="488950" cy="490537"/>
            </a:xfrm>
            <a:custGeom>
              <a:avLst/>
              <a:gdLst>
                <a:gd name="T0" fmla="*/ 58461 w 276"/>
                <a:gd name="T1" fmla="*/ 351907 h 276"/>
                <a:gd name="T2" fmla="*/ 139953 w 276"/>
                <a:gd name="T3" fmla="*/ 58651 h 276"/>
                <a:gd name="T4" fmla="*/ 430489 w 276"/>
                <a:gd name="T5" fmla="*/ 140407 h 276"/>
                <a:gd name="T6" fmla="*/ 350768 w 276"/>
                <a:gd name="T7" fmla="*/ 431886 h 276"/>
                <a:gd name="T8" fmla="*/ 58461 w 276"/>
                <a:gd name="T9" fmla="*/ 351907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solidFill>
            <a:ln>
              <a:noFill/>
            </a:ln>
          </p:spPr>
          <p:txBody>
            <a:bodyPr/>
            <a:lstStyle/>
            <a:p>
              <a:endParaRPr lang="zh-CN" altLang="en-US"/>
            </a:p>
          </p:txBody>
        </p:sp>
        <p:sp>
          <p:nvSpPr>
            <p:cNvPr id="32" name="Freeform 33"/>
            <p:cNvSpPr>
              <a:spLocks noChangeArrowheads="1"/>
            </p:cNvSpPr>
            <p:nvPr/>
          </p:nvSpPr>
          <p:spPr bwMode="auto">
            <a:xfrm>
              <a:off x="4351338" y="2720975"/>
              <a:ext cx="247650" cy="962025"/>
            </a:xfrm>
            <a:custGeom>
              <a:avLst/>
              <a:gdLst>
                <a:gd name="T0" fmla="*/ 4586 w 216"/>
                <a:gd name="T1" fmla="*/ 962025 h 842"/>
                <a:gd name="T2" fmla="*/ 0 w 216"/>
                <a:gd name="T3" fmla="*/ 962025 h 842"/>
                <a:gd name="T4" fmla="*/ 241917 w 216"/>
                <a:gd name="T5" fmla="*/ 0 h 842"/>
                <a:gd name="T6" fmla="*/ 247650 w 216"/>
                <a:gd name="T7" fmla="*/ 0 h 842"/>
                <a:gd name="T8" fmla="*/ 4586 w 216"/>
                <a:gd name="T9" fmla="*/ 962025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chemeClr val="tx1"/>
            </a:solidFill>
            <a:ln>
              <a:noFill/>
            </a:ln>
          </p:spPr>
          <p:txBody>
            <a:bodyPr/>
            <a:lstStyle/>
            <a:p>
              <a:endParaRPr lang="zh-CN" altLang="en-US"/>
            </a:p>
          </p:txBody>
        </p:sp>
        <p:sp>
          <p:nvSpPr>
            <p:cNvPr id="33" name="Freeform 34"/>
            <p:cNvSpPr>
              <a:spLocks noChangeArrowheads="1"/>
            </p:cNvSpPr>
            <p:nvPr/>
          </p:nvSpPr>
          <p:spPr bwMode="auto">
            <a:xfrm>
              <a:off x="4344988" y="3660775"/>
              <a:ext cx="23812" cy="23813"/>
            </a:xfrm>
            <a:custGeom>
              <a:avLst/>
              <a:gdLst>
                <a:gd name="T0" fmla="*/ 1701 w 14"/>
                <a:gd name="T1" fmla="*/ 17009 h 14"/>
                <a:gd name="T2" fmla="*/ 8504 w 14"/>
                <a:gd name="T3" fmla="*/ 1701 h 14"/>
                <a:gd name="T4" fmla="*/ 22111 w 14"/>
                <a:gd name="T5" fmla="*/ 8505 h 14"/>
                <a:gd name="T6" fmla="*/ 15308 w 14"/>
                <a:gd name="T7" fmla="*/ 22112 h 14"/>
                <a:gd name="T8" fmla="*/ 1701 w 14"/>
                <a:gd name="T9" fmla="*/ 1700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chemeClr val="tx1"/>
            </a:solidFill>
            <a:ln>
              <a:noFill/>
            </a:ln>
          </p:spPr>
          <p:txBody>
            <a:bodyPr/>
            <a:lstStyle/>
            <a:p>
              <a:endParaRPr lang="zh-CN" altLang="en-US"/>
            </a:p>
          </p:txBody>
        </p:sp>
        <p:sp>
          <p:nvSpPr>
            <p:cNvPr id="34" name="Freeform 47"/>
            <p:cNvSpPr>
              <a:spLocks noChangeArrowheads="1"/>
            </p:cNvSpPr>
            <p:nvPr/>
          </p:nvSpPr>
          <p:spPr bwMode="auto">
            <a:xfrm>
              <a:off x="4198938" y="3870325"/>
              <a:ext cx="195262" cy="44450"/>
            </a:xfrm>
            <a:custGeom>
              <a:avLst/>
              <a:gdLst>
                <a:gd name="T0" fmla="*/ 173961 w 110"/>
                <a:gd name="T1" fmla="*/ 0 h 25"/>
                <a:gd name="T2" fmla="*/ 19526 w 110"/>
                <a:gd name="T3" fmla="*/ 0 h 25"/>
                <a:gd name="T4" fmla="*/ 0 w 110"/>
                <a:gd name="T5" fmla="*/ 21336 h 25"/>
                <a:gd name="T6" fmla="*/ 0 w 110"/>
                <a:gd name="T7" fmla="*/ 44450 h 25"/>
                <a:gd name="T8" fmla="*/ 195262 w 110"/>
                <a:gd name="T9" fmla="*/ 44450 h 25"/>
                <a:gd name="T10" fmla="*/ 195262 w 110"/>
                <a:gd name="T11" fmla="*/ 21336 h 25"/>
                <a:gd name="T12" fmla="*/ 173961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chemeClr val="accent2"/>
            </a:solidFill>
            <a:ln>
              <a:noFill/>
            </a:ln>
          </p:spPr>
          <p:txBody>
            <a:bodyPr/>
            <a:lstStyle/>
            <a:p>
              <a:endParaRPr lang="zh-CN" altLang="en-US"/>
            </a:p>
          </p:txBody>
        </p:sp>
        <p:sp>
          <p:nvSpPr>
            <p:cNvPr id="35" name="Rectangle 48"/>
            <p:cNvSpPr>
              <a:spLocks noChangeArrowheads="1"/>
            </p:cNvSpPr>
            <p:nvPr/>
          </p:nvSpPr>
          <p:spPr bwMode="auto">
            <a:xfrm>
              <a:off x="4197350" y="3921125"/>
              <a:ext cx="77788" cy="15875"/>
            </a:xfrm>
            <a:prstGeom prst="rect">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6" name="Oval 49"/>
            <p:cNvSpPr>
              <a:spLocks noChangeArrowheads="1"/>
            </p:cNvSpPr>
            <p:nvPr/>
          </p:nvSpPr>
          <p:spPr bwMode="auto">
            <a:xfrm>
              <a:off x="4281488" y="3822700"/>
              <a:ext cx="41275"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7" name="Oval 50"/>
            <p:cNvSpPr>
              <a:spLocks noChangeArrowheads="1"/>
            </p:cNvSpPr>
            <p:nvPr/>
          </p:nvSpPr>
          <p:spPr bwMode="auto">
            <a:xfrm>
              <a:off x="4344988" y="3822700"/>
              <a:ext cx="39687"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8" name="Oval 51"/>
            <p:cNvSpPr>
              <a:spLocks noChangeArrowheads="1"/>
            </p:cNvSpPr>
            <p:nvPr/>
          </p:nvSpPr>
          <p:spPr bwMode="auto">
            <a:xfrm>
              <a:off x="4325938" y="3832225"/>
              <a:ext cx="19050" cy="19050"/>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9" name="Freeform 52"/>
            <p:cNvSpPr>
              <a:spLocks noChangeArrowheads="1"/>
            </p:cNvSpPr>
            <p:nvPr/>
          </p:nvSpPr>
          <p:spPr bwMode="auto">
            <a:xfrm>
              <a:off x="4168775" y="3952875"/>
              <a:ext cx="134938" cy="165100"/>
            </a:xfrm>
            <a:custGeom>
              <a:avLst/>
              <a:gdLst>
                <a:gd name="T0" fmla="*/ 111857 w 76"/>
                <a:gd name="T1" fmla="*/ 81662 h 93"/>
                <a:gd name="T2" fmla="*/ 67469 w 76"/>
                <a:gd name="T3" fmla="*/ 165100 h 93"/>
                <a:gd name="T4" fmla="*/ 23082 w 76"/>
                <a:gd name="T5" fmla="*/ 81662 h 93"/>
                <a:gd name="T6" fmla="*/ 67469 w 76"/>
                <a:gd name="T7" fmla="*/ 0 h 93"/>
                <a:gd name="T8" fmla="*/ 111857 w 76"/>
                <a:gd name="T9" fmla="*/ 81662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chemeClr val="accent2"/>
            </a:solidFill>
            <a:ln>
              <a:noFill/>
            </a:ln>
          </p:spPr>
          <p:txBody>
            <a:bodyPr/>
            <a:lstStyle/>
            <a:p>
              <a:endParaRPr lang="zh-CN" altLang="en-US"/>
            </a:p>
          </p:txBody>
        </p:sp>
      </p:grpSp>
      <p:grpSp>
        <p:nvGrpSpPr>
          <p:cNvPr id="40" name="组合 39"/>
          <p:cNvGrpSpPr/>
          <p:nvPr/>
        </p:nvGrpSpPr>
        <p:grpSpPr>
          <a:xfrm>
            <a:off x="4592638" y="2719388"/>
            <a:ext cx="825500" cy="1404937"/>
            <a:chOff x="4592638" y="2719388"/>
            <a:chExt cx="825500" cy="1404937"/>
          </a:xfrm>
        </p:grpSpPr>
        <p:sp>
          <p:nvSpPr>
            <p:cNvPr id="41" name="Freeform 17"/>
            <p:cNvSpPr>
              <a:spLocks noEditPoints="1" noChangeArrowheads="1"/>
            </p:cNvSpPr>
            <p:nvPr/>
          </p:nvSpPr>
          <p:spPr bwMode="auto">
            <a:xfrm>
              <a:off x="4884738" y="3600450"/>
              <a:ext cx="533400" cy="523875"/>
            </a:xfrm>
            <a:custGeom>
              <a:avLst/>
              <a:gdLst>
                <a:gd name="T0" fmla="*/ 62023 w 301"/>
                <a:gd name="T1" fmla="*/ 143844 h 295"/>
                <a:gd name="T2" fmla="*/ 349102 w 301"/>
                <a:gd name="T3" fmla="*/ 40844 h 295"/>
                <a:gd name="T4" fmla="*/ 487326 w 301"/>
                <a:gd name="T5" fmla="*/ 344514 h 295"/>
                <a:gd name="T6" fmla="*/ 471377 w 301"/>
                <a:gd name="T7" fmla="*/ 380031 h 295"/>
                <a:gd name="T8" fmla="*/ 184298 w 301"/>
                <a:gd name="T9" fmla="*/ 483031 h 295"/>
                <a:gd name="T10" fmla="*/ 46074 w 301"/>
                <a:gd name="T11" fmla="*/ 179361 h 295"/>
                <a:gd name="T12" fmla="*/ 62023 w 301"/>
                <a:gd name="T13" fmla="*/ 143844 h 295"/>
                <a:gd name="T14" fmla="*/ 466060 w 301"/>
                <a:gd name="T15" fmla="*/ 378256 h 295"/>
                <a:gd name="T16" fmla="*/ 483781 w 301"/>
                <a:gd name="T17" fmla="*/ 342739 h 295"/>
                <a:gd name="T18" fmla="*/ 347330 w 301"/>
                <a:gd name="T19" fmla="*/ 46172 h 295"/>
                <a:gd name="T20" fmla="*/ 67340 w 301"/>
                <a:gd name="T21" fmla="*/ 145619 h 295"/>
                <a:gd name="T22" fmla="*/ 51391 w 301"/>
                <a:gd name="T23" fmla="*/ 181136 h 295"/>
                <a:gd name="T24" fmla="*/ 186070 w 301"/>
                <a:gd name="T25" fmla="*/ 479479 h 295"/>
                <a:gd name="T26" fmla="*/ 466060 w 301"/>
                <a:gd name="T27" fmla="*/ 378256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chemeClr val="bg1"/>
            </a:solidFill>
            <a:ln>
              <a:noFill/>
            </a:ln>
          </p:spPr>
          <p:txBody>
            <a:bodyPr/>
            <a:lstStyle/>
            <a:p>
              <a:endParaRPr lang="zh-CN" altLang="en-US"/>
            </a:p>
          </p:txBody>
        </p:sp>
        <p:sp>
          <p:nvSpPr>
            <p:cNvPr id="42" name="Freeform 18"/>
            <p:cNvSpPr>
              <a:spLocks noChangeArrowheads="1"/>
            </p:cNvSpPr>
            <p:nvPr/>
          </p:nvSpPr>
          <p:spPr bwMode="auto">
            <a:xfrm>
              <a:off x="4908550" y="3619500"/>
              <a:ext cx="484188" cy="484188"/>
            </a:xfrm>
            <a:custGeom>
              <a:avLst/>
              <a:gdLst>
                <a:gd name="T0" fmla="*/ 168490 w 273"/>
                <a:gd name="T1" fmla="*/ 443396 h 273"/>
                <a:gd name="T2" fmla="*/ 40792 w 273"/>
                <a:gd name="T3" fmla="*/ 168490 h 273"/>
                <a:gd name="T4" fmla="*/ 317471 w 273"/>
                <a:gd name="T5" fmla="*/ 40792 h 273"/>
                <a:gd name="T6" fmla="*/ 443396 w 273"/>
                <a:gd name="T7" fmla="*/ 317471 h 273"/>
                <a:gd name="T8" fmla="*/ 168490 w 273"/>
                <a:gd name="T9" fmla="*/ 443396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solidFill>
            <a:ln>
              <a:noFill/>
            </a:ln>
          </p:spPr>
          <p:txBody>
            <a:bodyPr/>
            <a:lstStyle/>
            <a:p>
              <a:endParaRPr lang="zh-CN" altLang="en-US"/>
            </a:p>
          </p:txBody>
        </p:sp>
        <p:sp>
          <p:nvSpPr>
            <p:cNvPr id="43" name="Freeform 35"/>
            <p:cNvSpPr>
              <a:spLocks noChangeArrowheads="1"/>
            </p:cNvSpPr>
            <p:nvPr/>
          </p:nvSpPr>
          <p:spPr bwMode="auto">
            <a:xfrm>
              <a:off x="4592638" y="2719388"/>
              <a:ext cx="439737" cy="893762"/>
            </a:xfrm>
            <a:custGeom>
              <a:avLst/>
              <a:gdLst>
                <a:gd name="T0" fmla="*/ 435156 w 384"/>
                <a:gd name="T1" fmla="*/ 893762 h 783"/>
                <a:gd name="T2" fmla="*/ 0 w 384"/>
                <a:gd name="T3" fmla="*/ 4566 h 783"/>
                <a:gd name="T4" fmla="*/ 5726 w 384"/>
                <a:gd name="T5" fmla="*/ 0 h 783"/>
                <a:gd name="T6" fmla="*/ 439737 w 384"/>
                <a:gd name="T7" fmla="*/ 892621 h 783"/>
                <a:gd name="T8" fmla="*/ 435156 w 384"/>
                <a:gd name="T9" fmla="*/ 893762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chemeClr val="bg1"/>
            </a:solidFill>
            <a:ln>
              <a:noFill/>
            </a:ln>
          </p:spPr>
          <p:txBody>
            <a:bodyPr/>
            <a:lstStyle/>
            <a:p>
              <a:endParaRPr lang="zh-CN" altLang="en-US"/>
            </a:p>
          </p:txBody>
        </p:sp>
        <p:sp>
          <p:nvSpPr>
            <p:cNvPr id="44" name="Freeform 36"/>
            <p:cNvSpPr>
              <a:spLocks noChangeArrowheads="1"/>
            </p:cNvSpPr>
            <p:nvPr/>
          </p:nvSpPr>
          <p:spPr bwMode="auto">
            <a:xfrm>
              <a:off x="5010150" y="3590925"/>
              <a:ext cx="28575" cy="25400"/>
            </a:xfrm>
            <a:custGeom>
              <a:avLst/>
              <a:gdLst>
                <a:gd name="T0" fmla="*/ 7620 w 15"/>
                <a:gd name="T1" fmla="*/ 22013 h 15"/>
                <a:gd name="T2" fmla="*/ 3810 w 15"/>
                <a:gd name="T3" fmla="*/ 6773 h 15"/>
                <a:gd name="T4" fmla="*/ 19050 w 15"/>
                <a:gd name="T5" fmla="*/ 3387 h 15"/>
                <a:gd name="T6" fmla="*/ 24765 w 15"/>
                <a:gd name="T7" fmla="*/ 16933 h 15"/>
                <a:gd name="T8" fmla="*/ 7620 w 15"/>
                <a:gd name="T9" fmla="*/ 220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chemeClr val="bg1"/>
            </a:solidFill>
            <a:ln>
              <a:noFill/>
            </a:ln>
          </p:spPr>
          <p:txBody>
            <a:bodyPr/>
            <a:lstStyle/>
            <a:p>
              <a:endParaRPr lang="zh-CN" altLang="en-US"/>
            </a:p>
          </p:txBody>
        </p:sp>
        <p:sp>
          <p:nvSpPr>
            <p:cNvPr id="45" name="Freeform 53"/>
            <p:cNvSpPr>
              <a:spLocks noChangeArrowheads="1"/>
            </p:cNvSpPr>
            <p:nvPr/>
          </p:nvSpPr>
          <p:spPr bwMode="auto">
            <a:xfrm>
              <a:off x="5032375" y="3741738"/>
              <a:ext cx="217488" cy="146050"/>
            </a:xfrm>
            <a:custGeom>
              <a:avLst/>
              <a:gdLst>
                <a:gd name="T0" fmla="*/ 205111 w 123"/>
                <a:gd name="T1" fmla="*/ 46309 h 82"/>
                <a:gd name="T2" fmla="*/ 38900 w 123"/>
                <a:gd name="T3" fmla="*/ 46309 h 82"/>
                <a:gd name="T4" fmla="*/ 5305 w 123"/>
                <a:gd name="T5" fmla="*/ 146050 h 82"/>
                <a:gd name="T6" fmla="*/ 31828 w 123"/>
                <a:gd name="T7" fmla="*/ 94398 h 82"/>
                <a:gd name="T8" fmla="*/ 166210 w 123"/>
                <a:gd name="T9" fmla="*/ 85493 h 82"/>
                <a:gd name="T10" fmla="*/ 152065 w 123"/>
                <a:gd name="T11" fmla="*/ 99741 h 82"/>
                <a:gd name="T12" fmla="*/ 217488 w 123"/>
                <a:gd name="T13" fmla="*/ 99741 h 82"/>
                <a:gd name="T14" fmla="*/ 217488 w 123"/>
                <a:gd name="T15" fmla="*/ 32060 h 82"/>
                <a:gd name="T16" fmla="*/ 205111 w 123"/>
                <a:gd name="T17" fmla="*/ 4630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accent2"/>
            </a:solidFill>
            <a:ln>
              <a:noFill/>
            </a:ln>
          </p:spPr>
          <p:txBody>
            <a:bodyPr/>
            <a:lstStyle/>
            <a:p>
              <a:endParaRPr lang="zh-CN" altLang="en-US"/>
            </a:p>
          </p:txBody>
        </p:sp>
        <p:sp>
          <p:nvSpPr>
            <p:cNvPr id="46" name="Freeform 54"/>
            <p:cNvSpPr>
              <a:spLocks noChangeArrowheads="1"/>
            </p:cNvSpPr>
            <p:nvPr/>
          </p:nvSpPr>
          <p:spPr bwMode="auto">
            <a:xfrm>
              <a:off x="5056188" y="3857625"/>
              <a:ext cx="217487" cy="144463"/>
            </a:xfrm>
            <a:custGeom>
              <a:avLst/>
              <a:gdLst>
                <a:gd name="T0" fmla="*/ 14145 w 123"/>
                <a:gd name="T1" fmla="*/ 98092 h 81"/>
                <a:gd name="T2" fmla="*/ 180355 w 123"/>
                <a:gd name="T3" fmla="*/ 98092 h 81"/>
                <a:gd name="T4" fmla="*/ 213951 w 123"/>
                <a:gd name="T5" fmla="*/ 0 h 81"/>
                <a:gd name="T6" fmla="*/ 185660 w 123"/>
                <a:gd name="T7" fmla="*/ 49938 h 81"/>
                <a:gd name="T8" fmla="*/ 53046 w 123"/>
                <a:gd name="T9" fmla="*/ 58855 h 81"/>
                <a:gd name="T10" fmla="*/ 67191 w 123"/>
                <a:gd name="T11" fmla="*/ 44587 h 81"/>
                <a:gd name="T12" fmla="*/ 0 w 123"/>
                <a:gd name="T13" fmla="*/ 44587 h 81"/>
                <a:gd name="T14" fmla="*/ 0 w 123"/>
                <a:gd name="T15" fmla="*/ 112360 h 81"/>
                <a:gd name="T16" fmla="*/ 14145 w 123"/>
                <a:gd name="T17" fmla="*/ 98092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accent2"/>
            </a:solidFill>
            <a:ln>
              <a:noFill/>
            </a:ln>
          </p:spPr>
          <p:txBody>
            <a:bodyPr/>
            <a:lstStyle/>
            <a:p>
              <a:endParaRPr lang="zh-CN" altLang="en-US"/>
            </a:p>
          </p:txBody>
        </p:sp>
      </p:grpSp>
      <p:grpSp>
        <p:nvGrpSpPr>
          <p:cNvPr id="47" name="组合 46"/>
          <p:cNvGrpSpPr/>
          <p:nvPr/>
        </p:nvGrpSpPr>
        <p:grpSpPr>
          <a:xfrm>
            <a:off x="4594225" y="2719388"/>
            <a:ext cx="1782763" cy="785812"/>
            <a:chOff x="4594225" y="2719388"/>
            <a:chExt cx="1782763" cy="785812"/>
          </a:xfrm>
        </p:grpSpPr>
        <p:sp>
          <p:nvSpPr>
            <p:cNvPr id="48" name="Freeform 19"/>
            <p:cNvSpPr>
              <a:spLocks noEditPoints="1" noChangeArrowheads="1"/>
            </p:cNvSpPr>
            <p:nvPr/>
          </p:nvSpPr>
          <p:spPr bwMode="auto">
            <a:xfrm>
              <a:off x="5870575" y="2971800"/>
              <a:ext cx="506413" cy="533400"/>
            </a:xfrm>
            <a:custGeom>
              <a:avLst/>
              <a:gdLst>
                <a:gd name="T0" fmla="*/ 21323 w 285"/>
                <a:gd name="T1" fmla="*/ 307594 h 300"/>
                <a:gd name="T2" fmla="*/ 174135 w 285"/>
                <a:gd name="T3" fmla="*/ 44450 h 300"/>
                <a:gd name="T4" fmla="*/ 476206 w 285"/>
                <a:gd name="T5" fmla="*/ 186690 h 300"/>
                <a:gd name="T6" fmla="*/ 486867 w 285"/>
                <a:gd name="T7" fmla="*/ 225806 h 300"/>
                <a:gd name="T8" fmla="*/ 332278 w 285"/>
                <a:gd name="T9" fmla="*/ 488950 h 300"/>
                <a:gd name="T10" fmla="*/ 30207 w 285"/>
                <a:gd name="T11" fmla="*/ 346710 h 300"/>
                <a:gd name="T12" fmla="*/ 21323 w 285"/>
                <a:gd name="T13" fmla="*/ 307594 h 300"/>
                <a:gd name="T14" fmla="*/ 481537 w 285"/>
                <a:gd name="T15" fmla="*/ 227584 h 300"/>
                <a:gd name="T16" fmla="*/ 470875 w 285"/>
                <a:gd name="T17" fmla="*/ 188468 h 300"/>
                <a:gd name="T18" fmla="*/ 175912 w 285"/>
                <a:gd name="T19" fmla="*/ 48006 h 300"/>
                <a:gd name="T20" fmla="*/ 24876 w 285"/>
                <a:gd name="T21" fmla="*/ 307594 h 300"/>
                <a:gd name="T22" fmla="*/ 35538 w 285"/>
                <a:gd name="T23" fmla="*/ 344932 h 300"/>
                <a:gd name="T24" fmla="*/ 330501 w 285"/>
                <a:gd name="T25" fmla="*/ 485394 h 300"/>
                <a:gd name="T26" fmla="*/ 481537 w 285"/>
                <a:gd name="T27" fmla="*/ 227584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chemeClr val="tx2"/>
            </a:solidFill>
            <a:ln>
              <a:noFill/>
            </a:ln>
          </p:spPr>
          <p:txBody>
            <a:bodyPr/>
            <a:lstStyle/>
            <a:p>
              <a:endParaRPr lang="zh-CN" altLang="en-US"/>
            </a:p>
          </p:txBody>
        </p:sp>
        <p:sp>
          <p:nvSpPr>
            <p:cNvPr id="49" name="Freeform 20"/>
            <p:cNvSpPr>
              <a:spLocks noChangeArrowheads="1"/>
            </p:cNvSpPr>
            <p:nvPr/>
          </p:nvSpPr>
          <p:spPr bwMode="auto">
            <a:xfrm>
              <a:off x="5883275" y="2997200"/>
              <a:ext cx="482600" cy="481013"/>
            </a:xfrm>
            <a:custGeom>
              <a:avLst/>
              <a:gdLst>
                <a:gd name="T0" fmla="*/ 312271 w 272"/>
                <a:gd name="T1" fmla="*/ 442108 h 272"/>
                <a:gd name="T2" fmla="*/ 39034 w 272"/>
                <a:gd name="T3" fmla="*/ 313012 h 272"/>
                <a:gd name="T4" fmla="*/ 168555 w 272"/>
                <a:gd name="T5" fmla="*/ 38905 h 272"/>
                <a:gd name="T6" fmla="*/ 441792 w 272"/>
                <a:gd name="T7" fmla="*/ 169769 h 272"/>
                <a:gd name="T8" fmla="*/ 312271 w 272"/>
                <a:gd name="T9" fmla="*/ 442108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2"/>
            </a:solidFill>
            <a:ln>
              <a:noFill/>
            </a:ln>
          </p:spPr>
          <p:txBody>
            <a:bodyPr/>
            <a:lstStyle/>
            <a:p>
              <a:endParaRPr lang="zh-CN" altLang="en-US"/>
            </a:p>
          </p:txBody>
        </p:sp>
        <p:sp>
          <p:nvSpPr>
            <p:cNvPr id="50" name="Freeform 37"/>
            <p:cNvSpPr>
              <a:spLocks noChangeArrowheads="1"/>
            </p:cNvSpPr>
            <p:nvPr/>
          </p:nvSpPr>
          <p:spPr bwMode="auto">
            <a:xfrm>
              <a:off x="4594225" y="2719388"/>
              <a:ext cx="1258888" cy="401637"/>
            </a:xfrm>
            <a:custGeom>
              <a:avLst/>
              <a:gdLst>
                <a:gd name="T0" fmla="*/ 1255713 w 793"/>
                <a:gd name="T1" fmla="*/ 401637 h 358"/>
                <a:gd name="T2" fmla="*/ 0 w 793"/>
                <a:gd name="T3" fmla="*/ 4488 h 358"/>
                <a:gd name="T4" fmla="*/ 1588 w 793"/>
                <a:gd name="T5" fmla="*/ 0 h 358"/>
                <a:gd name="T6" fmla="*/ 1258888 w 793"/>
                <a:gd name="T7" fmla="*/ 396028 h 358"/>
                <a:gd name="T8" fmla="*/ 1255713 w 793"/>
                <a:gd name="T9" fmla="*/ 401637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chemeClr val="tx2"/>
            </a:solidFill>
            <a:ln>
              <a:noFill/>
            </a:ln>
          </p:spPr>
          <p:txBody>
            <a:bodyPr/>
            <a:lstStyle/>
            <a:p>
              <a:endParaRPr lang="zh-CN" altLang="en-US"/>
            </a:p>
          </p:txBody>
        </p:sp>
        <p:sp>
          <p:nvSpPr>
            <p:cNvPr id="51" name="Freeform 38"/>
            <p:cNvSpPr>
              <a:spLocks noChangeArrowheads="1"/>
            </p:cNvSpPr>
            <p:nvPr/>
          </p:nvSpPr>
          <p:spPr bwMode="auto">
            <a:xfrm>
              <a:off x="5848350" y="3109913"/>
              <a:ext cx="25400" cy="23812"/>
            </a:xfrm>
            <a:custGeom>
              <a:avLst/>
              <a:gdLst>
                <a:gd name="T0" fmla="*/ 15631 w 13"/>
                <a:gd name="T1" fmla="*/ 23812 h 13"/>
                <a:gd name="T2" fmla="*/ 0 w 13"/>
                <a:gd name="T3" fmla="*/ 14654 h 13"/>
                <a:gd name="T4" fmla="*/ 9769 w 13"/>
                <a:gd name="T5" fmla="*/ 0 h 13"/>
                <a:gd name="T6" fmla="*/ 25400 w 13"/>
                <a:gd name="T7" fmla="*/ 9158 h 13"/>
                <a:gd name="T8" fmla="*/ 15631 w 13"/>
                <a:gd name="T9" fmla="*/ 2381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chemeClr val="tx2"/>
            </a:solidFill>
            <a:ln>
              <a:noFill/>
            </a:ln>
          </p:spPr>
          <p:txBody>
            <a:bodyPr/>
            <a:lstStyle/>
            <a:p>
              <a:endParaRPr lang="zh-CN" altLang="en-US"/>
            </a:p>
          </p:txBody>
        </p:sp>
        <p:sp>
          <p:nvSpPr>
            <p:cNvPr id="52" name="Freeform 55"/>
            <p:cNvSpPr>
              <a:spLocks noChangeArrowheads="1"/>
            </p:cNvSpPr>
            <p:nvPr/>
          </p:nvSpPr>
          <p:spPr bwMode="auto">
            <a:xfrm>
              <a:off x="6121400" y="3106738"/>
              <a:ext cx="65088" cy="71437"/>
            </a:xfrm>
            <a:custGeom>
              <a:avLst/>
              <a:gdLst>
                <a:gd name="T0" fmla="*/ 31664 w 37"/>
                <a:gd name="T1" fmla="*/ 25003 h 40"/>
                <a:gd name="T2" fmla="*/ 3518 w 37"/>
                <a:gd name="T3" fmla="*/ 60721 h 40"/>
                <a:gd name="T4" fmla="*/ 65088 w 37"/>
                <a:gd name="T5" fmla="*/ 0 h 40"/>
                <a:gd name="T6" fmla="*/ 42219 w 37"/>
                <a:gd name="T7" fmla="*/ 50006 h 40"/>
                <a:gd name="T8" fmla="*/ 7037 w 37"/>
                <a:gd name="T9" fmla="*/ 60721 h 40"/>
                <a:gd name="T10" fmla="*/ 31664 w 37"/>
                <a:gd name="T11" fmla="*/ 25003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accent2"/>
            </a:solidFill>
            <a:ln>
              <a:noFill/>
            </a:ln>
          </p:spPr>
          <p:txBody>
            <a:bodyPr/>
            <a:lstStyle/>
            <a:p>
              <a:endParaRPr lang="zh-CN" altLang="en-US"/>
            </a:p>
          </p:txBody>
        </p:sp>
        <p:sp>
          <p:nvSpPr>
            <p:cNvPr id="53" name="Freeform 56"/>
            <p:cNvSpPr>
              <a:spLocks noEditPoints="1" noChangeArrowheads="1"/>
            </p:cNvSpPr>
            <p:nvPr/>
          </p:nvSpPr>
          <p:spPr bwMode="auto">
            <a:xfrm>
              <a:off x="6018213" y="3173413"/>
              <a:ext cx="212725" cy="179387"/>
            </a:xfrm>
            <a:custGeom>
              <a:avLst/>
              <a:gdLst>
                <a:gd name="T0" fmla="*/ 148908 w 120"/>
                <a:gd name="T1" fmla="*/ 0 h 101"/>
                <a:gd name="T2" fmla="*/ 106363 w 120"/>
                <a:gd name="T3" fmla="*/ 8881 h 101"/>
                <a:gd name="T4" fmla="*/ 65590 w 120"/>
                <a:gd name="T5" fmla="*/ 0 h 101"/>
                <a:gd name="T6" fmla="*/ 0 w 120"/>
                <a:gd name="T7" fmla="*/ 88805 h 101"/>
                <a:gd name="T8" fmla="*/ 88635 w 120"/>
                <a:gd name="T9" fmla="*/ 179387 h 101"/>
                <a:gd name="T10" fmla="*/ 106363 w 120"/>
                <a:gd name="T11" fmla="*/ 177611 h 101"/>
                <a:gd name="T12" fmla="*/ 124090 w 120"/>
                <a:gd name="T13" fmla="*/ 179387 h 101"/>
                <a:gd name="T14" fmla="*/ 212725 w 120"/>
                <a:gd name="T15" fmla="*/ 88805 h 101"/>
                <a:gd name="T16" fmla="*/ 148908 w 120"/>
                <a:gd name="T17" fmla="*/ 0 h 101"/>
                <a:gd name="T18" fmla="*/ 86863 w 120"/>
                <a:gd name="T19" fmla="*/ 103014 h 101"/>
                <a:gd name="T20" fmla="*/ 77999 w 120"/>
                <a:gd name="T21" fmla="*/ 94134 h 101"/>
                <a:gd name="T22" fmla="*/ 86863 w 120"/>
                <a:gd name="T23" fmla="*/ 85253 h 101"/>
                <a:gd name="T24" fmla="*/ 95726 w 120"/>
                <a:gd name="T25" fmla="*/ 94134 h 101"/>
                <a:gd name="T26" fmla="*/ 86863 w 120"/>
                <a:gd name="T27" fmla="*/ 103014 h 101"/>
                <a:gd name="T28" fmla="*/ 118771 w 120"/>
                <a:gd name="T29" fmla="*/ 103014 h 101"/>
                <a:gd name="T30" fmla="*/ 109908 w 120"/>
                <a:gd name="T31" fmla="*/ 94134 h 101"/>
                <a:gd name="T32" fmla="*/ 118771 w 120"/>
                <a:gd name="T33" fmla="*/ 85253 h 101"/>
                <a:gd name="T34" fmla="*/ 127635 w 120"/>
                <a:gd name="T35" fmla="*/ 94134 h 101"/>
                <a:gd name="T36" fmla="*/ 118771 w 120"/>
                <a:gd name="T37" fmla="*/ 103014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accent2"/>
            </a:solidFill>
            <a:ln>
              <a:noFill/>
            </a:ln>
          </p:spPr>
          <p:txBody>
            <a:bodyPr/>
            <a:lstStyle/>
            <a:p>
              <a:endParaRPr lang="zh-CN" altLang="en-US"/>
            </a:p>
          </p:txBody>
        </p:sp>
      </p:grpSp>
      <p:grpSp>
        <p:nvGrpSpPr>
          <p:cNvPr id="54" name="组合 53"/>
          <p:cNvGrpSpPr/>
          <p:nvPr/>
        </p:nvGrpSpPr>
        <p:grpSpPr>
          <a:xfrm>
            <a:off x="4594225" y="2101850"/>
            <a:ext cx="1871663" cy="622300"/>
            <a:chOff x="4594225" y="2101850"/>
            <a:chExt cx="1871663" cy="622300"/>
          </a:xfrm>
        </p:grpSpPr>
        <p:sp>
          <p:nvSpPr>
            <p:cNvPr id="55" name="Freeform 21"/>
            <p:cNvSpPr>
              <a:spLocks noEditPoints="1" noChangeArrowheads="1"/>
            </p:cNvSpPr>
            <p:nvPr/>
          </p:nvSpPr>
          <p:spPr bwMode="auto">
            <a:xfrm>
              <a:off x="5940425" y="2101850"/>
              <a:ext cx="525463" cy="539750"/>
            </a:xfrm>
            <a:custGeom>
              <a:avLst/>
              <a:gdLst>
                <a:gd name="T0" fmla="*/ 111838 w 296"/>
                <a:gd name="T1" fmla="*/ 450975 h 304"/>
                <a:gd name="T2" fmla="*/ 58582 w 296"/>
                <a:gd name="T3" fmla="*/ 150917 h 304"/>
                <a:gd name="T4" fmla="*/ 383446 w 296"/>
                <a:gd name="T5" fmla="*/ 65693 h 304"/>
                <a:gd name="T6" fmla="*/ 415400 w 296"/>
                <a:gd name="T7" fmla="*/ 88775 h 304"/>
                <a:gd name="T8" fmla="*/ 466881 w 296"/>
                <a:gd name="T9" fmla="*/ 390609 h 304"/>
                <a:gd name="T10" fmla="*/ 143792 w 296"/>
                <a:gd name="T11" fmla="*/ 474057 h 304"/>
                <a:gd name="T12" fmla="*/ 111838 w 296"/>
                <a:gd name="T13" fmla="*/ 450975 h 304"/>
                <a:gd name="T14" fmla="*/ 411849 w 296"/>
                <a:gd name="T15" fmla="*/ 94101 h 304"/>
                <a:gd name="T16" fmla="*/ 379896 w 296"/>
                <a:gd name="T17" fmla="*/ 71020 h 304"/>
                <a:gd name="T18" fmla="*/ 63908 w 296"/>
                <a:gd name="T19" fmla="*/ 152692 h 304"/>
                <a:gd name="T20" fmla="*/ 113614 w 296"/>
                <a:gd name="T21" fmla="*/ 447424 h 304"/>
                <a:gd name="T22" fmla="*/ 145567 w 296"/>
                <a:gd name="T23" fmla="*/ 470506 h 304"/>
                <a:gd name="T24" fmla="*/ 463331 w 296"/>
                <a:gd name="T25" fmla="*/ 387058 h 304"/>
                <a:gd name="T26" fmla="*/ 411849 w 296"/>
                <a:gd name="T27" fmla="*/ 94101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chemeClr val="bg2"/>
            </a:solidFill>
            <a:ln>
              <a:noFill/>
            </a:ln>
          </p:spPr>
          <p:txBody>
            <a:bodyPr/>
            <a:lstStyle/>
            <a:p>
              <a:endParaRPr lang="zh-CN" altLang="en-US"/>
            </a:p>
          </p:txBody>
        </p:sp>
        <p:sp>
          <p:nvSpPr>
            <p:cNvPr id="56" name="Freeform 22"/>
            <p:cNvSpPr>
              <a:spLocks noChangeArrowheads="1"/>
            </p:cNvSpPr>
            <p:nvPr/>
          </p:nvSpPr>
          <p:spPr bwMode="auto">
            <a:xfrm>
              <a:off x="5957888" y="2127250"/>
              <a:ext cx="488950" cy="488950"/>
            </a:xfrm>
            <a:custGeom>
              <a:avLst/>
              <a:gdLst>
                <a:gd name="T0" fmla="*/ 428717 w 276"/>
                <a:gd name="T1" fmla="*/ 352540 h 276"/>
                <a:gd name="T2" fmla="*/ 136410 w 276"/>
                <a:gd name="T3" fmla="*/ 428717 h 276"/>
                <a:gd name="T4" fmla="*/ 60233 w 276"/>
                <a:gd name="T5" fmla="*/ 136410 h 276"/>
                <a:gd name="T6" fmla="*/ 352540 w 276"/>
                <a:gd name="T7" fmla="*/ 60233 h 276"/>
                <a:gd name="T8" fmla="*/ 428717 w 276"/>
                <a:gd name="T9" fmla="*/ 352540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bg2"/>
            </a:solidFill>
            <a:ln>
              <a:noFill/>
            </a:ln>
          </p:spPr>
          <p:txBody>
            <a:bodyPr/>
            <a:lstStyle/>
            <a:p>
              <a:endParaRPr lang="zh-CN" altLang="en-US"/>
            </a:p>
          </p:txBody>
        </p:sp>
        <p:sp>
          <p:nvSpPr>
            <p:cNvPr id="57" name="Freeform 39"/>
            <p:cNvSpPr>
              <a:spLocks noChangeArrowheads="1"/>
            </p:cNvSpPr>
            <p:nvPr/>
          </p:nvSpPr>
          <p:spPr bwMode="auto">
            <a:xfrm>
              <a:off x="4594225" y="2447925"/>
              <a:ext cx="1330325" cy="276225"/>
            </a:xfrm>
            <a:custGeom>
              <a:avLst/>
              <a:gdLst>
                <a:gd name="T0" fmla="*/ 1593 w 835"/>
                <a:gd name="T1" fmla="*/ 276225 h 243"/>
                <a:gd name="T2" fmla="*/ 0 w 835"/>
                <a:gd name="T3" fmla="*/ 271678 h 243"/>
                <a:gd name="T4" fmla="*/ 1327139 w 835"/>
                <a:gd name="T5" fmla="*/ 0 h 243"/>
                <a:gd name="T6" fmla="*/ 1330325 w 835"/>
                <a:gd name="T7" fmla="*/ 5684 h 243"/>
                <a:gd name="T8" fmla="*/ 1593 w 835"/>
                <a:gd name="T9" fmla="*/ 276225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chemeClr val="bg2"/>
            </a:solidFill>
            <a:ln>
              <a:noFill/>
            </a:ln>
          </p:spPr>
          <p:txBody>
            <a:bodyPr/>
            <a:lstStyle/>
            <a:p>
              <a:endParaRPr lang="zh-CN" altLang="en-US"/>
            </a:p>
          </p:txBody>
        </p:sp>
        <p:sp>
          <p:nvSpPr>
            <p:cNvPr id="58" name="Freeform 40"/>
            <p:cNvSpPr>
              <a:spLocks noChangeArrowheads="1"/>
            </p:cNvSpPr>
            <p:nvPr/>
          </p:nvSpPr>
          <p:spPr bwMode="auto">
            <a:xfrm>
              <a:off x="5913438" y="2438400"/>
              <a:ext cx="23812" cy="25400"/>
            </a:xfrm>
            <a:custGeom>
              <a:avLst/>
              <a:gdLst>
                <a:gd name="T0" fmla="*/ 20410 w 14"/>
                <a:gd name="T1" fmla="*/ 19957 h 14"/>
                <a:gd name="T2" fmla="*/ 5103 w 14"/>
                <a:gd name="T3" fmla="*/ 21771 h 14"/>
                <a:gd name="T4" fmla="*/ 5103 w 14"/>
                <a:gd name="T5" fmla="*/ 5443 h 14"/>
                <a:gd name="T6" fmla="*/ 18709 w 14"/>
                <a:gd name="T7" fmla="*/ 3629 h 14"/>
                <a:gd name="T8" fmla="*/ 20410 w 14"/>
                <a:gd name="T9" fmla="*/ 1995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chemeClr val="accent2"/>
            </a:solidFill>
            <a:ln>
              <a:noFill/>
            </a:ln>
          </p:spPr>
          <p:txBody>
            <a:bodyPr/>
            <a:lstStyle/>
            <a:p>
              <a:endParaRPr lang="zh-CN" altLang="en-US"/>
            </a:p>
          </p:txBody>
        </p:sp>
        <p:sp>
          <p:nvSpPr>
            <p:cNvPr id="59" name="Freeform 57"/>
            <p:cNvSpPr>
              <a:spLocks noChangeArrowheads="1"/>
            </p:cNvSpPr>
            <p:nvPr/>
          </p:nvSpPr>
          <p:spPr bwMode="auto">
            <a:xfrm>
              <a:off x="6218238" y="2333625"/>
              <a:ext cx="44450" cy="31750"/>
            </a:xfrm>
            <a:custGeom>
              <a:avLst/>
              <a:gdLst>
                <a:gd name="T0" fmla="*/ 0 w 39"/>
                <a:gd name="T1" fmla="*/ 0 h 28"/>
                <a:gd name="T2" fmla="*/ 44450 w 39"/>
                <a:gd name="T3" fmla="*/ 0 h 28"/>
                <a:gd name="T4" fmla="*/ 44450 w 39"/>
                <a:gd name="T5" fmla="*/ 4536 h 28"/>
                <a:gd name="T6" fmla="*/ 10258 w 39"/>
                <a:gd name="T7" fmla="*/ 27214 h 28"/>
                <a:gd name="T8" fmla="*/ 44450 w 39"/>
                <a:gd name="T9" fmla="*/ 27214 h 28"/>
                <a:gd name="T10" fmla="*/ 44450 w 39"/>
                <a:gd name="T11" fmla="*/ 31750 h 28"/>
                <a:gd name="T12" fmla="*/ 0 w 39"/>
                <a:gd name="T13" fmla="*/ 31750 h 28"/>
                <a:gd name="T14" fmla="*/ 0 w 39"/>
                <a:gd name="T15" fmla="*/ 28348 h 28"/>
                <a:gd name="T16" fmla="*/ 31913 w 39"/>
                <a:gd name="T17" fmla="*/ 5670 h 28"/>
                <a:gd name="T18" fmla="*/ 0 w 39"/>
                <a:gd name="T19" fmla="*/ 5670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accent2"/>
            </a:solidFill>
            <a:ln>
              <a:noFill/>
            </a:ln>
          </p:spPr>
          <p:txBody>
            <a:bodyPr/>
            <a:lstStyle/>
            <a:p>
              <a:endParaRPr lang="zh-CN" altLang="en-US"/>
            </a:p>
          </p:txBody>
        </p:sp>
        <p:sp>
          <p:nvSpPr>
            <p:cNvPr id="60" name="Freeform 58"/>
            <p:cNvSpPr>
              <a:spLocks noChangeArrowheads="1"/>
            </p:cNvSpPr>
            <p:nvPr/>
          </p:nvSpPr>
          <p:spPr bwMode="auto">
            <a:xfrm>
              <a:off x="6111875" y="2227263"/>
              <a:ext cx="119063" cy="88900"/>
            </a:xfrm>
            <a:custGeom>
              <a:avLst/>
              <a:gdLst>
                <a:gd name="T0" fmla="*/ 0 w 104"/>
                <a:gd name="T1" fmla="*/ 0 h 78"/>
                <a:gd name="T2" fmla="*/ 119063 w 104"/>
                <a:gd name="T3" fmla="*/ 0 h 78"/>
                <a:gd name="T4" fmla="*/ 119063 w 104"/>
                <a:gd name="T5" fmla="*/ 11397 h 78"/>
                <a:gd name="T6" fmla="*/ 28621 w 104"/>
                <a:gd name="T7" fmla="*/ 74083 h 78"/>
                <a:gd name="T8" fmla="*/ 119063 w 104"/>
                <a:gd name="T9" fmla="*/ 74083 h 78"/>
                <a:gd name="T10" fmla="*/ 119063 w 104"/>
                <a:gd name="T11" fmla="*/ 88900 h 78"/>
                <a:gd name="T12" fmla="*/ 0 w 104"/>
                <a:gd name="T13" fmla="*/ 88900 h 78"/>
                <a:gd name="T14" fmla="*/ 0 w 104"/>
                <a:gd name="T15" fmla="*/ 76363 h 78"/>
                <a:gd name="T16" fmla="*/ 88152 w 104"/>
                <a:gd name="T17" fmla="*/ 14817 h 78"/>
                <a:gd name="T18" fmla="*/ 0 w 104"/>
                <a:gd name="T19" fmla="*/ 14817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accent2"/>
            </a:solidFill>
            <a:ln>
              <a:noFill/>
            </a:ln>
          </p:spPr>
          <p:txBody>
            <a:bodyPr/>
            <a:lstStyle/>
            <a:p>
              <a:endParaRPr lang="zh-CN" altLang="en-US"/>
            </a:p>
          </p:txBody>
        </p:sp>
        <p:sp>
          <p:nvSpPr>
            <p:cNvPr id="61" name="Freeform 59"/>
            <p:cNvSpPr>
              <a:spLocks noEditPoints="1" noChangeArrowheads="1"/>
            </p:cNvSpPr>
            <p:nvPr/>
          </p:nvSpPr>
          <p:spPr bwMode="auto">
            <a:xfrm>
              <a:off x="6065838" y="2374900"/>
              <a:ext cx="274637" cy="122238"/>
            </a:xfrm>
            <a:custGeom>
              <a:avLst/>
              <a:gdLst>
                <a:gd name="T0" fmla="*/ 249566 w 241"/>
                <a:gd name="T1" fmla="*/ 0 h 107"/>
                <a:gd name="T2" fmla="*/ 249566 w 241"/>
                <a:gd name="T3" fmla="*/ 49124 h 107"/>
                <a:gd name="T4" fmla="*/ 27350 w 241"/>
                <a:gd name="T5" fmla="*/ 49124 h 107"/>
                <a:gd name="T6" fmla="*/ 27350 w 241"/>
                <a:gd name="T7" fmla="*/ 0 h 107"/>
                <a:gd name="T8" fmla="*/ 0 w 241"/>
                <a:gd name="T9" fmla="*/ 0 h 107"/>
                <a:gd name="T10" fmla="*/ 0 w 241"/>
                <a:gd name="T11" fmla="*/ 49124 h 107"/>
                <a:gd name="T12" fmla="*/ 0 w 241"/>
                <a:gd name="T13" fmla="*/ 81111 h 107"/>
                <a:gd name="T14" fmla="*/ 0 w 241"/>
                <a:gd name="T15" fmla="*/ 86823 h 107"/>
                <a:gd name="T16" fmla="*/ 0 w 241"/>
                <a:gd name="T17" fmla="*/ 99390 h 107"/>
                <a:gd name="T18" fmla="*/ 0 w 241"/>
                <a:gd name="T19" fmla="*/ 122238 h 107"/>
                <a:gd name="T20" fmla="*/ 27350 w 241"/>
                <a:gd name="T21" fmla="*/ 122238 h 107"/>
                <a:gd name="T22" fmla="*/ 27350 w 241"/>
                <a:gd name="T23" fmla="*/ 99390 h 107"/>
                <a:gd name="T24" fmla="*/ 249566 w 241"/>
                <a:gd name="T25" fmla="*/ 99390 h 107"/>
                <a:gd name="T26" fmla="*/ 249566 w 241"/>
                <a:gd name="T27" fmla="*/ 122238 h 107"/>
                <a:gd name="T28" fmla="*/ 274637 w 241"/>
                <a:gd name="T29" fmla="*/ 122238 h 107"/>
                <a:gd name="T30" fmla="*/ 274637 w 241"/>
                <a:gd name="T31" fmla="*/ 0 h 107"/>
                <a:gd name="T32" fmla="*/ 249566 w 241"/>
                <a:gd name="T33" fmla="*/ 0 h 107"/>
                <a:gd name="T34" fmla="*/ 27350 w 241"/>
                <a:gd name="T35" fmla="*/ 86823 h 107"/>
                <a:gd name="T36" fmla="*/ 27350 w 241"/>
                <a:gd name="T37" fmla="*/ 81111 h 107"/>
                <a:gd name="T38" fmla="*/ 249566 w 241"/>
                <a:gd name="T39" fmla="*/ 81111 h 107"/>
                <a:gd name="T40" fmla="*/ 249566 w 241"/>
                <a:gd name="T41" fmla="*/ 86823 h 107"/>
                <a:gd name="T42" fmla="*/ 27350 w 241"/>
                <a:gd name="T43" fmla="*/ 86823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accent2"/>
            </a:solidFill>
            <a:ln>
              <a:noFill/>
            </a:ln>
          </p:spPr>
          <p:txBody>
            <a:bodyPr/>
            <a:lstStyle/>
            <a:p>
              <a:endParaRPr lang="zh-CN" altLang="en-US"/>
            </a:p>
          </p:txBody>
        </p:sp>
        <p:sp>
          <p:nvSpPr>
            <p:cNvPr id="62" name="Freeform 60"/>
            <p:cNvSpPr>
              <a:spLocks noChangeArrowheads="1"/>
            </p:cNvSpPr>
            <p:nvPr/>
          </p:nvSpPr>
          <p:spPr bwMode="auto">
            <a:xfrm>
              <a:off x="6230938" y="2397125"/>
              <a:ext cx="80962" cy="22225"/>
            </a:xfrm>
            <a:custGeom>
              <a:avLst/>
              <a:gdLst>
                <a:gd name="T0" fmla="*/ 80962 w 46"/>
                <a:gd name="T1" fmla="*/ 0 h 13"/>
                <a:gd name="T2" fmla="*/ 0 w 46"/>
                <a:gd name="T3" fmla="*/ 22225 h 13"/>
                <a:gd name="T4" fmla="*/ 80962 w 46"/>
                <a:gd name="T5" fmla="*/ 22225 h 13"/>
                <a:gd name="T6" fmla="*/ 80962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chemeClr val="accent2"/>
            </a:solidFill>
            <a:ln>
              <a:noFill/>
            </a:ln>
          </p:spPr>
          <p:txBody>
            <a:bodyPr/>
            <a:lstStyle/>
            <a:p>
              <a:endParaRPr lang="zh-CN" altLang="en-US"/>
            </a:p>
          </p:txBody>
        </p:sp>
      </p:grpSp>
      <p:grpSp>
        <p:nvGrpSpPr>
          <p:cNvPr id="63" name="组合 62"/>
          <p:cNvGrpSpPr/>
          <p:nvPr/>
        </p:nvGrpSpPr>
        <p:grpSpPr>
          <a:xfrm>
            <a:off x="4592638" y="1431925"/>
            <a:ext cx="1211262" cy="1292225"/>
            <a:chOff x="4592638" y="1431925"/>
            <a:chExt cx="1211262" cy="1292225"/>
          </a:xfrm>
        </p:grpSpPr>
        <p:sp>
          <p:nvSpPr>
            <p:cNvPr id="64" name="Freeform 5"/>
            <p:cNvSpPr>
              <a:spLocks noEditPoints="1" noChangeArrowheads="1"/>
            </p:cNvSpPr>
            <p:nvPr/>
          </p:nvSpPr>
          <p:spPr bwMode="auto">
            <a:xfrm>
              <a:off x="5294313" y="1431925"/>
              <a:ext cx="509587" cy="474663"/>
            </a:xfrm>
            <a:custGeom>
              <a:avLst/>
              <a:gdLst>
                <a:gd name="T0" fmla="*/ 253906 w 287"/>
                <a:gd name="T1" fmla="*/ 474663 h 267"/>
                <a:gd name="T2" fmla="*/ 21307 w 287"/>
                <a:gd name="T3" fmla="*/ 277331 h 267"/>
                <a:gd name="T4" fmla="*/ 214843 w 287"/>
                <a:gd name="T5" fmla="*/ 3556 h 267"/>
                <a:gd name="T6" fmla="*/ 253906 w 287"/>
                <a:gd name="T7" fmla="*/ 0 h 267"/>
                <a:gd name="T8" fmla="*/ 486505 w 287"/>
                <a:gd name="T9" fmla="*/ 197332 h 267"/>
                <a:gd name="T10" fmla="*/ 292968 w 287"/>
                <a:gd name="T11" fmla="*/ 471107 h 267"/>
                <a:gd name="T12" fmla="*/ 253906 w 287"/>
                <a:gd name="T13" fmla="*/ 474663 h 267"/>
                <a:gd name="T14" fmla="*/ 253906 w 287"/>
                <a:gd name="T15" fmla="*/ 5333 h 267"/>
                <a:gd name="T16" fmla="*/ 214843 w 287"/>
                <a:gd name="T17" fmla="*/ 8889 h 267"/>
                <a:gd name="T18" fmla="*/ 26633 w 287"/>
                <a:gd name="T19" fmla="*/ 275553 h 267"/>
                <a:gd name="T20" fmla="*/ 253906 w 287"/>
                <a:gd name="T21" fmla="*/ 469330 h 267"/>
                <a:gd name="T22" fmla="*/ 292968 w 287"/>
                <a:gd name="T23" fmla="*/ 465774 h 267"/>
                <a:gd name="T24" fmla="*/ 481178 w 287"/>
                <a:gd name="T25" fmla="*/ 199110 h 267"/>
                <a:gd name="T26" fmla="*/ 253906 w 287"/>
                <a:gd name="T27" fmla="*/ 533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tx1"/>
            </a:solidFill>
            <a:ln>
              <a:noFill/>
            </a:ln>
          </p:spPr>
          <p:txBody>
            <a:bodyPr/>
            <a:lstStyle/>
            <a:p>
              <a:endParaRPr lang="zh-CN" altLang="en-US"/>
            </a:p>
          </p:txBody>
        </p:sp>
        <p:sp>
          <p:nvSpPr>
            <p:cNvPr id="65" name="Freeform 6"/>
            <p:cNvSpPr>
              <a:spLocks noChangeArrowheads="1"/>
            </p:cNvSpPr>
            <p:nvPr/>
          </p:nvSpPr>
          <p:spPr bwMode="auto">
            <a:xfrm>
              <a:off x="5318125" y="1438275"/>
              <a:ext cx="460375" cy="463550"/>
            </a:xfrm>
            <a:custGeom>
              <a:avLst/>
              <a:gdLst>
                <a:gd name="T0" fmla="*/ 440898 w 260"/>
                <a:gd name="T1" fmla="*/ 195366 h 261"/>
                <a:gd name="T2" fmla="*/ 265601 w 260"/>
                <a:gd name="T3" fmla="*/ 442237 h 261"/>
                <a:gd name="T4" fmla="*/ 19477 w 260"/>
                <a:gd name="T5" fmla="*/ 268184 h 261"/>
                <a:gd name="T6" fmla="*/ 194774 w 260"/>
                <a:gd name="T7" fmla="*/ 19537 h 261"/>
                <a:gd name="T8" fmla="*/ 440898 w 260"/>
                <a:gd name="T9" fmla="*/ 195366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tx1"/>
            </a:solidFill>
            <a:ln>
              <a:noFill/>
            </a:ln>
          </p:spPr>
          <p:txBody>
            <a:bodyPr/>
            <a:lstStyle/>
            <a:p>
              <a:endParaRPr lang="zh-CN" altLang="en-US"/>
            </a:p>
          </p:txBody>
        </p:sp>
        <p:sp>
          <p:nvSpPr>
            <p:cNvPr id="75" name="Freeform 23"/>
            <p:cNvSpPr>
              <a:spLocks noChangeArrowheads="1"/>
            </p:cNvSpPr>
            <p:nvPr/>
          </p:nvSpPr>
          <p:spPr bwMode="auto">
            <a:xfrm>
              <a:off x="4592638" y="1906588"/>
              <a:ext cx="795337" cy="817562"/>
            </a:xfrm>
            <a:custGeom>
              <a:avLst/>
              <a:gdLst>
                <a:gd name="T0" fmla="*/ 8099 w 491"/>
                <a:gd name="T1" fmla="*/ 817562 h 723"/>
                <a:gd name="T2" fmla="*/ 0 w 491"/>
                <a:gd name="T3" fmla="*/ 813039 h 723"/>
                <a:gd name="T4" fmla="*/ 787238 w 491"/>
                <a:gd name="T5" fmla="*/ 0 h 723"/>
                <a:gd name="T6" fmla="*/ 795337 w 491"/>
                <a:gd name="T7" fmla="*/ 3392 h 723"/>
                <a:gd name="T8" fmla="*/ 8099 w 491"/>
                <a:gd name="T9" fmla="*/ 817562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chemeClr val="tx1"/>
            </a:solidFill>
            <a:ln>
              <a:noFill/>
            </a:ln>
          </p:spPr>
          <p:txBody>
            <a:bodyPr/>
            <a:lstStyle/>
            <a:p>
              <a:endParaRPr lang="zh-CN" altLang="en-US"/>
            </a:p>
          </p:txBody>
        </p:sp>
        <p:sp>
          <p:nvSpPr>
            <p:cNvPr id="76" name="Oval 24"/>
            <p:cNvSpPr>
              <a:spLocks noChangeArrowheads="1"/>
            </p:cNvSpPr>
            <p:nvPr/>
          </p:nvSpPr>
          <p:spPr bwMode="auto">
            <a:xfrm>
              <a:off x="5376863" y="1895475"/>
              <a:ext cx="22225" cy="23813"/>
            </a:xfrm>
            <a:prstGeom prst="ellipse">
              <a:avLst/>
            </a:prstGeom>
            <a:solidFill>
              <a:schemeClr val="tx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77" name="Oval 61"/>
            <p:cNvSpPr>
              <a:spLocks noChangeArrowheads="1"/>
            </p:cNvSpPr>
            <p:nvPr/>
          </p:nvSpPr>
          <p:spPr bwMode="auto">
            <a:xfrm>
              <a:off x="5435600"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78" name="Freeform 62"/>
            <p:cNvSpPr>
              <a:spLocks noChangeArrowheads="1"/>
            </p:cNvSpPr>
            <p:nvPr/>
          </p:nvSpPr>
          <p:spPr bwMode="auto">
            <a:xfrm>
              <a:off x="5395913" y="1589088"/>
              <a:ext cx="306387" cy="133350"/>
            </a:xfrm>
            <a:custGeom>
              <a:avLst/>
              <a:gdLst>
                <a:gd name="T0" fmla="*/ 292136 w 172"/>
                <a:gd name="T1" fmla="*/ 72898 h 75"/>
                <a:gd name="T2" fmla="*/ 256510 w 172"/>
                <a:gd name="T3" fmla="*/ 58674 h 75"/>
                <a:gd name="T4" fmla="*/ 235134 w 172"/>
                <a:gd name="T5" fmla="*/ 37338 h 75"/>
                <a:gd name="T6" fmla="*/ 226228 w 172"/>
                <a:gd name="T7" fmla="*/ 14224 h 75"/>
                <a:gd name="T8" fmla="*/ 203070 w 172"/>
                <a:gd name="T9" fmla="*/ 0 h 75"/>
                <a:gd name="T10" fmla="*/ 96191 w 172"/>
                <a:gd name="T11" fmla="*/ 0 h 75"/>
                <a:gd name="T12" fmla="*/ 69471 w 172"/>
                <a:gd name="T13" fmla="*/ 12446 h 75"/>
                <a:gd name="T14" fmla="*/ 10688 w 172"/>
                <a:gd name="T15" fmla="*/ 72898 h 75"/>
                <a:gd name="T16" fmla="*/ 0 w 172"/>
                <a:gd name="T17" fmla="*/ 101346 h 75"/>
                <a:gd name="T18" fmla="*/ 0 w 172"/>
                <a:gd name="T19" fmla="*/ 115570 h 75"/>
                <a:gd name="T20" fmla="*/ 16032 w 172"/>
                <a:gd name="T21" fmla="*/ 133350 h 75"/>
                <a:gd name="T22" fmla="*/ 30282 w 172"/>
                <a:gd name="T23" fmla="*/ 133350 h 75"/>
                <a:gd name="T24" fmla="*/ 69471 w 172"/>
                <a:gd name="T25" fmla="*/ 94234 h 75"/>
                <a:gd name="T26" fmla="*/ 108661 w 172"/>
                <a:gd name="T27" fmla="*/ 133350 h 75"/>
                <a:gd name="T28" fmla="*/ 187039 w 172"/>
                <a:gd name="T29" fmla="*/ 133350 h 75"/>
                <a:gd name="T30" fmla="*/ 226228 w 172"/>
                <a:gd name="T31" fmla="*/ 94234 h 75"/>
                <a:gd name="T32" fmla="*/ 265417 w 172"/>
                <a:gd name="T33" fmla="*/ 133350 h 75"/>
                <a:gd name="T34" fmla="*/ 290355 w 172"/>
                <a:gd name="T35" fmla="*/ 133350 h 75"/>
                <a:gd name="T36" fmla="*/ 306387 w 172"/>
                <a:gd name="T37" fmla="*/ 115570 h 75"/>
                <a:gd name="T38" fmla="*/ 306387 w 172"/>
                <a:gd name="T39" fmla="*/ 94234 h 75"/>
                <a:gd name="T40" fmla="*/ 292136 w 172"/>
                <a:gd name="T41" fmla="*/ 72898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Oval 63"/>
            <p:cNvSpPr>
              <a:spLocks noChangeArrowheads="1"/>
            </p:cNvSpPr>
            <p:nvPr/>
          </p:nvSpPr>
          <p:spPr bwMode="auto">
            <a:xfrm>
              <a:off x="5592763"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
        <p:nvSpPr>
          <p:cNvPr id="80" name="TextBox 113"/>
          <p:cNvSpPr>
            <a:spLocks noChangeArrowheads="1"/>
          </p:cNvSpPr>
          <p:nvPr/>
        </p:nvSpPr>
        <p:spPr bwMode="auto">
          <a:xfrm>
            <a:off x="3127911" y="1263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1" name="TextBox 115"/>
          <p:cNvSpPr>
            <a:spLocks noChangeArrowheads="1"/>
          </p:cNvSpPr>
          <p:nvPr/>
        </p:nvSpPr>
        <p:spPr bwMode="auto">
          <a:xfrm>
            <a:off x="5865555" y="1490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2" name="TextBox 120"/>
          <p:cNvSpPr>
            <a:spLocks noChangeArrowheads="1"/>
          </p:cNvSpPr>
          <p:nvPr/>
        </p:nvSpPr>
        <p:spPr bwMode="auto">
          <a:xfrm>
            <a:off x="6514049" y="22143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3" name="TextBox 121"/>
          <p:cNvSpPr>
            <a:spLocks noChangeArrowheads="1"/>
          </p:cNvSpPr>
          <p:nvPr/>
        </p:nvSpPr>
        <p:spPr bwMode="auto">
          <a:xfrm>
            <a:off x="6442611" y="309383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4" name="TextBox 122"/>
          <p:cNvSpPr>
            <a:spLocks noChangeArrowheads="1"/>
          </p:cNvSpPr>
          <p:nvPr/>
        </p:nvSpPr>
        <p:spPr bwMode="auto">
          <a:xfrm>
            <a:off x="5473442" y="37097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5" name="TextBox 123"/>
          <p:cNvSpPr>
            <a:spLocks noChangeArrowheads="1"/>
          </p:cNvSpPr>
          <p:nvPr/>
        </p:nvSpPr>
        <p:spPr bwMode="auto">
          <a:xfrm>
            <a:off x="1657886" y="24604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6" name="TextBox 124"/>
          <p:cNvSpPr>
            <a:spLocks noChangeArrowheads="1"/>
          </p:cNvSpPr>
          <p:nvPr/>
        </p:nvSpPr>
        <p:spPr bwMode="auto">
          <a:xfrm>
            <a:off x="2128580" y="1644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7" name="TextBox 125"/>
          <p:cNvSpPr>
            <a:spLocks noChangeArrowheads="1"/>
          </p:cNvSpPr>
          <p:nvPr/>
        </p:nvSpPr>
        <p:spPr bwMode="auto">
          <a:xfrm>
            <a:off x="1840449" y="32890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8" name="TextBox 127"/>
          <p:cNvSpPr>
            <a:spLocks noChangeArrowheads="1"/>
          </p:cNvSpPr>
          <p:nvPr/>
        </p:nvSpPr>
        <p:spPr bwMode="auto">
          <a:xfrm>
            <a:off x="2972336" y="3776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grpSp>
        <p:nvGrpSpPr>
          <p:cNvPr id="89" name="组合 88"/>
          <p:cNvGrpSpPr/>
          <p:nvPr/>
        </p:nvGrpSpPr>
        <p:grpSpPr>
          <a:xfrm>
            <a:off x="2905125" y="2719388"/>
            <a:ext cx="1690688" cy="1003300"/>
            <a:chOff x="2905125" y="2719388"/>
            <a:chExt cx="1690688" cy="1003300"/>
          </a:xfrm>
        </p:grpSpPr>
        <p:sp>
          <p:nvSpPr>
            <p:cNvPr id="90" name="Freeform 13"/>
            <p:cNvSpPr>
              <a:spLocks noEditPoints="1" noChangeArrowheads="1"/>
            </p:cNvSpPr>
            <p:nvPr/>
          </p:nvSpPr>
          <p:spPr bwMode="auto">
            <a:xfrm>
              <a:off x="2905125" y="3209925"/>
              <a:ext cx="508000" cy="512763"/>
            </a:xfrm>
            <a:custGeom>
              <a:avLst/>
              <a:gdLst>
                <a:gd name="T0" fmla="*/ 335706 w 286"/>
                <a:gd name="T1" fmla="*/ 33711 h 289"/>
                <a:gd name="T2" fmla="*/ 486685 w 286"/>
                <a:gd name="T3" fmla="*/ 298077 h 289"/>
                <a:gd name="T4" fmla="*/ 211371 w 286"/>
                <a:gd name="T5" fmla="*/ 487923 h 289"/>
                <a:gd name="T6" fmla="*/ 172294 w 286"/>
                <a:gd name="T7" fmla="*/ 479052 h 289"/>
                <a:gd name="T8" fmla="*/ 21315 w 286"/>
                <a:gd name="T9" fmla="*/ 214686 h 289"/>
                <a:gd name="T10" fmla="*/ 296629 w 286"/>
                <a:gd name="T11" fmla="*/ 24840 h 289"/>
                <a:gd name="T12" fmla="*/ 335706 w 286"/>
                <a:gd name="T13" fmla="*/ 33711 h 289"/>
                <a:gd name="T14" fmla="*/ 174070 w 286"/>
                <a:gd name="T15" fmla="*/ 473729 h 289"/>
                <a:gd name="T16" fmla="*/ 213147 w 286"/>
                <a:gd name="T17" fmla="*/ 484375 h 289"/>
                <a:gd name="T18" fmla="*/ 481357 w 286"/>
                <a:gd name="T19" fmla="*/ 298077 h 289"/>
                <a:gd name="T20" fmla="*/ 333930 w 286"/>
                <a:gd name="T21" fmla="*/ 39034 h 289"/>
                <a:gd name="T22" fmla="*/ 294853 w 286"/>
                <a:gd name="T23" fmla="*/ 28388 h 289"/>
                <a:gd name="T24" fmla="*/ 26643 w 286"/>
                <a:gd name="T25" fmla="*/ 214686 h 289"/>
                <a:gd name="T26" fmla="*/ 174070 w 286"/>
                <a:gd name="T27" fmla="*/ 473729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chemeClr val="bg2"/>
            </a:solidFill>
            <a:ln>
              <a:noFill/>
            </a:ln>
          </p:spPr>
          <p:txBody>
            <a:bodyPr/>
            <a:lstStyle/>
            <a:p>
              <a:endParaRPr lang="zh-CN" altLang="en-US"/>
            </a:p>
          </p:txBody>
        </p:sp>
        <p:sp>
          <p:nvSpPr>
            <p:cNvPr id="91" name="Freeform 14"/>
            <p:cNvSpPr>
              <a:spLocks noChangeArrowheads="1"/>
            </p:cNvSpPr>
            <p:nvPr/>
          </p:nvSpPr>
          <p:spPr bwMode="auto">
            <a:xfrm>
              <a:off x="2927350" y="3235325"/>
              <a:ext cx="463550" cy="461963"/>
            </a:xfrm>
            <a:custGeom>
              <a:avLst/>
              <a:gdLst>
                <a:gd name="T0" fmla="*/ 21231 w 262"/>
                <a:gd name="T1" fmla="*/ 192927 h 261"/>
                <a:gd name="T2" fmla="*/ 270699 w 262"/>
                <a:gd name="T3" fmla="*/ 21240 h 261"/>
                <a:gd name="T4" fmla="*/ 442319 w 262"/>
                <a:gd name="T5" fmla="*/ 269036 h 261"/>
                <a:gd name="T6" fmla="*/ 192851 w 262"/>
                <a:gd name="T7" fmla="*/ 440723 h 261"/>
                <a:gd name="T8" fmla="*/ 21231 w 262"/>
                <a:gd name="T9" fmla="*/ 192927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bg2"/>
            </a:solidFill>
            <a:ln>
              <a:noFill/>
            </a:ln>
          </p:spPr>
          <p:txBody>
            <a:bodyPr/>
            <a:lstStyle/>
            <a:p>
              <a:endParaRPr lang="zh-CN" altLang="en-US"/>
            </a:p>
          </p:txBody>
        </p:sp>
        <p:sp>
          <p:nvSpPr>
            <p:cNvPr id="92" name="Freeform 31"/>
            <p:cNvSpPr>
              <a:spLocks noChangeArrowheads="1"/>
            </p:cNvSpPr>
            <p:nvPr/>
          </p:nvSpPr>
          <p:spPr bwMode="auto">
            <a:xfrm>
              <a:off x="3390900" y="2719388"/>
              <a:ext cx="1204913" cy="577850"/>
            </a:xfrm>
            <a:custGeom>
              <a:avLst/>
              <a:gdLst>
                <a:gd name="T0" fmla="*/ 5127 w 705"/>
                <a:gd name="T1" fmla="*/ 577850 h 513"/>
                <a:gd name="T2" fmla="*/ 0 w 705"/>
                <a:gd name="T3" fmla="*/ 574471 h 513"/>
                <a:gd name="T4" fmla="*/ 1203204 w 705"/>
                <a:gd name="T5" fmla="*/ 0 h 513"/>
                <a:gd name="T6" fmla="*/ 1204913 w 705"/>
                <a:gd name="T7" fmla="*/ 4506 h 513"/>
                <a:gd name="T8" fmla="*/ 5127 w 705"/>
                <a:gd name="T9" fmla="*/ 577850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chemeClr val="bg2"/>
            </a:solidFill>
            <a:ln>
              <a:noFill/>
            </a:ln>
          </p:spPr>
          <p:txBody>
            <a:bodyPr/>
            <a:lstStyle/>
            <a:p>
              <a:endParaRPr lang="zh-CN" altLang="en-US"/>
            </a:p>
          </p:txBody>
        </p:sp>
        <p:sp>
          <p:nvSpPr>
            <p:cNvPr id="93" name="Freeform 32"/>
            <p:cNvSpPr>
              <a:spLocks noChangeArrowheads="1"/>
            </p:cNvSpPr>
            <p:nvPr/>
          </p:nvSpPr>
          <p:spPr bwMode="auto">
            <a:xfrm>
              <a:off x="3379788" y="3282950"/>
              <a:ext cx="23812" cy="28575"/>
            </a:xfrm>
            <a:custGeom>
              <a:avLst/>
              <a:gdLst>
                <a:gd name="T0" fmla="*/ 1701 w 14"/>
                <a:gd name="T1" fmla="*/ 9525 h 15"/>
                <a:gd name="T2" fmla="*/ 15308 w 14"/>
                <a:gd name="T3" fmla="*/ 1905 h 15"/>
                <a:gd name="T4" fmla="*/ 22111 w 14"/>
                <a:gd name="T5" fmla="*/ 19050 h 15"/>
                <a:gd name="T6" fmla="*/ 8504 w 14"/>
                <a:gd name="T7" fmla="*/ 24765 h 15"/>
                <a:gd name="T8" fmla="*/ 1701 w 14"/>
                <a:gd name="T9" fmla="*/ 952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chemeClr val="bg2"/>
            </a:solidFill>
            <a:ln>
              <a:noFill/>
            </a:ln>
          </p:spPr>
          <p:txBody>
            <a:bodyPr/>
            <a:lstStyle/>
            <a:p>
              <a:endParaRPr lang="zh-CN" altLang="en-US"/>
            </a:p>
          </p:txBody>
        </p:sp>
        <p:sp>
          <p:nvSpPr>
            <p:cNvPr id="94" name="Freeform 82"/>
            <p:cNvSpPr>
              <a:spLocks noEditPoints="1" noChangeArrowheads="1"/>
            </p:cNvSpPr>
            <p:nvPr/>
          </p:nvSpPr>
          <p:spPr bwMode="auto">
            <a:xfrm>
              <a:off x="3060700" y="3270250"/>
              <a:ext cx="215900" cy="333375"/>
            </a:xfrm>
            <a:custGeom>
              <a:avLst/>
              <a:gdLst>
                <a:gd name="T0" fmla="*/ 123595 w 138"/>
                <a:gd name="T1" fmla="*/ 182413 h 212"/>
                <a:gd name="T2" fmla="*/ 67273 w 138"/>
                <a:gd name="T3" fmla="*/ 182413 h 212"/>
                <a:gd name="T4" fmla="*/ 46935 w 138"/>
                <a:gd name="T5" fmla="*/ 61328 h 212"/>
                <a:gd name="T6" fmla="*/ 86047 w 138"/>
                <a:gd name="T7" fmla="*/ 53466 h 212"/>
                <a:gd name="T8" fmla="*/ 123595 w 138"/>
                <a:gd name="T9" fmla="*/ 182413 h 212"/>
                <a:gd name="T10" fmla="*/ 129853 w 138"/>
                <a:gd name="T11" fmla="*/ 202856 h 212"/>
                <a:gd name="T12" fmla="*/ 170530 w 138"/>
                <a:gd name="T13" fmla="*/ 215436 h 212"/>
                <a:gd name="T14" fmla="*/ 187739 w 138"/>
                <a:gd name="T15" fmla="*/ 305070 h 212"/>
                <a:gd name="T16" fmla="*/ 167401 w 138"/>
                <a:gd name="T17" fmla="*/ 316077 h 212"/>
                <a:gd name="T18" fmla="*/ 164272 w 138"/>
                <a:gd name="T19" fmla="*/ 286199 h 212"/>
                <a:gd name="T20" fmla="*/ 161143 w 138"/>
                <a:gd name="T21" fmla="*/ 287772 h 212"/>
                <a:gd name="T22" fmla="*/ 154885 w 138"/>
                <a:gd name="T23" fmla="*/ 320795 h 212"/>
                <a:gd name="T24" fmla="*/ 35983 w 138"/>
                <a:gd name="T25" fmla="*/ 320795 h 212"/>
                <a:gd name="T26" fmla="*/ 29725 w 138"/>
                <a:gd name="T27" fmla="*/ 287772 h 212"/>
                <a:gd name="T28" fmla="*/ 26596 w 138"/>
                <a:gd name="T29" fmla="*/ 286199 h 212"/>
                <a:gd name="T30" fmla="*/ 25032 w 138"/>
                <a:gd name="T31" fmla="*/ 316077 h 212"/>
                <a:gd name="T32" fmla="*/ 3129 w 138"/>
                <a:gd name="T33" fmla="*/ 305070 h 212"/>
                <a:gd name="T34" fmla="*/ 21903 w 138"/>
                <a:gd name="T35" fmla="*/ 215436 h 212"/>
                <a:gd name="T36" fmla="*/ 62580 w 138"/>
                <a:gd name="T37" fmla="*/ 202856 h 212"/>
                <a:gd name="T38" fmla="*/ 95434 w 138"/>
                <a:gd name="T39" fmla="*/ 267329 h 212"/>
                <a:gd name="T40" fmla="*/ 129853 w 138"/>
                <a:gd name="T41" fmla="*/ 202856 h 212"/>
                <a:gd name="T42" fmla="*/ 137675 w 138"/>
                <a:gd name="T43" fmla="*/ 116367 h 212"/>
                <a:gd name="T44" fmla="*/ 78225 w 138"/>
                <a:gd name="T45" fmla="*/ 106932 h 212"/>
                <a:gd name="T46" fmla="*/ 53193 w 138"/>
                <a:gd name="T47" fmla="*/ 121084 h 212"/>
                <a:gd name="T48" fmla="*/ 57886 w 138"/>
                <a:gd name="T49" fmla="*/ 143100 h 212"/>
                <a:gd name="T50" fmla="*/ 134546 w 138"/>
                <a:gd name="T51" fmla="*/ 141527 h 212"/>
                <a:gd name="T52" fmla="*/ 137675 w 138"/>
                <a:gd name="T53" fmla="*/ 116367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accent2"/>
            </a:solidFill>
            <a:ln>
              <a:noFill/>
            </a:ln>
          </p:spPr>
          <p:txBody>
            <a:bodyPr/>
            <a:lstStyle/>
            <a:p>
              <a:endParaRPr lang="zh-CN" altLang="en-US"/>
            </a:p>
          </p:txBody>
        </p:sp>
      </p:grpSp>
      <p:grpSp>
        <p:nvGrpSpPr>
          <p:cNvPr id="95" name="组合 94"/>
          <p:cNvGrpSpPr/>
          <p:nvPr/>
        </p:nvGrpSpPr>
        <p:grpSpPr>
          <a:xfrm>
            <a:off x="4200525" y="1203325"/>
            <a:ext cx="528638" cy="1517650"/>
            <a:chOff x="4200525" y="1203325"/>
            <a:chExt cx="528638" cy="1517650"/>
          </a:xfrm>
        </p:grpSpPr>
        <p:sp>
          <p:nvSpPr>
            <p:cNvPr id="96" name="Freeform 7"/>
            <p:cNvSpPr>
              <a:spLocks noEditPoints="1" noChangeArrowheads="1"/>
            </p:cNvSpPr>
            <p:nvPr/>
          </p:nvSpPr>
          <p:spPr bwMode="auto">
            <a:xfrm>
              <a:off x="4200525" y="1203325"/>
              <a:ext cx="528638" cy="511175"/>
            </a:xfrm>
            <a:custGeom>
              <a:avLst/>
              <a:gdLst>
                <a:gd name="T0" fmla="*/ 415105 w 298"/>
                <a:gd name="T1" fmla="*/ 436629 h 288"/>
                <a:gd name="T2" fmla="*/ 109985 w 298"/>
                <a:gd name="T3" fmla="*/ 434854 h 288"/>
                <a:gd name="T4" fmla="*/ 83376 w 298"/>
                <a:gd name="T5" fmla="*/ 101170 h 288"/>
                <a:gd name="T6" fmla="*/ 111759 w 298"/>
                <a:gd name="T7" fmla="*/ 74546 h 288"/>
                <a:gd name="T8" fmla="*/ 416879 w 298"/>
                <a:gd name="T9" fmla="*/ 74546 h 288"/>
                <a:gd name="T10" fmla="*/ 443488 w 298"/>
                <a:gd name="T11" fmla="*/ 408230 h 288"/>
                <a:gd name="T12" fmla="*/ 415105 w 298"/>
                <a:gd name="T13" fmla="*/ 436629 h 288"/>
                <a:gd name="T14" fmla="*/ 115307 w 298"/>
                <a:gd name="T15" fmla="*/ 78096 h 288"/>
                <a:gd name="T16" fmla="*/ 86924 w 298"/>
                <a:gd name="T17" fmla="*/ 104720 h 288"/>
                <a:gd name="T18" fmla="*/ 113533 w 298"/>
                <a:gd name="T19" fmla="*/ 431304 h 288"/>
                <a:gd name="T20" fmla="*/ 411557 w 298"/>
                <a:gd name="T21" fmla="*/ 433079 h 288"/>
                <a:gd name="T22" fmla="*/ 439940 w 298"/>
                <a:gd name="T23" fmla="*/ 404680 h 288"/>
                <a:gd name="T24" fmla="*/ 413331 w 298"/>
                <a:gd name="T25" fmla="*/ 78096 h 288"/>
                <a:gd name="T26" fmla="*/ 115307 w 298"/>
                <a:gd name="T27" fmla="*/ 78096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7" name="Freeform 8"/>
            <p:cNvSpPr>
              <a:spLocks noChangeArrowheads="1"/>
            </p:cNvSpPr>
            <p:nvPr/>
          </p:nvSpPr>
          <p:spPr bwMode="auto">
            <a:xfrm>
              <a:off x="4222750" y="1219200"/>
              <a:ext cx="482600" cy="479425"/>
            </a:xfrm>
            <a:custGeom>
              <a:avLst/>
              <a:gdLst>
                <a:gd name="T0" fmla="*/ 381094 w 271"/>
                <a:gd name="T1" fmla="*/ 77840 h 271"/>
                <a:gd name="T2" fmla="*/ 406025 w 271"/>
                <a:gd name="T3" fmla="*/ 378587 h 271"/>
                <a:gd name="T4" fmla="*/ 101506 w 271"/>
                <a:gd name="T5" fmla="*/ 403354 h 271"/>
                <a:gd name="T6" fmla="*/ 78356 w 271"/>
                <a:gd name="T7" fmla="*/ 100838 h 271"/>
                <a:gd name="T8" fmla="*/ 381094 w 271"/>
                <a:gd name="T9" fmla="*/ 77840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Freeform 25"/>
            <p:cNvSpPr>
              <a:spLocks noChangeArrowheads="1"/>
            </p:cNvSpPr>
            <p:nvPr/>
          </p:nvSpPr>
          <p:spPr bwMode="auto">
            <a:xfrm>
              <a:off x="4489450" y="1733550"/>
              <a:ext cx="109538" cy="987425"/>
            </a:xfrm>
            <a:custGeom>
              <a:avLst/>
              <a:gdLst>
                <a:gd name="T0" fmla="*/ 103773 w 95"/>
                <a:gd name="T1" fmla="*/ 987425 h 864"/>
                <a:gd name="T2" fmla="*/ 0 w 95"/>
                <a:gd name="T3" fmla="*/ 0 h 864"/>
                <a:gd name="T4" fmla="*/ 5765 w 95"/>
                <a:gd name="T5" fmla="*/ 0 h 864"/>
                <a:gd name="T6" fmla="*/ 109538 w 95"/>
                <a:gd name="T7" fmla="*/ 987425 h 864"/>
                <a:gd name="T8" fmla="*/ 103773 w 95"/>
                <a:gd name="T9" fmla="*/ 987425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9" name="Freeform 26"/>
            <p:cNvSpPr>
              <a:spLocks noChangeArrowheads="1"/>
            </p:cNvSpPr>
            <p:nvPr/>
          </p:nvSpPr>
          <p:spPr bwMode="auto">
            <a:xfrm>
              <a:off x="4479925" y="1733550"/>
              <a:ext cx="26988" cy="25400"/>
            </a:xfrm>
            <a:custGeom>
              <a:avLst/>
              <a:gdLst>
                <a:gd name="T0" fmla="*/ 21590 w 15"/>
                <a:gd name="T1" fmla="*/ 5443 h 14"/>
                <a:gd name="T2" fmla="*/ 19791 w 15"/>
                <a:gd name="T3" fmla="*/ 21771 h 14"/>
                <a:gd name="T4" fmla="*/ 5398 w 15"/>
                <a:gd name="T5" fmla="*/ 19957 h 14"/>
                <a:gd name="T6" fmla="*/ 5398 w 15"/>
                <a:gd name="T7" fmla="*/ 3629 h 14"/>
                <a:gd name="T8" fmla="*/ 21590 w 15"/>
                <a:gd name="T9" fmla="*/ 544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chemeClr val="bg1"/>
            </a:solidFill>
            <a:ln>
              <a:noFill/>
            </a:ln>
          </p:spPr>
          <p:txBody>
            <a:bodyPr/>
            <a:lstStyle/>
            <a:p>
              <a:endParaRPr lang="zh-CN" altLang="en-US"/>
            </a:p>
          </p:txBody>
        </p:sp>
        <p:sp>
          <p:nvSpPr>
            <p:cNvPr id="100" name="Freeform 87"/>
            <p:cNvSpPr>
              <a:spLocks noEditPoints="1" noChangeArrowheads="1"/>
            </p:cNvSpPr>
            <p:nvPr/>
          </p:nvSpPr>
          <p:spPr bwMode="auto">
            <a:xfrm>
              <a:off x="4313238" y="1352550"/>
              <a:ext cx="323850" cy="212725"/>
            </a:xfrm>
            <a:custGeom>
              <a:avLst/>
              <a:gdLst>
                <a:gd name="T0" fmla="*/ 323850 w 162"/>
                <a:gd name="T1" fmla="*/ 24082 h 106"/>
                <a:gd name="T2" fmla="*/ 173919 w 162"/>
                <a:gd name="T3" fmla="*/ 0 h 106"/>
                <a:gd name="T4" fmla="*/ 9995 w 162"/>
                <a:gd name="T5" fmla="*/ 24082 h 106"/>
                <a:gd name="T6" fmla="*/ 9995 w 162"/>
                <a:gd name="T7" fmla="*/ 110376 h 106"/>
                <a:gd name="T8" fmla="*/ 5997 w 162"/>
                <a:gd name="T9" fmla="*/ 120410 h 106"/>
                <a:gd name="T10" fmla="*/ 15993 w 162"/>
                <a:gd name="T11" fmla="*/ 132451 h 106"/>
                <a:gd name="T12" fmla="*/ 27987 w 162"/>
                <a:gd name="T13" fmla="*/ 120410 h 106"/>
                <a:gd name="T14" fmla="*/ 21990 w 162"/>
                <a:gd name="T15" fmla="*/ 110376 h 106"/>
                <a:gd name="T16" fmla="*/ 21990 w 162"/>
                <a:gd name="T17" fmla="*/ 56192 h 106"/>
                <a:gd name="T18" fmla="*/ 173919 w 162"/>
                <a:gd name="T19" fmla="*/ 78267 h 106"/>
                <a:gd name="T20" fmla="*/ 323850 w 162"/>
                <a:gd name="T21" fmla="*/ 54185 h 106"/>
                <a:gd name="T22" fmla="*/ 323850 w 162"/>
                <a:gd name="T23" fmla="*/ 24082 h 106"/>
                <a:gd name="T24" fmla="*/ 25988 w 162"/>
                <a:gd name="T25" fmla="*/ 136465 h 106"/>
                <a:gd name="T26" fmla="*/ 7996 w 162"/>
                <a:gd name="T27" fmla="*/ 136465 h 106"/>
                <a:gd name="T28" fmla="*/ 0 w 162"/>
                <a:gd name="T29" fmla="*/ 188643 h 106"/>
                <a:gd name="T30" fmla="*/ 5997 w 162"/>
                <a:gd name="T31" fmla="*/ 190650 h 106"/>
                <a:gd name="T32" fmla="*/ 7996 w 162"/>
                <a:gd name="T33" fmla="*/ 184629 h 106"/>
                <a:gd name="T34" fmla="*/ 7996 w 162"/>
                <a:gd name="T35" fmla="*/ 190650 h 106"/>
                <a:gd name="T36" fmla="*/ 17992 w 162"/>
                <a:gd name="T37" fmla="*/ 192657 h 106"/>
                <a:gd name="T38" fmla="*/ 19991 w 162"/>
                <a:gd name="T39" fmla="*/ 186636 h 106"/>
                <a:gd name="T40" fmla="*/ 21990 w 162"/>
                <a:gd name="T41" fmla="*/ 190650 h 106"/>
                <a:gd name="T42" fmla="*/ 23989 w 162"/>
                <a:gd name="T43" fmla="*/ 190650 h 106"/>
                <a:gd name="T44" fmla="*/ 25988 w 162"/>
                <a:gd name="T45" fmla="*/ 166568 h 106"/>
                <a:gd name="T46" fmla="*/ 27987 w 162"/>
                <a:gd name="T47" fmla="*/ 190650 h 106"/>
                <a:gd name="T48" fmla="*/ 33984 w 162"/>
                <a:gd name="T49" fmla="*/ 188643 h 106"/>
                <a:gd name="T50" fmla="*/ 25988 w 162"/>
                <a:gd name="T51" fmla="*/ 136465 h 106"/>
                <a:gd name="T52" fmla="*/ 59972 w 162"/>
                <a:gd name="T53" fmla="*/ 188643 h 106"/>
                <a:gd name="T54" fmla="*/ 59972 w 162"/>
                <a:gd name="T55" fmla="*/ 74253 h 106"/>
                <a:gd name="T56" fmla="*/ 173919 w 162"/>
                <a:gd name="T57" fmla="*/ 90308 h 106"/>
                <a:gd name="T58" fmla="*/ 281869 w 162"/>
                <a:gd name="T59" fmla="*/ 74253 h 106"/>
                <a:gd name="T60" fmla="*/ 281869 w 162"/>
                <a:gd name="T61" fmla="*/ 186636 h 106"/>
                <a:gd name="T62" fmla="*/ 171920 w 162"/>
                <a:gd name="T63" fmla="*/ 212725 h 106"/>
                <a:gd name="T64" fmla="*/ 59972 w 162"/>
                <a:gd name="T65" fmla="*/ 188643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accent2"/>
            </a:solidFill>
            <a:ln>
              <a:noFill/>
            </a:ln>
          </p:spPr>
          <p:txBody>
            <a:bodyPr/>
            <a:lstStyle/>
            <a:p>
              <a:endParaRPr lang="zh-CN" altLang="en-US"/>
            </a:p>
          </p:txBody>
        </p:sp>
      </p:grpSp>
      <p:grpSp>
        <p:nvGrpSpPr>
          <p:cNvPr id="101" name="组合 100"/>
          <p:cNvGrpSpPr/>
          <p:nvPr/>
        </p:nvGrpSpPr>
        <p:grpSpPr>
          <a:xfrm>
            <a:off x="3962400" y="2089150"/>
            <a:ext cx="1262063" cy="1260475"/>
            <a:chOff x="3962400" y="2089150"/>
            <a:chExt cx="1262063" cy="1260475"/>
          </a:xfrm>
        </p:grpSpPr>
        <p:sp>
          <p:nvSpPr>
            <p:cNvPr id="102" name="Oval 41"/>
            <p:cNvSpPr>
              <a:spLocks noChangeArrowheads="1"/>
            </p:cNvSpPr>
            <p:nvPr/>
          </p:nvSpPr>
          <p:spPr bwMode="auto">
            <a:xfrm>
              <a:off x="4046538" y="2173288"/>
              <a:ext cx="1095375" cy="1093787"/>
            </a:xfrm>
            <a:prstGeom prst="ellipse">
              <a:avLst/>
            </a:pr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Freeform 42"/>
            <p:cNvSpPr>
              <a:spLocks noEditPoints="1" noChangeArrowheads="1"/>
            </p:cNvSpPr>
            <p:nvPr/>
          </p:nvSpPr>
          <p:spPr bwMode="auto">
            <a:xfrm>
              <a:off x="3962400" y="2089150"/>
              <a:ext cx="1262063" cy="1260475"/>
            </a:xfrm>
            <a:custGeom>
              <a:avLst/>
              <a:gdLst>
                <a:gd name="T0" fmla="*/ 630144 w 711"/>
                <a:gd name="T1" fmla="*/ 1260475 h 710"/>
                <a:gd name="T2" fmla="*/ 0 w 711"/>
                <a:gd name="T3" fmla="*/ 630238 h 710"/>
                <a:gd name="T4" fmla="*/ 630144 w 711"/>
                <a:gd name="T5" fmla="*/ 0 h 710"/>
                <a:gd name="T6" fmla="*/ 1262063 w 711"/>
                <a:gd name="T7" fmla="*/ 630238 h 710"/>
                <a:gd name="T8" fmla="*/ 630144 w 711"/>
                <a:gd name="T9" fmla="*/ 1260475 h 710"/>
                <a:gd name="T10" fmla="*/ 630144 w 711"/>
                <a:gd name="T11" fmla="*/ 15978 h 710"/>
                <a:gd name="T12" fmla="*/ 15975 w 711"/>
                <a:gd name="T13" fmla="*/ 630238 h 710"/>
                <a:gd name="T14" fmla="*/ 630144 w 711"/>
                <a:gd name="T15" fmla="*/ 1244497 h 710"/>
                <a:gd name="T16" fmla="*/ 1244312 w 711"/>
                <a:gd name="T17" fmla="*/ 630238 h 710"/>
                <a:gd name="T18" fmla="*/ 630144 w 711"/>
                <a:gd name="T19" fmla="*/ 15978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4" name="Freeform 44"/>
            <p:cNvSpPr>
              <a:spLocks noChangeArrowheads="1"/>
            </p:cNvSpPr>
            <p:nvPr/>
          </p:nvSpPr>
          <p:spPr bwMode="auto">
            <a:xfrm>
              <a:off x="4471988" y="2522538"/>
              <a:ext cx="242887" cy="506412"/>
            </a:xfrm>
            <a:custGeom>
              <a:avLst/>
              <a:gdLst>
                <a:gd name="T0" fmla="*/ 183951 w 136"/>
                <a:gd name="T1" fmla="*/ 0 h 286"/>
                <a:gd name="T2" fmla="*/ 62508 w 136"/>
                <a:gd name="T3" fmla="*/ 0 h 286"/>
                <a:gd name="T4" fmla="*/ 0 w 136"/>
                <a:gd name="T5" fmla="*/ 49579 h 286"/>
                <a:gd name="T6" fmla="*/ 0 w 136"/>
                <a:gd name="T7" fmla="*/ 51349 h 286"/>
                <a:gd name="T8" fmla="*/ 0 w 136"/>
                <a:gd name="T9" fmla="*/ 58432 h 286"/>
                <a:gd name="T10" fmla="*/ 0 w 136"/>
                <a:gd name="T11" fmla="*/ 228417 h 286"/>
                <a:gd name="T12" fmla="*/ 21431 w 136"/>
                <a:gd name="T13" fmla="*/ 247894 h 286"/>
                <a:gd name="T14" fmla="*/ 41076 w 136"/>
                <a:gd name="T15" fmla="*/ 228417 h 286"/>
                <a:gd name="T16" fmla="*/ 41076 w 136"/>
                <a:gd name="T17" fmla="*/ 81451 h 286"/>
                <a:gd name="T18" fmla="*/ 58936 w 136"/>
                <a:gd name="T19" fmla="*/ 81451 h 286"/>
                <a:gd name="T20" fmla="*/ 58936 w 136"/>
                <a:gd name="T21" fmla="*/ 221334 h 286"/>
                <a:gd name="T22" fmla="*/ 58936 w 136"/>
                <a:gd name="T23" fmla="*/ 226646 h 286"/>
                <a:gd name="T24" fmla="*/ 58936 w 136"/>
                <a:gd name="T25" fmla="*/ 478081 h 286"/>
                <a:gd name="T26" fmla="*/ 85725 w 136"/>
                <a:gd name="T27" fmla="*/ 506412 h 286"/>
                <a:gd name="T28" fmla="*/ 114300 w 136"/>
                <a:gd name="T29" fmla="*/ 478081 h 286"/>
                <a:gd name="T30" fmla="*/ 114300 w 136"/>
                <a:gd name="T31" fmla="*/ 256747 h 286"/>
                <a:gd name="T32" fmla="*/ 128587 w 136"/>
                <a:gd name="T33" fmla="*/ 256747 h 286"/>
                <a:gd name="T34" fmla="*/ 128587 w 136"/>
                <a:gd name="T35" fmla="*/ 478081 h 286"/>
                <a:gd name="T36" fmla="*/ 157162 w 136"/>
                <a:gd name="T37" fmla="*/ 506412 h 286"/>
                <a:gd name="T38" fmla="*/ 183951 w 136"/>
                <a:gd name="T39" fmla="*/ 478081 h 286"/>
                <a:gd name="T40" fmla="*/ 183951 w 136"/>
                <a:gd name="T41" fmla="*/ 221334 h 286"/>
                <a:gd name="T42" fmla="*/ 183951 w 136"/>
                <a:gd name="T43" fmla="*/ 219563 h 286"/>
                <a:gd name="T44" fmla="*/ 183951 w 136"/>
                <a:gd name="T45" fmla="*/ 81451 h 286"/>
                <a:gd name="T46" fmla="*/ 200025 w 136"/>
                <a:gd name="T47" fmla="*/ 81451 h 286"/>
                <a:gd name="T48" fmla="*/ 200025 w 136"/>
                <a:gd name="T49" fmla="*/ 228417 h 286"/>
                <a:gd name="T50" fmla="*/ 221456 w 136"/>
                <a:gd name="T51" fmla="*/ 247894 h 286"/>
                <a:gd name="T52" fmla="*/ 242887 w 136"/>
                <a:gd name="T53" fmla="*/ 228417 h 286"/>
                <a:gd name="T54" fmla="*/ 242887 w 136"/>
                <a:gd name="T55" fmla="*/ 58432 h 286"/>
                <a:gd name="T56" fmla="*/ 242887 w 136"/>
                <a:gd name="T57" fmla="*/ 51349 h 286"/>
                <a:gd name="T58" fmla="*/ 242887 w 136"/>
                <a:gd name="T59" fmla="*/ 46037 h 286"/>
                <a:gd name="T60" fmla="*/ 183951 w 136"/>
                <a:gd name="T61" fmla="*/ 0 h 2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6"/>
                <a:gd name="T94" fmla="*/ 0 h 286"/>
                <a:gd name="T95" fmla="*/ 136 w 136"/>
                <a:gd name="T96" fmla="*/ 286 h 2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6" h="286">
                  <a:moveTo>
                    <a:pt x="103" y="0"/>
                  </a:moveTo>
                  <a:cubicBezTo>
                    <a:pt x="35" y="0"/>
                    <a:pt x="35" y="0"/>
                    <a:pt x="35" y="0"/>
                  </a:cubicBezTo>
                  <a:cubicBezTo>
                    <a:pt x="10" y="0"/>
                    <a:pt x="0" y="21"/>
                    <a:pt x="0" y="28"/>
                  </a:cubicBezTo>
                  <a:cubicBezTo>
                    <a:pt x="0" y="29"/>
                    <a:pt x="0" y="29"/>
                    <a:pt x="0" y="29"/>
                  </a:cubicBezTo>
                  <a:cubicBezTo>
                    <a:pt x="0" y="33"/>
                    <a:pt x="0" y="33"/>
                    <a:pt x="0" y="33"/>
                  </a:cubicBezTo>
                  <a:cubicBezTo>
                    <a:pt x="0" y="129"/>
                    <a:pt x="0" y="129"/>
                    <a:pt x="0" y="129"/>
                  </a:cubicBezTo>
                  <a:cubicBezTo>
                    <a:pt x="0" y="135"/>
                    <a:pt x="5" y="140"/>
                    <a:pt x="12" y="140"/>
                  </a:cubicBezTo>
                  <a:cubicBezTo>
                    <a:pt x="18" y="140"/>
                    <a:pt x="23" y="135"/>
                    <a:pt x="23" y="129"/>
                  </a:cubicBezTo>
                  <a:cubicBezTo>
                    <a:pt x="23" y="46"/>
                    <a:pt x="23" y="46"/>
                    <a:pt x="23" y="46"/>
                  </a:cubicBezTo>
                  <a:cubicBezTo>
                    <a:pt x="33" y="46"/>
                    <a:pt x="33" y="46"/>
                    <a:pt x="33" y="46"/>
                  </a:cubicBezTo>
                  <a:cubicBezTo>
                    <a:pt x="33" y="125"/>
                    <a:pt x="33" y="125"/>
                    <a:pt x="33" y="125"/>
                  </a:cubicBezTo>
                  <a:cubicBezTo>
                    <a:pt x="33" y="126"/>
                    <a:pt x="33" y="127"/>
                    <a:pt x="33" y="128"/>
                  </a:cubicBezTo>
                  <a:cubicBezTo>
                    <a:pt x="33" y="270"/>
                    <a:pt x="33" y="270"/>
                    <a:pt x="33" y="270"/>
                  </a:cubicBezTo>
                  <a:cubicBezTo>
                    <a:pt x="33" y="279"/>
                    <a:pt x="40" y="286"/>
                    <a:pt x="48" y="286"/>
                  </a:cubicBezTo>
                  <a:cubicBezTo>
                    <a:pt x="57" y="286"/>
                    <a:pt x="64" y="279"/>
                    <a:pt x="64" y="270"/>
                  </a:cubicBezTo>
                  <a:cubicBezTo>
                    <a:pt x="64" y="145"/>
                    <a:pt x="64" y="145"/>
                    <a:pt x="64" y="145"/>
                  </a:cubicBezTo>
                  <a:cubicBezTo>
                    <a:pt x="72" y="145"/>
                    <a:pt x="72" y="145"/>
                    <a:pt x="72" y="145"/>
                  </a:cubicBezTo>
                  <a:cubicBezTo>
                    <a:pt x="72" y="270"/>
                    <a:pt x="72" y="270"/>
                    <a:pt x="72" y="270"/>
                  </a:cubicBezTo>
                  <a:cubicBezTo>
                    <a:pt x="72" y="279"/>
                    <a:pt x="79" y="286"/>
                    <a:pt x="88" y="286"/>
                  </a:cubicBezTo>
                  <a:cubicBezTo>
                    <a:pt x="96" y="286"/>
                    <a:pt x="103" y="279"/>
                    <a:pt x="103" y="270"/>
                  </a:cubicBezTo>
                  <a:cubicBezTo>
                    <a:pt x="103" y="125"/>
                    <a:pt x="103" y="125"/>
                    <a:pt x="103" y="125"/>
                  </a:cubicBezTo>
                  <a:cubicBezTo>
                    <a:pt x="103" y="124"/>
                    <a:pt x="103" y="124"/>
                    <a:pt x="103" y="124"/>
                  </a:cubicBezTo>
                  <a:cubicBezTo>
                    <a:pt x="103" y="46"/>
                    <a:pt x="103" y="46"/>
                    <a:pt x="103" y="46"/>
                  </a:cubicBezTo>
                  <a:cubicBezTo>
                    <a:pt x="112" y="46"/>
                    <a:pt x="112" y="46"/>
                    <a:pt x="112" y="46"/>
                  </a:cubicBezTo>
                  <a:cubicBezTo>
                    <a:pt x="112" y="129"/>
                    <a:pt x="112" y="129"/>
                    <a:pt x="112" y="129"/>
                  </a:cubicBezTo>
                  <a:cubicBezTo>
                    <a:pt x="112" y="135"/>
                    <a:pt x="117" y="140"/>
                    <a:pt x="124" y="140"/>
                  </a:cubicBezTo>
                  <a:cubicBezTo>
                    <a:pt x="131" y="140"/>
                    <a:pt x="136" y="135"/>
                    <a:pt x="136" y="129"/>
                  </a:cubicBezTo>
                  <a:cubicBezTo>
                    <a:pt x="136" y="33"/>
                    <a:pt x="136" y="33"/>
                    <a:pt x="136" y="33"/>
                  </a:cubicBezTo>
                  <a:cubicBezTo>
                    <a:pt x="136" y="29"/>
                    <a:pt x="136" y="29"/>
                    <a:pt x="136" y="29"/>
                  </a:cubicBezTo>
                  <a:cubicBezTo>
                    <a:pt x="136" y="26"/>
                    <a:pt x="136" y="26"/>
                    <a:pt x="136" y="26"/>
                  </a:cubicBezTo>
                  <a:cubicBezTo>
                    <a:pt x="136" y="18"/>
                    <a:pt x="125" y="0"/>
                    <a:pt x="10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45"/>
            <p:cNvSpPr>
              <a:spLocks noChangeArrowheads="1"/>
            </p:cNvSpPr>
            <p:nvPr/>
          </p:nvSpPr>
          <p:spPr bwMode="auto">
            <a:xfrm>
              <a:off x="4545013" y="2416175"/>
              <a:ext cx="95250" cy="968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285860851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p:cTn id="14" dur="500" fill="hold"/>
                                        <p:tgtEl>
                                          <p:spTgt spid="95"/>
                                        </p:tgtEl>
                                        <p:attrNameLst>
                                          <p:attrName>ppt_w</p:attrName>
                                        </p:attrNameLst>
                                      </p:cBhvr>
                                      <p:tavLst>
                                        <p:tav tm="0">
                                          <p:val>
                                            <p:fltVal val="0"/>
                                          </p:val>
                                        </p:tav>
                                        <p:tav tm="100000">
                                          <p:val>
                                            <p:strVal val="#ppt_w"/>
                                          </p:val>
                                        </p:tav>
                                      </p:tavLst>
                                    </p:anim>
                                    <p:anim calcmode="lin" valueType="num">
                                      <p:cBhvr>
                                        <p:cTn id="15" dur="500" fill="hold"/>
                                        <p:tgtEl>
                                          <p:spTgt spid="95"/>
                                        </p:tgtEl>
                                        <p:attrNameLst>
                                          <p:attrName>ppt_h</p:attrName>
                                        </p:attrNameLst>
                                      </p:cBhvr>
                                      <p:tavLst>
                                        <p:tav tm="0">
                                          <p:val>
                                            <p:fltVal val="0"/>
                                          </p:val>
                                        </p:tav>
                                        <p:tav tm="100000">
                                          <p:val>
                                            <p:strVal val="#ppt_h"/>
                                          </p:val>
                                        </p:tav>
                                      </p:tavLst>
                                    </p:anim>
                                    <p:animEffect transition="in" filter="fade">
                                      <p:cBhvr>
                                        <p:cTn id="16" dur="500"/>
                                        <p:tgtEl>
                                          <p:spTgt spid="95"/>
                                        </p:tgtEl>
                                      </p:cBhvr>
                                    </p:animEffect>
                                  </p:childTnLst>
                                </p:cTn>
                              </p:par>
                              <p:par>
                                <p:cTn id="17" presetID="53" presetClass="entr" presetSubtype="16"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058496"/>
            <a:ext cx="3419872"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91912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13850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36" grpId="0"/>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7"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8"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9"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椭圆 11"/>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p:nvPr/>
        </p:nvGrpSpPr>
        <p:grpSpPr>
          <a:xfrm>
            <a:off x="3181050" y="3356986"/>
            <a:ext cx="2946742" cy="1191234"/>
            <a:chOff x="3181050" y="3356986"/>
            <a:chExt cx="2946742" cy="1191234"/>
          </a:xfrm>
        </p:grpSpPr>
        <p:sp>
          <p:nvSpPr>
            <p:cNvPr id="1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1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37580413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2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20000">
                                          <p:cBhvr additive="base">
                                            <p:cTn id="4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14:bounceEnd="20000">
                                          <p:cBhvr additive="base">
                                            <p:cTn id="5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20000">
                                          <p:cBhvr additive="base">
                                            <p:cTn id="5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846522"/>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509052"/>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587100"/>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846522"/>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val="31117106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9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20467406">
            <a:off x="1693430" y="924240"/>
            <a:ext cx="2632771" cy="2126254"/>
            <a:chOff x="1043608" y="958247"/>
            <a:chExt cx="4012279" cy="324036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7" name="组合 6"/>
          <p:cNvGrpSpPr/>
          <p:nvPr/>
        </p:nvGrpSpPr>
        <p:grpSpPr>
          <a:xfrm rot="1850525">
            <a:off x="4907030" y="1164703"/>
            <a:ext cx="2889590" cy="2319899"/>
            <a:chOff x="1043608" y="958247"/>
            <a:chExt cx="4012279" cy="324036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0" name="组合 9"/>
          <p:cNvGrpSpPr/>
          <p:nvPr/>
        </p:nvGrpSpPr>
        <p:grpSpPr>
          <a:xfrm rot="21054268">
            <a:off x="3567546" y="2356081"/>
            <a:ext cx="2632771" cy="2126254"/>
            <a:chOff x="1043608" y="958247"/>
            <a:chExt cx="4012279" cy="324036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3" name="组合 12"/>
          <p:cNvGrpSpPr/>
          <p:nvPr/>
        </p:nvGrpSpPr>
        <p:grpSpPr>
          <a:xfrm rot="20267986">
            <a:off x="3580479" y="932718"/>
            <a:ext cx="2003476" cy="1618029"/>
            <a:chOff x="1043608" y="958247"/>
            <a:chExt cx="4012279" cy="3240360"/>
          </a:xfrm>
        </p:grpSpPr>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16" name="心形 15"/>
          <p:cNvSpPr/>
          <p:nvPr/>
        </p:nvSpPr>
        <p:spPr>
          <a:xfrm rot="2427251">
            <a:off x="2739276" y="2864843"/>
            <a:ext cx="366256" cy="31393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心形 16"/>
          <p:cNvSpPr/>
          <p:nvPr/>
        </p:nvSpPr>
        <p:spPr>
          <a:xfrm rot="19111072">
            <a:off x="3538969" y="26493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心形 17"/>
          <p:cNvSpPr/>
          <p:nvPr/>
        </p:nvSpPr>
        <p:spPr>
          <a:xfrm rot="6376865">
            <a:off x="2854948" y="2249662"/>
            <a:ext cx="360364" cy="30888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心形 18"/>
          <p:cNvSpPr/>
          <p:nvPr/>
        </p:nvSpPr>
        <p:spPr>
          <a:xfrm>
            <a:off x="4069467" y="212169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心形 19"/>
          <p:cNvSpPr/>
          <p:nvPr/>
        </p:nvSpPr>
        <p:spPr>
          <a:xfrm rot="3040535">
            <a:off x="4809812" y="3201566"/>
            <a:ext cx="377926" cy="32393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心形 20"/>
          <p:cNvSpPr/>
          <p:nvPr/>
        </p:nvSpPr>
        <p:spPr>
          <a:xfrm rot="17826337">
            <a:off x="5164285" y="230171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心形 21"/>
          <p:cNvSpPr/>
          <p:nvPr/>
        </p:nvSpPr>
        <p:spPr>
          <a:xfrm>
            <a:off x="5875362" y="28398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心形 22"/>
          <p:cNvSpPr/>
          <p:nvPr/>
        </p:nvSpPr>
        <p:spPr>
          <a:xfrm rot="18033428">
            <a:off x="5084617" y="270798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心形 23"/>
          <p:cNvSpPr/>
          <p:nvPr/>
        </p:nvSpPr>
        <p:spPr>
          <a:xfrm rot="19457635">
            <a:off x="6164703" y="2174933"/>
            <a:ext cx="353586" cy="30307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心形 24"/>
          <p:cNvSpPr/>
          <p:nvPr/>
        </p:nvSpPr>
        <p:spPr>
          <a:xfrm rot="3188505">
            <a:off x="4451046" y="2752919"/>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心形 25"/>
          <p:cNvSpPr/>
          <p:nvPr/>
        </p:nvSpPr>
        <p:spPr>
          <a:xfrm rot="1939630">
            <a:off x="5078806" y="1731688"/>
            <a:ext cx="409868" cy="35131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27" name="心形 26"/>
          <p:cNvSpPr/>
          <p:nvPr/>
        </p:nvSpPr>
        <p:spPr>
          <a:xfrm rot="1617267">
            <a:off x="3393290" y="212787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心形 27"/>
          <p:cNvSpPr/>
          <p:nvPr/>
        </p:nvSpPr>
        <p:spPr>
          <a:xfrm rot="667148">
            <a:off x="2230979" y="3331853"/>
            <a:ext cx="629862" cy="53988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心形 28"/>
          <p:cNvSpPr/>
          <p:nvPr/>
        </p:nvSpPr>
        <p:spPr>
          <a:xfrm rot="667148">
            <a:off x="5977636" y="3324389"/>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心形 29"/>
          <p:cNvSpPr/>
          <p:nvPr/>
        </p:nvSpPr>
        <p:spPr>
          <a:xfrm rot="667148">
            <a:off x="6895948" y="2138730"/>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心形 30"/>
          <p:cNvSpPr/>
          <p:nvPr/>
        </p:nvSpPr>
        <p:spPr>
          <a:xfrm rot="667148">
            <a:off x="1325086" y="1526624"/>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心形 31"/>
          <p:cNvSpPr/>
          <p:nvPr/>
        </p:nvSpPr>
        <p:spPr>
          <a:xfrm rot="667148">
            <a:off x="476115" y="2065295"/>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心形 32"/>
          <p:cNvSpPr/>
          <p:nvPr/>
        </p:nvSpPr>
        <p:spPr>
          <a:xfrm rot="667148">
            <a:off x="6127500" y="1321966"/>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心形 33"/>
          <p:cNvSpPr/>
          <p:nvPr/>
        </p:nvSpPr>
        <p:spPr>
          <a:xfrm rot="1939630">
            <a:off x="1939939" y="1708873"/>
            <a:ext cx="684666" cy="58685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35" name="心形 34"/>
          <p:cNvSpPr/>
          <p:nvPr/>
        </p:nvSpPr>
        <p:spPr>
          <a:xfrm rot="1939630">
            <a:off x="7479896" y="1724264"/>
            <a:ext cx="440990" cy="37799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2"/>
                </a:solidFill>
                <a:latin typeface="微软雅黑" pitchFamily="34" charset="-122"/>
                <a:ea typeface="微软雅黑" pitchFamily="34" charset="-122"/>
                <a:sym typeface="宋体" panose="02010600030101010101" pitchFamily="2" charset="-122"/>
              </a:rPr>
              <a:t>2015</a:t>
            </a:r>
            <a:r>
              <a:rPr lang="zh-CN" altLang="en-US" sz="2100" dirty="0" smtClean="0">
                <a:solidFill>
                  <a:schemeClr val="accent2"/>
                </a:solidFill>
                <a:latin typeface="微软雅黑" pitchFamily="34" charset="-122"/>
                <a:ea typeface="微软雅黑" pitchFamily="34" charset="-122"/>
                <a:sym typeface="宋体" panose="02010600030101010101" pitchFamily="2" charset="-122"/>
              </a:rPr>
              <a:t>年我们一起走过的点点滴滴</a:t>
            </a:r>
            <a:endParaRPr lang="zh-CN" altLang="en-US" sz="2100" dirty="0">
              <a:solidFill>
                <a:schemeClr val="accent2"/>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40210171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16"/>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16"/>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16"/>
                                        </p:tgtEl>
                                        <p:attrNameLst>
                                          <p:attrName>ppt_w</p:attrName>
                                        </p:attrNameLst>
                                      </p:cBhvr>
                                      <p:tavLst>
                                        <p:tav tm="0">
                                          <p:val>
                                            <p:strVal val="ppt_w"/>
                                          </p:val>
                                        </p:tav>
                                        <p:tav tm="100000">
                                          <p:val>
                                            <p:fltVal val="0"/>
                                          </p:val>
                                        </p:tav>
                                      </p:tavLst>
                                    </p:anim>
                                    <p:anim calcmode="lin" valueType="num">
                                      <p:cBhvr>
                                        <p:cTn id="40" dur="500"/>
                                        <p:tgtEl>
                                          <p:spTgt spid="16"/>
                                        </p:tgtEl>
                                        <p:attrNameLst>
                                          <p:attrName>ppt_h</p:attrName>
                                        </p:attrNameLst>
                                      </p:cBhvr>
                                      <p:tavLst>
                                        <p:tav tm="0">
                                          <p:val>
                                            <p:strVal val="ppt_h"/>
                                          </p:val>
                                        </p:tav>
                                        <p:tav tm="100000">
                                          <p:val>
                                            <p:fltVal val="0"/>
                                          </p:val>
                                        </p:tav>
                                      </p:tavLst>
                                    </p:anim>
                                    <p:set>
                                      <p:cBhvr>
                                        <p:cTn id="41" dur="1" fill="hold">
                                          <p:stCondLst>
                                            <p:cond delay="499"/>
                                          </p:stCondLst>
                                        </p:cTn>
                                        <p:tgtEl>
                                          <p:spTgt spid="16"/>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16"/>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1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1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17"/>
                                        </p:tgtEl>
                                        <p:attrNameLst>
                                          <p:attrName>ppt_w</p:attrName>
                                        </p:attrNameLst>
                                      </p:cBhvr>
                                      <p:tavLst>
                                        <p:tav tm="0">
                                          <p:val>
                                            <p:strVal val="ppt_w"/>
                                          </p:val>
                                        </p:tav>
                                        <p:tav tm="100000">
                                          <p:val>
                                            <p:fltVal val="0"/>
                                          </p:val>
                                        </p:tav>
                                      </p:tavLst>
                                    </p:anim>
                                    <p:anim calcmode="lin" valueType="num">
                                      <p:cBhvr>
                                        <p:cTn id="54" dur="500"/>
                                        <p:tgtEl>
                                          <p:spTgt spid="17"/>
                                        </p:tgtEl>
                                        <p:attrNameLst>
                                          <p:attrName>ppt_h</p:attrName>
                                        </p:attrNameLst>
                                      </p:cBhvr>
                                      <p:tavLst>
                                        <p:tav tm="0">
                                          <p:val>
                                            <p:strVal val="ppt_h"/>
                                          </p:val>
                                        </p:tav>
                                        <p:tav tm="100000">
                                          <p:val>
                                            <p:fltVal val="0"/>
                                          </p:val>
                                        </p:tav>
                                      </p:tavLst>
                                    </p:anim>
                                    <p:set>
                                      <p:cBhvr>
                                        <p:cTn id="55" dur="1" fill="hold">
                                          <p:stCondLst>
                                            <p:cond delay="499"/>
                                          </p:stCondLst>
                                        </p:cTn>
                                        <p:tgtEl>
                                          <p:spTgt spid="1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1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18"/>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18"/>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18"/>
                                        </p:tgtEl>
                                        <p:attrNameLst>
                                          <p:attrName>ppt_w</p:attrName>
                                        </p:attrNameLst>
                                      </p:cBhvr>
                                      <p:tavLst>
                                        <p:tav tm="0">
                                          <p:val>
                                            <p:strVal val="ppt_w"/>
                                          </p:val>
                                        </p:tav>
                                        <p:tav tm="100000">
                                          <p:val>
                                            <p:fltVal val="0"/>
                                          </p:val>
                                        </p:tav>
                                      </p:tavLst>
                                    </p:anim>
                                    <p:anim calcmode="lin" valueType="num">
                                      <p:cBhvr>
                                        <p:cTn id="68" dur="500"/>
                                        <p:tgtEl>
                                          <p:spTgt spid="18"/>
                                        </p:tgtEl>
                                        <p:attrNameLst>
                                          <p:attrName>ppt_h</p:attrName>
                                        </p:attrNameLst>
                                      </p:cBhvr>
                                      <p:tavLst>
                                        <p:tav tm="0">
                                          <p:val>
                                            <p:strVal val="ppt_h"/>
                                          </p:val>
                                        </p:tav>
                                        <p:tav tm="100000">
                                          <p:val>
                                            <p:fltVal val="0"/>
                                          </p:val>
                                        </p:tav>
                                      </p:tavLst>
                                    </p:anim>
                                    <p:set>
                                      <p:cBhvr>
                                        <p:cTn id="69" dur="1" fill="hold">
                                          <p:stCondLst>
                                            <p:cond delay="499"/>
                                          </p:stCondLst>
                                        </p:cTn>
                                        <p:tgtEl>
                                          <p:spTgt spid="18"/>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18"/>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19"/>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19"/>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19"/>
                                        </p:tgtEl>
                                        <p:attrNameLst>
                                          <p:attrName>ppt_w</p:attrName>
                                        </p:attrNameLst>
                                      </p:cBhvr>
                                      <p:tavLst>
                                        <p:tav tm="0">
                                          <p:val>
                                            <p:strVal val="ppt_w"/>
                                          </p:val>
                                        </p:tav>
                                        <p:tav tm="100000">
                                          <p:val>
                                            <p:fltVal val="0"/>
                                          </p:val>
                                        </p:tav>
                                      </p:tavLst>
                                    </p:anim>
                                    <p:anim calcmode="lin" valueType="num">
                                      <p:cBhvr>
                                        <p:cTn id="82" dur="500"/>
                                        <p:tgtEl>
                                          <p:spTgt spid="19"/>
                                        </p:tgtEl>
                                        <p:attrNameLst>
                                          <p:attrName>ppt_h</p:attrName>
                                        </p:attrNameLst>
                                      </p:cBhvr>
                                      <p:tavLst>
                                        <p:tav tm="0">
                                          <p:val>
                                            <p:strVal val="ppt_h"/>
                                          </p:val>
                                        </p:tav>
                                        <p:tav tm="100000">
                                          <p:val>
                                            <p:fltVal val="0"/>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19"/>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400" fill="hold"/>
                                        <p:tgtEl>
                                          <p:spTgt spid="20"/>
                                        </p:tgtEl>
                                        <p:attrNameLst>
                                          <p:attrName>ppt_w</p:attrName>
                                        </p:attrNameLst>
                                      </p:cBhvr>
                                      <p:tavLst>
                                        <p:tav tm="0">
                                          <p:val>
                                            <p:fltVal val="0"/>
                                          </p:val>
                                        </p:tav>
                                        <p:tav tm="100000">
                                          <p:val>
                                            <p:strVal val="#ppt_w"/>
                                          </p:val>
                                        </p:tav>
                                      </p:tavLst>
                                    </p:anim>
                                    <p:anim calcmode="lin" valueType="num">
                                      <p:cBhvr>
                                        <p:cTn id="89" dur="400" fill="hold"/>
                                        <p:tgtEl>
                                          <p:spTgt spid="20"/>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20"/>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20"/>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20"/>
                                        </p:tgtEl>
                                        <p:attrNameLst>
                                          <p:attrName>ppt_w</p:attrName>
                                        </p:attrNameLst>
                                      </p:cBhvr>
                                      <p:tavLst>
                                        <p:tav tm="0">
                                          <p:val>
                                            <p:strVal val="ppt_w"/>
                                          </p:val>
                                        </p:tav>
                                        <p:tav tm="100000">
                                          <p:val>
                                            <p:fltVal val="0"/>
                                          </p:val>
                                        </p:tav>
                                      </p:tavLst>
                                    </p:anim>
                                    <p:anim calcmode="lin" valueType="num">
                                      <p:cBhvr>
                                        <p:cTn id="96" dur="400"/>
                                        <p:tgtEl>
                                          <p:spTgt spid="20"/>
                                        </p:tgtEl>
                                        <p:attrNameLst>
                                          <p:attrName>ppt_h</p:attrName>
                                        </p:attrNameLst>
                                      </p:cBhvr>
                                      <p:tavLst>
                                        <p:tav tm="0">
                                          <p:val>
                                            <p:strVal val="ppt_h"/>
                                          </p:val>
                                        </p:tav>
                                        <p:tav tm="100000">
                                          <p:val>
                                            <p:fltVal val="0"/>
                                          </p:val>
                                        </p:tav>
                                      </p:tavLst>
                                    </p:anim>
                                    <p:set>
                                      <p:cBhvr>
                                        <p:cTn id="97" dur="1" fill="hold">
                                          <p:stCondLst>
                                            <p:cond delay="399"/>
                                          </p:stCondLst>
                                        </p:cTn>
                                        <p:tgtEl>
                                          <p:spTgt spid="20"/>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20"/>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21"/>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21"/>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21"/>
                                        </p:tgtEl>
                                        <p:attrNameLst>
                                          <p:attrName>ppt_w</p:attrName>
                                        </p:attrNameLst>
                                      </p:cBhvr>
                                      <p:tavLst>
                                        <p:tav tm="0">
                                          <p:val>
                                            <p:strVal val="ppt_w"/>
                                          </p:val>
                                        </p:tav>
                                        <p:tav tm="100000">
                                          <p:val>
                                            <p:fltVal val="0"/>
                                          </p:val>
                                        </p:tav>
                                      </p:tavLst>
                                    </p:anim>
                                    <p:anim calcmode="lin" valueType="num">
                                      <p:cBhvr>
                                        <p:cTn id="110" dur="600"/>
                                        <p:tgtEl>
                                          <p:spTgt spid="21"/>
                                        </p:tgtEl>
                                        <p:attrNameLst>
                                          <p:attrName>ppt_h</p:attrName>
                                        </p:attrNameLst>
                                      </p:cBhvr>
                                      <p:tavLst>
                                        <p:tav tm="0">
                                          <p:val>
                                            <p:strVal val="ppt_h"/>
                                          </p:val>
                                        </p:tav>
                                        <p:tav tm="100000">
                                          <p:val>
                                            <p:fltVal val="0"/>
                                          </p:val>
                                        </p:tav>
                                      </p:tavLst>
                                    </p:anim>
                                    <p:set>
                                      <p:cBhvr>
                                        <p:cTn id="111" dur="1" fill="hold">
                                          <p:stCondLst>
                                            <p:cond delay="599"/>
                                          </p:stCondLst>
                                        </p:cTn>
                                        <p:tgtEl>
                                          <p:spTgt spid="21"/>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21"/>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22"/>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22"/>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22"/>
                                        </p:tgtEl>
                                        <p:attrNameLst>
                                          <p:attrName>ppt_w</p:attrName>
                                        </p:attrNameLst>
                                      </p:cBhvr>
                                      <p:tavLst>
                                        <p:tav tm="0">
                                          <p:val>
                                            <p:strVal val="ppt_w"/>
                                          </p:val>
                                        </p:tav>
                                        <p:tav tm="100000">
                                          <p:val>
                                            <p:fltVal val="0"/>
                                          </p:val>
                                        </p:tav>
                                      </p:tavLst>
                                    </p:anim>
                                    <p:anim calcmode="lin" valueType="num">
                                      <p:cBhvr>
                                        <p:cTn id="124" dur="500"/>
                                        <p:tgtEl>
                                          <p:spTgt spid="22"/>
                                        </p:tgtEl>
                                        <p:attrNameLst>
                                          <p:attrName>ppt_h</p:attrName>
                                        </p:attrNameLst>
                                      </p:cBhvr>
                                      <p:tavLst>
                                        <p:tav tm="0">
                                          <p:val>
                                            <p:strVal val="ppt_h"/>
                                          </p:val>
                                        </p:tav>
                                        <p:tav tm="100000">
                                          <p:val>
                                            <p:fltVal val="0"/>
                                          </p:val>
                                        </p:tav>
                                      </p:tavLst>
                                    </p:anim>
                                    <p:set>
                                      <p:cBhvr>
                                        <p:cTn id="125" dur="1" fill="hold">
                                          <p:stCondLst>
                                            <p:cond delay="499"/>
                                          </p:stCondLst>
                                        </p:cTn>
                                        <p:tgtEl>
                                          <p:spTgt spid="22"/>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22"/>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500" fill="hold"/>
                                        <p:tgtEl>
                                          <p:spTgt spid="23"/>
                                        </p:tgtEl>
                                        <p:attrNameLst>
                                          <p:attrName>ppt_w</p:attrName>
                                        </p:attrNameLst>
                                      </p:cBhvr>
                                      <p:tavLst>
                                        <p:tav tm="0">
                                          <p:val>
                                            <p:fltVal val="0"/>
                                          </p:val>
                                        </p:tav>
                                        <p:tav tm="100000">
                                          <p:val>
                                            <p:strVal val="#ppt_w"/>
                                          </p:val>
                                        </p:tav>
                                      </p:tavLst>
                                    </p:anim>
                                    <p:anim calcmode="lin" valueType="num">
                                      <p:cBhvr>
                                        <p:cTn id="131" dur="500" fill="hold"/>
                                        <p:tgtEl>
                                          <p:spTgt spid="23"/>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23"/>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23"/>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23"/>
                                        </p:tgtEl>
                                        <p:attrNameLst>
                                          <p:attrName>ppt_w</p:attrName>
                                        </p:attrNameLst>
                                      </p:cBhvr>
                                      <p:tavLst>
                                        <p:tav tm="0">
                                          <p:val>
                                            <p:strVal val="ppt_w"/>
                                          </p:val>
                                        </p:tav>
                                        <p:tav tm="100000">
                                          <p:val>
                                            <p:fltVal val="0"/>
                                          </p:val>
                                        </p:tav>
                                      </p:tavLst>
                                    </p:anim>
                                    <p:anim calcmode="lin" valueType="num">
                                      <p:cBhvr>
                                        <p:cTn id="138" dur="500"/>
                                        <p:tgtEl>
                                          <p:spTgt spid="23"/>
                                        </p:tgtEl>
                                        <p:attrNameLst>
                                          <p:attrName>ppt_h</p:attrName>
                                        </p:attrNameLst>
                                      </p:cBhvr>
                                      <p:tavLst>
                                        <p:tav tm="0">
                                          <p:val>
                                            <p:strVal val="ppt_h"/>
                                          </p:val>
                                        </p:tav>
                                        <p:tav tm="100000">
                                          <p:val>
                                            <p:fltVal val="0"/>
                                          </p:val>
                                        </p:tav>
                                      </p:tavLst>
                                    </p:anim>
                                    <p:set>
                                      <p:cBhvr>
                                        <p:cTn id="139" dur="1" fill="hold">
                                          <p:stCondLst>
                                            <p:cond delay="499"/>
                                          </p:stCondLst>
                                        </p:cTn>
                                        <p:tgtEl>
                                          <p:spTgt spid="23"/>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23"/>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500" fill="hold"/>
                                        <p:tgtEl>
                                          <p:spTgt spid="24"/>
                                        </p:tgtEl>
                                        <p:attrNameLst>
                                          <p:attrName>ppt_w</p:attrName>
                                        </p:attrNameLst>
                                      </p:cBhvr>
                                      <p:tavLst>
                                        <p:tav tm="0">
                                          <p:val>
                                            <p:fltVal val="0"/>
                                          </p:val>
                                        </p:tav>
                                        <p:tav tm="100000">
                                          <p:val>
                                            <p:strVal val="#ppt_w"/>
                                          </p:val>
                                        </p:tav>
                                      </p:tavLst>
                                    </p:anim>
                                    <p:anim calcmode="lin" valueType="num">
                                      <p:cBhvr>
                                        <p:cTn id="145" dur="500" fill="hold"/>
                                        <p:tgtEl>
                                          <p:spTgt spid="24"/>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24"/>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24"/>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24"/>
                                        </p:tgtEl>
                                        <p:attrNameLst>
                                          <p:attrName>ppt_w</p:attrName>
                                        </p:attrNameLst>
                                      </p:cBhvr>
                                      <p:tavLst>
                                        <p:tav tm="0">
                                          <p:val>
                                            <p:strVal val="ppt_w"/>
                                          </p:val>
                                        </p:tav>
                                        <p:tav tm="100000">
                                          <p:val>
                                            <p:fltVal val="0"/>
                                          </p:val>
                                        </p:tav>
                                      </p:tavLst>
                                    </p:anim>
                                    <p:anim calcmode="lin" valueType="num">
                                      <p:cBhvr>
                                        <p:cTn id="152" dur="500"/>
                                        <p:tgtEl>
                                          <p:spTgt spid="24"/>
                                        </p:tgtEl>
                                        <p:attrNameLst>
                                          <p:attrName>ppt_h</p:attrName>
                                        </p:attrNameLst>
                                      </p:cBhvr>
                                      <p:tavLst>
                                        <p:tav tm="0">
                                          <p:val>
                                            <p:strVal val="ppt_h"/>
                                          </p:val>
                                        </p:tav>
                                        <p:tav tm="100000">
                                          <p:val>
                                            <p:fltVal val="0"/>
                                          </p:val>
                                        </p:tav>
                                      </p:tavLst>
                                    </p:anim>
                                    <p:set>
                                      <p:cBhvr>
                                        <p:cTn id="153" dur="1" fill="hold">
                                          <p:stCondLst>
                                            <p:cond delay="499"/>
                                          </p:stCondLst>
                                        </p:cTn>
                                        <p:tgtEl>
                                          <p:spTgt spid="24"/>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24"/>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25"/>
                                        </p:tgtEl>
                                        <p:attrNameLst>
                                          <p:attrName>style.visibility</p:attrName>
                                        </p:attrNameLst>
                                      </p:cBhvr>
                                      <p:to>
                                        <p:strVal val="visible"/>
                                      </p:to>
                                    </p:set>
                                    <p:anim calcmode="lin" valueType="num">
                                      <p:cBhvr>
                                        <p:cTn id="158" dur="500" fill="hold"/>
                                        <p:tgtEl>
                                          <p:spTgt spid="25"/>
                                        </p:tgtEl>
                                        <p:attrNameLst>
                                          <p:attrName>ppt_w</p:attrName>
                                        </p:attrNameLst>
                                      </p:cBhvr>
                                      <p:tavLst>
                                        <p:tav tm="0">
                                          <p:val>
                                            <p:fltVal val="0"/>
                                          </p:val>
                                        </p:tav>
                                        <p:tav tm="100000">
                                          <p:val>
                                            <p:strVal val="#ppt_w"/>
                                          </p:val>
                                        </p:tav>
                                      </p:tavLst>
                                    </p:anim>
                                    <p:anim calcmode="lin" valueType="num">
                                      <p:cBhvr>
                                        <p:cTn id="159" dur="500" fill="hold"/>
                                        <p:tgtEl>
                                          <p:spTgt spid="25"/>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25"/>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25"/>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25"/>
                                        </p:tgtEl>
                                        <p:attrNameLst>
                                          <p:attrName>ppt_w</p:attrName>
                                        </p:attrNameLst>
                                      </p:cBhvr>
                                      <p:tavLst>
                                        <p:tav tm="0">
                                          <p:val>
                                            <p:strVal val="ppt_w"/>
                                          </p:val>
                                        </p:tav>
                                        <p:tav tm="100000">
                                          <p:val>
                                            <p:fltVal val="0"/>
                                          </p:val>
                                        </p:tav>
                                      </p:tavLst>
                                    </p:anim>
                                    <p:anim calcmode="lin" valueType="num">
                                      <p:cBhvr>
                                        <p:cTn id="166" dur="500"/>
                                        <p:tgtEl>
                                          <p:spTgt spid="25"/>
                                        </p:tgtEl>
                                        <p:attrNameLst>
                                          <p:attrName>ppt_h</p:attrName>
                                        </p:attrNameLst>
                                      </p:cBhvr>
                                      <p:tavLst>
                                        <p:tav tm="0">
                                          <p:val>
                                            <p:strVal val="ppt_h"/>
                                          </p:val>
                                        </p:tav>
                                        <p:tav tm="100000">
                                          <p:val>
                                            <p:fltVal val="0"/>
                                          </p:val>
                                        </p:tav>
                                      </p:tavLst>
                                    </p:anim>
                                    <p:set>
                                      <p:cBhvr>
                                        <p:cTn id="167" dur="1" fill="hold">
                                          <p:stCondLst>
                                            <p:cond delay="499"/>
                                          </p:stCondLst>
                                        </p:cTn>
                                        <p:tgtEl>
                                          <p:spTgt spid="25"/>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25"/>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fltVal val="0"/>
                                          </p:val>
                                        </p:tav>
                                        <p:tav tm="100000">
                                          <p:val>
                                            <p:strVal val="#ppt_w"/>
                                          </p:val>
                                        </p:tav>
                                      </p:tavLst>
                                    </p:anim>
                                    <p:anim calcmode="lin" valueType="num">
                                      <p:cBhvr>
                                        <p:cTn id="173" dur="500" fill="hold"/>
                                        <p:tgtEl>
                                          <p:spTgt spid="26"/>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26"/>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26"/>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26"/>
                                        </p:tgtEl>
                                        <p:attrNameLst>
                                          <p:attrName>ppt_w</p:attrName>
                                        </p:attrNameLst>
                                      </p:cBhvr>
                                      <p:tavLst>
                                        <p:tav tm="0">
                                          <p:val>
                                            <p:strVal val="ppt_w"/>
                                          </p:val>
                                        </p:tav>
                                        <p:tav tm="100000">
                                          <p:val>
                                            <p:fltVal val="0"/>
                                          </p:val>
                                        </p:tav>
                                      </p:tavLst>
                                    </p:anim>
                                    <p:anim calcmode="lin" valueType="num">
                                      <p:cBhvr>
                                        <p:cTn id="180" dur="500"/>
                                        <p:tgtEl>
                                          <p:spTgt spid="26"/>
                                        </p:tgtEl>
                                        <p:attrNameLst>
                                          <p:attrName>ppt_h</p:attrName>
                                        </p:attrNameLst>
                                      </p:cBhvr>
                                      <p:tavLst>
                                        <p:tav tm="0">
                                          <p:val>
                                            <p:strVal val="ppt_h"/>
                                          </p:val>
                                        </p:tav>
                                        <p:tav tm="100000">
                                          <p:val>
                                            <p:fltVal val="0"/>
                                          </p:val>
                                        </p:tav>
                                      </p:tavLst>
                                    </p:anim>
                                    <p:set>
                                      <p:cBhvr>
                                        <p:cTn id="181" dur="1" fill="hold">
                                          <p:stCondLst>
                                            <p:cond delay="499"/>
                                          </p:stCondLst>
                                        </p:cTn>
                                        <p:tgtEl>
                                          <p:spTgt spid="26"/>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26"/>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27"/>
                                        </p:tgtEl>
                                        <p:attrNameLst>
                                          <p:attrName>style.visibility</p:attrName>
                                        </p:attrNameLst>
                                      </p:cBhvr>
                                      <p:to>
                                        <p:strVal val="visible"/>
                                      </p:to>
                                    </p:set>
                                    <p:anim calcmode="lin" valueType="num">
                                      <p:cBhvr>
                                        <p:cTn id="186" dur="500" fill="hold"/>
                                        <p:tgtEl>
                                          <p:spTgt spid="27"/>
                                        </p:tgtEl>
                                        <p:attrNameLst>
                                          <p:attrName>ppt_w</p:attrName>
                                        </p:attrNameLst>
                                      </p:cBhvr>
                                      <p:tavLst>
                                        <p:tav tm="0">
                                          <p:val>
                                            <p:fltVal val="0"/>
                                          </p:val>
                                        </p:tav>
                                        <p:tav tm="100000">
                                          <p:val>
                                            <p:strVal val="#ppt_w"/>
                                          </p:val>
                                        </p:tav>
                                      </p:tavLst>
                                    </p:anim>
                                    <p:anim calcmode="lin" valueType="num">
                                      <p:cBhvr>
                                        <p:cTn id="187" dur="500" fill="hold"/>
                                        <p:tgtEl>
                                          <p:spTgt spid="27"/>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27"/>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27"/>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27"/>
                                        </p:tgtEl>
                                        <p:attrNameLst>
                                          <p:attrName>ppt_w</p:attrName>
                                        </p:attrNameLst>
                                      </p:cBhvr>
                                      <p:tavLst>
                                        <p:tav tm="0">
                                          <p:val>
                                            <p:strVal val="ppt_w"/>
                                          </p:val>
                                        </p:tav>
                                        <p:tav tm="100000">
                                          <p:val>
                                            <p:fltVal val="0"/>
                                          </p:val>
                                        </p:tav>
                                      </p:tavLst>
                                    </p:anim>
                                    <p:anim calcmode="lin" valueType="num">
                                      <p:cBhvr>
                                        <p:cTn id="194" dur="500"/>
                                        <p:tgtEl>
                                          <p:spTgt spid="27"/>
                                        </p:tgtEl>
                                        <p:attrNameLst>
                                          <p:attrName>ppt_h</p:attrName>
                                        </p:attrNameLst>
                                      </p:cBhvr>
                                      <p:tavLst>
                                        <p:tav tm="0">
                                          <p:val>
                                            <p:strVal val="ppt_h"/>
                                          </p:val>
                                        </p:tav>
                                        <p:tav tm="100000">
                                          <p:val>
                                            <p:fltVal val="0"/>
                                          </p:val>
                                        </p:tav>
                                      </p:tavLst>
                                    </p:anim>
                                    <p:set>
                                      <p:cBhvr>
                                        <p:cTn id="195" dur="1" fill="hold">
                                          <p:stCondLst>
                                            <p:cond delay="499"/>
                                          </p:stCondLst>
                                        </p:cTn>
                                        <p:tgtEl>
                                          <p:spTgt spid="27"/>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27"/>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p:cTn id="200" dur="500" fill="hold"/>
                                        <p:tgtEl>
                                          <p:spTgt spid="28"/>
                                        </p:tgtEl>
                                        <p:attrNameLst>
                                          <p:attrName>ppt_w</p:attrName>
                                        </p:attrNameLst>
                                      </p:cBhvr>
                                      <p:tavLst>
                                        <p:tav tm="0">
                                          <p:val>
                                            <p:fltVal val="0"/>
                                          </p:val>
                                        </p:tav>
                                        <p:tav tm="100000">
                                          <p:val>
                                            <p:strVal val="#ppt_w"/>
                                          </p:val>
                                        </p:tav>
                                      </p:tavLst>
                                    </p:anim>
                                    <p:anim calcmode="lin" valueType="num">
                                      <p:cBhvr>
                                        <p:cTn id="201" dur="500" fill="hold"/>
                                        <p:tgtEl>
                                          <p:spTgt spid="28"/>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28"/>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28"/>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28"/>
                                        </p:tgtEl>
                                        <p:attrNameLst>
                                          <p:attrName>ppt_w</p:attrName>
                                        </p:attrNameLst>
                                      </p:cBhvr>
                                      <p:tavLst>
                                        <p:tav tm="0">
                                          <p:val>
                                            <p:strVal val="ppt_w"/>
                                          </p:val>
                                        </p:tav>
                                        <p:tav tm="100000">
                                          <p:val>
                                            <p:fltVal val="0"/>
                                          </p:val>
                                        </p:tav>
                                      </p:tavLst>
                                    </p:anim>
                                    <p:anim calcmode="lin" valueType="num">
                                      <p:cBhvr>
                                        <p:cTn id="208" dur="500"/>
                                        <p:tgtEl>
                                          <p:spTgt spid="28"/>
                                        </p:tgtEl>
                                        <p:attrNameLst>
                                          <p:attrName>ppt_h</p:attrName>
                                        </p:attrNameLst>
                                      </p:cBhvr>
                                      <p:tavLst>
                                        <p:tav tm="0">
                                          <p:val>
                                            <p:strVal val="ppt_h"/>
                                          </p:val>
                                        </p:tav>
                                        <p:tav tm="100000">
                                          <p:val>
                                            <p:fltVal val="0"/>
                                          </p:val>
                                        </p:tav>
                                      </p:tavLst>
                                    </p:anim>
                                    <p:set>
                                      <p:cBhvr>
                                        <p:cTn id="209" dur="1" fill="hold">
                                          <p:stCondLst>
                                            <p:cond delay="499"/>
                                          </p:stCondLst>
                                        </p:cTn>
                                        <p:tgtEl>
                                          <p:spTgt spid="28"/>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28"/>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29"/>
                                        </p:tgtEl>
                                        <p:attrNameLst>
                                          <p:attrName>style.visibility</p:attrName>
                                        </p:attrNameLst>
                                      </p:cBhvr>
                                      <p:to>
                                        <p:strVal val="visible"/>
                                      </p:to>
                                    </p:set>
                                    <p:anim calcmode="lin" valueType="num">
                                      <p:cBhvr>
                                        <p:cTn id="214" dur="500" fill="hold"/>
                                        <p:tgtEl>
                                          <p:spTgt spid="29"/>
                                        </p:tgtEl>
                                        <p:attrNameLst>
                                          <p:attrName>ppt_w</p:attrName>
                                        </p:attrNameLst>
                                      </p:cBhvr>
                                      <p:tavLst>
                                        <p:tav tm="0">
                                          <p:val>
                                            <p:fltVal val="0"/>
                                          </p:val>
                                        </p:tav>
                                        <p:tav tm="100000">
                                          <p:val>
                                            <p:strVal val="#ppt_w"/>
                                          </p:val>
                                        </p:tav>
                                      </p:tavLst>
                                    </p:anim>
                                    <p:anim calcmode="lin" valueType="num">
                                      <p:cBhvr>
                                        <p:cTn id="215" dur="500" fill="hold"/>
                                        <p:tgtEl>
                                          <p:spTgt spid="29"/>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29"/>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29"/>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29"/>
                                        </p:tgtEl>
                                        <p:attrNameLst>
                                          <p:attrName>ppt_w</p:attrName>
                                        </p:attrNameLst>
                                      </p:cBhvr>
                                      <p:tavLst>
                                        <p:tav tm="0">
                                          <p:val>
                                            <p:strVal val="ppt_w"/>
                                          </p:val>
                                        </p:tav>
                                        <p:tav tm="100000">
                                          <p:val>
                                            <p:fltVal val="0"/>
                                          </p:val>
                                        </p:tav>
                                      </p:tavLst>
                                    </p:anim>
                                    <p:anim calcmode="lin" valueType="num">
                                      <p:cBhvr>
                                        <p:cTn id="222" dur="500"/>
                                        <p:tgtEl>
                                          <p:spTgt spid="29"/>
                                        </p:tgtEl>
                                        <p:attrNameLst>
                                          <p:attrName>ppt_h</p:attrName>
                                        </p:attrNameLst>
                                      </p:cBhvr>
                                      <p:tavLst>
                                        <p:tav tm="0">
                                          <p:val>
                                            <p:strVal val="ppt_h"/>
                                          </p:val>
                                        </p:tav>
                                        <p:tav tm="100000">
                                          <p:val>
                                            <p:fltVal val="0"/>
                                          </p:val>
                                        </p:tav>
                                      </p:tavLst>
                                    </p:anim>
                                    <p:set>
                                      <p:cBhvr>
                                        <p:cTn id="223" dur="1" fill="hold">
                                          <p:stCondLst>
                                            <p:cond delay="499"/>
                                          </p:stCondLst>
                                        </p:cTn>
                                        <p:tgtEl>
                                          <p:spTgt spid="29"/>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29"/>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30"/>
                                        </p:tgtEl>
                                        <p:attrNameLst>
                                          <p:attrName>style.visibility</p:attrName>
                                        </p:attrNameLst>
                                      </p:cBhvr>
                                      <p:to>
                                        <p:strVal val="visible"/>
                                      </p:to>
                                    </p:set>
                                    <p:anim calcmode="lin" valueType="num">
                                      <p:cBhvr>
                                        <p:cTn id="228" dur="500" fill="hold"/>
                                        <p:tgtEl>
                                          <p:spTgt spid="30"/>
                                        </p:tgtEl>
                                        <p:attrNameLst>
                                          <p:attrName>ppt_w</p:attrName>
                                        </p:attrNameLst>
                                      </p:cBhvr>
                                      <p:tavLst>
                                        <p:tav tm="0">
                                          <p:val>
                                            <p:fltVal val="0"/>
                                          </p:val>
                                        </p:tav>
                                        <p:tav tm="100000">
                                          <p:val>
                                            <p:strVal val="#ppt_w"/>
                                          </p:val>
                                        </p:tav>
                                      </p:tavLst>
                                    </p:anim>
                                    <p:anim calcmode="lin" valueType="num">
                                      <p:cBhvr>
                                        <p:cTn id="229" dur="500" fill="hold"/>
                                        <p:tgtEl>
                                          <p:spTgt spid="30"/>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30"/>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30"/>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30"/>
                                        </p:tgtEl>
                                        <p:attrNameLst>
                                          <p:attrName>ppt_w</p:attrName>
                                        </p:attrNameLst>
                                      </p:cBhvr>
                                      <p:tavLst>
                                        <p:tav tm="0">
                                          <p:val>
                                            <p:strVal val="ppt_w"/>
                                          </p:val>
                                        </p:tav>
                                        <p:tav tm="100000">
                                          <p:val>
                                            <p:fltVal val="0"/>
                                          </p:val>
                                        </p:tav>
                                      </p:tavLst>
                                    </p:anim>
                                    <p:anim calcmode="lin" valueType="num">
                                      <p:cBhvr>
                                        <p:cTn id="236" dur="500"/>
                                        <p:tgtEl>
                                          <p:spTgt spid="30"/>
                                        </p:tgtEl>
                                        <p:attrNameLst>
                                          <p:attrName>ppt_h</p:attrName>
                                        </p:attrNameLst>
                                      </p:cBhvr>
                                      <p:tavLst>
                                        <p:tav tm="0">
                                          <p:val>
                                            <p:strVal val="ppt_h"/>
                                          </p:val>
                                        </p:tav>
                                        <p:tav tm="100000">
                                          <p:val>
                                            <p:fltVal val="0"/>
                                          </p:val>
                                        </p:tav>
                                      </p:tavLst>
                                    </p:anim>
                                    <p:set>
                                      <p:cBhvr>
                                        <p:cTn id="237" dur="1" fill="hold">
                                          <p:stCondLst>
                                            <p:cond delay="499"/>
                                          </p:stCondLst>
                                        </p:cTn>
                                        <p:tgtEl>
                                          <p:spTgt spid="30"/>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30"/>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31"/>
                                        </p:tgtEl>
                                        <p:attrNameLst>
                                          <p:attrName>style.visibility</p:attrName>
                                        </p:attrNameLst>
                                      </p:cBhvr>
                                      <p:to>
                                        <p:strVal val="visible"/>
                                      </p:to>
                                    </p:set>
                                    <p:anim calcmode="lin" valueType="num">
                                      <p:cBhvr>
                                        <p:cTn id="242" dur="500" fill="hold"/>
                                        <p:tgtEl>
                                          <p:spTgt spid="31"/>
                                        </p:tgtEl>
                                        <p:attrNameLst>
                                          <p:attrName>ppt_w</p:attrName>
                                        </p:attrNameLst>
                                      </p:cBhvr>
                                      <p:tavLst>
                                        <p:tav tm="0">
                                          <p:val>
                                            <p:fltVal val="0"/>
                                          </p:val>
                                        </p:tav>
                                        <p:tav tm="100000">
                                          <p:val>
                                            <p:strVal val="#ppt_w"/>
                                          </p:val>
                                        </p:tav>
                                      </p:tavLst>
                                    </p:anim>
                                    <p:anim calcmode="lin" valueType="num">
                                      <p:cBhvr>
                                        <p:cTn id="243" dur="500" fill="hold"/>
                                        <p:tgtEl>
                                          <p:spTgt spid="31"/>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31"/>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31"/>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31"/>
                                        </p:tgtEl>
                                        <p:attrNameLst>
                                          <p:attrName>ppt_w</p:attrName>
                                        </p:attrNameLst>
                                      </p:cBhvr>
                                      <p:tavLst>
                                        <p:tav tm="0">
                                          <p:val>
                                            <p:strVal val="ppt_w"/>
                                          </p:val>
                                        </p:tav>
                                        <p:tav tm="100000">
                                          <p:val>
                                            <p:fltVal val="0"/>
                                          </p:val>
                                        </p:tav>
                                      </p:tavLst>
                                    </p:anim>
                                    <p:anim calcmode="lin" valueType="num">
                                      <p:cBhvr>
                                        <p:cTn id="250" dur="500"/>
                                        <p:tgtEl>
                                          <p:spTgt spid="31"/>
                                        </p:tgtEl>
                                        <p:attrNameLst>
                                          <p:attrName>ppt_h</p:attrName>
                                        </p:attrNameLst>
                                      </p:cBhvr>
                                      <p:tavLst>
                                        <p:tav tm="0">
                                          <p:val>
                                            <p:strVal val="ppt_h"/>
                                          </p:val>
                                        </p:tav>
                                        <p:tav tm="100000">
                                          <p:val>
                                            <p:fltVal val="0"/>
                                          </p:val>
                                        </p:tav>
                                      </p:tavLst>
                                    </p:anim>
                                    <p:set>
                                      <p:cBhvr>
                                        <p:cTn id="251" dur="1" fill="hold">
                                          <p:stCondLst>
                                            <p:cond delay="499"/>
                                          </p:stCondLst>
                                        </p:cTn>
                                        <p:tgtEl>
                                          <p:spTgt spid="31"/>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31"/>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32"/>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32"/>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32"/>
                                        </p:tgtEl>
                                        <p:attrNameLst>
                                          <p:attrName>ppt_w</p:attrName>
                                        </p:attrNameLst>
                                      </p:cBhvr>
                                      <p:tavLst>
                                        <p:tav tm="0">
                                          <p:val>
                                            <p:strVal val="ppt_w"/>
                                          </p:val>
                                        </p:tav>
                                        <p:tav tm="100000">
                                          <p:val>
                                            <p:fltVal val="0"/>
                                          </p:val>
                                        </p:tav>
                                      </p:tavLst>
                                    </p:anim>
                                    <p:anim calcmode="lin" valueType="num">
                                      <p:cBhvr>
                                        <p:cTn id="264" dur="500"/>
                                        <p:tgtEl>
                                          <p:spTgt spid="32"/>
                                        </p:tgtEl>
                                        <p:attrNameLst>
                                          <p:attrName>ppt_h</p:attrName>
                                        </p:attrNameLst>
                                      </p:cBhvr>
                                      <p:tavLst>
                                        <p:tav tm="0">
                                          <p:val>
                                            <p:strVal val="ppt_h"/>
                                          </p:val>
                                        </p:tav>
                                        <p:tav tm="100000">
                                          <p:val>
                                            <p:fltVal val="0"/>
                                          </p:val>
                                        </p:tav>
                                      </p:tavLst>
                                    </p:anim>
                                    <p:set>
                                      <p:cBhvr>
                                        <p:cTn id="265" dur="1" fill="hold">
                                          <p:stCondLst>
                                            <p:cond delay="499"/>
                                          </p:stCondLst>
                                        </p:cTn>
                                        <p:tgtEl>
                                          <p:spTgt spid="32"/>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32"/>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33"/>
                                        </p:tgtEl>
                                        <p:attrNameLst>
                                          <p:attrName>style.visibility</p:attrName>
                                        </p:attrNameLst>
                                      </p:cBhvr>
                                      <p:to>
                                        <p:strVal val="visible"/>
                                      </p:to>
                                    </p:set>
                                    <p:anim calcmode="lin" valueType="num">
                                      <p:cBhvr>
                                        <p:cTn id="270" dur="500" fill="hold"/>
                                        <p:tgtEl>
                                          <p:spTgt spid="33"/>
                                        </p:tgtEl>
                                        <p:attrNameLst>
                                          <p:attrName>ppt_w</p:attrName>
                                        </p:attrNameLst>
                                      </p:cBhvr>
                                      <p:tavLst>
                                        <p:tav tm="0">
                                          <p:val>
                                            <p:fltVal val="0"/>
                                          </p:val>
                                        </p:tav>
                                        <p:tav tm="100000">
                                          <p:val>
                                            <p:strVal val="#ppt_w"/>
                                          </p:val>
                                        </p:tav>
                                      </p:tavLst>
                                    </p:anim>
                                    <p:anim calcmode="lin" valueType="num">
                                      <p:cBhvr>
                                        <p:cTn id="271" dur="500" fill="hold"/>
                                        <p:tgtEl>
                                          <p:spTgt spid="33"/>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33"/>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33"/>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33"/>
                                        </p:tgtEl>
                                        <p:attrNameLst>
                                          <p:attrName>ppt_w</p:attrName>
                                        </p:attrNameLst>
                                      </p:cBhvr>
                                      <p:tavLst>
                                        <p:tav tm="0">
                                          <p:val>
                                            <p:strVal val="ppt_w"/>
                                          </p:val>
                                        </p:tav>
                                        <p:tav tm="100000">
                                          <p:val>
                                            <p:fltVal val="0"/>
                                          </p:val>
                                        </p:tav>
                                      </p:tavLst>
                                    </p:anim>
                                    <p:anim calcmode="lin" valueType="num">
                                      <p:cBhvr>
                                        <p:cTn id="278" dur="500"/>
                                        <p:tgtEl>
                                          <p:spTgt spid="33"/>
                                        </p:tgtEl>
                                        <p:attrNameLst>
                                          <p:attrName>ppt_h</p:attrName>
                                        </p:attrNameLst>
                                      </p:cBhvr>
                                      <p:tavLst>
                                        <p:tav tm="0">
                                          <p:val>
                                            <p:strVal val="ppt_h"/>
                                          </p:val>
                                        </p:tav>
                                        <p:tav tm="100000">
                                          <p:val>
                                            <p:fltVal val="0"/>
                                          </p:val>
                                        </p:tav>
                                      </p:tavLst>
                                    </p:anim>
                                    <p:set>
                                      <p:cBhvr>
                                        <p:cTn id="279" dur="1" fill="hold">
                                          <p:stCondLst>
                                            <p:cond delay="499"/>
                                          </p:stCondLst>
                                        </p:cTn>
                                        <p:tgtEl>
                                          <p:spTgt spid="33"/>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33"/>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7"/>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10"/>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13"/>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34"/>
                                        </p:tgtEl>
                                        <p:attrNameLst>
                                          <p:attrName>style.visibility</p:attrName>
                                        </p:attrNameLst>
                                      </p:cBhvr>
                                      <p:to>
                                        <p:strVal val="visible"/>
                                      </p:to>
                                    </p:set>
                                    <p:animEffect transition="in" filter="fade">
                                      <p:cBhvr>
                                        <p:cTn id="294" dur="800"/>
                                        <p:tgtEl>
                                          <p:spTgt spid="34"/>
                                        </p:tgtEl>
                                      </p:cBhvr>
                                    </p:animEffect>
                                  </p:childTnLst>
                                </p:cTn>
                              </p:par>
                              <p:par>
                                <p:cTn id="295" presetID="8" presetClass="emph" presetSubtype="0" fill="hold" grpId="1" nodeType="withEffect">
                                  <p:stCondLst>
                                    <p:cond delay="0"/>
                                  </p:stCondLst>
                                  <p:childTnLst>
                                    <p:animRot by="21600000">
                                      <p:cBhvr>
                                        <p:cTn id="296" dur="800" fill="hold"/>
                                        <p:tgtEl>
                                          <p:spTgt spid="34"/>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34"/>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2200"/>
                                        <p:tgtEl>
                                          <p:spTgt spid="35"/>
                                        </p:tgtEl>
                                      </p:cBhvr>
                                    </p:animEffect>
                                  </p:childTnLst>
                                </p:cTn>
                              </p:par>
                              <p:par>
                                <p:cTn id="302" presetID="8" presetClass="emph" presetSubtype="0" fill="hold" grpId="1" nodeType="withEffect">
                                  <p:stCondLst>
                                    <p:cond delay="0"/>
                                  </p:stCondLst>
                                  <p:childTnLst>
                                    <p:animRot by="21600000">
                                      <p:cBhvr>
                                        <p:cTn id="303" dur="2200" fill="hold"/>
                                        <p:tgtEl>
                                          <p:spTgt spid="35"/>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35"/>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36"/>
                                        </p:tgtEl>
                                        <p:attrNameLst>
                                          <p:attrName>style.visibility</p:attrName>
                                        </p:attrNameLst>
                                      </p:cBhvr>
                                      <p:to>
                                        <p:strVal val="visible"/>
                                      </p:to>
                                    </p:set>
                                    <p:animEffect>
                                      <p:cBhvr>
                                        <p:cTn id="3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P spid="23" grpId="0" animBg="1"/>
      <p:bldP spid="23" grpId="1" animBg="1"/>
      <p:bldP spid="23" grpId="2" animBg="1"/>
      <p:bldP spid="23" grpId="3" animBg="1"/>
      <p:bldP spid="23" grpId="4" animBg="1"/>
      <p:bldP spid="24" grpId="0" animBg="1"/>
      <p:bldP spid="24" grpId="1" animBg="1"/>
      <p:bldP spid="24" grpId="2" animBg="1"/>
      <p:bldP spid="24" grpId="3" animBg="1"/>
      <p:bldP spid="24" grpId="4" animBg="1"/>
      <p:bldP spid="25" grpId="0" animBg="1"/>
      <p:bldP spid="25" grpId="1" animBg="1"/>
      <p:bldP spid="25" grpId="2" animBg="1"/>
      <p:bldP spid="25" grpId="3" animBg="1"/>
      <p:bldP spid="25" grpId="4" animBg="1"/>
      <p:bldP spid="26" grpId="0" animBg="1"/>
      <p:bldP spid="26" grpId="1" animBg="1"/>
      <p:bldP spid="26" grpId="2" animBg="1"/>
      <p:bldP spid="26" grpId="3" animBg="1"/>
      <p:bldP spid="26"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5" grpId="0" animBg="1"/>
      <p:bldP spid="35" grpId="1" animBg="1"/>
      <p:bldP spid="35" grpId="2" animBg="1"/>
      <p:bldP spid="3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2316132" y="3822655"/>
            <a:ext cx="36004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396252" y="3606631"/>
            <a:ext cx="360040" cy="72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507600" y="3246591"/>
            <a:ext cx="360040" cy="10801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627157" y="2742535"/>
            <a:ext cx="360040" cy="15841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750656" y="1878439"/>
            <a:ext cx="360040"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形标注 67"/>
          <p:cNvSpPr/>
          <p:nvPr/>
        </p:nvSpPr>
        <p:spPr>
          <a:xfrm rot="1193015">
            <a:off x="7149087" y="731805"/>
            <a:ext cx="1086901" cy="1086901"/>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1956092" y="4326711"/>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2204491" y="4382983"/>
            <a:ext cx="5034033" cy="276999"/>
            <a:chOff x="2204491" y="4215124"/>
            <a:chExt cx="5034033" cy="276999"/>
          </a:xfrm>
        </p:grpSpPr>
        <p:sp>
          <p:nvSpPr>
            <p:cNvPr id="71"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2"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3"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4"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5"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201X</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84411" y="1368700"/>
            <a:ext cx="759713" cy="3096510"/>
            <a:chOff x="1484411" y="1200841"/>
            <a:chExt cx="759713" cy="3096510"/>
          </a:xfrm>
        </p:grpSpPr>
        <p:sp>
          <p:nvSpPr>
            <p:cNvPr id="77"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84411" y="1200841"/>
              <a:ext cx="615697" cy="2622921"/>
              <a:chOff x="1484411" y="1200841"/>
              <a:chExt cx="615697" cy="2622921"/>
            </a:xfrm>
          </p:grpSpPr>
          <p:sp>
            <p:nvSpPr>
              <p:cNvPr id="79"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0"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1"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2"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3"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4"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85" name="文本框 344"/>
          <p:cNvSpPr txBox="1"/>
          <p:nvPr/>
        </p:nvSpPr>
        <p:spPr>
          <a:xfrm>
            <a:off x="3527608" y="1086351"/>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86" name="文本框 344"/>
          <p:cNvSpPr txBox="1"/>
          <p:nvPr/>
        </p:nvSpPr>
        <p:spPr>
          <a:xfrm>
            <a:off x="7403462" y="1002706"/>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28270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4"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down)">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500"/>
                                        <p:tgtEl>
                                          <p:spTgt spid="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anim calcmode="lin" valueType="num">
                                      <p:cBhvr>
                                        <p:cTn id="46" dur="500" fill="hold"/>
                                        <p:tgtEl>
                                          <p:spTgt spid="68"/>
                                        </p:tgtEl>
                                        <p:attrNameLst>
                                          <p:attrName>ppt_x</p:attrName>
                                        </p:attrNameLst>
                                      </p:cBhvr>
                                      <p:tavLst>
                                        <p:tav tm="0">
                                          <p:val>
                                            <p:strVal val="#ppt_x"/>
                                          </p:val>
                                        </p:tav>
                                        <p:tav tm="100000">
                                          <p:val>
                                            <p:strVal val="#ppt_x"/>
                                          </p:val>
                                        </p:tav>
                                      </p:tavLst>
                                    </p:anim>
                                    <p:anim calcmode="lin" valueType="num">
                                      <p:cBhvr>
                                        <p:cTn id="47" dur="500" fill="hold"/>
                                        <p:tgtEl>
                                          <p:spTgt spid="6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4"/>
          <p:cNvGrpSpPr>
            <a:grpSpLocks/>
          </p:cNvGrpSpPr>
          <p:nvPr/>
        </p:nvGrpSpPr>
        <p:grpSpPr bwMode="auto">
          <a:xfrm>
            <a:off x="1216025" y="1400175"/>
            <a:ext cx="1604963" cy="1417638"/>
            <a:chOff x="0" y="0"/>
            <a:chExt cx="1604963" cy="1417638"/>
          </a:xfrm>
          <a:solidFill>
            <a:schemeClr val="bg1"/>
          </a:solidFill>
        </p:grpSpPr>
        <p:sp>
          <p:nvSpPr>
            <p:cNvPr id="2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40" name="组合 6"/>
          <p:cNvGrpSpPr>
            <a:grpSpLocks/>
          </p:cNvGrpSpPr>
          <p:nvPr/>
        </p:nvGrpSpPr>
        <p:grpSpPr bwMode="auto">
          <a:xfrm>
            <a:off x="2994025" y="1262063"/>
            <a:ext cx="1609725" cy="1692275"/>
            <a:chOff x="0" y="0"/>
            <a:chExt cx="1609725" cy="1692275"/>
          </a:xfrm>
          <a:solidFill>
            <a:schemeClr val="tx1"/>
          </a:solidFill>
        </p:grpSpPr>
        <p:sp>
          <p:nvSpPr>
            <p:cNvPr id="4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52" name="组合 7"/>
          <p:cNvGrpSpPr>
            <a:grpSpLocks/>
          </p:cNvGrpSpPr>
          <p:nvPr/>
        </p:nvGrpSpPr>
        <p:grpSpPr bwMode="auto">
          <a:xfrm>
            <a:off x="4676775" y="1435100"/>
            <a:ext cx="1624013" cy="1449388"/>
            <a:chOff x="0" y="0"/>
            <a:chExt cx="1624013" cy="1449388"/>
          </a:xfrm>
          <a:solidFill>
            <a:schemeClr val="bg2"/>
          </a:solidFill>
        </p:grpSpPr>
        <p:sp>
          <p:nvSpPr>
            <p:cNvPr id="5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64" name="组合 8"/>
          <p:cNvGrpSpPr>
            <a:grpSpLocks/>
          </p:cNvGrpSpPr>
          <p:nvPr/>
        </p:nvGrpSpPr>
        <p:grpSpPr bwMode="auto">
          <a:xfrm>
            <a:off x="6437313" y="1312863"/>
            <a:ext cx="1487487" cy="1644650"/>
            <a:chOff x="0" y="0"/>
            <a:chExt cx="1487487" cy="1644650"/>
          </a:xfrm>
          <a:solidFill>
            <a:schemeClr val="tx2"/>
          </a:solidFill>
        </p:grpSpPr>
        <p:sp>
          <p:nvSpPr>
            <p:cNvPr id="6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76" name="TextBox 682"/>
          <p:cNvSpPr>
            <a:spLocks noChangeArrowheads="1"/>
          </p:cNvSpPr>
          <p:nvPr/>
        </p:nvSpPr>
        <p:spPr bwMode="auto">
          <a:xfrm>
            <a:off x="16700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1"/>
                </a:solidFill>
                <a:latin typeface="方正中等线简体" panose="03000509000000000000" pitchFamily="65" charset="-122"/>
                <a:ea typeface="方正中等线简体" panose="03000509000000000000" pitchFamily="65" charset="-122"/>
              </a:rPr>
              <a:t>01</a:t>
            </a:r>
            <a:endParaRPr lang="zh-CN" altLang="en-US" sz="2800" dirty="0">
              <a:solidFill>
                <a:schemeClr val="bg1"/>
              </a:solidFill>
              <a:latin typeface="方正中等线简体" panose="03000509000000000000" pitchFamily="65" charset="-122"/>
              <a:ea typeface="方正中等线简体" panose="03000509000000000000" pitchFamily="65" charset="-122"/>
            </a:endParaRPr>
          </a:p>
        </p:txBody>
      </p:sp>
      <p:sp>
        <p:nvSpPr>
          <p:cNvPr id="77" name="TextBox 682"/>
          <p:cNvSpPr>
            <a:spLocks noChangeArrowheads="1"/>
          </p:cNvSpPr>
          <p:nvPr/>
        </p:nvSpPr>
        <p:spPr bwMode="auto">
          <a:xfrm>
            <a:off x="3384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latin typeface="方正中等线简体" panose="03000509000000000000" pitchFamily="65" charset="-122"/>
                <a:ea typeface="方正中等线简体" panose="03000509000000000000" pitchFamily="65" charset="-122"/>
              </a:rPr>
              <a:t>02</a:t>
            </a:r>
            <a:endParaRPr lang="zh-CN" altLang="en-US" sz="2800" dirty="0">
              <a:latin typeface="方正中等线简体" panose="03000509000000000000" pitchFamily="65" charset="-122"/>
              <a:ea typeface="方正中等线简体" panose="03000509000000000000" pitchFamily="65" charset="-122"/>
            </a:endParaRPr>
          </a:p>
        </p:txBody>
      </p:sp>
      <p:sp>
        <p:nvSpPr>
          <p:cNvPr id="78" name="TextBox 682"/>
          <p:cNvSpPr>
            <a:spLocks noChangeArrowheads="1"/>
          </p:cNvSpPr>
          <p:nvPr/>
        </p:nvSpPr>
        <p:spPr bwMode="auto">
          <a:xfrm>
            <a:off x="5162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bg2"/>
                </a:solidFill>
                <a:latin typeface="方正中等线简体" panose="03000509000000000000" pitchFamily="65" charset="-122"/>
                <a:ea typeface="方正中等线简体" panose="03000509000000000000" pitchFamily="65" charset="-122"/>
              </a:rPr>
              <a:t>03</a:t>
            </a:r>
            <a:endParaRPr lang="zh-CN" altLang="en-US" sz="2800" dirty="0">
              <a:solidFill>
                <a:schemeClr val="bg2"/>
              </a:solidFill>
              <a:latin typeface="方正中等线简体" panose="03000509000000000000" pitchFamily="65" charset="-122"/>
              <a:ea typeface="方正中等线简体" panose="03000509000000000000" pitchFamily="65" charset="-122"/>
            </a:endParaRPr>
          </a:p>
        </p:txBody>
      </p:sp>
      <p:sp>
        <p:nvSpPr>
          <p:cNvPr id="79" name="TextBox 682"/>
          <p:cNvSpPr>
            <a:spLocks noChangeArrowheads="1"/>
          </p:cNvSpPr>
          <p:nvPr/>
        </p:nvSpPr>
        <p:spPr bwMode="auto">
          <a:xfrm>
            <a:off x="69786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chemeClr val="tx2"/>
                </a:solidFill>
                <a:latin typeface="方正中等线简体" panose="03000509000000000000" pitchFamily="65" charset="-122"/>
                <a:ea typeface="方正中等线简体" panose="03000509000000000000" pitchFamily="65" charset="-122"/>
              </a:rPr>
              <a:t>04</a:t>
            </a:r>
            <a:endParaRPr lang="zh-CN" altLang="en-US" sz="2800" dirty="0">
              <a:solidFill>
                <a:schemeClr val="tx2"/>
              </a:solidFill>
              <a:latin typeface="方正中等线简体" panose="03000509000000000000" pitchFamily="65" charset="-122"/>
              <a:ea typeface="方正中等线简体" panose="03000509000000000000" pitchFamily="65" charset="-122"/>
            </a:endParaRPr>
          </a:p>
        </p:txBody>
      </p:sp>
      <p:sp>
        <p:nvSpPr>
          <p:cNvPr id="80" name="矩形 1"/>
          <p:cNvSpPr>
            <a:spLocks noChangeArrowheads="1"/>
          </p:cNvSpPr>
          <p:nvPr/>
        </p:nvSpPr>
        <p:spPr bwMode="auto">
          <a:xfrm>
            <a:off x="895350" y="369093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1"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82"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3"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4"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Tree>
    <p:extLst>
      <p:ext uri="{BB962C8B-B14F-4D97-AF65-F5344CB8AC3E}">
        <p14:creationId xmlns:p14="http://schemas.microsoft.com/office/powerpoint/2010/main" val="39890839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fltVal val="0"/>
                                          </p:val>
                                        </p:tav>
                                        <p:tav tm="100000">
                                          <p:val>
                                            <p:strVal val="#ppt_w"/>
                                          </p:val>
                                        </p:tav>
                                      </p:tavLst>
                                    </p:anim>
                                    <p:anim calcmode="lin" valueType="num">
                                      <p:cBhvr>
                                        <p:cTn id="69" dur="500" fill="hold"/>
                                        <p:tgtEl>
                                          <p:spTgt spid="84"/>
                                        </p:tgtEl>
                                        <p:attrNameLst>
                                          <p:attrName>ppt_h</p:attrName>
                                        </p:attrNameLst>
                                      </p:cBhvr>
                                      <p:tavLst>
                                        <p:tav tm="0">
                                          <p:val>
                                            <p:fltVal val="0"/>
                                          </p:val>
                                        </p:tav>
                                        <p:tav tm="100000">
                                          <p:val>
                                            <p:strVal val="#ppt_h"/>
                                          </p:val>
                                        </p:tav>
                                      </p:tavLst>
                                    </p:anim>
                                    <p:animEffect transition="in" filter="fade">
                                      <p:cBhvr>
                                        <p:cTn id="70" dur="500"/>
                                        <p:tgtEl>
                                          <p:spTgt spid="8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500" fill="hold"/>
                                        <p:tgtEl>
                                          <p:spTgt spid="80"/>
                                        </p:tgtEl>
                                        <p:attrNameLst>
                                          <p:attrName>ppt_x</p:attrName>
                                        </p:attrNameLst>
                                      </p:cBhvr>
                                      <p:tavLst>
                                        <p:tav tm="0">
                                          <p:val>
                                            <p:strVal val="#ppt_x"/>
                                          </p:val>
                                        </p:tav>
                                        <p:tav tm="100000">
                                          <p:val>
                                            <p:strVal val="#ppt_x"/>
                                          </p:val>
                                        </p:tav>
                                      </p:tavLst>
                                    </p:anim>
                                    <p:anim calcmode="lin" valueType="num">
                                      <p:cBhvr additive="base">
                                        <p:cTn id="7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006747" y="1190848"/>
            <a:ext cx="6696075" cy="654050"/>
            <a:chOff x="1006747" y="1190848"/>
            <a:chExt cx="6696075" cy="654050"/>
          </a:xfrm>
        </p:grpSpPr>
        <p:sp>
          <p:nvSpPr>
            <p:cNvPr id="52"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3"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4" name="组合 53"/>
          <p:cNvGrpSpPr/>
          <p:nvPr/>
        </p:nvGrpSpPr>
        <p:grpSpPr>
          <a:xfrm>
            <a:off x="1006747" y="2060798"/>
            <a:ext cx="6630988" cy="773113"/>
            <a:chOff x="1006747" y="2060798"/>
            <a:chExt cx="6630988" cy="773113"/>
          </a:xfrm>
        </p:grpSpPr>
        <p:sp>
          <p:nvSpPr>
            <p:cNvPr id="55"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6"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7" name="组合 56"/>
          <p:cNvGrpSpPr/>
          <p:nvPr/>
        </p:nvGrpSpPr>
        <p:grpSpPr>
          <a:xfrm>
            <a:off x="1006747" y="3122836"/>
            <a:ext cx="6319838" cy="693737"/>
            <a:chOff x="1006747" y="3122836"/>
            <a:chExt cx="6319838" cy="693737"/>
          </a:xfrm>
        </p:grpSpPr>
        <p:sp>
          <p:nvSpPr>
            <p:cNvPr id="58"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9"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chemeClr val="tx1"/>
              </a:solidFill>
              <a:prstDash val="solid"/>
              <a:bevel/>
              <a:headEnd/>
              <a:tailEnd/>
            </a:ln>
          </p:spPr>
          <p:txBody>
            <a:bodyPr anchor="ctr"/>
            <a:lstStyle/>
            <a:p>
              <a:endParaRPr lang="zh-CN" altLang="en-US"/>
            </a:p>
          </p:txBody>
        </p:sp>
      </p:grpSp>
      <p:grpSp>
        <p:nvGrpSpPr>
          <p:cNvPr id="60" name="组合 59"/>
          <p:cNvGrpSpPr/>
          <p:nvPr/>
        </p:nvGrpSpPr>
        <p:grpSpPr>
          <a:xfrm>
            <a:off x="1006747" y="3961036"/>
            <a:ext cx="6724650" cy="842962"/>
            <a:chOff x="1006747" y="3961036"/>
            <a:chExt cx="6724650" cy="842962"/>
          </a:xfrm>
        </p:grpSpPr>
        <p:sp>
          <p:nvSpPr>
            <p:cNvPr id="61"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62"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63"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solidFill>
                <a:schemeClr val="accent2"/>
              </a:solidFill>
            </a:endParaRPr>
          </a:p>
        </p:txBody>
      </p:sp>
      <p:sp>
        <p:nvSpPr>
          <p:cNvPr id="64"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a:noFill/>
          </a:ln>
        </p:spPr>
        <p:txBody>
          <a:bodyPr/>
          <a:lstStyle/>
          <a:p>
            <a:endParaRPr lang="zh-CN" altLang="en-US">
              <a:solidFill>
                <a:schemeClr val="accent2"/>
              </a:solidFill>
            </a:endParaRPr>
          </a:p>
        </p:txBody>
      </p:sp>
      <p:sp>
        <p:nvSpPr>
          <p:cNvPr id="65"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tx1"/>
          </a:solidFill>
          <a:ln>
            <a:noFill/>
          </a:ln>
        </p:spPr>
        <p:txBody>
          <a:bodyPr/>
          <a:lstStyle/>
          <a:p>
            <a:endParaRPr lang="zh-CN" altLang="en-US">
              <a:solidFill>
                <a:schemeClr val="accent2"/>
              </a:solidFill>
            </a:endParaRPr>
          </a:p>
        </p:txBody>
      </p:sp>
      <p:sp>
        <p:nvSpPr>
          <p:cNvPr id="66"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bg1"/>
          </a:solidFill>
          <a:ln>
            <a:noFill/>
          </a:ln>
        </p:spPr>
        <p:txBody>
          <a:bodyPr/>
          <a:lstStyle/>
          <a:p>
            <a:endParaRPr lang="zh-CN" altLang="en-US">
              <a:solidFill>
                <a:schemeClr val="accent2"/>
              </a:solidFill>
            </a:endParaRPr>
          </a:p>
        </p:txBody>
      </p:sp>
      <p:sp>
        <p:nvSpPr>
          <p:cNvPr id="67"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8"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69"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70"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Tree>
    <p:extLst>
      <p:ext uri="{BB962C8B-B14F-4D97-AF65-F5344CB8AC3E}">
        <p14:creationId xmlns:p14="http://schemas.microsoft.com/office/powerpoint/2010/main" val="32992872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1+#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3"/>
          </a:solidFill>
          <a:ln>
            <a:noFill/>
          </a:ln>
        </p:spPr>
        <p:txBody>
          <a:bodyPr/>
          <a:lstStyle/>
          <a:p>
            <a:endParaRPr lang="zh-CN" altLang="en-US">
              <a:solidFill>
                <a:schemeClr val="accent1"/>
              </a:solidFill>
            </a:endParaRPr>
          </a:p>
        </p:txBody>
      </p:sp>
      <p:sp>
        <p:nvSpPr>
          <p:cNvPr id="3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a:noFill/>
          </a:ln>
        </p:spPr>
        <p:txBody>
          <a:bodyPr/>
          <a:lstStyle/>
          <a:p>
            <a:endParaRPr lang="zh-CN" altLang="en-US">
              <a:solidFill>
                <a:schemeClr val="accent1"/>
              </a:solidFill>
            </a:endParaRPr>
          </a:p>
        </p:txBody>
      </p:sp>
      <p:sp>
        <p:nvSpPr>
          <p:cNvPr id="3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a:noFill/>
          </a:ln>
        </p:spPr>
        <p:txBody>
          <a:bodyPr/>
          <a:lstStyle/>
          <a:p>
            <a:endParaRPr lang="zh-CN" altLang="en-US">
              <a:solidFill>
                <a:schemeClr val="accent1"/>
              </a:solidFill>
            </a:endParaRPr>
          </a:p>
        </p:txBody>
      </p:sp>
      <p:sp>
        <p:nvSpPr>
          <p:cNvPr id="4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chemeClr val="tx1"/>
          </a:solidFill>
          <a:ln>
            <a:noFill/>
          </a:ln>
        </p:spPr>
        <p:txBody>
          <a:bodyPr/>
          <a:lstStyle/>
          <a:p>
            <a:endParaRPr lang="zh-CN" altLang="en-US">
              <a:solidFill>
                <a:schemeClr val="accent1"/>
              </a:solidFill>
            </a:endParaRPr>
          </a:p>
        </p:txBody>
      </p:sp>
      <p:sp>
        <p:nvSpPr>
          <p:cNvPr id="4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p:spPr>
        <p:txBody>
          <a:bodyPr/>
          <a:lstStyle/>
          <a:p>
            <a:endParaRPr lang="zh-CN" altLang="en-US">
              <a:solidFill>
                <a:schemeClr val="accent1"/>
              </a:solidFill>
            </a:endParaRPr>
          </a:p>
        </p:txBody>
      </p:sp>
      <p:sp>
        <p:nvSpPr>
          <p:cNvPr id="4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2"/>
          </a:solidFill>
          <a:ln>
            <a:noFill/>
          </a:ln>
        </p:spPr>
        <p:txBody>
          <a:bodyPr/>
          <a:lstStyle/>
          <a:p>
            <a:endParaRPr lang="zh-CN" altLang="en-US">
              <a:solidFill>
                <a:schemeClr val="accent1"/>
              </a:solidFill>
            </a:endParaRPr>
          </a:p>
        </p:txBody>
      </p:sp>
      <p:sp>
        <p:nvSpPr>
          <p:cNvPr id="4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p:spPr>
        <p:txBody>
          <a:bodyPr/>
          <a:lstStyle/>
          <a:p>
            <a:endParaRPr lang="zh-CN" altLang="en-US">
              <a:solidFill>
                <a:schemeClr val="accent1"/>
              </a:solidFill>
            </a:endParaRPr>
          </a:p>
        </p:txBody>
      </p:sp>
      <p:sp>
        <p:nvSpPr>
          <p:cNvPr id="4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tx2"/>
          </a:solidFill>
          <a:ln>
            <a:noFill/>
          </a:ln>
        </p:spPr>
        <p:txBody>
          <a:bodyPr/>
          <a:lstStyle/>
          <a:p>
            <a:endParaRPr lang="zh-CN" altLang="en-US">
              <a:solidFill>
                <a:schemeClr val="accent1"/>
              </a:solidFill>
            </a:endParaRPr>
          </a:p>
        </p:txBody>
      </p:sp>
      <p:sp>
        <p:nvSpPr>
          <p:cNvPr id="4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chemeClr val="accent1"/>
              </a:solidFill>
            </a:endParaRPr>
          </a:p>
        </p:txBody>
      </p:sp>
      <p:sp>
        <p:nvSpPr>
          <p:cNvPr id="4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chemeClr val="tx1"/>
          </a:solidFill>
          <a:ln>
            <a:noFill/>
          </a:ln>
        </p:spPr>
        <p:txBody>
          <a:bodyPr/>
          <a:lstStyle/>
          <a:p>
            <a:endParaRPr lang="zh-CN" altLang="en-US">
              <a:solidFill>
                <a:schemeClr val="accent1"/>
              </a:solidFill>
            </a:endParaRPr>
          </a:p>
        </p:txBody>
      </p:sp>
      <p:sp>
        <p:nvSpPr>
          <p:cNvPr id="5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2"/>
          </a:solidFill>
          <a:ln>
            <a:noFill/>
          </a:ln>
        </p:spPr>
        <p:txBody>
          <a:bodyPr/>
          <a:lstStyle/>
          <a:p>
            <a:endParaRPr lang="zh-CN" altLang="en-US">
              <a:solidFill>
                <a:schemeClr val="accent1"/>
              </a:solidFill>
            </a:endParaRPr>
          </a:p>
        </p:txBody>
      </p:sp>
      <p:sp>
        <p:nvSpPr>
          <p:cNvPr id="5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Tree>
    <p:extLst>
      <p:ext uri="{BB962C8B-B14F-4D97-AF65-F5344CB8AC3E}">
        <p14:creationId xmlns:p14="http://schemas.microsoft.com/office/powerpoint/2010/main" val="298980675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300"/>
                                        <p:tgtEl>
                                          <p:spTgt spid="3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300"/>
                                        <p:tgtEl>
                                          <p:spTgt spid="3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300"/>
                                        <p:tgtEl>
                                          <p:spTgt spid="4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300"/>
                                        <p:tgtEl>
                                          <p:spTgt spid="4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300"/>
                                        <p:tgtEl>
                                          <p:spTgt spid="4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300"/>
                                        <p:tgtEl>
                                          <p:spTgt spid="5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300"/>
                                        <p:tgtEl>
                                          <p:spTgt spid="4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300"/>
                                        <p:tgtEl>
                                          <p:spTgt spid="4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300"/>
                                        <p:tgtEl>
                                          <p:spTgt spid="4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300"/>
                                        <p:tgtEl>
                                          <p:spTgt spid="5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300"/>
                                        <p:tgtEl>
                                          <p:spTgt spid="4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3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ppt_x</p:attrName>
                                        </p:attrNameLst>
                                      </p:cBhvr>
                                      <p:tavLst>
                                        <p:tav tm="0">
                                          <p:val>
                                            <p:strVal val="#ppt_x-#ppt_w*1.125000"/>
                                          </p:val>
                                        </p:tav>
                                        <p:tav tm="100000">
                                          <p:val>
                                            <p:strVal val="#ppt_x"/>
                                          </p:val>
                                        </p:tav>
                                      </p:tavLst>
                                    </p:anim>
                                    <p:animEffect transition="in" filter="wipe(right)">
                                      <p:cBhvr>
                                        <p:cTn id="85" dur="500"/>
                                        <p:tgtEl>
                                          <p:spTgt spid="5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ppt_x</p:attrName>
                                        </p:attrNameLst>
                                      </p:cBhvr>
                                      <p:tavLst>
                                        <p:tav tm="0">
                                          <p:val>
                                            <p:strVal val="#ppt_x-#ppt_w*1.125000"/>
                                          </p:val>
                                        </p:tav>
                                        <p:tav tm="100000">
                                          <p:val>
                                            <p:strVal val="#ppt_x"/>
                                          </p:val>
                                        </p:tav>
                                      </p:tavLst>
                                    </p:anim>
                                    <p:animEffect transition="in" filter="wipe(right)">
                                      <p:cBhvr>
                                        <p:cTn id="95" dur="500"/>
                                        <p:tgtEl>
                                          <p:spTgt spid="5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p:tgtEl>
                                          <p:spTgt spid="58"/>
                                        </p:tgtEl>
                                        <p:attrNameLst>
                                          <p:attrName>ppt_x</p:attrName>
                                        </p:attrNameLst>
                                      </p:cBhvr>
                                      <p:tavLst>
                                        <p:tav tm="0">
                                          <p:val>
                                            <p:strVal val="#ppt_x-#ppt_w*1.125000"/>
                                          </p:val>
                                        </p:tav>
                                        <p:tav tm="100000">
                                          <p:val>
                                            <p:strVal val="#ppt_x"/>
                                          </p:val>
                                        </p:tav>
                                      </p:tavLst>
                                    </p:anim>
                                    <p:animEffect transition="in" filter="wipe(right)">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500"/>
                                        <p:tgtEl>
                                          <p:spTgt spid="55"/>
                                        </p:tgtEl>
                                        <p:attrNameLst>
                                          <p:attrName>ppt_x</p:attrName>
                                        </p:attrNameLst>
                                      </p:cBhvr>
                                      <p:tavLst>
                                        <p:tav tm="0">
                                          <p:val>
                                            <p:strVal val="#ppt_x+#ppt_w*1.125000"/>
                                          </p:val>
                                        </p:tav>
                                        <p:tav tm="100000">
                                          <p:val>
                                            <p:strVal val="#ppt_x"/>
                                          </p:val>
                                        </p:tav>
                                      </p:tavLst>
                                    </p:anim>
                                    <p:animEffect transition="in" filter="wipe(left)">
                                      <p:cBhvr>
                                        <p:cTn id="105" dur="500"/>
                                        <p:tgtEl>
                                          <p:spTgt spid="5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500"/>
                                        <p:tgtEl>
                                          <p:spTgt spid="59"/>
                                        </p:tgtEl>
                                        <p:attrNameLst>
                                          <p:attrName>ppt_x</p:attrName>
                                        </p:attrNameLst>
                                      </p:cBhvr>
                                      <p:tavLst>
                                        <p:tav tm="0">
                                          <p:val>
                                            <p:strVal val="#ppt_x+#ppt_w*1.125000"/>
                                          </p:val>
                                        </p:tav>
                                        <p:tav tm="100000">
                                          <p:val>
                                            <p:strVal val="#ppt_x"/>
                                          </p:val>
                                        </p:tav>
                                      </p:tavLst>
                                    </p:anim>
                                    <p:animEffect transition="in" filter="wipe(left)">
                                      <p:cBhvr>
                                        <p:cTn id="109" dur="500"/>
                                        <p:tgtEl>
                                          <p:spTgt spid="5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61"/>
                                        </p:tgtEl>
                                        <p:attrNameLst>
                                          <p:attrName>style.visibility</p:attrName>
                                        </p:attrNameLst>
                                      </p:cBhvr>
                                      <p:to>
                                        <p:strVal val="visible"/>
                                      </p:to>
                                    </p:set>
                                    <p:anim calcmode="lin" valueType="num">
                                      <p:cBhvr additive="base">
                                        <p:cTn id="114" dur="500"/>
                                        <p:tgtEl>
                                          <p:spTgt spid="61"/>
                                        </p:tgtEl>
                                        <p:attrNameLst>
                                          <p:attrName>ppt_x</p:attrName>
                                        </p:attrNameLst>
                                      </p:cBhvr>
                                      <p:tavLst>
                                        <p:tav tm="0">
                                          <p:val>
                                            <p:strVal val="#ppt_x+#ppt_w*1.125000"/>
                                          </p:val>
                                        </p:tav>
                                        <p:tav tm="100000">
                                          <p:val>
                                            <p:strVal val="#ppt_x"/>
                                          </p:val>
                                        </p:tav>
                                      </p:tavLst>
                                    </p:anim>
                                    <p:animEffect transition="in" filter="wipe(left)">
                                      <p:cBhvr>
                                        <p:cTn id="115" dur="500"/>
                                        <p:tgtEl>
                                          <p:spTgt spid="6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 calcmode="lin" valueType="num">
                                      <p:cBhvr additive="base">
                                        <p:cTn id="118" dur="500"/>
                                        <p:tgtEl>
                                          <p:spTgt spid="62"/>
                                        </p:tgtEl>
                                        <p:attrNameLst>
                                          <p:attrName>ppt_x</p:attrName>
                                        </p:attrNameLst>
                                      </p:cBhvr>
                                      <p:tavLst>
                                        <p:tav tm="0">
                                          <p:val>
                                            <p:strVal val="#ppt_x+#ppt_w*1.125000"/>
                                          </p:val>
                                        </p:tav>
                                        <p:tav tm="100000">
                                          <p:val>
                                            <p:strVal val="#ppt_x"/>
                                          </p:val>
                                        </p:tav>
                                      </p:tavLst>
                                    </p:anim>
                                    <p:animEffect transition="in" filter="wipe(left)">
                                      <p:cBhvr>
                                        <p:cTn id="1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animBg="1"/>
      <p:bldP spid="58" grpId="0" animBg="1"/>
      <p:bldP spid="59" grpId="0" animBg="1"/>
      <p:bldP spid="60" grpId="0" animBg="1"/>
      <p:bldP spid="61"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87574"/>
            <a:ext cx="3419872" cy="2358222"/>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389363"/>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53653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7" grpId="1"/>
      <p:bldP spid="36" grpId="0"/>
      <p:bldP spid="37" grpId="0" animBg="1"/>
      <p:bldP spid="3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771800" y="1131590"/>
            <a:ext cx="1656184" cy="165618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871071"/>
            <a:ext cx="1656184" cy="165618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1131589"/>
            <a:ext cx="3528392" cy="33956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43608" y="1131590"/>
            <a:ext cx="1656184" cy="1656184"/>
            <a:chOff x="1043608" y="1131590"/>
            <a:chExt cx="1656184" cy="1656184"/>
          </a:xfrm>
        </p:grpSpPr>
        <p:sp>
          <p:nvSpPr>
            <p:cNvPr id="9" name="矩形 8"/>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1"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71800" y="2871071"/>
            <a:ext cx="1656184" cy="1656184"/>
            <a:chOff x="2771800" y="2871071"/>
            <a:chExt cx="1656184" cy="1656184"/>
          </a:xfrm>
        </p:grpSpPr>
        <p:sp>
          <p:nvSpPr>
            <p:cNvPr id="13" name="矩形 12"/>
            <p:cNvSpPr/>
            <p:nvPr/>
          </p:nvSpPr>
          <p:spPr>
            <a:xfrm>
              <a:off x="2771800" y="2871071"/>
              <a:ext cx="1656184"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13001" y="3193766"/>
              <a:ext cx="1273012" cy="1049997"/>
              <a:chOff x="3013001" y="3193766"/>
              <a:chExt cx="1273012" cy="1049997"/>
            </a:xfrm>
          </p:grpSpPr>
          <p:sp>
            <p:nvSpPr>
              <p:cNvPr id="15"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smtClean="0">
                    <a:solidFill>
                      <a:schemeClr val="accent2"/>
                    </a:solidFill>
                    <a:latin typeface="微软雅黑" panose="020B0503020204020204" pitchFamily="34" charset="-122"/>
                    <a:ea typeface="微软雅黑" panose="020B0503020204020204" pitchFamily="34" charset="-122"/>
                  </a:rPr>
                  <a:t>在</a:t>
                </a:r>
                <a:r>
                  <a:rPr lang="zh-CN" altLang="en-US" sz="1000" dirty="0">
                    <a:solidFill>
                      <a:schemeClr val="accent2"/>
                    </a:solidFill>
                    <a:latin typeface="微软雅黑" panose="020B0503020204020204" pitchFamily="34" charset="-122"/>
                    <a:ea typeface="微软雅黑" panose="020B0503020204020204" pitchFamily="34" charset="-122"/>
                  </a:rPr>
                  <a:t>此处添加</a:t>
                </a:r>
                <a:r>
                  <a:rPr lang="zh-CN" altLang="en-US" sz="1000" dirty="0" smtClean="0">
                    <a:solidFill>
                      <a:schemeClr val="accent2"/>
                    </a:solidFill>
                    <a:latin typeface="微软雅黑" panose="020B0503020204020204" pitchFamily="34" charset="-122"/>
                    <a:ea typeface="微软雅黑" panose="020B0503020204020204" pitchFamily="34" charset="-122"/>
                  </a:rPr>
                  <a:t>文字在</a:t>
                </a:r>
                <a:r>
                  <a:rPr lang="zh-CN" altLang="en-US" sz="1000" dirty="0">
                    <a:solidFill>
                      <a:schemeClr val="accent2"/>
                    </a:solidFill>
                    <a:latin typeface="微软雅黑" panose="020B0503020204020204" pitchFamily="34" charset="-122"/>
                    <a:ea typeface="微软雅黑" panose="020B0503020204020204" pitchFamily="34" charset="-122"/>
                  </a:rPr>
                  <a:t>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6"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smtClean="0">
                    <a:solidFill>
                      <a:schemeClr val="accent2"/>
                    </a:solidFill>
                    <a:latin typeface="微软雅黑" panose="020B0503020204020204" pitchFamily="34" charset="-122"/>
                    <a:ea typeface="微软雅黑" panose="020B0503020204020204" pitchFamily="34" charset="-122"/>
                  </a:rPr>
                  <a:t>标题内容</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381193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080808"/>
                </a:solidFill>
                <a:latin typeface="微软雅黑" panose="020B0503020204020204" pitchFamily="34" charset="-122"/>
                <a:ea typeface="微软雅黑" panose="020B0503020204020204" pitchFamily="34" charset="-122"/>
              </a:rPr>
              <a:t>标题内容</a:t>
            </a:r>
            <a:endParaRPr lang="zh-CN" altLang="en-US" sz="2500" dirty="0">
              <a:solidFill>
                <a:srgbClr val="080808"/>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标题文字</a:t>
            </a:r>
          </a:p>
        </p:txBody>
      </p:sp>
      <p:sp>
        <p:nvSpPr>
          <p:cNvPr id="6"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rgbClr val="838383"/>
              </a:solidFill>
              <a:latin typeface="微软雅黑" panose="020B0503020204020204" pitchFamily="34" charset="-122"/>
              <a:ea typeface="微软雅黑" panose="020B0503020204020204" pitchFamily="34" charset="-122"/>
            </a:endParaRPr>
          </a:p>
        </p:txBody>
      </p:sp>
      <p:sp>
        <p:nvSpPr>
          <p:cNvPr id="7"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8"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9"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0" name="矩形 9"/>
          <p:cNvSpPr/>
          <p:nvPr/>
        </p:nvSpPr>
        <p:spPr>
          <a:xfrm>
            <a:off x="4392167" y="2645065"/>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1" name="矩形 10"/>
          <p:cNvSpPr/>
          <p:nvPr/>
        </p:nvSpPr>
        <p:spPr>
          <a:xfrm>
            <a:off x="4435449" y="3262727"/>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2" name="矩形 11"/>
          <p:cNvSpPr/>
          <p:nvPr/>
        </p:nvSpPr>
        <p:spPr>
          <a:xfrm>
            <a:off x="4435449" y="3969438"/>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添加单击</a:t>
            </a:r>
            <a:r>
              <a:rPr lang="zh-CN" altLang="en-US" sz="1000" dirty="0">
                <a:solidFill>
                  <a:srgbClr val="080808"/>
                </a:solidFill>
                <a:latin typeface="微软雅黑" panose="020B0503020204020204" pitchFamily="34" charset="-122"/>
                <a:ea typeface="微软雅黑" panose="020B0503020204020204" pitchFamily="34" charset="-122"/>
              </a:rPr>
              <a:t>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rgbClr val="080808"/>
                </a:solidFill>
                <a:latin typeface="微软雅黑" panose="020B0503020204020204" pitchFamily="34" charset="-122"/>
                <a:ea typeface="微软雅黑" panose="020B0503020204020204" pitchFamily="34" charset="-122"/>
              </a:rPr>
              <a:t>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484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Oval 6"/>
          <p:cNvSpPr>
            <a:spLocks noChangeArrowheads="1"/>
          </p:cNvSpPr>
          <p:nvPr/>
        </p:nvSpPr>
        <p:spPr bwMode="auto">
          <a:xfrm>
            <a:off x="1413761" y="1034761"/>
            <a:ext cx="3768047" cy="3769237"/>
          </a:xfrm>
          <a:prstGeom prst="ellipse">
            <a:avLst/>
          </a:prstGeom>
          <a:noFill/>
          <a:ln w="9" cmpd="sng">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0"/>
          <p:cNvSpPr>
            <a:spLocks noChangeArrowheads="1"/>
          </p:cNvSpPr>
          <p:nvPr/>
        </p:nvSpPr>
        <p:spPr bwMode="auto">
          <a:xfrm>
            <a:off x="4238012" y="1206145"/>
            <a:ext cx="439169" cy="43916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1</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5" name="Oval 11"/>
          <p:cNvSpPr>
            <a:spLocks noChangeArrowheads="1"/>
          </p:cNvSpPr>
          <p:nvPr/>
        </p:nvSpPr>
        <p:spPr bwMode="auto">
          <a:xfrm>
            <a:off x="4238012" y="4193448"/>
            <a:ext cx="43916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5</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9" name="Oval 12"/>
          <p:cNvSpPr>
            <a:spLocks noChangeArrowheads="1"/>
          </p:cNvSpPr>
          <p:nvPr/>
        </p:nvSpPr>
        <p:spPr bwMode="auto">
          <a:xfrm>
            <a:off x="4766443" y="3499585"/>
            <a:ext cx="440359" cy="439169"/>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4</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0" name="Oval 13"/>
          <p:cNvSpPr>
            <a:spLocks noChangeArrowheads="1"/>
          </p:cNvSpPr>
          <p:nvPr/>
        </p:nvSpPr>
        <p:spPr bwMode="auto">
          <a:xfrm>
            <a:off x="4766443" y="1900010"/>
            <a:ext cx="44035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2</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937826" y="2699796"/>
            <a:ext cx="439169" cy="439169"/>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3</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nvSpPr>
        <p:spPr bwMode="auto">
          <a:xfrm>
            <a:off x="4937824" y="115112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3" name="Oval 7"/>
          <p:cNvSpPr>
            <a:spLocks noChangeArrowheads="1"/>
          </p:cNvSpPr>
          <p:nvPr/>
        </p:nvSpPr>
        <p:spPr bwMode="auto">
          <a:xfrm>
            <a:off x="1331640" y="1239469"/>
            <a:ext cx="3338399" cy="333601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8"/>
          <p:cNvSpPr>
            <a:spLocks noChangeArrowheads="1"/>
          </p:cNvSpPr>
          <p:nvPr/>
        </p:nvSpPr>
        <p:spPr bwMode="auto">
          <a:xfrm>
            <a:off x="1560149" y="1466792"/>
            <a:ext cx="2881378" cy="2881377"/>
          </a:xfrm>
          <a:prstGeom prst="ellipse">
            <a:avLst/>
          </a:prstGeom>
          <a:blipFill dpi="0" rotWithShape="1">
            <a:blip r:embed="rId3"/>
            <a:srcRect/>
            <a:stretch>
              <a:fillRect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9"/>
          <p:cNvSpPr>
            <a:spLocks noChangeArrowheads="1"/>
          </p:cNvSpPr>
          <p:nvPr/>
        </p:nvSpPr>
        <p:spPr bwMode="auto">
          <a:xfrm>
            <a:off x="1404238" y="3509103"/>
            <a:ext cx="814070" cy="814070"/>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6" name="TextBox 18"/>
          <p:cNvSpPr txBox="1">
            <a:spLocks noChangeArrowheads="1"/>
          </p:cNvSpPr>
          <p:nvPr/>
        </p:nvSpPr>
        <p:spPr bwMode="auto">
          <a:xfrm>
            <a:off x="1520874" y="3647161"/>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a:t>
            </a:r>
            <a:endParaRPr lang="en-US" sz="1499">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标题</a:t>
            </a:r>
            <a:endParaRPr lang="en-US" sz="1499">
              <a:solidFill>
                <a:schemeClr val="accent2"/>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5335479" y="191127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8" name="TextBox 19"/>
          <p:cNvSpPr txBox="1">
            <a:spLocks noChangeArrowheads="1"/>
          </p:cNvSpPr>
          <p:nvPr/>
        </p:nvSpPr>
        <p:spPr bwMode="auto">
          <a:xfrm>
            <a:off x="5479495" y="270336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5278212" y="353864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0" name="TextBox 19"/>
          <p:cNvSpPr txBox="1">
            <a:spLocks noChangeArrowheads="1"/>
          </p:cNvSpPr>
          <p:nvPr/>
        </p:nvSpPr>
        <p:spPr bwMode="auto">
          <a:xfrm>
            <a:off x="4830626" y="4232507"/>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a:t>
            </a:r>
            <a:r>
              <a:rPr lang="zh-CN" altLang="en-US" sz="1000" dirty="0" smtClean="0">
                <a:solidFill>
                  <a:schemeClr val="accent1"/>
                </a:solidFill>
                <a:latin typeface="微软雅黑" panose="020B0503020204020204" pitchFamily="34" charset="-122"/>
                <a:ea typeface="微软雅黑" panose="020B0503020204020204" pitchFamily="34" charset="-122"/>
              </a:rPr>
              <a:t>内容</a:t>
            </a:r>
            <a:r>
              <a:rPr lang="zh-CN" altLang="en-US" sz="1000" dirty="0">
                <a:solidFill>
                  <a:schemeClr val="accent1"/>
                </a:solidFill>
                <a:latin typeface="微软雅黑" panose="020B0503020204020204" pitchFamily="34" charset="-122"/>
                <a:ea typeface="微软雅黑" panose="020B0503020204020204" pitchFamily="34" charset="-122"/>
              </a:rPr>
              <a:t>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09901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heel(1)">
                                      <p:cBhvr>
                                        <p:cTn id="12" dur="1000"/>
                                        <p:tgtEl>
                                          <p:spTgt spid="3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2000"/>
                                        <p:tgtEl>
                                          <p:spTgt spid="23"/>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24"/>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3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3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2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25"/>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Scale>
                                      <p:cBhvr>
                                        <p:cTn id="4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35"/>
                                        </p:tgtEl>
                                        <p:attrNameLst>
                                          <p:attrName>ppt_x,ppt_y</p:attrName>
                                        </p:attrNameLst>
                                      </p:cBhvr>
                                      <p:rCtr x="0" y="0"/>
                                    </p:animMotion>
                                    <p:animEffect transition="in" filter="fade">
                                      <p:cBhvr>
                                        <p:cTn id="43" dur="1000"/>
                                        <p:tgtEl>
                                          <p:spTgt spid="3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Scale>
                                      <p:cBhvr>
                                        <p:cTn id="4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36"/>
                                        </p:tgtEl>
                                        <p:attrNameLst>
                                          <p:attrName>ppt_x,ppt_y</p:attrName>
                                        </p:attrNameLst>
                                      </p:cBhvr>
                                      <p:rCtr x="0" y="0"/>
                                    </p:animMotion>
                                    <p:animEffect transition="in" filter="fade">
                                      <p:cBhvr>
                                        <p:cTn id="48" dur="1000"/>
                                        <p:tgtEl>
                                          <p:spTgt spid="3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P spid="24" grpId="1" animBg="1" autoUpdateAnimBg="0"/>
      <p:bldP spid="25" grpId="0" animBg="1" autoUpdateAnimBg="0"/>
      <p:bldP spid="25" grpId="1" animBg="1" autoUpdateAnimBg="0"/>
      <p:bldP spid="29" grpId="0" animBg="1" autoUpdateAnimBg="0"/>
      <p:bldP spid="29" grpId="1" animBg="1" autoUpdateAnimBg="0"/>
      <p:bldP spid="30" grpId="0" animBg="1" autoUpdateAnimBg="0"/>
      <p:bldP spid="30" grpId="1" animBg="1" autoUpdateAnimBg="0"/>
      <p:bldP spid="31" grpId="0" animBg="1" autoUpdateAnimBg="0"/>
      <p:bldP spid="31" grpId="1" animBg="1" autoUpdateAnimBg="0"/>
      <p:bldP spid="32" grpId="0" autoUpdateAnimBg="0"/>
      <p:bldP spid="33" grpId="0" animBg="1" autoUpdateAnimBg="0"/>
      <p:bldP spid="34" grpId="0" animBg="1"/>
      <p:bldP spid="35" grpId="0" animBg="1" autoUpdateAnimBg="0"/>
      <p:bldP spid="36" grpId="0" autoUpdateAnimBg="0"/>
      <p:bldP spid="37" grpId="0" autoUpdateAnimBg="0"/>
      <p:bldP spid="38" grpId="0" autoUpdateAnimBg="0"/>
      <p:bldP spid="39" grpId="0" autoUpdateAnimBg="0"/>
      <p:bldP spid="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任意多边形 7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461211" y="2975274"/>
            <a:ext cx="210134" cy="253311"/>
            <a:chOff x="4141788" y="809625"/>
            <a:chExt cx="3600450" cy="4340225"/>
          </a:xfrm>
          <a:solidFill>
            <a:schemeClr val="accent2"/>
          </a:solidFill>
        </p:grpSpPr>
        <p:sp>
          <p:nvSpPr>
            <p:cNvPr id="8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8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827514" y="2116032"/>
            <a:ext cx="1478797" cy="586760"/>
            <a:chOff x="3447030" y="3890565"/>
            <a:chExt cx="1971730" cy="782347"/>
          </a:xfrm>
        </p:grpSpPr>
        <p:sp>
          <p:nvSpPr>
            <p:cNvPr id="8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8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1827514" y="2839717"/>
            <a:ext cx="1478797" cy="586760"/>
            <a:chOff x="3447030" y="3890565"/>
            <a:chExt cx="1971730" cy="782347"/>
          </a:xfrm>
        </p:grpSpPr>
        <p:sp>
          <p:nvSpPr>
            <p:cNvPr id="8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8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88"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89"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36739894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0-#ppt_w/2"/>
                                          </p:val>
                                        </p:tav>
                                        <p:tav tm="100000">
                                          <p:val>
                                            <p:strVal val="#ppt_x"/>
                                          </p:val>
                                        </p:tav>
                                      </p:tavLst>
                                    </p:anim>
                                    <p:anim calcmode="lin" valueType="num">
                                      <p:cBhvr additive="base">
                                        <p:cTn id="68" dur="500" fill="hold"/>
                                        <p:tgtEl>
                                          <p:spTgt spid="7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0-#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anim calcmode="lin" valueType="num">
                                      <p:cBhvr>
                                        <p:cTn id="82" dur="500" fill="hold"/>
                                        <p:tgtEl>
                                          <p:spTgt spid="89"/>
                                        </p:tgtEl>
                                        <p:attrNameLst>
                                          <p:attrName>ppt_x</p:attrName>
                                        </p:attrNameLst>
                                      </p:cBhvr>
                                      <p:tavLst>
                                        <p:tav tm="0">
                                          <p:val>
                                            <p:strVal val="#ppt_x"/>
                                          </p:val>
                                        </p:tav>
                                        <p:tav tm="100000">
                                          <p:val>
                                            <p:strVal val="#ppt_x"/>
                                          </p:val>
                                        </p:tav>
                                      </p:tavLst>
                                    </p:anim>
                                    <p:anim calcmode="lin" valueType="num">
                                      <p:cBhvr>
                                        <p:cTn id="83" dur="500" fill="hold"/>
                                        <p:tgtEl>
                                          <p:spTgt spid="8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6" name="任意多边形 5"/>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10"/>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任意多边形 13"/>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5" name="组合 14"/>
          <p:cNvGrpSpPr/>
          <p:nvPr/>
        </p:nvGrpSpPr>
        <p:grpSpPr>
          <a:xfrm>
            <a:off x="4060324" y="2551579"/>
            <a:ext cx="1028283" cy="1028283"/>
            <a:chOff x="4982373" y="2208496"/>
            <a:chExt cx="2227648" cy="2227648"/>
          </a:xfrm>
          <a:effectLst/>
        </p:grpSpPr>
        <p:sp>
          <p:nvSpPr>
            <p:cNvPr id="16" name="椭圆 15"/>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7" name="Group 35"/>
            <p:cNvGrpSpPr>
              <a:grpSpLocks noChangeAspect="1"/>
            </p:cNvGrpSpPr>
            <p:nvPr/>
          </p:nvGrpSpPr>
          <p:grpSpPr bwMode="auto">
            <a:xfrm>
              <a:off x="7021143" y="3577005"/>
              <a:ext cx="86125" cy="161136"/>
              <a:chOff x="4164" y="2298"/>
              <a:chExt cx="31" cy="58"/>
            </a:xfrm>
            <a:noFill/>
          </p:grpSpPr>
          <p:sp>
            <p:nvSpPr>
              <p:cNvPr id="1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0" name="组合 1"/>
          <p:cNvGrpSpPr/>
          <p:nvPr/>
        </p:nvGrpSpPr>
        <p:grpSpPr>
          <a:xfrm>
            <a:off x="1259632" y="1275606"/>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1259632" y="3315738"/>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361" y="1275606"/>
            <a:ext cx="1764007" cy="669759"/>
            <a:chOff x="6382171" y="2195545"/>
            <a:chExt cx="1764007" cy="669759"/>
          </a:xfrm>
        </p:grpSpPr>
        <p:sp>
          <p:nvSpPr>
            <p:cNvPr id="30"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1"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361" y="3315738"/>
            <a:ext cx="1764007" cy="669759"/>
            <a:chOff x="6382171" y="2195545"/>
            <a:chExt cx="1764007" cy="669759"/>
          </a:xfrm>
        </p:grpSpPr>
        <p:sp>
          <p:nvSpPr>
            <p:cNvPr id="33"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34"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1181932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anim calcmode="lin" valueType="num">
                                      <p:cBhvr>
                                        <p:cTn id="65" dur="500" fill="hold"/>
                                        <p:tgtEl>
                                          <p:spTgt spid="32"/>
                                        </p:tgtEl>
                                        <p:attrNameLst>
                                          <p:attrName>ppt_x</p:attrName>
                                        </p:attrNameLst>
                                      </p:cBhvr>
                                      <p:tavLst>
                                        <p:tav tm="0">
                                          <p:val>
                                            <p:strVal val="#ppt_x"/>
                                          </p:val>
                                        </p:tav>
                                        <p:tav tm="100000">
                                          <p:val>
                                            <p:strVal val="#ppt_x"/>
                                          </p:val>
                                        </p:tav>
                                      </p:tavLst>
                                    </p:anim>
                                    <p:anim calcmode="lin" valueType="num">
                                      <p:cBhvr>
                                        <p:cTn id="66" dur="5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anim calcmode="lin" valueType="num">
                                      <p:cBhvr>
                                        <p:cTn id="80" dur="500" fill="hold"/>
                                        <p:tgtEl>
                                          <p:spTgt spid="11"/>
                                        </p:tgtEl>
                                        <p:attrNameLst>
                                          <p:attrName>ppt_x</p:attrName>
                                        </p:attrNameLst>
                                      </p:cBhvr>
                                      <p:tavLst>
                                        <p:tav tm="0">
                                          <p:val>
                                            <p:strVal val="#ppt_x"/>
                                          </p:val>
                                        </p:tav>
                                        <p:tav tm="100000">
                                          <p:val>
                                            <p:strVal val="#ppt_x"/>
                                          </p:val>
                                        </p:tav>
                                      </p:tavLst>
                                    </p:anim>
                                    <p:anim calcmode="lin" valueType="num">
                                      <p:cBhvr>
                                        <p:cTn id="81" dur="500" fill="hold"/>
                                        <p:tgtEl>
                                          <p:spTgt spid="1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4"/>
          <p:cNvSpPr>
            <a:spLocks noChangeArrowheads="1"/>
          </p:cNvSpPr>
          <p:nvPr/>
        </p:nvSpPr>
        <p:spPr bwMode="auto">
          <a:xfrm>
            <a:off x="359569" y="360760"/>
            <a:ext cx="14670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5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5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39" name="组合 38"/>
          <p:cNvGrpSpPr/>
          <p:nvPr/>
        </p:nvGrpSpPr>
        <p:grpSpPr>
          <a:xfrm>
            <a:off x="822679" y="1275606"/>
            <a:ext cx="3677313" cy="461502"/>
            <a:chOff x="683568" y="1297806"/>
            <a:chExt cx="3677313" cy="461502"/>
          </a:xfrm>
        </p:grpSpPr>
        <p:grpSp>
          <p:nvGrpSpPr>
            <p:cNvPr id="40" name="组合 11"/>
            <p:cNvGrpSpPr>
              <a:grpSpLocks/>
            </p:cNvGrpSpPr>
            <p:nvPr/>
          </p:nvGrpSpPr>
          <p:grpSpPr bwMode="auto">
            <a:xfrm>
              <a:off x="683568" y="1297806"/>
              <a:ext cx="3677313" cy="323850"/>
              <a:chOff x="0" y="0"/>
              <a:chExt cx="4902685" cy="432048"/>
            </a:xfrm>
          </p:grpSpPr>
          <p:sp>
            <p:nvSpPr>
              <p:cNvPr id="4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 name="组合 43"/>
          <p:cNvGrpSpPr/>
          <p:nvPr/>
        </p:nvGrpSpPr>
        <p:grpSpPr>
          <a:xfrm>
            <a:off x="822679" y="1918128"/>
            <a:ext cx="3677313" cy="461502"/>
            <a:chOff x="683568" y="1297806"/>
            <a:chExt cx="3677313" cy="461502"/>
          </a:xfrm>
        </p:grpSpPr>
        <p:grpSp>
          <p:nvGrpSpPr>
            <p:cNvPr id="45" name="组合 11"/>
            <p:cNvGrpSpPr>
              <a:grpSpLocks/>
            </p:cNvGrpSpPr>
            <p:nvPr/>
          </p:nvGrpSpPr>
          <p:grpSpPr bwMode="auto">
            <a:xfrm>
              <a:off x="683568" y="1297806"/>
              <a:ext cx="3677313" cy="323850"/>
              <a:chOff x="0" y="0"/>
              <a:chExt cx="4902685" cy="432048"/>
            </a:xfrm>
          </p:grpSpPr>
          <p:sp>
            <p:nvSpPr>
              <p:cNvPr id="47" name="矩形 12"/>
              <p:cNvSpPr>
                <a:spLocks noChangeArrowheads="1"/>
              </p:cNvSpPr>
              <p:nvPr/>
            </p:nvSpPr>
            <p:spPr bwMode="auto">
              <a:xfrm>
                <a:off x="0" y="0"/>
                <a:ext cx="432000" cy="432048"/>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2560650"/>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bg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3203172"/>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tx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845694"/>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823709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31590"/>
            <a:ext cx="3419872" cy="2271759"/>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816271"/>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381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6" grpId="1"/>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2"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3"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4"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807620" y="2800600"/>
            <a:ext cx="3245297" cy="1597588"/>
            <a:chOff x="4906841" y="3911271"/>
            <a:chExt cx="4327062" cy="2130117"/>
          </a:xfrm>
        </p:grpSpPr>
        <p:sp>
          <p:nvSpPr>
            <p:cNvPr id="29"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0" name="矩形 2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31" name="矩形 3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32" name="组合 31"/>
          <p:cNvGrpSpPr/>
          <p:nvPr/>
        </p:nvGrpSpPr>
        <p:grpSpPr>
          <a:xfrm>
            <a:off x="1335013" y="1131590"/>
            <a:ext cx="1571871" cy="1571872"/>
            <a:chOff x="1610032" y="1685925"/>
            <a:chExt cx="2095828" cy="2095829"/>
          </a:xfrm>
        </p:grpSpPr>
        <p:sp>
          <p:nvSpPr>
            <p:cNvPr id="33"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4" name="矩形 3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35" name="矩形 34"/>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4052636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4"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auto">
          <a:xfrm>
            <a:off x="3020742" y="1504329"/>
            <a:ext cx="2559370" cy="673364"/>
          </a:xfrm>
          <a:prstGeom prst="chevron">
            <a:avLst>
              <a:gd name="adj" fmla="val 56362"/>
            </a:avLst>
          </a:prstGeom>
          <a:solidFill>
            <a:schemeClr val="tx1"/>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16" name="AutoShape 12"/>
          <p:cNvSpPr>
            <a:spLocks noChangeArrowheads="1"/>
          </p:cNvSpPr>
          <p:nvPr/>
        </p:nvSpPr>
        <p:spPr bwMode="auto">
          <a:xfrm>
            <a:off x="593643" y="1504329"/>
            <a:ext cx="2451809" cy="673364"/>
          </a:xfrm>
          <a:prstGeom prst="homePlate">
            <a:avLst>
              <a:gd name="adj" fmla="val 63872"/>
            </a:avLst>
          </a:prstGeom>
          <a:solidFill>
            <a:schemeClr val="bg1"/>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17"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9188" y="1620217"/>
            <a:ext cx="4750527" cy="3589306"/>
            <a:chOff x="248951" y="1700361"/>
            <a:chExt cx="5118259" cy="3867150"/>
          </a:xfrm>
        </p:grpSpPr>
        <p:sp>
          <p:nvSpPr>
            <p:cNvPr id="19"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0"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9408338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62" name="组合 13"/>
          <p:cNvGrpSpPr>
            <a:grpSpLocks/>
          </p:cNvGrpSpPr>
          <p:nvPr/>
        </p:nvGrpSpPr>
        <p:grpSpPr bwMode="auto">
          <a:xfrm>
            <a:off x="1033462" y="1282303"/>
            <a:ext cx="2758679" cy="346249"/>
            <a:chOff x="0" y="0"/>
            <a:chExt cx="3240360" cy="346442"/>
          </a:xfrm>
        </p:grpSpPr>
        <p:sp>
          <p:nvSpPr>
            <p:cNvPr id="63"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5"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66" name="组合 18"/>
          <p:cNvGrpSpPr>
            <a:grpSpLocks/>
          </p:cNvGrpSpPr>
          <p:nvPr/>
        </p:nvGrpSpPr>
        <p:grpSpPr bwMode="auto">
          <a:xfrm>
            <a:off x="1033462" y="2530078"/>
            <a:ext cx="2758679" cy="346249"/>
            <a:chOff x="0" y="0"/>
            <a:chExt cx="3240360" cy="346442"/>
          </a:xfrm>
        </p:grpSpPr>
        <p:sp>
          <p:nvSpPr>
            <p:cNvPr id="67"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69"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0" name="组合 22"/>
          <p:cNvGrpSpPr>
            <a:grpSpLocks/>
          </p:cNvGrpSpPr>
          <p:nvPr/>
        </p:nvGrpSpPr>
        <p:grpSpPr bwMode="auto">
          <a:xfrm>
            <a:off x="1033462" y="3581400"/>
            <a:ext cx="2758679" cy="346249"/>
            <a:chOff x="0" y="0"/>
            <a:chExt cx="3240360" cy="346442"/>
          </a:xfrm>
        </p:grpSpPr>
        <p:sp>
          <p:nvSpPr>
            <p:cNvPr id="71"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2"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smtClean="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endPar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73"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4"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5985" y="1277541"/>
            <a:ext cx="4070747" cy="3294459"/>
          </a:xfrm>
          <a:prstGeom prst="rect">
            <a:avLst/>
          </a:prstGeom>
          <a:noFill/>
          <a:ln w="28575">
            <a:noFill/>
            <a:bevel/>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101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750" fill="hold"/>
                                        <p:tgtEl>
                                          <p:spTgt spid="74"/>
                                        </p:tgtEl>
                                        <p:attrNameLst>
                                          <p:attrName>ppt_x</p:attrName>
                                        </p:attrNameLst>
                                      </p:cBhvr>
                                      <p:tavLst>
                                        <p:tav tm="0">
                                          <p:val>
                                            <p:strVal val="0-#ppt_w/2"/>
                                          </p:val>
                                        </p:tav>
                                        <p:tav tm="100000">
                                          <p:val>
                                            <p:strVal val="#ppt_x"/>
                                          </p:val>
                                        </p:tav>
                                      </p:tavLst>
                                    </p:anim>
                                    <p:anim calcmode="lin" valueType="num">
                                      <p:cBhvr>
                                        <p:cTn id="8" dur="75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750" fill="hold"/>
                                        <p:tgtEl>
                                          <p:spTgt spid="62"/>
                                        </p:tgtEl>
                                        <p:attrNameLst>
                                          <p:attrName>ppt_x</p:attrName>
                                        </p:attrNameLst>
                                      </p:cBhvr>
                                      <p:tavLst>
                                        <p:tav tm="0">
                                          <p:val>
                                            <p:strVal val="1+#ppt_w/2"/>
                                          </p:val>
                                        </p:tav>
                                        <p:tav tm="100000">
                                          <p:val>
                                            <p:strVal val="#ppt_x"/>
                                          </p:val>
                                        </p:tav>
                                      </p:tavLst>
                                    </p:anim>
                                    <p:anim calcmode="lin" valueType="num">
                                      <p:cBhvr>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750" fill="hold"/>
                                        <p:tgtEl>
                                          <p:spTgt spid="66"/>
                                        </p:tgtEl>
                                        <p:attrNameLst>
                                          <p:attrName>ppt_x</p:attrName>
                                        </p:attrNameLst>
                                      </p:cBhvr>
                                      <p:tavLst>
                                        <p:tav tm="0">
                                          <p:val>
                                            <p:strVal val="1+#ppt_w/2"/>
                                          </p:val>
                                        </p:tav>
                                        <p:tav tm="100000">
                                          <p:val>
                                            <p:strVal val="#ppt_x"/>
                                          </p:val>
                                        </p:tav>
                                      </p:tavLst>
                                    </p:anim>
                                    <p:anim calcmode="lin" valueType="num">
                                      <p:cBhvr>
                                        <p:cTn id="16" dur="75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1+#ppt_w/2"/>
                                          </p:val>
                                        </p:tav>
                                        <p:tav tm="100000">
                                          <p:val>
                                            <p:strVal val="#ppt_x"/>
                                          </p:val>
                                        </p:tav>
                                      </p:tavLst>
                                    </p:anim>
                                    <p:anim calcmode="lin" valueType="num">
                                      <p:cBhvr>
                                        <p:cTn id="20" dur="75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65"/>
                                        </p:tgtEl>
                                        <p:attrNameLst>
                                          <p:attrName>style.visibility</p:attrName>
                                        </p:attrNameLst>
                                      </p:cBhvr>
                                      <p:to>
                                        <p:strVal val="visible"/>
                                      </p:to>
                                    </p:set>
                                    <p:animEffect>
                                      <p:cBhvr>
                                        <p:cTn id="24" dur="75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p:cBhvr>
                                        <p:cTn id="28" dur="500"/>
                                        <p:tgtEl>
                                          <p:spTgt spid="6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p:cBhvr>
                                        <p:cTn id="3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P spid="69" grpId="0" bldLvl="0" autoUpdateAnimBg="0"/>
      <p:bldP spid="73"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9"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燕尾形 2"/>
          <p:cNvSpPr>
            <a:spLocks noChangeArrowheads="1"/>
          </p:cNvSpPr>
          <p:nvPr/>
        </p:nvSpPr>
        <p:spPr bwMode="auto">
          <a:xfrm>
            <a:off x="717947" y="2459831"/>
            <a:ext cx="798909" cy="867966"/>
          </a:xfrm>
          <a:prstGeom prst="chevron">
            <a:avLst>
              <a:gd name="adj" fmla="val 54426"/>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燕尾形 4"/>
          <p:cNvSpPr>
            <a:spLocks noChangeArrowheads="1"/>
          </p:cNvSpPr>
          <p:nvPr/>
        </p:nvSpPr>
        <p:spPr bwMode="auto">
          <a:xfrm>
            <a:off x="1275160" y="2459831"/>
            <a:ext cx="798909" cy="867966"/>
          </a:xfrm>
          <a:prstGeom prst="chevron">
            <a:avLst>
              <a:gd name="adj" fmla="val 54426"/>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燕尾形 5"/>
          <p:cNvSpPr>
            <a:spLocks noChangeArrowheads="1"/>
          </p:cNvSpPr>
          <p:nvPr/>
        </p:nvSpPr>
        <p:spPr bwMode="auto">
          <a:xfrm>
            <a:off x="1832372" y="2459831"/>
            <a:ext cx="798909" cy="867966"/>
          </a:xfrm>
          <a:prstGeom prst="chevron">
            <a:avLst>
              <a:gd name="adj" fmla="val 54426"/>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燕尾形 6"/>
          <p:cNvSpPr>
            <a:spLocks noChangeArrowheads="1"/>
          </p:cNvSpPr>
          <p:nvPr/>
        </p:nvSpPr>
        <p:spPr bwMode="auto">
          <a:xfrm>
            <a:off x="2389585" y="2459831"/>
            <a:ext cx="798909" cy="867966"/>
          </a:xfrm>
          <a:prstGeom prst="chevron">
            <a:avLst>
              <a:gd name="adj" fmla="val 54426"/>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30"/>
          <p:cNvGrpSpPr>
            <a:grpSpLocks/>
          </p:cNvGrpSpPr>
          <p:nvPr/>
        </p:nvGrpSpPr>
        <p:grpSpPr bwMode="auto">
          <a:xfrm>
            <a:off x="3157537" y="2170510"/>
            <a:ext cx="1777604" cy="1695450"/>
            <a:chOff x="0" y="0"/>
            <a:chExt cx="533400" cy="487363"/>
          </a:xfrm>
        </p:grpSpPr>
        <p:sp>
          <p:nvSpPr>
            <p:cNvPr id="35" name="Oval 312"/>
            <p:cNvSpPr>
              <a:spLocks noChangeArrowheads="1"/>
            </p:cNvSpPr>
            <p:nvPr/>
          </p:nvSpPr>
          <p:spPr bwMode="auto">
            <a:xfrm>
              <a:off x="371475" y="0"/>
              <a:ext cx="93663" cy="88900"/>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7" name="直接连接符 31"/>
          <p:cNvSpPr>
            <a:spLocks noChangeShapeType="1"/>
          </p:cNvSpPr>
          <p:nvPr/>
        </p:nvSpPr>
        <p:spPr bwMode="auto">
          <a:xfrm rot="5400000">
            <a:off x="4033243" y="2872384"/>
            <a:ext cx="3186113" cy="119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直接连接符 32"/>
          <p:cNvSpPr>
            <a:spLocks noChangeShapeType="1"/>
          </p:cNvSpPr>
          <p:nvPr/>
        </p:nvSpPr>
        <p:spPr bwMode="auto">
          <a:xfrm rot="5400000">
            <a:off x="438745" y="2171105"/>
            <a:ext cx="566738" cy="1191"/>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直接连接符 34"/>
          <p:cNvSpPr>
            <a:spLocks noChangeShapeType="1"/>
          </p:cNvSpPr>
          <p:nvPr/>
        </p:nvSpPr>
        <p:spPr bwMode="auto">
          <a:xfrm rot="16200000" flipV="1">
            <a:off x="2106216" y="3629025"/>
            <a:ext cx="566738"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直接连接符 9"/>
          <p:cNvSpPr>
            <a:spLocks noChangeShapeType="1"/>
          </p:cNvSpPr>
          <p:nvPr/>
        </p:nvSpPr>
        <p:spPr bwMode="auto">
          <a:xfrm>
            <a:off x="5881688" y="1976438"/>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直接连接符 20"/>
          <p:cNvSpPr>
            <a:spLocks noChangeShapeType="1"/>
          </p:cNvSpPr>
          <p:nvPr/>
        </p:nvSpPr>
        <p:spPr bwMode="auto">
          <a:xfrm>
            <a:off x="5881688" y="2964656"/>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直接连接符 42"/>
          <p:cNvSpPr>
            <a:spLocks noChangeShapeType="1"/>
          </p:cNvSpPr>
          <p:nvPr/>
        </p:nvSpPr>
        <p:spPr bwMode="auto">
          <a:xfrm>
            <a:off x="5881688" y="3774281"/>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7" name="矩形 45"/>
          <p:cNvSpPr>
            <a:spLocks noChangeArrowheads="1"/>
          </p:cNvSpPr>
          <p:nvPr/>
        </p:nvSpPr>
        <p:spPr bwMode="auto">
          <a:xfrm>
            <a:off x="5841206" y="3862388"/>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841206" y="2064544"/>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1" name="矩形 51"/>
          <p:cNvSpPr>
            <a:spLocks noChangeArrowheads="1"/>
          </p:cNvSpPr>
          <p:nvPr/>
        </p:nvSpPr>
        <p:spPr bwMode="auto">
          <a:xfrm>
            <a:off x="5841206" y="3052763"/>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51"/>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矩形 53"/>
          <p:cNvSpPr>
            <a:spLocks noChangeArrowheads="1"/>
          </p:cNvSpPr>
          <p:nvPr/>
        </p:nvSpPr>
        <p:spPr bwMode="auto">
          <a:xfrm>
            <a:off x="638175"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54"/>
          <p:cNvSpPr>
            <a:spLocks noChangeArrowheads="1"/>
          </p:cNvSpPr>
          <p:nvPr/>
        </p:nvSpPr>
        <p:spPr bwMode="auto">
          <a:xfrm>
            <a:off x="1739504"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55"/>
          <p:cNvSpPr>
            <a:spLocks noChangeArrowheads="1"/>
          </p:cNvSpPr>
          <p:nvPr/>
        </p:nvSpPr>
        <p:spPr bwMode="auto">
          <a:xfrm>
            <a:off x="1176338"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56"/>
          <p:cNvSpPr>
            <a:spLocks noChangeArrowheads="1"/>
          </p:cNvSpPr>
          <p:nvPr/>
        </p:nvSpPr>
        <p:spPr bwMode="auto">
          <a:xfrm>
            <a:off x="2277666"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val="272099498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0-#ppt_w/2"/>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0-#ppt_w/2"/>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400"/>
                                        <p:tgtEl>
                                          <p:spTgt spid="30"/>
                                        </p:tgtEl>
                                        <p:attrNameLst>
                                          <p:attrName>ppt_x</p:attrName>
                                        </p:attrNameLst>
                                      </p:cBhvr>
                                      <p:tavLst>
                                        <p:tav tm="0">
                                          <p:val>
                                            <p:strVal val="#ppt_x-#ppt_w*1.125000"/>
                                          </p:val>
                                        </p:tav>
                                        <p:tav tm="100000">
                                          <p:val>
                                            <p:strVal val="#ppt_x"/>
                                          </p:val>
                                        </p:tav>
                                      </p:tavLst>
                                    </p:anim>
                                    <p:animEffect>
                                      <p:cBhvr>
                                        <p:cTn id="16" dur="400"/>
                                        <p:tgtEl>
                                          <p:spTgt spid="30"/>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400"/>
                                        <p:tgtEl>
                                          <p:spTgt spid="39"/>
                                        </p:tgtEl>
                                        <p:attrNameLst>
                                          <p:attrName>ppt_y</p:attrName>
                                        </p:attrNameLst>
                                      </p:cBhvr>
                                      <p:tavLst>
                                        <p:tav tm="0">
                                          <p:val>
                                            <p:strVal val="#ppt_y+#ppt_h*1.125000"/>
                                          </p:val>
                                        </p:tav>
                                        <p:tav tm="100000">
                                          <p:val>
                                            <p:strVal val="#ppt_y"/>
                                          </p:val>
                                        </p:tav>
                                      </p:tavLst>
                                    </p:anim>
                                    <p:animEffect>
                                      <p:cBhvr>
                                        <p:cTn id="20" dur="400"/>
                                        <p:tgtEl>
                                          <p:spTgt spid="39"/>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400"/>
                                        <p:tgtEl>
                                          <p:spTgt spid="53"/>
                                        </p:tgtEl>
                                        <p:attrNameLst>
                                          <p:attrName>ppt_y</p:attrName>
                                        </p:attrNameLst>
                                      </p:cBhvr>
                                      <p:tavLst>
                                        <p:tav tm="0">
                                          <p:val>
                                            <p:strVal val="#ppt_y+#ppt_h*1.125000"/>
                                          </p:val>
                                        </p:tav>
                                        <p:tav tm="100000">
                                          <p:val>
                                            <p:strVal val="#ppt_y"/>
                                          </p:val>
                                        </p:tav>
                                      </p:tavLst>
                                    </p:anim>
                                    <p:animEffect>
                                      <p:cBhvr>
                                        <p:cTn id="24" dur="400"/>
                                        <p:tgtEl>
                                          <p:spTgt spid="53"/>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00"/>
                                        <p:tgtEl>
                                          <p:spTgt spid="31"/>
                                        </p:tgtEl>
                                        <p:attrNameLst>
                                          <p:attrName>ppt_x</p:attrName>
                                        </p:attrNameLst>
                                      </p:cBhvr>
                                      <p:tavLst>
                                        <p:tav tm="0">
                                          <p:val>
                                            <p:strVal val="#ppt_x-#ppt_w*1.125000"/>
                                          </p:val>
                                        </p:tav>
                                        <p:tav tm="100000">
                                          <p:val>
                                            <p:strVal val="#ppt_x"/>
                                          </p:val>
                                        </p:tav>
                                      </p:tavLst>
                                    </p:anim>
                                    <p:animEffect>
                                      <p:cBhvr>
                                        <p:cTn id="28" dur="400"/>
                                        <p:tgtEl>
                                          <p:spTgt spid="31"/>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400"/>
                                        <p:tgtEl>
                                          <p:spTgt spid="41"/>
                                        </p:tgtEl>
                                        <p:attrNameLst>
                                          <p:attrName>ppt_y</p:attrName>
                                        </p:attrNameLst>
                                      </p:cBhvr>
                                      <p:tavLst>
                                        <p:tav tm="0">
                                          <p:val>
                                            <p:strVal val="#ppt_y-#ppt_h*1.125000"/>
                                          </p:val>
                                        </p:tav>
                                        <p:tav tm="100000">
                                          <p:val>
                                            <p:strVal val="#ppt_y"/>
                                          </p:val>
                                        </p:tav>
                                      </p:tavLst>
                                    </p:anim>
                                    <p:animEffect>
                                      <p:cBhvr>
                                        <p:cTn id="32" dur="400"/>
                                        <p:tgtEl>
                                          <p:spTgt spid="41"/>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400"/>
                                        <p:tgtEl>
                                          <p:spTgt spid="55"/>
                                        </p:tgtEl>
                                        <p:attrNameLst>
                                          <p:attrName>ppt_y</p:attrName>
                                        </p:attrNameLst>
                                      </p:cBhvr>
                                      <p:tavLst>
                                        <p:tav tm="0">
                                          <p:val>
                                            <p:strVal val="#ppt_y-#ppt_h*1.125000"/>
                                          </p:val>
                                        </p:tav>
                                        <p:tav tm="100000">
                                          <p:val>
                                            <p:strVal val="#ppt_y"/>
                                          </p:val>
                                        </p:tav>
                                      </p:tavLst>
                                    </p:anim>
                                    <p:animEffect>
                                      <p:cBhvr>
                                        <p:cTn id="36" dur="400"/>
                                        <p:tgtEl>
                                          <p:spTgt spid="55"/>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400"/>
                                        <p:tgtEl>
                                          <p:spTgt spid="32"/>
                                        </p:tgtEl>
                                        <p:attrNameLst>
                                          <p:attrName>ppt_x</p:attrName>
                                        </p:attrNameLst>
                                      </p:cBhvr>
                                      <p:tavLst>
                                        <p:tav tm="0">
                                          <p:val>
                                            <p:strVal val="#ppt_x-#ppt_w*1.125000"/>
                                          </p:val>
                                        </p:tav>
                                        <p:tav tm="100000">
                                          <p:val>
                                            <p:strVal val="#ppt_x"/>
                                          </p:val>
                                        </p:tav>
                                      </p:tavLst>
                                    </p:anim>
                                    <p:animEffect>
                                      <p:cBhvr>
                                        <p:cTn id="40" dur="400"/>
                                        <p:tgtEl>
                                          <p:spTgt spid="32"/>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400"/>
                                        <p:tgtEl>
                                          <p:spTgt spid="38"/>
                                        </p:tgtEl>
                                        <p:attrNameLst>
                                          <p:attrName>ppt_y</p:attrName>
                                        </p:attrNameLst>
                                      </p:cBhvr>
                                      <p:tavLst>
                                        <p:tav tm="0">
                                          <p:val>
                                            <p:strVal val="#ppt_y+#ppt_h*1.125000"/>
                                          </p:val>
                                        </p:tav>
                                        <p:tav tm="100000">
                                          <p:val>
                                            <p:strVal val="#ppt_y"/>
                                          </p:val>
                                        </p:tav>
                                      </p:tavLst>
                                    </p:anim>
                                    <p:animEffect>
                                      <p:cBhvr>
                                        <p:cTn id="44" dur="400"/>
                                        <p:tgtEl>
                                          <p:spTgt spid="38"/>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400"/>
                                        <p:tgtEl>
                                          <p:spTgt spid="54"/>
                                        </p:tgtEl>
                                        <p:attrNameLst>
                                          <p:attrName>ppt_y</p:attrName>
                                        </p:attrNameLst>
                                      </p:cBhvr>
                                      <p:tavLst>
                                        <p:tav tm="0">
                                          <p:val>
                                            <p:strVal val="#ppt_y+#ppt_h*1.125000"/>
                                          </p:val>
                                        </p:tav>
                                        <p:tav tm="100000">
                                          <p:val>
                                            <p:strVal val="#ppt_y"/>
                                          </p:val>
                                        </p:tav>
                                      </p:tavLst>
                                    </p:anim>
                                    <p:animEffect>
                                      <p:cBhvr>
                                        <p:cTn id="48" dur="400"/>
                                        <p:tgtEl>
                                          <p:spTgt spid="54"/>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33"/>
                                        </p:tgtEl>
                                        <p:attrNameLst>
                                          <p:attrName>style.visibility</p:attrName>
                                        </p:attrNameLst>
                                      </p:cBhvr>
                                      <p:to>
                                        <p:strVal val="visible"/>
                                      </p:to>
                                    </p:set>
                                    <p:anim calcmode="lin" valueType="num">
                                      <p:cBhvr>
                                        <p:cTn id="51" dur="400"/>
                                        <p:tgtEl>
                                          <p:spTgt spid="33"/>
                                        </p:tgtEl>
                                        <p:attrNameLst>
                                          <p:attrName>ppt_x</p:attrName>
                                        </p:attrNameLst>
                                      </p:cBhvr>
                                      <p:tavLst>
                                        <p:tav tm="0">
                                          <p:val>
                                            <p:strVal val="#ppt_x-#ppt_w*1.125000"/>
                                          </p:val>
                                        </p:tav>
                                        <p:tav tm="100000">
                                          <p:val>
                                            <p:strVal val="#ppt_x"/>
                                          </p:val>
                                        </p:tav>
                                      </p:tavLst>
                                    </p:anim>
                                    <p:animEffect>
                                      <p:cBhvr>
                                        <p:cTn id="52" dur="400"/>
                                        <p:tgtEl>
                                          <p:spTgt spid="33"/>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400"/>
                                        <p:tgtEl>
                                          <p:spTgt spid="40"/>
                                        </p:tgtEl>
                                        <p:attrNameLst>
                                          <p:attrName>ppt_y</p:attrName>
                                        </p:attrNameLst>
                                      </p:cBhvr>
                                      <p:tavLst>
                                        <p:tav tm="0">
                                          <p:val>
                                            <p:strVal val="#ppt_y-#ppt_h*1.125000"/>
                                          </p:val>
                                        </p:tav>
                                        <p:tav tm="100000">
                                          <p:val>
                                            <p:strVal val="#ppt_y"/>
                                          </p:val>
                                        </p:tav>
                                      </p:tavLst>
                                    </p:anim>
                                    <p:animEffect>
                                      <p:cBhvr>
                                        <p:cTn id="56" dur="400"/>
                                        <p:tgtEl>
                                          <p:spTgt spid="40"/>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400"/>
                                        <p:tgtEl>
                                          <p:spTgt spid="56"/>
                                        </p:tgtEl>
                                        <p:attrNameLst>
                                          <p:attrName>ppt_y</p:attrName>
                                        </p:attrNameLst>
                                      </p:cBhvr>
                                      <p:tavLst>
                                        <p:tav tm="0">
                                          <p:val>
                                            <p:strVal val="#ppt_y-#ppt_h*1.125000"/>
                                          </p:val>
                                        </p:tav>
                                        <p:tav tm="100000">
                                          <p:val>
                                            <p:strVal val="#ppt_y"/>
                                          </p:val>
                                        </p:tav>
                                      </p:tavLst>
                                    </p:anim>
                                    <p:animEffect>
                                      <p:cBhvr>
                                        <p:cTn id="60" dur="400"/>
                                        <p:tgtEl>
                                          <p:spTgt spid="56"/>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7"/>
                                        </p:tgtEl>
                                        <p:attrNameLst>
                                          <p:attrName>style.visibility</p:attrName>
                                        </p:attrNameLst>
                                      </p:cBhvr>
                                      <p:to>
                                        <p:strVal val="visible"/>
                                      </p:to>
                                    </p:set>
                                    <p:animEffect>
                                      <p:cBhvr>
                                        <p:cTn id="63" dur="400"/>
                                        <p:tgtEl>
                                          <p:spTgt spid="37"/>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p:cBhvr>
                                        <p:cTn id="67" dur="400"/>
                                        <p:tgtEl>
                                          <p:spTgt spid="45"/>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p:cBhvr>
                                        <p:cTn id="70" dur="400"/>
                                        <p:tgtEl>
                                          <p:spTgt spid="4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p:cBhvr>
                                        <p:cTn id="73" dur="400"/>
                                        <p:tgtEl>
                                          <p:spTgt spid="4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p:cBhvr>
                                        <p:cTn id="76" dur="400"/>
                                        <p:tgtEl>
                                          <p:spTgt spid="4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p:cBhvr>
                                        <p:cTn id="79" dur="400"/>
                                        <p:tgtEl>
                                          <p:spTgt spid="4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p:cBhvr>
                                        <p:cTn id="82" dur="4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p:cBhvr>
                                        <p:cTn id="85" dur="400"/>
                                        <p:tgtEl>
                                          <p:spTgt spid="5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p:cBhvr>
                                        <p:cTn id="88" dur="400"/>
                                        <p:tgtEl>
                                          <p:spTgt spid="52"/>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p:cBhvr>
                                        <p:cTn id="92" dur="500"/>
                                        <p:tgtEl>
                                          <p:spTgt spid="42"/>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p:cBhvr>
                                        <p:cTn id="95" dur="500"/>
                                        <p:tgtEl>
                                          <p:spTgt spid="43"/>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37" grpId="0" animBg="1"/>
      <p:bldP spid="38" grpId="0" animBg="1"/>
      <p:bldP spid="39" grpId="0" animBg="1"/>
      <p:bldP spid="40" grpId="0" animBg="1"/>
      <p:bldP spid="41" grpId="0" animBg="1"/>
      <p:bldP spid="42" grpId="0" animBg="1"/>
      <p:bldP spid="43" grpId="0" animBg="1"/>
      <p:bldP spid="44" grpId="0" animBg="1"/>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6"/>
          <p:cNvSpPr>
            <a:spLocks/>
          </p:cNvSpPr>
          <p:nvPr/>
        </p:nvSpPr>
        <p:spPr bwMode="auto">
          <a:xfrm>
            <a:off x="3435993" y="1276902"/>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solidFill>
              <a:schemeClr val="accent2"/>
            </a:solidFill>
            <a:round/>
            <a:headEnd/>
            <a:tailEnd/>
          </a:ln>
        </p:spPr>
        <p:txBody>
          <a:bodyPr/>
          <a:lstStyle/>
          <a:p>
            <a:endParaRPr lang="zh-CN" altLang="en-US"/>
          </a:p>
        </p:txBody>
      </p:sp>
      <p:sp>
        <p:nvSpPr>
          <p:cNvPr id="33" name="Freeform 7"/>
          <p:cNvSpPr>
            <a:spLocks/>
          </p:cNvSpPr>
          <p:nvPr/>
        </p:nvSpPr>
        <p:spPr bwMode="auto">
          <a:xfrm>
            <a:off x="4635676" y="1276902"/>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tx1"/>
          </a:solidFill>
          <a:ln w="10" cap="flat" cmpd="sng">
            <a:solidFill>
              <a:schemeClr val="accent2"/>
            </a:solidFill>
            <a:round/>
            <a:headEnd/>
            <a:tailEnd/>
          </a:ln>
        </p:spPr>
        <p:txBody>
          <a:bodyPr/>
          <a:lstStyle/>
          <a:p>
            <a:endParaRPr lang="zh-CN" altLang="en-US"/>
          </a:p>
        </p:txBody>
      </p:sp>
      <p:grpSp>
        <p:nvGrpSpPr>
          <p:cNvPr id="34" name="组合 27"/>
          <p:cNvGrpSpPr>
            <a:grpSpLocks/>
          </p:cNvGrpSpPr>
          <p:nvPr/>
        </p:nvGrpSpPr>
        <p:grpSpPr bwMode="auto">
          <a:xfrm>
            <a:off x="2513619" y="1852939"/>
            <a:ext cx="922374" cy="981882"/>
            <a:chOff x="0" y="0"/>
            <a:chExt cx="1230312" cy="1309688"/>
          </a:xfrm>
        </p:grpSpPr>
        <p:sp>
          <p:nvSpPr>
            <p:cNvPr id="35" name="Line 8"/>
            <p:cNvSpPr>
              <a:spLocks noChangeShapeType="1"/>
            </p:cNvSpPr>
            <p:nvPr/>
          </p:nvSpPr>
          <p:spPr bwMode="auto">
            <a:xfrm flipH="1">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Line 9"/>
            <p:cNvSpPr>
              <a:spLocks noChangeShapeType="1"/>
            </p:cNvSpPr>
            <p:nvPr/>
          </p:nvSpPr>
          <p:spPr bwMode="auto">
            <a:xfrm>
              <a:off x="0"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 name="组合 30"/>
          <p:cNvGrpSpPr>
            <a:grpSpLocks/>
          </p:cNvGrpSpPr>
          <p:nvPr/>
        </p:nvGrpSpPr>
        <p:grpSpPr bwMode="auto">
          <a:xfrm>
            <a:off x="5748474" y="1852939"/>
            <a:ext cx="922374" cy="981882"/>
            <a:chOff x="0" y="0"/>
            <a:chExt cx="1230312" cy="1309688"/>
          </a:xfrm>
        </p:grpSpPr>
        <p:sp>
          <p:nvSpPr>
            <p:cNvPr id="38" name="Line 10"/>
            <p:cNvSpPr>
              <a:spLocks noChangeShapeType="1"/>
            </p:cNvSpPr>
            <p:nvPr/>
          </p:nvSpPr>
          <p:spPr bwMode="auto">
            <a:xfrm>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Line 11"/>
            <p:cNvSpPr>
              <a:spLocks noChangeShapeType="1"/>
            </p:cNvSpPr>
            <p:nvPr/>
          </p:nvSpPr>
          <p:spPr bwMode="auto">
            <a:xfrm>
              <a:off x="1230312"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0" name="TextBox 34"/>
          <p:cNvSpPr txBox="1">
            <a:spLocks noChangeArrowheads="1"/>
          </p:cNvSpPr>
          <p:nvPr/>
        </p:nvSpPr>
        <p:spPr bwMode="auto">
          <a:xfrm>
            <a:off x="847395" y="1789860"/>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1" name="TextBox 37"/>
          <p:cNvSpPr txBox="1">
            <a:spLocks noChangeArrowheads="1"/>
          </p:cNvSpPr>
          <p:nvPr/>
        </p:nvSpPr>
        <p:spPr bwMode="auto">
          <a:xfrm>
            <a:off x="6732738" y="1789860"/>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2" name="椭圆 38"/>
          <p:cNvSpPr>
            <a:spLocks noChangeArrowheads="1"/>
          </p:cNvSpPr>
          <p:nvPr/>
        </p:nvSpPr>
        <p:spPr bwMode="auto">
          <a:xfrm>
            <a:off x="3765669" y="1606577"/>
            <a:ext cx="1644801" cy="1644801"/>
          </a:xfrm>
          <a:prstGeom prst="ellipse">
            <a:avLst/>
          </a:prstGeom>
          <a:blipFill dpi="0" rotWithShape="1">
            <a:blip r:embed="rId3"/>
            <a:srcRect/>
            <a:stretch>
              <a:fillRect t="-5000"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TextBox 692"/>
          <p:cNvSpPr>
            <a:spLocks noChangeArrowheads="1"/>
          </p:cNvSpPr>
          <p:nvPr/>
        </p:nvSpPr>
        <p:spPr bwMode="auto">
          <a:xfrm>
            <a:off x="3651379" y="3704386"/>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44" name="矩形 1"/>
          <p:cNvSpPr>
            <a:spLocks noChangeArrowheads="1"/>
          </p:cNvSpPr>
          <p:nvPr/>
        </p:nvSpPr>
        <p:spPr bwMode="auto">
          <a:xfrm>
            <a:off x="1196975" y="4039493"/>
            <a:ext cx="67595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par>
                                <p:cTn id="23" presetID="22" presetClass="entr" presetSubtype="8"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autoUpdateAnimBg="0"/>
      <p:bldP spid="41" grpId="0" autoUpdateAnimBg="0"/>
      <p:bldP spid="42" grpId="0" animBg="1"/>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6"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48"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9"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50"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2"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4"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55"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val="20058301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750"/>
                                        <p:tgtEl>
                                          <p:spTgt spid="4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p:tgtEl>
                                          <p:spTgt spid="54"/>
                                        </p:tgtEl>
                                        <p:attrNameLst>
                                          <p:attrName>ppt_y</p:attrName>
                                        </p:attrNameLst>
                                      </p:cBhvr>
                                      <p:tavLst>
                                        <p:tav tm="0">
                                          <p:val>
                                            <p:strVal val="#ppt_y+#ppt_h*1.125000"/>
                                          </p:val>
                                        </p:tav>
                                        <p:tav tm="100000">
                                          <p:val>
                                            <p:strVal val="#ppt_y"/>
                                          </p:val>
                                        </p:tav>
                                      </p:tavLst>
                                    </p:anim>
                                    <p:animEffect>
                                      <p:cBhvr>
                                        <p:cTn id="12" dur="500"/>
                                        <p:tgtEl>
                                          <p:spTgt spid="54"/>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p:tgtEl>
                                          <p:spTgt spid="55"/>
                                        </p:tgtEl>
                                        <p:attrNameLst>
                                          <p:attrName>ppt_y</p:attrName>
                                        </p:attrNameLst>
                                      </p:cBhvr>
                                      <p:tavLst>
                                        <p:tav tm="0">
                                          <p:val>
                                            <p:strVal val="#ppt_y+#ppt_h*1.125000"/>
                                          </p:val>
                                        </p:tav>
                                        <p:tav tm="100000">
                                          <p:val>
                                            <p:strVal val="#ppt_y"/>
                                          </p:val>
                                        </p:tav>
                                      </p:tavLst>
                                    </p:anim>
                                    <p:animEffect>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p:tgtEl>
                                          <p:spTgt spid="53"/>
                                        </p:tgtEl>
                                        <p:attrNameLst>
                                          <p:attrName>ppt_y</p:attrName>
                                        </p:attrNameLst>
                                      </p:cBhvr>
                                      <p:tavLst>
                                        <p:tav tm="0">
                                          <p:val>
                                            <p:strVal val="#ppt_y+#ppt_h*1.125000"/>
                                          </p:val>
                                        </p:tav>
                                        <p:tav tm="100000">
                                          <p:val>
                                            <p:strVal val="#ppt_y"/>
                                          </p:val>
                                        </p:tav>
                                      </p:tavLst>
                                    </p:anim>
                                    <p:animEffect>
                                      <p:cBhvr>
                                        <p:cTn id="20" dur="500"/>
                                        <p:tgtEl>
                                          <p:spTgt spid="53"/>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p:tgtEl>
                                          <p:spTgt spid="47"/>
                                        </p:tgtEl>
                                        <p:attrNameLst>
                                          <p:attrName>ppt_y</p:attrName>
                                        </p:attrNameLst>
                                      </p:cBhvr>
                                      <p:tavLst>
                                        <p:tav tm="0">
                                          <p:val>
                                            <p:strVal val="#ppt_y+#ppt_h*1.125000"/>
                                          </p:val>
                                        </p:tav>
                                        <p:tav tm="100000">
                                          <p:val>
                                            <p:strVal val="#ppt_y"/>
                                          </p:val>
                                        </p:tav>
                                      </p:tavLst>
                                    </p:anim>
                                    <p:animEffect>
                                      <p:cBhvr>
                                        <p:cTn id="24" dur="500"/>
                                        <p:tgtEl>
                                          <p:spTgt spid="4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p:tgtEl>
                                          <p:spTgt spid="49"/>
                                        </p:tgtEl>
                                        <p:attrNameLst>
                                          <p:attrName>ppt_y</p:attrName>
                                        </p:attrNameLst>
                                      </p:cBhvr>
                                      <p:tavLst>
                                        <p:tav tm="0">
                                          <p:val>
                                            <p:strVal val="#ppt_y+#ppt_h*1.125000"/>
                                          </p:val>
                                        </p:tav>
                                        <p:tav tm="100000">
                                          <p:val>
                                            <p:strVal val="#ppt_y"/>
                                          </p:val>
                                        </p:tav>
                                      </p:tavLst>
                                    </p:anim>
                                    <p:animEffect>
                                      <p:cBhvr>
                                        <p:cTn id="28" dur="500"/>
                                        <p:tgtEl>
                                          <p:spTgt spid="49"/>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p:tgtEl>
                                          <p:spTgt spid="50"/>
                                        </p:tgtEl>
                                        <p:attrNameLst>
                                          <p:attrName>ppt_y</p:attrName>
                                        </p:attrNameLst>
                                      </p:cBhvr>
                                      <p:tavLst>
                                        <p:tav tm="0">
                                          <p:val>
                                            <p:strVal val="#ppt_y+#ppt_h*1.125000"/>
                                          </p:val>
                                        </p:tav>
                                        <p:tav tm="100000">
                                          <p:val>
                                            <p:strVal val="#ppt_y"/>
                                          </p:val>
                                        </p:tav>
                                      </p:tavLst>
                                    </p:anim>
                                    <p:animEffect>
                                      <p:cBhvr>
                                        <p:cTn id="32" dur="500"/>
                                        <p:tgtEl>
                                          <p:spTgt spid="50"/>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p:tgtEl>
                                          <p:spTgt spid="48"/>
                                        </p:tgtEl>
                                        <p:attrNameLst>
                                          <p:attrName>ppt_y</p:attrName>
                                        </p:attrNameLst>
                                      </p:cBhvr>
                                      <p:tavLst>
                                        <p:tav tm="0">
                                          <p:val>
                                            <p:strVal val="#ppt_y+#ppt_h*1.125000"/>
                                          </p:val>
                                        </p:tav>
                                        <p:tav tm="100000">
                                          <p:val>
                                            <p:strVal val="#ppt_y"/>
                                          </p:val>
                                        </p:tav>
                                      </p:tavLst>
                                    </p:anim>
                                    <p:animEffect>
                                      <p:cBhvr>
                                        <p:cTn id="36" dur="500"/>
                                        <p:tgtEl>
                                          <p:spTgt spid="48"/>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p:tgtEl>
                                          <p:spTgt spid="51"/>
                                        </p:tgtEl>
                                        <p:attrNameLst>
                                          <p:attrName>ppt_y</p:attrName>
                                        </p:attrNameLst>
                                      </p:cBhvr>
                                      <p:tavLst>
                                        <p:tav tm="0">
                                          <p:val>
                                            <p:strVal val="#ppt_y+#ppt_h*1.125000"/>
                                          </p:val>
                                        </p:tav>
                                        <p:tav tm="100000">
                                          <p:val>
                                            <p:strVal val="#ppt_y"/>
                                          </p:val>
                                        </p:tav>
                                      </p:tavLst>
                                    </p:anim>
                                    <p:animEffect>
                                      <p:cBhvr>
                                        <p:cTn id="40" dur="500"/>
                                        <p:tgtEl>
                                          <p:spTgt spid="51"/>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p:tgtEl>
                                          <p:spTgt spid="52"/>
                                        </p:tgtEl>
                                        <p:attrNameLst>
                                          <p:attrName>ppt_y</p:attrName>
                                        </p:attrNameLst>
                                      </p:cBhvr>
                                      <p:tavLst>
                                        <p:tav tm="0">
                                          <p:val>
                                            <p:strVal val="#ppt_y+#ppt_h*1.125000"/>
                                          </p:val>
                                        </p:tav>
                                        <p:tav tm="100000">
                                          <p:val>
                                            <p:strVal val="#ppt_y"/>
                                          </p:val>
                                        </p:tav>
                                      </p:tavLst>
                                    </p:anim>
                                    <p:animEffect>
                                      <p:cBhvr>
                                        <p:cTn id="44" dur="500"/>
                                        <p:tgtEl>
                                          <p:spTgt spid="52"/>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061295" y="2994768"/>
            <a:ext cx="516488" cy="939403"/>
            <a:chOff x="4140330" y="4202620"/>
            <a:chExt cx="690184" cy="1252671"/>
          </a:xfrm>
        </p:grpSpPr>
        <p:sp>
          <p:nvSpPr>
            <p:cNvPr id="45" name="矩形 44"/>
            <p:cNvSpPr/>
            <p:nvPr/>
          </p:nvSpPr>
          <p:spPr>
            <a:xfrm>
              <a:off x="4214151" y="4202620"/>
              <a:ext cx="542543" cy="12526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6" name="TextBox 8"/>
            <p:cNvSpPr txBox="1">
              <a:spLocks noChangeArrowheads="1"/>
            </p:cNvSpPr>
            <p:nvPr/>
          </p:nvSpPr>
          <p:spPr bwMode="auto">
            <a:xfrm>
              <a:off x="4140330" y="4202621"/>
              <a:ext cx="690184" cy="36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40%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466108" y="2170856"/>
            <a:ext cx="516488" cy="1763315"/>
            <a:chOff x="4679972" y="3103682"/>
            <a:chExt cx="690184" cy="2351611"/>
          </a:xfrm>
        </p:grpSpPr>
        <p:sp>
          <p:nvSpPr>
            <p:cNvPr id="48" name="矩形 47"/>
            <p:cNvSpPr/>
            <p:nvPr/>
          </p:nvSpPr>
          <p:spPr>
            <a:xfrm>
              <a:off x="4753794" y="3103682"/>
              <a:ext cx="542543" cy="23516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4679972" y="3103682"/>
              <a:ext cx="690184" cy="3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0" name="组合 49"/>
          <p:cNvGrpSpPr>
            <a:grpSpLocks/>
          </p:cNvGrpSpPr>
          <p:nvPr/>
        </p:nvGrpSpPr>
        <p:grpSpPr bwMode="auto">
          <a:xfrm>
            <a:off x="1687908" y="3198365"/>
            <a:ext cx="516488" cy="735806"/>
            <a:chOff x="2310258" y="4473892"/>
            <a:chExt cx="688166" cy="981400"/>
          </a:xfrm>
        </p:grpSpPr>
        <p:sp>
          <p:nvSpPr>
            <p:cNvPr id="51" name="矩形 50"/>
            <p:cNvSpPr/>
            <p:nvPr/>
          </p:nvSpPr>
          <p:spPr>
            <a:xfrm>
              <a:off x="2383069" y="4473892"/>
              <a:ext cx="542543" cy="981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2310258" y="4473893"/>
              <a:ext cx="688166" cy="36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30%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2092720" y="2385168"/>
            <a:ext cx="516488" cy="1549003"/>
            <a:chOff x="2849902" y="3388806"/>
            <a:chExt cx="688166" cy="2066485"/>
          </a:xfrm>
        </p:grpSpPr>
        <p:sp>
          <p:nvSpPr>
            <p:cNvPr id="54" name="矩形 53"/>
            <p:cNvSpPr/>
            <p:nvPr/>
          </p:nvSpPr>
          <p:spPr>
            <a:xfrm>
              <a:off x="2922713" y="3388806"/>
              <a:ext cx="542543" cy="2066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5" name="TextBox 15"/>
            <p:cNvSpPr txBox="1">
              <a:spLocks noChangeArrowheads="1"/>
            </p:cNvSpPr>
            <p:nvPr/>
          </p:nvSpPr>
          <p:spPr bwMode="auto">
            <a:xfrm>
              <a:off x="2849902" y="3388807"/>
              <a:ext cx="688166" cy="36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accent2"/>
                  </a:solidFill>
                  <a:latin typeface="微软雅黑" panose="020B0503020204020204" pitchFamily="34" charset="-122"/>
                  <a:ea typeface="微软雅黑" panose="020B0503020204020204" pitchFamily="34" charset="-122"/>
                </a:rPr>
                <a:t>60%</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56" name="组合 55"/>
          <p:cNvGrpSpPr>
            <a:grpSpLocks/>
          </p:cNvGrpSpPr>
          <p:nvPr/>
        </p:nvGrpSpPr>
        <p:grpSpPr bwMode="auto">
          <a:xfrm>
            <a:off x="4434677" y="2642343"/>
            <a:ext cx="516488" cy="1291828"/>
            <a:chOff x="5972422" y="3731944"/>
            <a:chExt cx="688166" cy="1723349"/>
          </a:xfrm>
        </p:grpSpPr>
        <p:sp>
          <p:nvSpPr>
            <p:cNvPr id="57" name="矩形 56"/>
            <p:cNvSpPr/>
            <p:nvPr/>
          </p:nvSpPr>
          <p:spPr>
            <a:xfrm>
              <a:off x="6045233" y="3736709"/>
              <a:ext cx="542543" cy="1718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8" name="TextBox 20"/>
            <p:cNvSpPr txBox="1">
              <a:spLocks noChangeArrowheads="1"/>
            </p:cNvSpPr>
            <p:nvPr/>
          </p:nvSpPr>
          <p:spPr bwMode="auto">
            <a:xfrm>
              <a:off x="5972422" y="3731944"/>
              <a:ext cx="688166" cy="36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50%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9" name="组合 58"/>
          <p:cNvGrpSpPr>
            <a:grpSpLocks/>
          </p:cNvGrpSpPr>
          <p:nvPr/>
        </p:nvGrpSpPr>
        <p:grpSpPr bwMode="auto">
          <a:xfrm>
            <a:off x="4846633" y="1842243"/>
            <a:ext cx="516488" cy="2091928"/>
            <a:chOff x="6512064" y="2665416"/>
            <a:chExt cx="688166" cy="2789875"/>
          </a:xfrm>
        </p:grpSpPr>
        <p:sp>
          <p:nvSpPr>
            <p:cNvPr id="60" name="矩形 59"/>
            <p:cNvSpPr/>
            <p:nvPr/>
          </p:nvSpPr>
          <p:spPr>
            <a:xfrm>
              <a:off x="6584876" y="2665416"/>
              <a:ext cx="542543" cy="27898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1" name="TextBox 21"/>
            <p:cNvSpPr txBox="1">
              <a:spLocks noChangeArrowheads="1"/>
            </p:cNvSpPr>
            <p:nvPr/>
          </p:nvSpPr>
          <p:spPr bwMode="auto">
            <a:xfrm>
              <a:off x="6512064" y="2665417"/>
              <a:ext cx="688166" cy="36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80%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5807468" y="2374452"/>
            <a:ext cx="516488" cy="1559719"/>
            <a:chOff x="7803503" y="3374953"/>
            <a:chExt cx="688166" cy="2080340"/>
          </a:xfrm>
        </p:grpSpPr>
        <p:sp>
          <p:nvSpPr>
            <p:cNvPr id="63" name="矩形 62"/>
            <p:cNvSpPr/>
            <p:nvPr/>
          </p:nvSpPr>
          <p:spPr>
            <a:xfrm>
              <a:off x="7876314" y="3389246"/>
              <a:ext cx="542543" cy="20660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4" name="TextBox 26"/>
            <p:cNvSpPr txBox="1">
              <a:spLocks noChangeArrowheads="1"/>
            </p:cNvSpPr>
            <p:nvPr/>
          </p:nvSpPr>
          <p:spPr bwMode="auto">
            <a:xfrm>
              <a:off x="7803503" y="3374953"/>
              <a:ext cx="688166" cy="36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60%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5" name="组合 64"/>
          <p:cNvGrpSpPr>
            <a:grpSpLocks/>
          </p:cNvGrpSpPr>
          <p:nvPr/>
        </p:nvGrpSpPr>
        <p:grpSpPr bwMode="auto">
          <a:xfrm>
            <a:off x="6212280" y="1589831"/>
            <a:ext cx="516488" cy="2344340"/>
            <a:chOff x="8343147" y="2328678"/>
            <a:chExt cx="688166" cy="3126615"/>
          </a:xfrm>
        </p:grpSpPr>
        <p:sp>
          <p:nvSpPr>
            <p:cNvPr id="66" name="矩形 65"/>
            <p:cNvSpPr/>
            <p:nvPr/>
          </p:nvSpPr>
          <p:spPr>
            <a:xfrm>
              <a:off x="8415958" y="2328678"/>
              <a:ext cx="542543" cy="312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7" name="TextBox 27"/>
            <p:cNvSpPr txBox="1">
              <a:spLocks noChangeArrowheads="1"/>
            </p:cNvSpPr>
            <p:nvPr/>
          </p:nvSpPr>
          <p:spPr bwMode="auto">
            <a:xfrm>
              <a:off x="8343147" y="2328678"/>
              <a:ext cx="688166" cy="36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90%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a:grpSpLocks/>
          </p:cNvGrpSpPr>
          <p:nvPr/>
        </p:nvGrpSpPr>
        <p:grpSpPr bwMode="auto">
          <a:xfrm>
            <a:off x="7181449" y="2102990"/>
            <a:ext cx="516488" cy="1831181"/>
            <a:chOff x="9634585" y="3013258"/>
            <a:chExt cx="688166" cy="2442035"/>
          </a:xfrm>
        </p:grpSpPr>
        <p:sp>
          <p:nvSpPr>
            <p:cNvPr id="69" name="矩形 68"/>
            <p:cNvSpPr/>
            <p:nvPr/>
          </p:nvSpPr>
          <p:spPr>
            <a:xfrm>
              <a:off x="9707396" y="3013258"/>
              <a:ext cx="542543" cy="244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TextBox 32"/>
            <p:cNvSpPr txBox="1">
              <a:spLocks noChangeArrowheads="1"/>
            </p:cNvSpPr>
            <p:nvPr/>
          </p:nvSpPr>
          <p:spPr bwMode="auto">
            <a:xfrm>
              <a:off x="9634585" y="3013258"/>
              <a:ext cx="688166" cy="36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a:grpSpLocks/>
          </p:cNvGrpSpPr>
          <p:nvPr/>
        </p:nvGrpSpPr>
        <p:grpSpPr bwMode="auto">
          <a:xfrm>
            <a:off x="7539567" y="1356468"/>
            <a:ext cx="611065" cy="2577703"/>
            <a:chOff x="10093570" y="2018409"/>
            <a:chExt cx="813597" cy="3436883"/>
          </a:xfrm>
        </p:grpSpPr>
        <p:sp>
          <p:nvSpPr>
            <p:cNvPr id="72" name="矩形 71"/>
            <p:cNvSpPr/>
            <p:nvPr/>
          </p:nvSpPr>
          <p:spPr>
            <a:xfrm>
              <a:off x="10228499" y="2018409"/>
              <a:ext cx="543739" cy="3436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TextBox 33"/>
            <p:cNvSpPr txBox="1">
              <a:spLocks noChangeArrowheads="1"/>
            </p:cNvSpPr>
            <p:nvPr/>
          </p:nvSpPr>
          <p:spPr bwMode="auto">
            <a:xfrm>
              <a:off x="10093570" y="2018596"/>
              <a:ext cx="813597"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100%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cxnSp>
        <p:nvCxnSpPr>
          <p:cNvPr id="74" name="直接连接符 73"/>
          <p:cNvCxnSpPr/>
          <p:nvPr/>
        </p:nvCxnSpPr>
        <p:spPr>
          <a:xfrm>
            <a:off x="1236539" y="1592211"/>
            <a:ext cx="0" cy="19669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071544" y="3643888"/>
            <a:ext cx="524503"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0%</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76" name="TextBox 36"/>
          <p:cNvSpPr txBox="1"/>
          <p:nvPr/>
        </p:nvSpPr>
        <p:spPr>
          <a:xfrm>
            <a:off x="1016240" y="1306624"/>
            <a:ext cx="793807"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100%</a:t>
            </a:r>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9592" y="3949649"/>
            <a:ext cx="725566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1871174"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79" name="TextBox 43"/>
          <p:cNvSpPr txBox="1">
            <a:spLocks noChangeArrowheads="1"/>
          </p:cNvSpPr>
          <p:nvPr/>
        </p:nvSpPr>
        <p:spPr bwMode="auto">
          <a:xfrm>
            <a:off x="324547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0" name="TextBox 44"/>
          <p:cNvSpPr txBox="1">
            <a:spLocks noChangeArrowheads="1"/>
          </p:cNvSpPr>
          <p:nvPr/>
        </p:nvSpPr>
        <p:spPr bwMode="auto">
          <a:xfrm>
            <a:off x="461794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1" name="TextBox 45"/>
          <p:cNvSpPr txBox="1">
            <a:spLocks noChangeArrowheads="1"/>
          </p:cNvSpPr>
          <p:nvPr/>
        </p:nvSpPr>
        <p:spPr bwMode="auto">
          <a:xfrm>
            <a:off x="599073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
        <p:nvSpPr>
          <p:cNvPr id="82" name="TextBox 46"/>
          <p:cNvSpPr txBox="1">
            <a:spLocks noChangeArrowheads="1"/>
          </p:cNvSpPr>
          <p:nvPr/>
        </p:nvSpPr>
        <p:spPr bwMode="auto">
          <a:xfrm>
            <a:off x="736420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smtClean="0">
                <a:solidFill>
                  <a:schemeClr val="accent1"/>
                </a:solidFill>
                <a:latin typeface="微软雅黑" panose="020B0503020204020204" pitchFamily="34" charset="-122"/>
                <a:ea typeface="微软雅黑" panose="020B0503020204020204" pitchFamily="34" charset="-122"/>
              </a:rPr>
              <a:t>标题</a:t>
            </a:r>
            <a:endParaRPr lang="zh-CN" altLang="en-US" sz="15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724815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5"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52500" y="1929330"/>
            <a:ext cx="1679972" cy="1679972"/>
            <a:chOff x="952500" y="1929330"/>
            <a:chExt cx="1679972" cy="1679972"/>
          </a:xfrm>
        </p:grpSpPr>
        <p:sp>
          <p:nvSpPr>
            <p:cNvPr id="37" name="椭圆 36"/>
            <p:cNvSpPr/>
            <p:nvPr/>
          </p:nvSpPr>
          <p:spPr bwMode="auto">
            <a:xfrm>
              <a:off x="952500" y="1929330"/>
              <a:ext cx="1679972" cy="16799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en-US" altLang="zh-CN" sz="20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2000" dirty="0" smtClean="0">
                  <a:solidFill>
                    <a:schemeClr val="accent2"/>
                  </a:solidFill>
                  <a:latin typeface="微软雅黑" panose="020B0503020204020204" pitchFamily="34" charset="-122"/>
                  <a:ea typeface="微软雅黑" panose="020B0503020204020204" pitchFamily="34" charset="-122"/>
                </a:rPr>
                <a:t>文字</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08685" y="905987"/>
            <a:ext cx="1157288" cy="1157288"/>
            <a:chOff x="2808685" y="905987"/>
            <a:chExt cx="1157288" cy="1157288"/>
          </a:xfrm>
        </p:grpSpPr>
        <p:sp>
          <p:nvSpPr>
            <p:cNvPr id="40" name="椭圆 39"/>
            <p:cNvSpPr/>
            <p:nvPr/>
          </p:nvSpPr>
          <p:spPr bwMode="auto">
            <a:xfrm>
              <a:off x="2808685" y="905987"/>
              <a:ext cx="1157288" cy="11572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021807" y="2403794"/>
            <a:ext cx="731044" cy="731044"/>
            <a:chOff x="3021807" y="2403794"/>
            <a:chExt cx="731044" cy="731044"/>
          </a:xfrm>
        </p:grpSpPr>
        <p:sp>
          <p:nvSpPr>
            <p:cNvPr id="43" name="椭圆 42"/>
            <p:cNvSpPr/>
            <p:nvPr/>
          </p:nvSpPr>
          <p:spPr bwMode="auto">
            <a:xfrm>
              <a:off x="3021807" y="2403794"/>
              <a:ext cx="731044" cy="73104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143375" y="2403794"/>
            <a:ext cx="729854" cy="731044"/>
            <a:chOff x="4143375" y="2403794"/>
            <a:chExt cx="729854" cy="731044"/>
          </a:xfrm>
        </p:grpSpPr>
        <p:sp>
          <p:nvSpPr>
            <p:cNvPr id="46" name="椭圆 45"/>
            <p:cNvSpPr/>
            <p:nvPr/>
          </p:nvSpPr>
          <p:spPr bwMode="auto">
            <a:xfrm>
              <a:off x="4143375" y="2403794"/>
              <a:ext cx="729854" cy="731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808685" y="3475356"/>
            <a:ext cx="1157288" cy="1157288"/>
            <a:chOff x="2808685" y="3475356"/>
            <a:chExt cx="1157288" cy="1157288"/>
          </a:xfrm>
        </p:grpSpPr>
        <p:sp>
          <p:nvSpPr>
            <p:cNvPr id="72" name="椭圆 71"/>
            <p:cNvSpPr/>
            <p:nvPr/>
          </p:nvSpPr>
          <p:spPr bwMode="auto">
            <a:xfrm>
              <a:off x="2808685" y="3475356"/>
              <a:ext cx="1157288" cy="11572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35483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3680223" y="16728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标题内容</a:t>
            </a:r>
            <a:endParaRPr lang="zh-CN" altLang="en-US" sz="165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Rectangle 42"/>
          <p:cNvSpPr>
            <a:spLocks noChangeArrowheads="1"/>
          </p:cNvSpPr>
          <p:nvPr/>
        </p:nvSpPr>
        <p:spPr bwMode="auto">
          <a:xfrm>
            <a:off x="1062038" y="168949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3689748" y="2064544"/>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grpSp>
        <p:nvGrpSpPr>
          <p:cNvPr id="50" name="组合 19"/>
          <p:cNvGrpSpPr>
            <a:grpSpLocks/>
          </p:cNvGrpSpPr>
          <p:nvPr/>
        </p:nvGrpSpPr>
        <p:grpSpPr bwMode="auto">
          <a:xfrm>
            <a:off x="5567362" y="3726657"/>
            <a:ext cx="595313" cy="597694"/>
            <a:chOff x="0" y="0"/>
            <a:chExt cx="792885" cy="797434"/>
          </a:xfrm>
        </p:grpSpPr>
        <p:sp>
          <p:nvSpPr>
            <p:cNvPr id="51" name="Oval 10"/>
            <p:cNvSpPr>
              <a:spLocks noChangeArrowheads="1"/>
            </p:cNvSpPr>
            <p:nvPr/>
          </p:nvSpPr>
          <p:spPr bwMode="auto">
            <a:xfrm>
              <a:off x="0" y="0"/>
              <a:ext cx="792885" cy="797434"/>
            </a:xfrm>
            <a:prstGeom prst="ellipse">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52" name="Group 22"/>
            <p:cNvGrpSpPr>
              <a:grpSpLocks/>
            </p:cNvGrpSpPr>
            <p:nvPr/>
          </p:nvGrpSpPr>
          <p:grpSpPr bwMode="auto">
            <a:xfrm>
              <a:off x="219119" y="227439"/>
              <a:ext cx="354646" cy="342557"/>
              <a:chOff x="0" y="0"/>
              <a:chExt cx="439257" cy="424283"/>
            </a:xfrm>
          </p:grpSpPr>
          <p:sp>
            <p:nvSpPr>
              <p:cNvPr id="53" name="Rectangle 18"/>
              <p:cNvSpPr>
                <a:spLocks noChangeArrowheads="1"/>
              </p:cNvSpPr>
              <p:nvPr/>
            </p:nvSpPr>
            <p:spPr bwMode="auto">
              <a:xfrm>
                <a:off x="157234" y="169713"/>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4" name="Rectangle 19"/>
              <p:cNvSpPr>
                <a:spLocks noChangeArrowheads="1"/>
              </p:cNvSpPr>
              <p:nvPr/>
            </p:nvSpPr>
            <p:spPr bwMode="auto">
              <a:xfrm>
                <a:off x="23210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5" name="Rectangle 20"/>
              <p:cNvSpPr>
                <a:spLocks noChangeArrowheads="1"/>
              </p:cNvSpPr>
              <p:nvPr/>
            </p:nvSpPr>
            <p:spPr bwMode="auto">
              <a:xfrm>
                <a:off x="30947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6" name="Rectangle 21"/>
              <p:cNvSpPr>
                <a:spLocks noChangeArrowheads="1"/>
              </p:cNvSpPr>
              <p:nvPr/>
            </p:nvSpPr>
            <p:spPr bwMode="auto">
              <a:xfrm>
                <a:off x="157234" y="237099"/>
                <a:ext cx="47421"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7" name="Rectangle 22"/>
              <p:cNvSpPr>
                <a:spLocks noChangeArrowheads="1"/>
              </p:cNvSpPr>
              <p:nvPr/>
            </p:nvSpPr>
            <p:spPr bwMode="auto">
              <a:xfrm>
                <a:off x="23210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8" name="Rectangle 23"/>
              <p:cNvSpPr>
                <a:spLocks noChangeArrowheads="1"/>
              </p:cNvSpPr>
              <p:nvPr/>
            </p:nvSpPr>
            <p:spPr bwMode="auto">
              <a:xfrm>
                <a:off x="30947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9" name="Rectangle 24"/>
              <p:cNvSpPr>
                <a:spLocks noChangeArrowheads="1"/>
              </p:cNvSpPr>
              <p:nvPr/>
            </p:nvSpPr>
            <p:spPr bwMode="auto">
              <a:xfrm>
                <a:off x="157234" y="309477"/>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79865"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1" name="Rectangle 26"/>
              <p:cNvSpPr>
                <a:spLocks noChangeArrowheads="1"/>
              </p:cNvSpPr>
              <p:nvPr/>
            </p:nvSpPr>
            <p:spPr bwMode="auto">
              <a:xfrm>
                <a:off x="79865"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2" name="Rectangle 27"/>
              <p:cNvSpPr>
                <a:spLocks noChangeArrowheads="1"/>
              </p:cNvSpPr>
              <p:nvPr/>
            </p:nvSpPr>
            <p:spPr bwMode="auto">
              <a:xfrm>
                <a:off x="23210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3" name="Rectangle 28"/>
              <p:cNvSpPr>
                <a:spLocks noChangeArrowheads="1"/>
              </p:cNvSpPr>
              <p:nvPr/>
            </p:nvSpPr>
            <p:spPr bwMode="auto">
              <a:xfrm>
                <a:off x="30947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4"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82360" y="0"/>
                <a:ext cx="37438"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6" name="Rectangle 31"/>
              <p:cNvSpPr>
                <a:spLocks noChangeArrowheads="1"/>
              </p:cNvSpPr>
              <p:nvPr/>
            </p:nvSpPr>
            <p:spPr bwMode="auto">
              <a:xfrm>
                <a:off x="329443" y="0"/>
                <a:ext cx="34941"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67" name="组合 18"/>
          <p:cNvGrpSpPr>
            <a:grpSpLocks/>
          </p:cNvGrpSpPr>
          <p:nvPr/>
        </p:nvGrpSpPr>
        <p:grpSpPr bwMode="auto">
          <a:xfrm>
            <a:off x="5567362" y="1778794"/>
            <a:ext cx="595313" cy="598885"/>
            <a:chOff x="0" y="0"/>
            <a:chExt cx="792885" cy="797434"/>
          </a:xfrm>
        </p:grpSpPr>
        <p:sp>
          <p:nvSpPr>
            <p:cNvPr id="68"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69"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74" name="矩形 67"/>
          <p:cNvSpPr>
            <a:spLocks noChangeArrowheads="1"/>
          </p:cNvSpPr>
          <p:nvPr/>
        </p:nvSpPr>
        <p:spPr bwMode="auto">
          <a:xfrm>
            <a:off x="6209110" y="17787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5" name="矩形 47"/>
          <p:cNvSpPr>
            <a:spLocks noChangeArrowheads="1"/>
          </p:cNvSpPr>
          <p:nvPr/>
        </p:nvSpPr>
        <p:spPr bwMode="auto">
          <a:xfrm>
            <a:off x="6209110" y="2055019"/>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6" name="矩形 69"/>
          <p:cNvSpPr>
            <a:spLocks noChangeArrowheads="1"/>
          </p:cNvSpPr>
          <p:nvPr/>
        </p:nvSpPr>
        <p:spPr bwMode="auto">
          <a:xfrm>
            <a:off x="6209110" y="275034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矩形 47"/>
          <p:cNvSpPr>
            <a:spLocks noChangeArrowheads="1"/>
          </p:cNvSpPr>
          <p:nvPr/>
        </p:nvSpPr>
        <p:spPr bwMode="auto">
          <a:xfrm>
            <a:off x="6209110" y="3027760"/>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8" name="矩形 71"/>
          <p:cNvSpPr>
            <a:spLocks noChangeArrowheads="1"/>
          </p:cNvSpPr>
          <p:nvPr/>
        </p:nvSpPr>
        <p:spPr bwMode="auto">
          <a:xfrm>
            <a:off x="6209110" y="37218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矩形 47"/>
          <p:cNvSpPr>
            <a:spLocks noChangeArrowheads="1"/>
          </p:cNvSpPr>
          <p:nvPr/>
        </p:nvSpPr>
        <p:spPr bwMode="auto">
          <a:xfrm>
            <a:off x="6209110" y="398859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80" name="组合 17"/>
          <p:cNvGrpSpPr>
            <a:grpSpLocks/>
          </p:cNvGrpSpPr>
          <p:nvPr/>
        </p:nvGrpSpPr>
        <p:grpSpPr bwMode="auto">
          <a:xfrm>
            <a:off x="5567362" y="2752725"/>
            <a:ext cx="595313" cy="597694"/>
            <a:chOff x="0" y="0"/>
            <a:chExt cx="792885" cy="797434"/>
          </a:xfrm>
        </p:grpSpPr>
        <p:sp>
          <p:nvSpPr>
            <p:cNvPr id="81" name="Oval 8"/>
            <p:cNvSpPr>
              <a:spLocks noChangeArrowheads="1"/>
            </p:cNvSpPr>
            <p:nvPr/>
          </p:nvSpPr>
          <p:spPr bwMode="auto">
            <a:xfrm>
              <a:off x="0" y="0"/>
              <a:ext cx="792885" cy="797434"/>
            </a:xfrm>
            <a:prstGeom prst="ellipse">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82"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006394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0-#ppt_w/2"/>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p:cBhvr>
                                        <p:cTn id="16" dur="500"/>
                                        <p:tgtEl>
                                          <p:spTgt spid="4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80"/>
                                        </p:tgtEl>
                                        <p:attrNameLst>
                                          <p:attrName>style.visibility</p:attrName>
                                        </p:attrNameLst>
                                      </p:cBhvr>
                                      <p:to>
                                        <p:strVal val="visible"/>
                                      </p:to>
                                    </p:set>
                                    <p:animEffect>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74"/>
                                        </p:tgtEl>
                                        <p:attrNameLst>
                                          <p:attrName>style.visibility</p:attrName>
                                        </p:attrNameLst>
                                      </p:cBhvr>
                                      <p:to>
                                        <p:strVal val="visible"/>
                                      </p:to>
                                    </p:set>
                                    <p:animEffect>
                                      <p:cBhvr>
                                        <p:cTn id="36" dur="400"/>
                                        <p:tgtEl>
                                          <p:spTgt spid="74"/>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75"/>
                                        </p:tgtEl>
                                        <p:attrNameLst>
                                          <p:attrName>style.visibility</p:attrName>
                                        </p:attrNameLst>
                                      </p:cBhvr>
                                      <p:to>
                                        <p:strVal val="visible"/>
                                      </p:to>
                                    </p:set>
                                    <p:animEffect>
                                      <p:cBhvr>
                                        <p:cTn id="39" dur="400"/>
                                        <p:tgtEl>
                                          <p:spTgt spid="75"/>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76"/>
                                        </p:tgtEl>
                                        <p:attrNameLst>
                                          <p:attrName>style.visibility</p:attrName>
                                        </p:attrNameLst>
                                      </p:cBhvr>
                                      <p:to>
                                        <p:strVal val="visible"/>
                                      </p:to>
                                    </p:set>
                                    <p:animEffect>
                                      <p:cBhvr>
                                        <p:cTn id="43" dur="400"/>
                                        <p:tgtEl>
                                          <p:spTgt spid="76"/>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7"/>
                                        </p:tgtEl>
                                        <p:attrNameLst>
                                          <p:attrName>style.visibility</p:attrName>
                                        </p:attrNameLst>
                                      </p:cBhvr>
                                      <p:to>
                                        <p:strVal val="visible"/>
                                      </p:to>
                                    </p:set>
                                    <p:animEffect>
                                      <p:cBhvr>
                                        <p:cTn id="46" dur="400"/>
                                        <p:tgtEl>
                                          <p:spTgt spid="77"/>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78"/>
                                        </p:tgtEl>
                                        <p:attrNameLst>
                                          <p:attrName>style.visibility</p:attrName>
                                        </p:attrNameLst>
                                      </p:cBhvr>
                                      <p:to>
                                        <p:strVal val="visible"/>
                                      </p:to>
                                    </p:set>
                                    <p:animEffect>
                                      <p:cBhvr>
                                        <p:cTn id="50" dur="400"/>
                                        <p:tgtEl>
                                          <p:spTgt spid="78"/>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79"/>
                                        </p:tgtEl>
                                        <p:attrNameLst>
                                          <p:attrName>style.visibility</p:attrName>
                                        </p:attrNameLst>
                                      </p:cBhvr>
                                      <p:to>
                                        <p:strVal val="visible"/>
                                      </p:to>
                                    </p:set>
                                    <p:animEffect>
                                      <p:cBhvr>
                                        <p:cTn id="53"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8" grpId="0" bldLvl="0" animBg="1" autoUpdateAnimBg="0"/>
      <p:bldP spid="49"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 y="1135615"/>
            <a:ext cx="3419872" cy="2147193"/>
          </a:xfrm>
          <a:prstGeom prst="rect">
            <a:avLst/>
          </a:prstGeom>
        </p:spPr>
      </p:pic>
      <p:cxnSp>
        <p:nvCxnSpPr>
          <p:cNvPr id="4" name="直接连接符 3"/>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7722" y="3098900"/>
            <a:ext cx="1100860" cy="696986"/>
            <a:chOff x="417722" y="3057078"/>
            <a:chExt cx="1100860" cy="696986"/>
          </a:xfrm>
        </p:grpSpPr>
        <p:sp>
          <p:nvSpPr>
            <p:cNvPr id="7" name="矩形 6"/>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3"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smtClean="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3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smtClean="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35"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8"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40"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smtClean="0">
                <a:solidFill>
                  <a:schemeClr val="accent1"/>
                </a:solidFill>
                <a:latin typeface="微软雅黑" panose="020B0503020204020204" pitchFamily="34" charset="-122"/>
                <a:ea typeface="微软雅黑" panose="020B0503020204020204" pitchFamily="34" charset="-122"/>
              </a:rPr>
              <a:t>明年工作计划</a:t>
            </a:r>
          </a:p>
        </p:txBody>
      </p:sp>
      <p:sp>
        <p:nvSpPr>
          <p:cNvPr id="9" name="等腰三角形 8"/>
          <p:cNvSpPr/>
          <p:nvPr/>
        </p:nvSpPr>
        <p:spPr>
          <a:xfrm rot="5400000">
            <a:off x="5186436" y="102885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ppt_y</p:attrName>
                                        </p:attrNameLst>
                                      </p:cBhvr>
                                      <p:tavLst>
                                        <p:tav tm="0">
                                          <p:val>
                                            <p:strVal val="#ppt_y+#ppt_h*1.125000"/>
                                          </p:val>
                                        </p:tav>
                                        <p:tav tm="100000">
                                          <p:val>
                                            <p:strVal val="#ppt_y"/>
                                          </p:val>
                                        </p:tav>
                                      </p:tavLst>
                                    </p:anim>
                                    <p:animEffect transition="in" filter="wipe(up)">
                                      <p:cBhvr>
                                        <p:cTn id="38" dur="500"/>
                                        <p:tgtEl>
                                          <p:spTgt spid="3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8" grpId="0"/>
      <p:bldP spid="39" grpId="0"/>
      <p:bldP spid="40" grpId="0"/>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1" name="右箭头 17"/>
          <p:cNvSpPr>
            <a:spLocks noChangeArrowheads="1"/>
          </p:cNvSpPr>
          <p:nvPr/>
        </p:nvSpPr>
        <p:spPr bwMode="auto">
          <a:xfrm>
            <a:off x="5556858" y="2159463"/>
            <a:ext cx="1870932" cy="1133032"/>
          </a:xfrm>
          <a:prstGeom prst="rightArrow">
            <a:avLst>
              <a:gd name="adj1" fmla="val 69093"/>
              <a:gd name="adj2" fmla="val 44439"/>
            </a:avLst>
          </a:prstGeom>
          <a:solidFill>
            <a:schemeClr val="bg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2" name="TextBox 18"/>
          <p:cNvSpPr txBox="1">
            <a:spLocks noChangeArrowheads="1"/>
          </p:cNvSpPr>
          <p:nvPr/>
        </p:nvSpPr>
        <p:spPr bwMode="auto">
          <a:xfrm>
            <a:off x="5577091" y="2576017"/>
            <a:ext cx="1587674"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3" name="右箭头 19"/>
          <p:cNvSpPr>
            <a:spLocks noChangeArrowheads="1"/>
          </p:cNvSpPr>
          <p:nvPr/>
        </p:nvSpPr>
        <p:spPr bwMode="auto">
          <a:xfrm flipH="1">
            <a:off x="1273474" y="2149940"/>
            <a:ext cx="3472887" cy="1134223"/>
          </a:xfrm>
          <a:prstGeom prst="rightArrow">
            <a:avLst>
              <a:gd name="adj1" fmla="val 69093"/>
              <a:gd name="adj2" fmla="val 44412"/>
            </a:avLst>
          </a:prstGeom>
          <a:solidFill>
            <a:schemeClr val="bg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4" name="TextBox 20"/>
          <p:cNvSpPr txBox="1">
            <a:spLocks noChangeArrowheads="1"/>
          </p:cNvSpPr>
          <p:nvPr/>
        </p:nvSpPr>
        <p:spPr bwMode="auto">
          <a:xfrm>
            <a:off x="1760250" y="2565306"/>
            <a:ext cx="1319887"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5" name="右箭头 21"/>
          <p:cNvSpPr>
            <a:spLocks noChangeArrowheads="1"/>
          </p:cNvSpPr>
          <p:nvPr/>
        </p:nvSpPr>
        <p:spPr bwMode="auto">
          <a:xfrm rot="5400000" flipH="1">
            <a:off x="4458343" y="1043093"/>
            <a:ext cx="1403198" cy="1134222"/>
          </a:xfrm>
          <a:prstGeom prst="rightArrow">
            <a:avLst>
              <a:gd name="adj1" fmla="val 69093"/>
              <a:gd name="adj2" fmla="val 44394"/>
            </a:avLst>
          </a:prstGeom>
          <a:solidFill>
            <a:schemeClr val="tx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56" name="TextBox 22"/>
          <p:cNvSpPr txBox="1">
            <a:spLocks noChangeArrowheads="1"/>
          </p:cNvSpPr>
          <p:nvPr/>
        </p:nvSpPr>
        <p:spPr bwMode="auto">
          <a:xfrm>
            <a:off x="4930835" y="1310880"/>
            <a:ext cx="415370" cy="89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7" name="右箭头 23"/>
          <p:cNvSpPr>
            <a:spLocks noChangeArrowheads="1"/>
          </p:cNvSpPr>
          <p:nvPr/>
        </p:nvSpPr>
        <p:spPr bwMode="auto">
          <a:xfrm rot="16200000" flipH="1" flipV="1">
            <a:off x="4310762" y="3396038"/>
            <a:ext cx="1681696" cy="1134223"/>
          </a:xfrm>
          <a:prstGeom prst="rightArrow">
            <a:avLst>
              <a:gd name="adj1" fmla="val 69093"/>
              <a:gd name="adj2" fmla="val 44384"/>
            </a:avLst>
          </a:prstGeom>
          <a:solidFill>
            <a:schemeClr val="tx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58" name="TextBox 24"/>
          <p:cNvSpPr txBox="1">
            <a:spLocks noChangeArrowheads="1"/>
          </p:cNvSpPr>
          <p:nvPr/>
        </p:nvSpPr>
        <p:spPr bwMode="auto">
          <a:xfrm>
            <a:off x="4939167" y="3240129"/>
            <a:ext cx="415370" cy="118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9" name="TextBox 26"/>
          <p:cNvSpPr txBox="1">
            <a:spLocks noChangeArrowheads="1"/>
          </p:cNvSpPr>
          <p:nvPr/>
        </p:nvSpPr>
        <p:spPr bwMode="auto">
          <a:xfrm>
            <a:off x="5718720" y="3335341"/>
            <a:ext cx="122954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
        <p:nvSpPr>
          <p:cNvPr id="60" name="TextBox 27"/>
          <p:cNvSpPr txBox="1">
            <a:spLocks noChangeArrowheads="1"/>
          </p:cNvSpPr>
          <p:nvPr/>
        </p:nvSpPr>
        <p:spPr bwMode="auto">
          <a:xfrm>
            <a:off x="2264879" y="3259731"/>
            <a:ext cx="1712641" cy="67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61" name="TextBox 28"/>
          <p:cNvSpPr txBox="1">
            <a:spLocks noChangeArrowheads="1"/>
          </p:cNvSpPr>
          <p:nvPr/>
        </p:nvSpPr>
        <p:spPr bwMode="auto">
          <a:xfrm>
            <a:off x="2849839" y="1452673"/>
            <a:ext cx="168407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ppt_x</p:attrName>
                                        </p:attrNameLst>
                                      </p:cBhvr>
                                      <p:tavLst>
                                        <p:tav tm="0">
                                          <p:val>
                                            <p:strVal val="#ppt_x+#ppt_w*1.125000"/>
                                          </p:val>
                                        </p:tav>
                                        <p:tav tm="100000">
                                          <p:val>
                                            <p:strVal val="#ppt_x"/>
                                          </p:val>
                                        </p:tav>
                                      </p:tavLst>
                                    </p:anim>
                                    <p:animEffect transition="in" filter="wipe(left)">
                                      <p:cBhvr>
                                        <p:cTn id="8" dur="500"/>
                                        <p:tgtEl>
                                          <p:spTgt spid="5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p:tgtEl>
                                          <p:spTgt spid="51"/>
                                        </p:tgtEl>
                                        <p:attrNameLst>
                                          <p:attrName>ppt_x</p:attrName>
                                        </p:attrNameLst>
                                      </p:cBhvr>
                                      <p:tavLst>
                                        <p:tav tm="0">
                                          <p:val>
                                            <p:strVal val="#ppt_x-#ppt_w*1.125000"/>
                                          </p:val>
                                        </p:tav>
                                        <p:tav tm="100000">
                                          <p:val>
                                            <p:strVal val="#ppt_x"/>
                                          </p:val>
                                        </p:tav>
                                      </p:tavLst>
                                    </p:anim>
                                    <p:animEffect transition="in" filter="wipe(right)">
                                      <p:cBhvr>
                                        <p:cTn id="12" dur="500"/>
                                        <p:tgtEl>
                                          <p:spTgt spid="5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down)">
                                      <p:cBhvr>
                                        <p:cTn id="24" dur="500"/>
                                        <p:tgtEl>
                                          <p:spTgt spid="5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left)">
                                      <p:cBhvr>
                                        <p:cTn id="28" dur="500"/>
                                        <p:tgtEl>
                                          <p:spTgt spid="54"/>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p:tgtEl>
                                          <p:spTgt spid="52"/>
                                        </p:tgtEl>
                                        <p:attrNameLst>
                                          <p:attrName>ppt_x</p:attrName>
                                        </p:attrNameLst>
                                      </p:cBhvr>
                                      <p:tavLst>
                                        <p:tav tm="0">
                                          <p:val>
                                            <p:strVal val="#ppt_x-#ppt_w*1.125000"/>
                                          </p:val>
                                        </p:tav>
                                        <p:tav tm="100000">
                                          <p:val>
                                            <p:strVal val="#ppt_x"/>
                                          </p:val>
                                        </p:tav>
                                      </p:tavLst>
                                    </p:anim>
                                    <p:animEffect transition="in" filter="wipe(right)">
                                      <p:cBhvr>
                                        <p:cTn id="36" dur="500"/>
                                        <p:tgtEl>
                                          <p:spTgt spid="52"/>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utoUpdateAnimBg="0"/>
      <p:bldP spid="59" grpId="0" autoUpdateAnimBg="0"/>
      <p:bldP spid="60" grpId="0" autoUpdateAnimBg="0"/>
      <p:bldP spid="6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结束语</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586836" y="1425316"/>
            <a:ext cx="5567057" cy="3024336"/>
            <a:chOff x="3586836" y="1425316"/>
            <a:chExt cx="5567057" cy="3024336"/>
          </a:xfrm>
        </p:grpSpPr>
        <p:grpSp>
          <p:nvGrpSpPr>
            <p:cNvPr id="6" name="Group 5"/>
            <p:cNvGrpSpPr/>
            <p:nvPr/>
          </p:nvGrpSpPr>
          <p:grpSpPr>
            <a:xfrm>
              <a:off x="3586836" y="1425316"/>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763742" y="1638508"/>
            <a:ext cx="2288035" cy="1755738"/>
            <a:chOff x="763742" y="1638508"/>
            <a:chExt cx="2288035" cy="1755738"/>
          </a:xfrm>
        </p:grpSpPr>
        <p:sp>
          <p:nvSpPr>
            <p:cNvPr id="15"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07279" y="1638508"/>
              <a:ext cx="1052212" cy="344419"/>
              <a:chOff x="4493174" y="753734"/>
              <a:chExt cx="1052212" cy="344419"/>
            </a:xfrm>
          </p:grpSpPr>
          <p:sp>
            <p:nvSpPr>
              <p:cNvPr id="17" name="圆角矩形 16"/>
              <p:cNvSpPr/>
              <p:nvPr/>
            </p:nvSpPr>
            <p:spPr>
              <a:xfrm>
                <a:off x="4493174" y="753734"/>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18" name="矩形 17"/>
              <p:cNvSpPr/>
              <p:nvPr/>
            </p:nvSpPr>
            <p:spPr>
              <a:xfrm>
                <a:off x="4516579" y="759599"/>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spTree>
    <p:extLst>
      <p:ext uri="{BB962C8B-B14F-4D97-AF65-F5344CB8AC3E}">
        <p14:creationId xmlns:p14="http://schemas.microsoft.com/office/powerpoint/2010/main" val="33892022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084909" y="1861195"/>
            <a:ext cx="2946448" cy="446276"/>
          </a:xfrm>
          <a:prstGeom prst="rect">
            <a:avLst/>
          </a:prstGeom>
        </p:spPr>
        <p:txBody>
          <a:bodyPr wrap="none">
            <a:spAutoFit/>
          </a:bodyPr>
          <a:lstStyle/>
          <a:p>
            <a:r>
              <a:rPr lang="en-US" altLang="zh-CN" sz="2300" spc="75" dirty="0" smtClean="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4096319" y="2397537"/>
            <a:ext cx="2582758" cy="246221"/>
          </a:xfrm>
          <a:prstGeom prst="rect">
            <a:avLst/>
          </a:prstGeom>
        </p:spPr>
        <p:txBody>
          <a:bodyPr wrap="none">
            <a:spAutoFit/>
          </a:bodyPr>
          <a:lstStyle/>
          <a:p>
            <a:r>
              <a:rPr lang="zh-CN" altLang="en-US" sz="1000" spc="75" dirty="0" smtClean="0">
                <a:solidFill>
                  <a:schemeClr val="tx2"/>
                </a:solidFill>
                <a:latin typeface="微软雅黑" panose="020B0503020204020204" pitchFamily="34" charset="-122"/>
                <a:ea typeface="微软雅黑" panose="020B0503020204020204" pitchFamily="34" charset="-122"/>
              </a:rPr>
              <a:t>工作汇报</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工作总结</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工作计划</a:t>
            </a:r>
            <a:r>
              <a:rPr lang="en-US" altLang="zh-CN" sz="1000" spc="75" dirty="0" smtClean="0">
                <a:solidFill>
                  <a:schemeClr val="tx2"/>
                </a:solidFill>
                <a:latin typeface="微软雅黑" panose="020B0503020204020204" pitchFamily="34" charset="-122"/>
                <a:ea typeface="微软雅黑" panose="020B0503020204020204" pitchFamily="34" charset="-122"/>
              </a:rPr>
              <a:t>/</a:t>
            </a:r>
            <a:r>
              <a:rPr lang="zh-CN" altLang="en-US" sz="1000" spc="75" dirty="0" smtClean="0">
                <a:solidFill>
                  <a:schemeClr val="tx2"/>
                </a:solidFill>
                <a:latin typeface="微软雅黑" panose="020B0503020204020204" pitchFamily="34" charset="-122"/>
                <a:ea typeface="微软雅黑" panose="020B0503020204020204" pitchFamily="34" charset="-122"/>
              </a:rPr>
              <a:t>新年计划</a:t>
            </a:r>
            <a:endParaRPr lang="zh-CN" altLang="en-US" sz="1000" spc="75"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11960" y="2316997"/>
            <a:ext cx="2919930" cy="120263"/>
            <a:chOff x="4355976" y="2316997"/>
            <a:chExt cx="2919930" cy="120263"/>
          </a:xfrm>
        </p:grpSpPr>
        <p:cxnSp>
          <p:nvCxnSpPr>
            <p:cNvPr id="5" name="直接连接符 4"/>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067944" y="1285116"/>
            <a:ext cx="2018501" cy="630942"/>
          </a:xfrm>
          <a:prstGeom prst="rect">
            <a:avLst/>
          </a:prstGeom>
        </p:spPr>
        <p:txBody>
          <a:bodyPr wrap="none">
            <a:spAutoFit/>
          </a:bodyPr>
          <a:lstStyle/>
          <a:p>
            <a:r>
              <a:rPr lang="zh-CN" altLang="en-US" sz="3500" b="1" spc="75" dirty="0" smtClean="0">
                <a:solidFill>
                  <a:schemeClr val="tx2"/>
                </a:solidFill>
                <a:latin typeface="微软雅黑" panose="020B0503020204020204" pitchFamily="34" charset="-122"/>
                <a:ea typeface="微软雅黑" panose="020B0503020204020204" pitchFamily="34" charset="-122"/>
              </a:rPr>
              <a:t>谢谢聆听</a:t>
            </a:r>
            <a:endParaRPr lang="zh-CN" altLang="en-US" sz="3500" b="1" spc="7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1840" y="2139702"/>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062355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8" name="Rectangle 11"/>
          <p:cNvSpPr>
            <a:spLocks noChangeArrowheads="1"/>
          </p:cNvSpPr>
          <p:nvPr/>
        </p:nvSpPr>
        <p:spPr bwMode="auto">
          <a:xfrm>
            <a:off x="-8335" y="3286125"/>
            <a:ext cx="9169004" cy="511969"/>
          </a:xfrm>
          <a:prstGeom prst="rect">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grpSp>
        <p:nvGrpSpPr>
          <p:cNvPr id="89" name="组合 3"/>
          <p:cNvGrpSpPr>
            <a:grpSpLocks/>
          </p:cNvGrpSpPr>
          <p:nvPr/>
        </p:nvGrpSpPr>
        <p:grpSpPr bwMode="auto">
          <a:xfrm>
            <a:off x="3245644" y="1609725"/>
            <a:ext cx="2652713" cy="1600200"/>
            <a:chOff x="0" y="0"/>
            <a:chExt cx="3536515" cy="2133600"/>
          </a:xfrm>
        </p:grpSpPr>
        <p:pic>
          <p:nvPicPr>
            <p:cNvPr id="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2" name="组合 2"/>
          <p:cNvGrpSpPr>
            <a:grpSpLocks/>
          </p:cNvGrpSpPr>
          <p:nvPr/>
        </p:nvGrpSpPr>
        <p:grpSpPr bwMode="auto">
          <a:xfrm>
            <a:off x="654844" y="1609725"/>
            <a:ext cx="2652713" cy="1600200"/>
            <a:chOff x="0" y="0"/>
            <a:chExt cx="3536515" cy="2133600"/>
          </a:xfrm>
        </p:grpSpPr>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5" name="组合 4"/>
          <p:cNvGrpSpPr>
            <a:grpSpLocks/>
          </p:cNvGrpSpPr>
          <p:nvPr/>
        </p:nvGrpSpPr>
        <p:grpSpPr bwMode="auto">
          <a:xfrm>
            <a:off x="5836444" y="1609725"/>
            <a:ext cx="2651522" cy="1600200"/>
            <a:chOff x="0" y="0"/>
            <a:chExt cx="3536515" cy="2133600"/>
          </a:xfrm>
        </p:grpSpPr>
        <p:pic>
          <p:nvPicPr>
            <p:cNvPr id="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sp>
        <p:nvSpPr>
          <p:cNvPr id="98" name="矩形 37"/>
          <p:cNvSpPr>
            <a:spLocks noChangeArrowheads="1"/>
          </p:cNvSpPr>
          <p:nvPr/>
        </p:nvSpPr>
        <p:spPr bwMode="auto">
          <a:xfrm>
            <a:off x="987028" y="1092994"/>
            <a:ext cx="71949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99" name="矩形 38"/>
          <p:cNvSpPr>
            <a:spLocks noChangeArrowheads="1"/>
          </p:cNvSpPr>
          <p:nvPr/>
        </p:nvSpPr>
        <p:spPr bwMode="auto">
          <a:xfrm>
            <a:off x="12777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0" name="矩形 47"/>
          <p:cNvSpPr>
            <a:spLocks noChangeArrowheads="1"/>
          </p:cNvSpPr>
          <p:nvPr/>
        </p:nvSpPr>
        <p:spPr bwMode="auto">
          <a:xfrm>
            <a:off x="110847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1" name="矩形 51"/>
          <p:cNvSpPr>
            <a:spLocks noChangeArrowheads="1"/>
          </p:cNvSpPr>
          <p:nvPr/>
        </p:nvSpPr>
        <p:spPr bwMode="auto">
          <a:xfrm>
            <a:off x="38685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2" name="矩形 47"/>
          <p:cNvSpPr>
            <a:spLocks noChangeArrowheads="1"/>
          </p:cNvSpPr>
          <p:nvPr/>
        </p:nvSpPr>
        <p:spPr bwMode="auto">
          <a:xfrm>
            <a:off x="36980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3" name="矩形 53"/>
          <p:cNvSpPr>
            <a:spLocks noChangeArrowheads="1"/>
          </p:cNvSpPr>
          <p:nvPr/>
        </p:nvSpPr>
        <p:spPr bwMode="auto">
          <a:xfrm>
            <a:off x="6458173"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4" name="矩形 47"/>
          <p:cNvSpPr>
            <a:spLocks noChangeArrowheads="1"/>
          </p:cNvSpPr>
          <p:nvPr/>
        </p:nvSpPr>
        <p:spPr bwMode="auto">
          <a:xfrm>
            <a:off x="62888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a:t>
            </a:r>
            <a:r>
              <a:rPr lang="zh-CN" altLang="en-US" sz="105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0746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p:cBhvr>
                                        <p:cTn id="7" dur="500"/>
                                        <p:tgtEl>
                                          <p:spTgt spid="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p:cBhvr>
                                        <p:cTn id="11" dur="1000"/>
                                        <p:tgtEl>
                                          <p:spTgt spid="88"/>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p:tgtEl>
                                          <p:spTgt spid="89"/>
                                        </p:tgtEl>
                                        <p:attrNameLst>
                                          <p:attrName>ppt_y</p:attrName>
                                        </p:attrNameLst>
                                      </p:cBhvr>
                                      <p:tavLst>
                                        <p:tav tm="0">
                                          <p:val>
                                            <p:strVal val="#ppt_y-#ppt_h*1.125000"/>
                                          </p:val>
                                        </p:tav>
                                        <p:tav tm="100000">
                                          <p:val>
                                            <p:strVal val="#ppt_y"/>
                                          </p:val>
                                        </p:tav>
                                      </p:tavLst>
                                    </p:anim>
                                    <p:animEffect>
                                      <p:cBhvr>
                                        <p:cTn id="16" dur="500"/>
                                        <p:tgtEl>
                                          <p:spTgt spid="89"/>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500"/>
                                        <p:tgtEl>
                                          <p:spTgt spid="92"/>
                                        </p:tgtEl>
                                        <p:attrNameLst>
                                          <p:attrName>ppt_x</p:attrName>
                                        </p:attrNameLst>
                                      </p:cBhvr>
                                      <p:tavLst>
                                        <p:tav tm="0">
                                          <p:val>
                                            <p:strVal val="#ppt_x+#ppt_w*1.125000"/>
                                          </p:val>
                                        </p:tav>
                                        <p:tav tm="100000">
                                          <p:val>
                                            <p:strVal val="#ppt_x"/>
                                          </p:val>
                                        </p:tav>
                                      </p:tavLst>
                                    </p:anim>
                                    <p:animEffect>
                                      <p:cBhvr>
                                        <p:cTn id="21" dur="500"/>
                                        <p:tgtEl>
                                          <p:spTgt spid="92"/>
                                        </p:tgtEl>
                                      </p:cBhvr>
                                    </p:animEffect>
                                  </p:childTnLst>
                                </p:cTn>
                              </p:par>
                              <p:par>
                                <p:cTn id="22" presetID="12" presetClass="entr" presetSubtype="8"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p:tgtEl>
                                          <p:spTgt spid="95"/>
                                        </p:tgtEl>
                                        <p:attrNameLst>
                                          <p:attrName>ppt_x</p:attrName>
                                        </p:attrNameLst>
                                      </p:cBhvr>
                                      <p:tavLst>
                                        <p:tav tm="0">
                                          <p:val>
                                            <p:strVal val="#ppt_x-#ppt_w*1.125000"/>
                                          </p:val>
                                        </p:tav>
                                        <p:tav tm="100000">
                                          <p:val>
                                            <p:strVal val="#ppt_x"/>
                                          </p:val>
                                        </p:tav>
                                      </p:tavLst>
                                    </p:anim>
                                    <p:animEffect>
                                      <p:cBhvr>
                                        <p:cTn id="25" dur="500"/>
                                        <p:tgtEl>
                                          <p:spTgt spid="9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 calcmode="lin" valueType="num">
                                      <p:cBhvr>
                                        <p:cTn id="37" dur="500" fill="hold"/>
                                        <p:tgtEl>
                                          <p:spTgt spid="103"/>
                                        </p:tgtEl>
                                        <p:attrNameLst>
                                          <p:attrName>ppt_w</p:attrName>
                                        </p:attrNameLst>
                                      </p:cBhvr>
                                      <p:tavLst>
                                        <p:tav tm="0">
                                          <p:val>
                                            <p:fltVal val="0"/>
                                          </p:val>
                                        </p:tav>
                                        <p:tav tm="100000">
                                          <p:val>
                                            <p:strVal val="#ppt_w"/>
                                          </p:val>
                                        </p:tav>
                                      </p:tavLst>
                                    </p:anim>
                                    <p:anim calcmode="lin" valueType="num">
                                      <p:cBhvr>
                                        <p:cTn id="38" dur="500" fill="hold"/>
                                        <p:tgtEl>
                                          <p:spTgt spid="103"/>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p:cBhvr>
                                        <p:cTn id="42" dur="750"/>
                                        <p:tgtEl>
                                          <p:spTgt spid="102"/>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p:cBhvr>
                                        <p:cTn id="45" dur="750"/>
                                        <p:tgtEl>
                                          <p:spTgt spid="100"/>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p:cBhvr>
                                        <p:cTn id="48" dur="7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55577" y="2651965"/>
            <a:ext cx="7560839" cy="318361"/>
            <a:chOff x="534438" y="3368951"/>
            <a:chExt cx="10944224" cy="438144"/>
          </a:xfrm>
          <a:solidFill>
            <a:schemeClr val="bg1"/>
          </a:solidFill>
          <a:effectLst/>
        </p:grpSpPr>
        <p:sp>
          <p:nvSpPr>
            <p:cNvPr id="6" name="矩形 5"/>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 name="组合 6"/>
            <p:cNvGrpSpPr/>
            <p:nvPr/>
          </p:nvGrpSpPr>
          <p:grpSpPr>
            <a:xfrm>
              <a:off x="534438" y="3368951"/>
              <a:ext cx="10944224" cy="438144"/>
              <a:chOff x="623889" y="3209927"/>
              <a:chExt cx="10944224" cy="438144"/>
            </a:xfrm>
            <a:grpFill/>
          </p:grpSpPr>
          <p:sp>
            <p:nvSpPr>
              <p:cNvPr id="8" name="矩形 7"/>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9" name="矩形 8"/>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0" name="矩形 9"/>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1" name="矩形 10"/>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2" name="矩形 11"/>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3" name="矩形 12"/>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4" name="等腰三角形 13"/>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15" name="肘形连接符 14"/>
          <p:cNvCxnSpPr>
            <a:stCxn id="33" idx="3"/>
            <a:endCxn id="16"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7" name="肘形连接符 16"/>
          <p:cNvCxnSpPr>
            <a:stCxn id="39" idx="3"/>
            <a:endCxn id="18"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9" name="肘形连接符 18"/>
          <p:cNvCxnSpPr>
            <a:stCxn id="45" idx="3"/>
            <a:endCxn id="20"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1" name="肘形连接符 20"/>
          <p:cNvCxnSpPr>
            <a:stCxn id="51" idx="3"/>
            <a:endCxn id="22"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3" name="肘形连接符 22"/>
          <p:cNvCxnSpPr>
            <a:stCxn id="36" idx="0"/>
            <a:endCxn id="24"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5" name="肘形连接符 24"/>
          <p:cNvCxnSpPr>
            <a:stCxn id="42" idx="0"/>
            <a:endCxn id="2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30" name="肘形连接符 29"/>
          <p:cNvCxnSpPr>
            <a:stCxn id="48" idx="0"/>
            <a:endCxn id="3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2" name="组合 31"/>
          <p:cNvGrpSpPr/>
          <p:nvPr/>
        </p:nvGrpSpPr>
        <p:grpSpPr>
          <a:xfrm>
            <a:off x="1103386" y="2566975"/>
            <a:ext cx="428410" cy="491476"/>
            <a:chOff x="1021600" y="2688962"/>
            <a:chExt cx="428410" cy="491476"/>
          </a:xfrm>
          <a:effectLst/>
        </p:grpSpPr>
        <p:sp>
          <p:nvSpPr>
            <p:cNvPr id="33" name="六边形 3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35" name="组合 34"/>
          <p:cNvGrpSpPr/>
          <p:nvPr/>
        </p:nvGrpSpPr>
        <p:grpSpPr>
          <a:xfrm>
            <a:off x="2045249" y="2566975"/>
            <a:ext cx="437896" cy="491476"/>
            <a:chOff x="1963463" y="2688962"/>
            <a:chExt cx="437896" cy="491476"/>
          </a:xfrm>
          <a:effectLst/>
        </p:grpSpPr>
        <p:sp>
          <p:nvSpPr>
            <p:cNvPr id="36" name="六边形 3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38" name="组合 37"/>
          <p:cNvGrpSpPr/>
          <p:nvPr/>
        </p:nvGrpSpPr>
        <p:grpSpPr>
          <a:xfrm>
            <a:off x="2982113" y="2566975"/>
            <a:ext cx="428410" cy="491476"/>
            <a:chOff x="2900327" y="2688962"/>
            <a:chExt cx="428410" cy="491476"/>
          </a:xfrm>
          <a:effectLst/>
        </p:grpSpPr>
        <p:sp>
          <p:nvSpPr>
            <p:cNvPr id="39" name="六边形 3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41" name="组合 40"/>
          <p:cNvGrpSpPr/>
          <p:nvPr/>
        </p:nvGrpSpPr>
        <p:grpSpPr>
          <a:xfrm>
            <a:off x="3916477" y="2566975"/>
            <a:ext cx="428410" cy="491476"/>
            <a:chOff x="3834691" y="2688962"/>
            <a:chExt cx="428410" cy="491476"/>
          </a:xfrm>
          <a:effectLst/>
        </p:grpSpPr>
        <p:sp>
          <p:nvSpPr>
            <p:cNvPr id="42" name="六边形 4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44" name="组合 43"/>
          <p:cNvGrpSpPr/>
          <p:nvPr/>
        </p:nvGrpSpPr>
        <p:grpSpPr>
          <a:xfrm>
            <a:off x="4855841" y="2566975"/>
            <a:ext cx="428410" cy="491476"/>
            <a:chOff x="4774055" y="2688962"/>
            <a:chExt cx="428410" cy="491476"/>
          </a:xfrm>
          <a:effectLst/>
        </p:grpSpPr>
        <p:sp>
          <p:nvSpPr>
            <p:cNvPr id="45" name="六边形 4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47" name="组合 46"/>
          <p:cNvGrpSpPr/>
          <p:nvPr/>
        </p:nvGrpSpPr>
        <p:grpSpPr>
          <a:xfrm>
            <a:off x="5792706" y="2566975"/>
            <a:ext cx="428410" cy="491476"/>
            <a:chOff x="5710920" y="2688962"/>
            <a:chExt cx="428410" cy="491476"/>
          </a:xfrm>
          <a:effectLst/>
        </p:grpSpPr>
        <p:sp>
          <p:nvSpPr>
            <p:cNvPr id="48" name="六边形 4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50" name="组合 49"/>
          <p:cNvGrpSpPr/>
          <p:nvPr/>
        </p:nvGrpSpPr>
        <p:grpSpPr>
          <a:xfrm>
            <a:off x="6727069" y="2566976"/>
            <a:ext cx="428410" cy="491476"/>
            <a:chOff x="6645283" y="2688963"/>
            <a:chExt cx="428410" cy="491476"/>
          </a:xfrm>
          <a:effectLst/>
        </p:grpSpPr>
        <p:sp>
          <p:nvSpPr>
            <p:cNvPr id="51" name="六边形 5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5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5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5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Tree>
    <p:extLst>
      <p:ext uri="{BB962C8B-B14F-4D97-AF65-F5344CB8AC3E}">
        <p14:creationId xmlns:p14="http://schemas.microsoft.com/office/powerpoint/2010/main" val="138425756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1000"/>
                                        <p:tgtEl>
                                          <p:spTgt spid="57"/>
                                        </p:tgtEl>
                                      </p:cBhvr>
                                    </p:animEffect>
                                    <p:anim calcmode="lin" valueType="num">
                                      <p:cBhvr>
                                        <p:cTn id="128" dur="1000" fill="hold"/>
                                        <p:tgtEl>
                                          <p:spTgt spid="57"/>
                                        </p:tgtEl>
                                        <p:attrNameLst>
                                          <p:attrName>ppt_x</p:attrName>
                                        </p:attrNameLst>
                                      </p:cBhvr>
                                      <p:tavLst>
                                        <p:tav tm="0">
                                          <p:val>
                                            <p:strVal val="#ppt_x"/>
                                          </p:val>
                                        </p:tav>
                                        <p:tav tm="100000">
                                          <p:val>
                                            <p:strVal val="#ppt_x"/>
                                          </p:val>
                                        </p:tav>
                                      </p:tavLst>
                                    </p:anim>
                                    <p:anim calcmode="lin" valueType="num">
                                      <p:cBhvr>
                                        <p:cTn id="129" dur="1000" fill="hold"/>
                                        <p:tgtEl>
                                          <p:spTgt spid="5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1000"/>
                                        <p:tgtEl>
                                          <p:spTgt spid="58"/>
                                        </p:tgtEl>
                                      </p:cBhvr>
                                    </p:animEffect>
                                    <p:anim calcmode="lin" valueType="num">
                                      <p:cBhvr>
                                        <p:cTn id="133" dur="1000" fill="hold"/>
                                        <p:tgtEl>
                                          <p:spTgt spid="58"/>
                                        </p:tgtEl>
                                        <p:attrNameLst>
                                          <p:attrName>ppt_x</p:attrName>
                                        </p:attrNameLst>
                                      </p:cBhvr>
                                      <p:tavLst>
                                        <p:tav tm="0">
                                          <p:val>
                                            <p:strVal val="#ppt_x"/>
                                          </p:val>
                                        </p:tav>
                                        <p:tav tm="100000">
                                          <p:val>
                                            <p:strVal val="#ppt_x"/>
                                          </p:val>
                                        </p:tav>
                                      </p:tavLst>
                                    </p:anim>
                                    <p:anim calcmode="lin" valueType="num">
                                      <p:cBhvr>
                                        <p:cTn id="134" dur="1000" fill="hold"/>
                                        <p:tgtEl>
                                          <p:spTgt spid="5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1000"/>
                                        <p:tgtEl>
                                          <p:spTgt spid="59"/>
                                        </p:tgtEl>
                                      </p:cBhvr>
                                    </p:animEffect>
                                    <p:anim calcmode="lin" valueType="num">
                                      <p:cBhvr>
                                        <p:cTn id="138" dur="1000" fill="hold"/>
                                        <p:tgtEl>
                                          <p:spTgt spid="59"/>
                                        </p:tgtEl>
                                        <p:attrNameLst>
                                          <p:attrName>ppt_x</p:attrName>
                                        </p:attrNameLst>
                                      </p:cBhvr>
                                      <p:tavLst>
                                        <p:tav tm="0">
                                          <p:val>
                                            <p:strVal val="#ppt_x"/>
                                          </p:val>
                                        </p:tav>
                                        <p:tav tm="100000">
                                          <p:val>
                                            <p:strVal val="#ppt_x"/>
                                          </p:val>
                                        </p:tav>
                                      </p:tavLst>
                                    </p:anim>
                                    <p:anim calcmode="lin" valueType="num">
                                      <p:cBhvr>
                                        <p:cTn id="139" dur="1000" fill="hold"/>
                                        <p:tgtEl>
                                          <p:spTgt spid="5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fade">
                                      <p:cBhvr>
                                        <p:cTn id="142" dur="1000"/>
                                        <p:tgtEl>
                                          <p:spTgt spid="30"/>
                                        </p:tgtEl>
                                      </p:cBhvr>
                                    </p:animEffect>
                                    <p:anim calcmode="lin" valueType="num">
                                      <p:cBhvr>
                                        <p:cTn id="143" dur="1000" fill="hold"/>
                                        <p:tgtEl>
                                          <p:spTgt spid="30"/>
                                        </p:tgtEl>
                                        <p:attrNameLst>
                                          <p:attrName>ppt_x</p:attrName>
                                        </p:attrNameLst>
                                      </p:cBhvr>
                                      <p:tavLst>
                                        <p:tav tm="0">
                                          <p:val>
                                            <p:strVal val="#ppt_x"/>
                                          </p:val>
                                        </p:tav>
                                        <p:tav tm="100000">
                                          <p:val>
                                            <p:strVal val="#ppt_x"/>
                                          </p:val>
                                        </p:tav>
                                      </p:tavLst>
                                    </p:anim>
                                    <p:anim calcmode="lin" valueType="num">
                                      <p:cBhvr>
                                        <p:cTn id="144" dur="1000" fill="hold"/>
                                        <p:tgtEl>
                                          <p:spTgt spid="3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1000"/>
                                        <p:tgtEl>
                                          <p:spTgt spid="23"/>
                                        </p:tgtEl>
                                      </p:cBhvr>
                                    </p:animEffect>
                                    <p:anim calcmode="lin" valueType="num">
                                      <p:cBhvr>
                                        <p:cTn id="153" dur="1000" fill="hold"/>
                                        <p:tgtEl>
                                          <p:spTgt spid="23"/>
                                        </p:tgtEl>
                                        <p:attrNameLst>
                                          <p:attrName>ppt_x</p:attrName>
                                        </p:attrNameLst>
                                      </p:cBhvr>
                                      <p:tavLst>
                                        <p:tav tm="0">
                                          <p:val>
                                            <p:strVal val="#ppt_x"/>
                                          </p:val>
                                        </p:tav>
                                        <p:tav tm="100000">
                                          <p:val>
                                            <p:strVal val="#ppt_x"/>
                                          </p:val>
                                        </p:tav>
                                      </p:tavLst>
                                    </p:anim>
                                    <p:anim calcmode="lin" valueType="num">
                                      <p:cBhvr>
                                        <p:cTn id="1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P spid="29" grpId="0" animBg="1"/>
      <p:bldP spid="31" grpId="0" animBg="1"/>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0"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1"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2"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3"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54" name="组合 10"/>
          <p:cNvGrpSpPr>
            <a:grpSpLocks/>
          </p:cNvGrpSpPr>
          <p:nvPr/>
        </p:nvGrpSpPr>
        <p:grpSpPr bwMode="auto">
          <a:xfrm>
            <a:off x="938262" y="3361135"/>
            <a:ext cx="960834" cy="1914525"/>
            <a:chOff x="0" y="0"/>
            <a:chExt cx="960900" cy="1913939"/>
          </a:xfrm>
        </p:grpSpPr>
        <p:sp>
          <p:nvSpPr>
            <p:cNvPr id="155"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6"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7"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grpSp>
        <p:nvGrpSpPr>
          <p:cNvPr id="158" name="组合 13"/>
          <p:cNvGrpSpPr>
            <a:grpSpLocks/>
          </p:cNvGrpSpPr>
          <p:nvPr/>
        </p:nvGrpSpPr>
        <p:grpSpPr bwMode="auto">
          <a:xfrm>
            <a:off x="5009008" y="1320403"/>
            <a:ext cx="2758679" cy="346249"/>
            <a:chOff x="0" y="0"/>
            <a:chExt cx="3240360" cy="346442"/>
          </a:xfrm>
        </p:grpSpPr>
        <p:sp>
          <p:nvSpPr>
            <p:cNvPr id="159"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0" name="文本框 11"/>
            <p:cNvSpPr>
              <a:spLocks noChangeArrowheads="1"/>
            </p:cNvSpPr>
            <p:nvPr/>
          </p:nvSpPr>
          <p:spPr bwMode="auto">
            <a:xfrm>
              <a:off x="72008" y="0"/>
              <a:ext cx="1952110" cy="346442"/>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1"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2" name="组合 18"/>
          <p:cNvGrpSpPr>
            <a:grpSpLocks/>
          </p:cNvGrpSpPr>
          <p:nvPr/>
        </p:nvGrpSpPr>
        <p:grpSpPr bwMode="auto">
          <a:xfrm>
            <a:off x="5009008" y="2568178"/>
            <a:ext cx="2758679" cy="346249"/>
            <a:chOff x="0" y="0"/>
            <a:chExt cx="3240360" cy="346442"/>
          </a:xfrm>
        </p:grpSpPr>
        <p:sp>
          <p:nvSpPr>
            <p:cNvPr id="163"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5"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6" name="组合 22"/>
          <p:cNvGrpSpPr>
            <a:grpSpLocks/>
          </p:cNvGrpSpPr>
          <p:nvPr/>
        </p:nvGrpSpPr>
        <p:grpSpPr bwMode="auto">
          <a:xfrm>
            <a:off x="5009008" y="3619500"/>
            <a:ext cx="2758679" cy="346249"/>
            <a:chOff x="0" y="0"/>
            <a:chExt cx="3240360" cy="346442"/>
          </a:xfrm>
        </p:grpSpPr>
        <p:sp>
          <p:nvSpPr>
            <p:cNvPr id="167"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8"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9"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825729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p:cBhvr>
                                        <p:cTn id="7" dur="500"/>
                                        <p:tgtEl>
                                          <p:spTgt spid="15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3"/>
                                        </p:tgtEl>
                                        <p:attrNameLst>
                                          <p:attrName>style.visibility</p:attrName>
                                        </p:attrNameLst>
                                      </p:cBhvr>
                                      <p:to>
                                        <p:strVal val="visible"/>
                                      </p:to>
                                    </p:set>
                                    <p:anim calcmode="lin" valueType="num">
                                      <p:cBhvr>
                                        <p:cTn id="10" dur="500" fill="hold"/>
                                        <p:tgtEl>
                                          <p:spTgt spid="153"/>
                                        </p:tgtEl>
                                        <p:attrNameLst>
                                          <p:attrName>ppt_w</p:attrName>
                                        </p:attrNameLst>
                                      </p:cBhvr>
                                      <p:tavLst>
                                        <p:tav tm="0">
                                          <p:val>
                                            <p:fltVal val="0"/>
                                          </p:val>
                                        </p:tav>
                                        <p:tav tm="100000">
                                          <p:val>
                                            <p:strVal val="#ppt_w"/>
                                          </p:val>
                                        </p:tav>
                                      </p:tavLst>
                                    </p:anim>
                                    <p:anim calcmode="lin" valueType="num">
                                      <p:cBhvr>
                                        <p:cTn id="11" dur="500" fill="hold"/>
                                        <p:tgtEl>
                                          <p:spTgt spid="153"/>
                                        </p:tgtEl>
                                        <p:attrNameLst>
                                          <p:attrName>ppt_h</p:attrName>
                                        </p:attrNameLst>
                                      </p:cBhvr>
                                      <p:tavLst>
                                        <p:tav tm="0">
                                          <p:val>
                                            <p:fltVal val="0"/>
                                          </p:val>
                                        </p:tav>
                                        <p:tav tm="100000">
                                          <p:val>
                                            <p:strVal val="#ppt_h"/>
                                          </p:val>
                                        </p:tav>
                                      </p:tavLst>
                                    </p:anim>
                                    <p:animEffect>
                                      <p:cBhvr>
                                        <p:cTn id="12" dur="500"/>
                                        <p:tgtEl>
                                          <p:spTgt spid="15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fltVal val="0"/>
                                          </p:val>
                                        </p:tav>
                                        <p:tav tm="100000">
                                          <p:val>
                                            <p:strVal val="#ppt_w"/>
                                          </p:val>
                                        </p:tav>
                                      </p:tavLst>
                                    </p:anim>
                                    <p:anim calcmode="lin" valueType="num">
                                      <p:cBhvr>
                                        <p:cTn id="16" dur="500" fill="hold"/>
                                        <p:tgtEl>
                                          <p:spTgt spid="150"/>
                                        </p:tgtEl>
                                        <p:attrNameLst>
                                          <p:attrName>ppt_h</p:attrName>
                                        </p:attrNameLst>
                                      </p:cBhvr>
                                      <p:tavLst>
                                        <p:tav tm="0">
                                          <p:val>
                                            <p:fltVal val="0"/>
                                          </p:val>
                                        </p:tav>
                                        <p:tav tm="100000">
                                          <p:val>
                                            <p:strVal val="#ppt_h"/>
                                          </p:val>
                                        </p:tav>
                                      </p:tavLst>
                                    </p:anim>
                                    <p:animEffect>
                                      <p:cBhvr>
                                        <p:cTn id="17" dur="500"/>
                                        <p:tgtEl>
                                          <p:spTgt spid="150"/>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1"/>
                                        </p:tgtEl>
                                        <p:attrNameLst>
                                          <p:attrName>style.visibility</p:attrName>
                                        </p:attrNameLst>
                                      </p:cBhvr>
                                      <p:to>
                                        <p:strVal val="visible"/>
                                      </p:to>
                                    </p:set>
                                    <p:anim calcmode="lin" valueType="num">
                                      <p:cBhvr>
                                        <p:cTn id="20" dur="500" fill="hold"/>
                                        <p:tgtEl>
                                          <p:spTgt spid="151"/>
                                        </p:tgtEl>
                                        <p:attrNameLst>
                                          <p:attrName>ppt_w</p:attrName>
                                        </p:attrNameLst>
                                      </p:cBhvr>
                                      <p:tavLst>
                                        <p:tav tm="0">
                                          <p:val>
                                            <p:fltVal val="0"/>
                                          </p:val>
                                        </p:tav>
                                        <p:tav tm="100000">
                                          <p:val>
                                            <p:strVal val="#ppt_w"/>
                                          </p:val>
                                        </p:tav>
                                      </p:tavLst>
                                    </p:anim>
                                    <p:anim calcmode="lin" valueType="num">
                                      <p:cBhvr>
                                        <p:cTn id="21" dur="500" fill="hold"/>
                                        <p:tgtEl>
                                          <p:spTgt spid="151"/>
                                        </p:tgtEl>
                                        <p:attrNameLst>
                                          <p:attrName>ppt_h</p:attrName>
                                        </p:attrNameLst>
                                      </p:cBhvr>
                                      <p:tavLst>
                                        <p:tav tm="0">
                                          <p:val>
                                            <p:fltVal val="0"/>
                                          </p:val>
                                        </p:tav>
                                        <p:tav tm="100000">
                                          <p:val>
                                            <p:strVal val="#ppt_h"/>
                                          </p:val>
                                        </p:tav>
                                      </p:tavLst>
                                    </p:anim>
                                    <p:animEffect>
                                      <p:cBhvr>
                                        <p:cTn id="22" dur="500"/>
                                        <p:tgtEl>
                                          <p:spTgt spid="15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p:cBhvr>
                                        <p:cTn id="27" dur="500"/>
                                        <p:tgtEl>
                                          <p:spTgt spid="152"/>
                                        </p:tgtEl>
                                      </p:cBhvr>
                                    </p:animEffect>
                                  </p:childTnLst>
                                </p:cTn>
                              </p:par>
                              <p:par>
                                <p:cTn id="28" presetID="8" presetClass="emph" presetSubtype="0" fill="hold" grpId="1" nodeType="withEffect">
                                  <p:stCondLst>
                                    <p:cond delay="750"/>
                                  </p:stCondLst>
                                  <p:childTnLst>
                                    <p:animRot by="21600000">
                                      <p:cBhvr>
                                        <p:cTn id="29" dur="4000" fill="hold"/>
                                        <p:tgtEl>
                                          <p:spTgt spid="151"/>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152"/>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150"/>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53"/>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158"/>
                                        </p:tgtEl>
                                        <p:attrNameLst>
                                          <p:attrName>style.visibility</p:attrName>
                                        </p:attrNameLst>
                                      </p:cBhvr>
                                      <p:to>
                                        <p:strVal val="visible"/>
                                      </p:to>
                                    </p:set>
                                    <p:anim calcmode="lin" valueType="num">
                                      <p:cBhvr>
                                        <p:cTn id="38" dur="750" fill="hold"/>
                                        <p:tgtEl>
                                          <p:spTgt spid="158"/>
                                        </p:tgtEl>
                                        <p:attrNameLst>
                                          <p:attrName>ppt_x</p:attrName>
                                        </p:attrNameLst>
                                      </p:cBhvr>
                                      <p:tavLst>
                                        <p:tav tm="0">
                                          <p:val>
                                            <p:strVal val="1+#ppt_w/2"/>
                                          </p:val>
                                        </p:tav>
                                        <p:tav tm="100000">
                                          <p:val>
                                            <p:strVal val="#ppt_x"/>
                                          </p:val>
                                        </p:tav>
                                      </p:tavLst>
                                    </p:anim>
                                    <p:anim calcmode="lin" valueType="num">
                                      <p:cBhvr>
                                        <p:cTn id="39" dur="750" fill="hold"/>
                                        <p:tgtEl>
                                          <p:spTgt spid="15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 calcmode="lin" valueType="num">
                                      <p:cBhvr>
                                        <p:cTn id="42" dur="750" fill="hold"/>
                                        <p:tgtEl>
                                          <p:spTgt spid="162"/>
                                        </p:tgtEl>
                                        <p:attrNameLst>
                                          <p:attrName>ppt_x</p:attrName>
                                        </p:attrNameLst>
                                      </p:cBhvr>
                                      <p:tavLst>
                                        <p:tav tm="0">
                                          <p:val>
                                            <p:strVal val="1+#ppt_w/2"/>
                                          </p:val>
                                        </p:tav>
                                        <p:tav tm="100000">
                                          <p:val>
                                            <p:strVal val="#ppt_x"/>
                                          </p:val>
                                        </p:tav>
                                      </p:tavLst>
                                    </p:anim>
                                    <p:anim calcmode="lin" valueType="num">
                                      <p:cBhvr>
                                        <p:cTn id="43" dur="750" fill="hold"/>
                                        <p:tgtEl>
                                          <p:spTgt spid="16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p:cTn id="46" dur="750" fill="hold"/>
                                        <p:tgtEl>
                                          <p:spTgt spid="166"/>
                                        </p:tgtEl>
                                        <p:attrNameLst>
                                          <p:attrName>ppt_x</p:attrName>
                                        </p:attrNameLst>
                                      </p:cBhvr>
                                      <p:tavLst>
                                        <p:tav tm="0">
                                          <p:val>
                                            <p:strVal val="1+#ppt_w/2"/>
                                          </p:val>
                                        </p:tav>
                                        <p:tav tm="100000">
                                          <p:val>
                                            <p:strVal val="#ppt_x"/>
                                          </p:val>
                                        </p:tav>
                                      </p:tavLst>
                                    </p:anim>
                                    <p:anim calcmode="lin" valueType="num">
                                      <p:cBhvr>
                                        <p:cTn id="47" dur="750" fill="hold"/>
                                        <p:tgtEl>
                                          <p:spTgt spid="166"/>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1" fill="hold" grpId="0" nodeType="afterEffect">
                                  <p:stCondLst>
                                    <p:cond delay="250"/>
                                  </p:stCondLst>
                                  <p:childTnLst>
                                    <p:set>
                                      <p:cBhvr>
                                        <p:cTn id="50" dur="1" fill="hold">
                                          <p:stCondLst>
                                            <p:cond delay="0"/>
                                          </p:stCondLst>
                                        </p:cTn>
                                        <p:tgtEl>
                                          <p:spTgt spid="161"/>
                                        </p:tgtEl>
                                        <p:attrNameLst>
                                          <p:attrName>style.visibility</p:attrName>
                                        </p:attrNameLst>
                                      </p:cBhvr>
                                      <p:to>
                                        <p:strVal val="visible"/>
                                      </p:to>
                                    </p:set>
                                    <p:animEffect>
                                      <p:cBhvr>
                                        <p:cTn id="51" dur="750"/>
                                        <p:tgtEl>
                                          <p:spTgt spid="161"/>
                                        </p:tgtEl>
                                      </p:cBhvr>
                                    </p:animEffect>
                                  </p:childTnLst>
                                </p:cTn>
                              </p:par>
                            </p:childTnLst>
                          </p:cTn>
                        </p:par>
                        <p:par>
                          <p:cTn id="52" fill="hold">
                            <p:stCondLst>
                              <p:cond delay="5750"/>
                            </p:stCondLst>
                            <p:childTnLst>
                              <p:par>
                                <p:cTn id="53" presetID="22" presetClass="entr" presetSubtype="1" fill="hold" grpId="0" nodeType="afterEffect">
                                  <p:stCondLst>
                                    <p:cond delay="0"/>
                                  </p:stCondLst>
                                  <p:childTnLst>
                                    <p:set>
                                      <p:cBhvr>
                                        <p:cTn id="54" dur="1" fill="hold">
                                          <p:stCondLst>
                                            <p:cond delay="0"/>
                                          </p:stCondLst>
                                        </p:cTn>
                                        <p:tgtEl>
                                          <p:spTgt spid="165"/>
                                        </p:tgtEl>
                                        <p:attrNameLst>
                                          <p:attrName>style.visibility</p:attrName>
                                        </p:attrNameLst>
                                      </p:cBhvr>
                                      <p:to>
                                        <p:strVal val="visible"/>
                                      </p:to>
                                    </p:set>
                                    <p:animEffect>
                                      <p:cBhvr>
                                        <p:cTn id="55" dur="500"/>
                                        <p:tgtEl>
                                          <p:spTgt spid="165"/>
                                        </p:tgtEl>
                                      </p:cBhvr>
                                    </p:animEffect>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169"/>
                                        </p:tgtEl>
                                        <p:attrNameLst>
                                          <p:attrName>style.visibility</p:attrName>
                                        </p:attrNameLst>
                                      </p:cBhvr>
                                      <p:to>
                                        <p:strVal val="visible"/>
                                      </p:to>
                                    </p:set>
                                    <p:animEffect>
                                      <p:cBhvr>
                                        <p:cTn id="59" dur="7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0" grpId="1" animBg="1"/>
      <p:bldP spid="151" grpId="0" animBg="1"/>
      <p:bldP spid="151" grpId="1" animBg="1"/>
      <p:bldP spid="152" grpId="0" animBg="1"/>
      <p:bldP spid="152" grpId="1" animBg="1"/>
      <p:bldP spid="153" grpId="0" animBg="1"/>
      <p:bldP spid="153" grpId="1" animBg="1"/>
      <p:bldP spid="161" grpId="0" bldLvl="0" autoUpdateAnimBg="0"/>
      <p:bldP spid="165" grpId="0" bldLvl="0" autoUpdateAnimBg="0"/>
      <p:bldP spid="16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0" name="Oval 11"/>
          <p:cNvSpPr>
            <a:spLocks noChangeArrowheads="1"/>
          </p:cNvSpPr>
          <p:nvPr/>
        </p:nvSpPr>
        <p:spPr bwMode="auto">
          <a:xfrm>
            <a:off x="888443" y="3301318"/>
            <a:ext cx="1099708" cy="109970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9"/>
          <p:cNvSpPr>
            <a:spLocks noChangeArrowheads="1"/>
          </p:cNvSpPr>
          <p:nvPr/>
        </p:nvSpPr>
        <p:spPr bwMode="auto">
          <a:xfrm>
            <a:off x="2420788" y="1355406"/>
            <a:ext cx="110089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11"/>
          <p:cNvSpPr>
            <a:spLocks noChangeArrowheads="1"/>
          </p:cNvSpPr>
          <p:nvPr/>
        </p:nvSpPr>
        <p:spPr bwMode="auto">
          <a:xfrm>
            <a:off x="3969184" y="3301318"/>
            <a:ext cx="1099708" cy="1099708"/>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13"/>
          <p:cNvSpPr>
            <a:spLocks noChangeArrowheads="1"/>
          </p:cNvSpPr>
          <p:nvPr/>
        </p:nvSpPr>
        <p:spPr bwMode="auto">
          <a:xfrm>
            <a:off x="7048128" y="3301318"/>
            <a:ext cx="109970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14"/>
          <p:cNvSpPr>
            <a:spLocks noChangeShapeType="1"/>
          </p:cNvSpPr>
          <p:nvPr/>
        </p:nvSpPr>
        <p:spPr bwMode="auto">
          <a:xfrm>
            <a:off x="1510315"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Oval 15"/>
          <p:cNvSpPr>
            <a:spLocks noChangeArrowheads="1"/>
          </p:cNvSpPr>
          <p:nvPr/>
        </p:nvSpPr>
        <p:spPr bwMode="auto">
          <a:xfrm>
            <a:off x="1350832" y="2770507"/>
            <a:ext cx="157101" cy="157101"/>
          </a:xfrm>
          <a:prstGeom prst="ellipse">
            <a:avLst/>
          </a:prstGeom>
          <a:noFill/>
          <a:ln w="1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Oval 16"/>
          <p:cNvSpPr>
            <a:spLocks noChangeArrowheads="1"/>
          </p:cNvSpPr>
          <p:nvPr/>
        </p:nvSpPr>
        <p:spPr bwMode="auto">
          <a:xfrm>
            <a:off x="1385349" y="2805024"/>
            <a:ext cx="88072" cy="88072"/>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Oval 17"/>
          <p:cNvSpPr>
            <a:spLocks noChangeArrowheads="1"/>
          </p:cNvSpPr>
          <p:nvPr/>
        </p:nvSpPr>
        <p:spPr bwMode="auto">
          <a:xfrm>
            <a:off x="289566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Oval 18"/>
          <p:cNvSpPr>
            <a:spLocks noChangeArrowheads="1"/>
          </p:cNvSpPr>
          <p:nvPr/>
        </p:nvSpPr>
        <p:spPr bwMode="auto">
          <a:xfrm>
            <a:off x="2930177" y="2805024"/>
            <a:ext cx="88072"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19"/>
          <p:cNvSpPr>
            <a:spLocks noChangeShapeType="1"/>
          </p:cNvSpPr>
          <p:nvPr/>
        </p:nvSpPr>
        <p:spPr bwMode="auto">
          <a:xfrm>
            <a:off x="3049193" y="2844297"/>
            <a:ext cx="1379396"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Oval 20"/>
          <p:cNvSpPr>
            <a:spLocks noChangeArrowheads="1"/>
          </p:cNvSpPr>
          <p:nvPr/>
        </p:nvSpPr>
        <p:spPr bwMode="auto">
          <a:xfrm>
            <a:off x="4428588" y="2770507"/>
            <a:ext cx="155911" cy="157101"/>
          </a:xfrm>
          <a:prstGeom prst="ellipse">
            <a:avLst/>
          </a:prstGeom>
          <a:noFill/>
          <a:ln w="1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Oval 21"/>
          <p:cNvSpPr>
            <a:spLocks noChangeArrowheads="1"/>
          </p:cNvSpPr>
          <p:nvPr/>
        </p:nvSpPr>
        <p:spPr bwMode="auto">
          <a:xfrm>
            <a:off x="4463101" y="2805024"/>
            <a:ext cx="86882" cy="88072"/>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22"/>
          <p:cNvSpPr>
            <a:spLocks noChangeShapeType="1"/>
          </p:cNvSpPr>
          <p:nvPr/>
        </p:nvSpPr>
        <p:spPr bwMode="auto">
          <a:xfrm>
            <a:off x="4583307"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Oval 23"/>
          <p:cNvSpPr>
            <a:spLocks noChangeArrowheads="1"/>
          </p:cNvSpPr>
          <p:nvPr/>
        </p:nvSpPr>
        <p:spPr bwMode="auto">
          <a:xfrm>
            <a:off x="5962705" y="2770507"/>
            <a:ext cx="155911" cy="157101"/>
          </a:xfrm>
          <a:prstGeom prst="ellipse">
            <a:avLst/>
          </a:prstGeom>
          <a:noFill/>
          <a:ln w="1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4" name="Oval 24"/>
          <p:cNvSpPr>
            <a:spLocks noChangeArrowheads="1"/>
          </p:cNvSpPr>
          <p:nvPr/>
        </p:nvSpPr>
        <p:spPr bwMode="auto">
          <a:xfrm>
            <a:off x="5997220" y="2805024"/>
            <a:ext cx="86881" cy="88072"/>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5" name="Line 25"/>
          <p:cNvSpPr>
            <a:spLocks noChangeShapeType="1"/>
          </p:cNvSpPr>
          <p:nvPr/>
        </p:nvSpPr>
        <p:spPr bwMode="auto">
          <a:xfrm>
            <a:off x="6123374"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Oval 26"/>
          <p:cNvSpPr>
            <a:spLocks noChangeArrowheads="1"/>
          </p:cNvSpPr>
          <p:nvPr/>
        </p:nvSpPr>
        <p:spPr bwMode="auto">
          <a:xfrm>
            <a:off x="750277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 name="Oval 27"/>
          <p:cNvSpPr>
            <a:spLocks noChangeArrowheads="1"/>
          </p:cNvSpPr>
          <p:nvPr/>
        </p:nvSpPr>
        <p:spPr bwMode="auto">
          <a:xfrm>
            <a:off x="7537287" y="2805024"/>
            <a:ext cx="86881"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Oval 29"/>
          <p:cNvSpPr>
            <a:spLocks noChangeArrowheads="1"/>
          </p:cNvSpPr>
          <p:nvPr/>
        </p:nvSpPr>
        <p:spPr bwMode="auto">
          <a:xfrm>
            <a:off x="5479497" y="1355406"/>
            <a:ext cx="1099708" cy="1099708"/>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9" name="Line 14"/>
          <p:cNvSpPr>
            <a:spLocks noChangeShapeType="1"/>
          </p:cNvSpPr>
          <p:nvPr/>
        </p:nvSpPr>
        <p:spPr bwMode="auto">
          <a:xfrm>
            <a:off x="460592" y="2844297"/>
            <a:ext cx="87952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4"/>
          <p:cNvSpPr>
            <a:spLocks noChangeShapeType="1"/>
          </p:cNvSpPr>
          <p:nvPr/>
        </p:nvSpPr>
        <p:spPr bwMode="auto">
          <a:xfrm>
            <a:off x="7658683" y="2844297"/>
            <a:ext cx="88071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TextBox 30"/>
          <p:cNvSpPr txBox="1">
            <a:spLocks noChangeArrowheads="1"/>
          </p:cNvSpPr>
          <p:nvPr/>
        </p:nvSpPr>
        <p:spPr bwMode="auto">
          <a:xfrm>
            <a:off x="872388" y="3689311"/>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2" name="TextBox 31"/>
          <p:cNvSpPr txBox="1">
            <a:spLocks noChangeArrowheads="1"/>
          </p:cNvSpPr>
          <p:nvPr/>
        </p:nvSpPr>
        <p:spPr bwMode="auto">
          <a:xfrm>
            <a:off x="3963236"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3" name="TextBox 32"/>
          <p:cNvSpPr txBox="1">
            <a:spLocks noChangeArrowheads="1"/>
          </p:cNvSpPr>
          <p:nvPr/>
        </p:nvSpPr>
        <p:spPr bwMode="auto">
          <a:xfrm>
            <a:off x="7052891"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4" name="TextBox 33"/>
          <p:cNvSpPr txBox="1">
            <a:spLocks noChangeArrowheads="1"/>
          </p:cNvSpPr>
          <p:nvPr/>
        </p:nvSpPr>
        <p:spPr bwMode="auto">
          <a:xfrm>
            <a:off x="5477119"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5" name="TextBox 34"/>
          <p:cNvSpPr txBox="1">
            <a:spLocks noChangeArrowheads="1"/>
          </p:cNvSpPr>
          <p:nvPr/>
        </p:nvSpPr>
        <p:spPr bwMode="auto">
          <a:xfrm>
            <a:off x="2418408"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accent2"/>
                </a:solidFill>
                <a:latin typeface="微软雅黑" panose="020B0503020204020204" pitchFamily="34" charset="-122"/>
                <a:ea typeface="微软雅黑" panose="020B0503020204020204" pitchFamily="34" charset="-122"/>
              </a:rPr>
              <a:t>添加文本</a:t>
            </a:r>
          </a:p>
        </p:txBody>
      </p:sp>
      <p:sp>
        <p:nvSpPr>
          <p:cNvPr id="66" name="TextBox 35"/>
          <p:cNvSpPr txBox="1">
            <a:spLocks noChangeArrowheads="1"/>
          </p:cNvSpPr>
          <p:nvPr/>
        </p:nvSpPr>
        <p:spPr bwMode="auto">
          <a:xfrm>
            <a:off x="872388" y="2431312"/>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2012</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7" name="TextBox 36"/>
          <p:cNvSpPr txBox="1">
            <a:spLocks noChangeArrowheads="1"/>
          </p:cNvSpPr>
          <p:nvPr/>
        </p:nvSpPr>
        <p:spPr bwMode="auto">
          <a:xfrm>
            <a:off x="2407695" y="3003780"/>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2013</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8" name="TextBox 37"/>
          <p:cNvSpPr txBox="1">
            <a:spLocks noChangeArrowheads="1"/>
          </p:cNvSpPr>
          <p:nvPr/>
        </p:nvSpPr>
        <p:spPr bwMode="auto">
          <a:xfrm>
            <a:off x="3952522"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2014</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69" name="TextBox 38"/>
          <p:cNvSpPr txBox="1">
            <a:spLocks noChangeArrowheads="1"/>
          </p:cNvSpPr>
          <p:nvPr/>
        </p:nvSpPr>
        <p:spPr bwMode="auto">
          <a:xfrm>
            <a:off x="5548529" y="3003780"/>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2015</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
        <p:nvSpPr>
          <p:cNvPr id="70" name="TextBox 39"/>
          <p:cNvSpPr txBox="1">
            <a:spLocks noChangeArrowheads="1"/>
          </p:cNvSpPr>
          <p:nvPr/>
        </p:nvSpPr>
        <p:spPr bwMode="auto">
          <a:xfrm>
            <a:off x="7001713"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smtClean="0">
                <a:solidFill>
                  <a:schemeClr val="accent1"/>
                </a:solidFill>
                <a:latin typeface="微软雅黑" panose="020B0503020204020204" pitchFamily="34" charset="-122"/>
                <a:ea typeface="微软雅黑" panose="020B0503020204020204" pitchFamily="34" charset="-122"/>
              </a:rPr>
              <a:t>201X</a:t>
            </a:r>
            <a:r>
              <a:rPr lang="zh-CN" altLang="en-US" sz="1499" dirty="0" smtClean="0">
                <a:solidFill>
                  <a:schemeClr val="accent1"/>
                </a:solidFill>
                <a:latin typeface="微软雅黑" panose="020B0503020204020204" pitchFamily="34" charset="-122"/>
                <a:ea typeface="微软雅黑" panose="020B0503020204020204" pitchFamily="34" charset="-122"/>
              </a:rPr>
              <a:t>年</a:t>
            </a:r>
            <a:endParaRPr lang="zh-CN" altLang="en-US" sz="1499"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22479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anim calcmode="lin" valueType="num">
                                      <p:cBhvr>
                                        <p:cTn id="58" dur="500" fill="hold"/>
                                        <p:tgtEl>
                                          <p:spTgt spid="67"/>
                                        </p:tgtEl>
                                        <p:attrNameLst>
                                          <p:attrName>ppt_x</p:attrName>
                                        </p:attrNameLst>
                                      </p:cBhvr>
                                      <p:tavLst>
                                        <p:tav tm="0">
                                          <p:val>
                                            <p:strVal val="#ppt_x"/>
                                          </p:val>
                                        </p:tav>
                                        <p:tav tm="100000">
                                          <p:val>
                                            <p:strVal val="#ppt_x"/>
                                          </p:val>
                                        </p:tav>
                                      </p:tavLst>
                                    </p:anim>
                                    <p:anim calcmode="lin" valueType="num">
                                      <p:cBhvr>
                                        <p:cTn id="59" dur="500" fill="hold"/>
                                        <p:tgtEl>
                                          <p:spTgt spid="67"/>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anim calcmode="lin" valueType="num">
                                      <p:cBhvr>
                                        <p:cTn id="79" dur="500" fill="hold"/>
                                        <p:tgtEl>
                                          <p:spTgt spid="68"/>
                                        </p:tgtEl>
                                        <p:attrNameLst>
                                          <p:attrName>ppt_x</p:attrName>
                                        </p:attrNameLst>
                                      </p:cBhvr>
                                      <p:tavLst>
                                        <p:tav tm="0">
                                          <p:val>
                                            <p:strVal val="#ppt_x"/>
                                          </p:val>
                                        </p:tav>
                                        <p:tav tm="100000">
                                          <p:val>
                                            <p:strVal val="#ppt_x"/>
                                          </p:val>
                                        </p:tav>
                                      </p:tavLst>
                                    </p:anim>
                                    <p:anim calcmode="lin" valueType="num">
                                      <p:cBhvr>
                                        <p:cTn id="80" dur="500" fill="hold"/>
                                        <p:tgtEl>
                                          <p:spTgt spid="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anim calcmode="lin" valueType="num">
                                      <p:cBhvr>
                                        <p:cTn id="89" dur="500" fill="hold"/>
                                        <p:tgtEl>
                                          <p:spTgt spid="62"/>
                                        </p:tgtEl>
                                        <p:attrNameLst>
                                          <p:attrName>ppt_x</p:attrName>
                                        </p:attrNameLst>
                                      </p:cBhvr>
                                      <p:tavLst>
                                        <p:tav tm="0">
                                          <p:val>
                                            <p:strVal val="#ppt_x"/>
                                          </p:val>
                                        </p:tav>
                                        <p:tav tm="100000">
                                          <p:val>
                                            <p:strVal val="#ppt_x"/>
                                          </p:val>
                                        </p:tav>
                                      </p:tavLst>
                                    </p:anim>
                                    <p:anim calcmode="lin" valueType="num">
                                      <p:cBhvr>
                                        <p:cTn id="90" dur="500" fill="hold"/>
                                        <p:tgtEl>
                                          <p:spTgt spid="62"/>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left)">
                                      <p:cBhvr>
                                        <p:cTn id="94" dur="500"/>
                                        <p:tgtEl>
                                          <p:spTgt spid="52"/>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anim calcmode="lin" valueType="num">
                                      <p:cBhvr>
                                        <p:cTn id="119" dur="500" fill="hold"/>
                                        <p:tgtEl>
                                          <p:spTgt spid="69"/>
                                        </p:tgtEl>
                                        <p:attrNameLst>
                                          <p:attrName>ppt_x</p:attrName>
                                        </p:attrNameLst>
                                      </p:cBhvr>
                                      <p:tavLst>
                                        <p:tav tm="0">
                                          <p:val>
                                            <p:strVal val="#ppt_x"/>
                                          </p:val>
                                        </p:tav>
                                        <p:tav tm="100000">
                                          <p:val>
                                            <p:strVal val="#ppt_x"/>
                                          </p:val>
                                        </p:tav>
                                      </p:tavLst>
                                    </p:anim>
                                    <p:anim calcmode="lin" valueType="num">
                                      <p:cBhvr>
                                        <p:cTn id="120" dur="500" fill="hold"/>
                                        <p:tgtEl>
                                          <p:spTgt spid="69"/>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500" fill="hold"/>
                                        <p:tgtEl>
                                          <p:spTgt spid="56"/>
                                        </p:tgtEl>
                                        <p:attrNameLst>
                                          <p:attrName>ppt_w</p:attrName>
                                        </p:attrNameLst>
                                      </p:cBhvr>
                                      <p:tavLst>
                                        <p:tav tm="0">
                                          <p:val>
                                            <p:fltVal val="0"/>
                                          </p:val>
                                        </p:tav>
                                        <p:tav tm="100000">
                                          <p:val>
                                            <p:strVal val="#ppt_w"/>
                                          </p:val>
                                        </p:tav>
                                      </p:tavLst>
                                    </p:anim>
                                    <p:anim calcmode="lin" valueType="num">
                                      <p:cBhvr>
                                        <p:cTn id="129" dur="500" fill="hold"/>
                                        <p:tgtEl>
                                          <p:spTgt spid="56"/>
                                        </p:tgtEl>
                                        <p:attrNameLst>
                                          <p:attrName>ppt_h</p:attrName>
                                        </p:attrNameLst>
                                      </p:cBhvr>
                                      <p:tavLst>
                                        <p:tav tm="0">
                                          <p:val>
                                            <p:fltVal val="0"/>
                                          </p:val>
                                        </p:tav>
                                        <p:tav tm="100000">
                                          <p:val>
                                            <p:strVal val="#ppt_h"/>
                                          </p:val>
                                        </p:tav>
                                      </p:tavLst>
                                    </p:anim>
                                    <p:animEffect transition="in" filter="fade">
                                      <p:cBhvr>
                                        <p:cTn id="130" dur="500"/>
                                        <p:tgtEl>
                                          <p:spTgt spid="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p:cTn id="133" dur="500" fill="hold"/>
                                        <p:tgtEl>
                                          <p:spTgt spid="57"/>
                                        </p:tgtEl>
                                        <p:attrNameLst>
                                          <p:attrName>ppt_w</p:attrName>
                                        </p:attrNameLst>
                                      </p:cBhvr>
                                      <p:tavLst>
                                        <p:tav tm="0">
                                          <p:val>
                                            <p:fltVal val="0"/>
                                          </p:val>
                                        </p:tav>
                                        <p:tav tm="100000">
                                          <p:val>
                                            <p:strVal val="#ppt_w"/>
                                          </p:val>
                                        </p:tav>
                                      </p:tavLst>
                                    </p:anim>
                                    <p:anim calcmode="lin" valueType="num">
                                      <p:cBhvr>
                                        <p:cTn id="134" dur="500" fill="hold"/>
                                        <p:tgtEl>
                                          <p:spTgt spid="57"/>
                                        </p:tgtEl>
                                        <p:attrNameLst>
                                          <p:attrName>ppt_h</p:attrName>
                                        </p:attrNameLst>
                                      </p:cBhvr>
                                      <p:tavLst>
                                        <p:tav tm="0">
                                          <p:val>
                                            <p:fltVal val="0"/>
                                          </p:val>
                                        </p:tav>
                                        <p:tav tm="100000">
                                          <p:val>
                                            <p:strVal val="#ppt_h"/>
                                          </p:val>
                                        </p:tav>
                                      </p:tavLst>
                                    </p:anim>
                                    <p:animEffect transition="in" filter="fade">
                                      <p:cBhvr>
                                        <p:cTn id="135" dur="500"/>
                                        <p:tgtEl>
                                          <p:spTgt spid="57"/>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anim calcmode="lin" valueType="num">
                                      <p:cBhvr>
                                        <p:cTn id="140" dur="500" fill="hold"/>
                                        <p:tgtEl>
                                          <p:spTgt spid="70"/>
                                        </p:tgtEl>
                                        <p:attrNameLst>
                                          <p:attrName>ppt_x</p:attrName>
                                        </p:attrNameLst>
                                      </p:cBhvr>
                                      <p:tavLst>
                                        <p:tav tm="0">
                                          <p:val>
                                            <p:strVal val="#ppt_x"/>
                                          </p:val>
                                        </p:tav>
                                        <p:tav tm="100000">
                                          <p:val>
                                            <p:strVal val="#ppt_x"/>
                                          </p:val>
                                        </p:tav>
                                      </p:tavLst>
                                    </p:anim>
                                    <p:anim calcmode="lin" valueType="num">
                                      <p:cBhvr>
                                        <p:cTn id="141" dur="500" fill="hold"/>
                                        <p:tgtEl>
                                          <p:spTgt spid="7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fade">
                                      <p:cBhvr>
                                        <p:cTn id="144" dur="500"/>
                                        <p:tgtEl>
                                          <p:spTgt spid="43"/>
                                        </p:tgtEl>
                                      </p:cBhvr>
                                    </p:animEffect>
                                    <p:anim calcmode="lin" valueType="num">
                                      <p:cBhvr>
                                        <p:cTn id="145" dur="500" fill="hold"/>
                                        <p:tgtEl>
                                          <p:spTgt spid="43"/>
                                        </p:tgtEl>
                                        <p:attrNameLst>
                                          <p:attrName>ppt_x</p:attrName>
                                        </p:attrNameLst>
                                      </p:cBhvr>
                                      <p:tavLst>
                                        <p:tav tm="0">
                                          <p:val>
                                            <p:strVal val="#ppt_x"/>
                                          </p:val>
                                        </p:tav>
                                        <p:tav tm="100000">
                                          <p:val>
                                            <p:strVal val="#ppt_x"/>
                                          </p:val>
                                        </p:tav>
                                      </p:tavLst>
                                    </p:anim>
                                    <p:anim calcmode="lin" valueType="num">
                                      <p:cBhvr>
                                        <p:cTn id="146" dur="500" fill="hold"/>
                                        <p:tgtEl>
                                          <p:spTgt spid="43"/>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anim calcmode="lin" valueType="num">
                                      <p:cBhvr>
                                        <p:cTn id="150" dur="500" fill="hold"/>
                                        <p:tgtEl>
                                          <p:spTgt spid="63"/>
                                        </p:tgtEl>
                                        <p:attrNameLst>
                                          <p:attrName>ppt_x</p:attrName>
                                        </p:attrNameLst>
                                      </p:cBhvr>
                                      <p:tavLst>
                                        <p:tav tm="0">
                                          <p:val>
                                            <p:strVal val="#ppt_x"/>
                                          </p:val>
                                        </p:tav>
                                        <p:tav tm="100000">
                                          <p:val>
                                            <p:strVal val="#ppt_x"/>
                                          </p:val>
                                        </p:tav>
                                      </p:tavLst>
                                    </p:anim>
                                    <p:anim calcmode="lin" valueType="num">
                                      <p:cBhvr>
                                        <p:cTn id="151" dur="500" fill="hold"/>
                                        <p:tgtEl>
                                          <p:spTgt spid="63"/>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wipe(left)">
                                      <p:cBhvr>
                                        <p:cTn id="155" dur="500"/>
                                        <p:tgtEl>
                                          <p:spTgt spid="60"/>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anim calcmode="lin" valueType="num">
                                      <p:cBhvr>
                                        <p:cTn id="159" dur="500" fill="hold"/>
                                        <p:tgtEl>
                                          <p:spTgt spid="40"/>
                                        </p:tgtEl>
                                        <p:attrNameLst>
                                          <p:attrName>ppt_x</p:attrName>
                                        </p:attrNameLst>
                                      </p:cBhvr>
                                      <p:tavLst>
                                        <p:tav tm="0">
                                          <p:val>
                                            <p:strVal val="#ppt_x"/>
                                          </p:val>
                                        </p:tav>
                                        <p:tav tm="100000">
                                          <p:val>
                                            <p:strVal val="#ppt_x"/>
                                          </p:val>
                                        </p:tav>
                                      </p:tavLst>
                                    </p:anim>
                                    <p:anim calcmode="lin" valueType="num">
                                      <p:cBhvr>
                                        <p:cTn id="160"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animBg="1" autoUpdateAnimBg="0"/>
      <p:bldP spid="42" grpId="0" animBg="1" autoUpdateAnimBg="0"/>
      <p:bldP spid="43" grpId="0" animBg="1" autoUpdateAnimBg="0"/>
      <p:bldP spid="44" grpId="0" animBg="1"/>
      <p:bldP spid="45" grpId="0" animBg="1" autoUpdateAnimBg="0"/>
      <p:bldP spid="46" grpId="0" animBg="1" autoUpdateAnimBg="0"/>
      <p:bldP spid="47" grpId="0" animBg="1" autoUpdateAnimBg="0"/>
      <p:bldP spid="48" grpId="0" animBg="1" autoUpdateAnimBg="0"/>
      <p:bldP spid="49" grpId="0" animBg="1"/>
      <p:bldP spid="50" grpId="0" animBg="1" autoUpdateAnimBg="0"/>
      <p:bldP spid="51" grpId="0" animBg="1" autoUpdateAnimBg="0"/>
      <p:bldP spid="52" grpId="0" animBg="1"/>
      <p:bldP spid="53" grpId="0" animBg="1" autoUpdateAnimBg="0"/>
      <p:bldP spid="54" grpId="0" animBg="1" autoUpdateAnimBg="0"/>
      <p:bldP spid="55" grpId="0" animBg="1"/>
      <p:bldP spid="56" grpId="0" animBg="1" autoUpdateAnimBg="0"/>
      <p:bldP spid="57" grpId="0" animBg="1" autoUpdateAnimBg="0"/>
      <p:bldP spid="58" grpId="0" animBg="1" autoUpdateAnimBg="0"/>
      <p:bldP spid="59" grpId="0" animBg="1"/>
      <p:bldP spid="60" grpId="0" animBg="1"/>
      <p:bldP spid="61" grpId="0" autoUpdateAnimBg="0"/>
      <p:bldP spid="6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tx1"/>
          </a:solidFill>
          <a:ln>
            <a:noFill/>
          </a:ln>
        </p:spPr>
        <p:txBody>
          <a:bodyPr/>
          <a:lstStyle/>
          <a:p>
            <a:endParaRPr lang="zh-CN" altLang="en-US">
              <a:solidFill>
                <a:schemeClr val="accent2"/>
              </a:solidFill>
            </a:endParaRPr>
          </a:p>
        </p:txBody>
      </p:sp>
      <p:sp>
        <p:nvSpPr>
          <p:cNvPr id="33"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2"/>
          </a:solidFill>
          <a:ln>
            <a:noFill/>
          </a:ln>
        </p:spPr>
        <p:txBody>
          <a:bodyPr/>
          <a:lstStyle/>
          <a:p>
            <a:endParaRPr lang="zh-CN" altLang="en-US">
              <a:solidFill>
                <a:schemeClr val="accent2"/>
              </a:solidFill>
            </a:endParaRPr>
          </a:p>
        </p:txBody>
      </p:sp>
      <p:sp>
        <p:nvSpPr>
          <p:cNvPr id="34"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tx2"/>
          </a:solidFill>
          <a:ln>
            <a:noFill/>
          </a:ln>
        </p:spPr>
        <p:txBody>
          <a:bodyPr/>
          <a:lstStyle/>
          <a:p>
            <a:endParaRPr lang="zh-CN" altLang="en-US">
              <a:solidFill>
                <a:schemeClr val="accent2"/>
              </a:solidFill>
            </a:endParaRPr>
          </a:p>
        </p:txBody>
      </p:sp>
      <p:sp>
        <p:nvSpPr>
          <p:cNvPr id="35"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tx1"/>
          </a:solidFill>
          <a:ln>
            <a:noFill/>
          </a:ln>
        </p:spPr>
        <p:txBody>
          <a:bodyPr/>
          <a:lstStyle/>
          <a:p>
            <a:endParaRPr lang="zh-CN" altLang="en-US">
              <a:solidFill>
                <a:schemeClr val="accent2"/>
              </a:solidFill>
            </a:endParaRPr>
          </a:p>
        </p:txBody>
      </p:sp>
      <p:sp>
        <p:nvSpPr>
          <p:cNvPr id="36"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solidFill>
          <a:ln>
            <a:noFill/>
          </a:ln>
        </p:spPr>
        <p:txBody>
          <a:bodyPr/>
          <a:lstStyle/>
          <a:p>
            <a:endParaRPr lang="zh-CN" altLang="en-US">
              <a:solidFill>
                <a:schemeClr val="accent2"/>
              </a:solidFill>
            </a:endParaRPr>
          </a:p>
        </p:txBody>
      </p:sp>
      <p:sp>
        <p:nvSpPr>
          <p:cNvPr id="37"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p>
        </p:txBody>
      </p:sp>
      <p:sp>
        <p:nvSpPr>
          <p:cNvPr id="38"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p>
        </p:txBody>
      </p:sp>
      <p:sp>
        <p:nvSpPr>
          <p:cNvPr id="39"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tx1"/>
          </a:solidFill>
          <a:ln>
            <a:noFill/>
          </a:ln>
        </p:spPr>
        <p:txBody>
          <a:bodyPr/>
          <a:lstStyle/>
          <a:p>
            <a:endParaRPr lang="zh-CN" altLang="en-US"/>
          </a:p>
        </p:txBody>
      </p:sp>
      <p:sp>
        <p:nvSpPr>
          <p:cNvPr id="40"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2"/>
          </a:solidFill>
          <a:ln>
            <a:noFill/>
          </a:ln>
        </p:spPr>
        <p:txBody>
          <a:bodyPr/>
          <a:lstStyle/>
          <a:p>
            <a:endParaRPr lang="zh-CN" altLang="en-US"/>
          </a:p>
        </p:txBody>
      </p:sp>
      <p:sp>
        <p:nvSpPr>
          <p:cNvPr id="41"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tx2"/>
          </a:solidFill>
          <a:ln>
            <a:noFill/>
          </a:ln>
        </p:spPr>
        <p:txBody>
          <a:bodyPr/>
          <a:lstStyle/>
          <a:p>
            <a:endParaRPr lang="zh-CN" altLang="en-US"/>
          </a:p>
        </p:txBody>
      </p:sp>
      <p:sp>
        <p:nvSpPr>
          <p:cNvPr id="42"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tx1"/>
          </a:solidFill>
          <a:ln>
            <a:noFill/>
          </a:ln>
        </p:spPr>
        <p:txBody>
          <a:bodyPr/>
          <a:lstStyle/>
          <a:p>
            <a:endParaRPr lang="zh-CN" altLang="en-US"/>
          </a:p>
        </p:txBody>
      </p:sp>
      <p:sp>
        <p:nvSpPr>
          <p:cNvPr id="43"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solidFill>
          <a:ln>
            <a:noFill/>
          </a:ln>
        </p:spPr>
        <p:txBody>
          <a:bodyPr/>
          <a:lstStyle/>
          <a:p>
            <a:endParaRPr lang="zh-CN" altLang="en-US"/>
          </a:p>
        </p:txBody>
      </p:sp>
      <p:sp>
        <p:nvSpPr>
          <p:cNvPr id="44"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tx1"/>
          </a:solidFill>
          <a:ln>
            <a:noFill/>
          </a:ln>
        </p:spPr>
        <p:txBody>
          <a:bodyPr/>
          <a:lstStyle/>
          <a:p>
            <a:endParaRPr lang="zh-CN" altLang="en-US"/>
          </a:p>
        </p:txBody>
      </p:sp>
      <p:sp>
        <p:nvSpPr>
          <p:cNvPr id="45"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tx1"/>
          </a:solidFill>
          <a:ln>
            <a:noFill/>
          </a:ln>
        </p:spPr>
        <p:txBody>
          <a:bodyPr/>
          <a:lstStyle/>
          <a:p>
            <a:endParaRPr lang="zh-CN" altLang="en-US"/>
          </a:p>
        </p:txBody>
      </p:sp>
      <p:sp>
        <p:nvSpPr>
          <p:cNvPr id="46"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tx1"/>
          </a:solidFill>
          <a:ln>
            <a:noFill/>
          </a:ln>
        </p:spPr>
        <p:txBody>
          <a:bodyPr/>
          <a:lstStyle/>
          <a:p>
            <a:endParaRPr lang="zh-CN" altLang="en-US"/>
          </a:p>
        </p:txBody>
      </p:sp>
      <p:sp>
        <p:nvSpPr>
          <p:cNvPr id="47"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p>
        </p:txBody>
      </p:sp>
      <p:sp>
        <p:nvSpPr>
          <p:cNvPr id="48"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49"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2"/>
          </a:solidFill>
          <a:ln>
            <a:noFill/>
          </a:ln>
        </p:spPr>
        <p:txBody>
          <a:bodyPr/>
          <a:lstStyle/>
          <a:p>
            <a:endParaRPr lang="zh-CN" altLang="en-US"/>
          </a:p>
        </p:txBody>
      </p:sp>
      <p:sp>
        <p:nvSpPr>
          <p:cNvPr id="50"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tx1"/>
          </a:solidFill>
          <a:ln>
            <a:noFill/>
          </a:ln>
        </p:spPr>
        <p:txBody>
          <a:bodyPr/>
          <a:lstStyle/>
          <a:p>
            <a:endParaRPr lang="zh-CN" altLang="en-US"/>
          </a:p>
        </p:txBody>
      </p:sp>
      <p:sp>
        <p:nvSpPr>
          <p:cNvPr id="51"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TextBox 682"/>
          <p:cNvSpPr>
            <a:spLocks noChangeArrowheads="1"/>
          </p:cNvSpPr>
          <p:nvPr/>
        </p:nvSpPr>
        <p:spPr bwMode="auto">
          <a:xfrm>
            <a:off x="1075382" y="1917700"/>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27%</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4" name="TextBox 682"/>
          <p:cNvSpPr>
            <a:spLocks noChangeArrowheads="1"/>
          </p:cNvSpPr>
          <p:nvPr/>
        </p:nvSpPr>
        <p:spPr bwMode="auto">
          <a:xfrm>
            <a:off x="1791345" y="2025650"/>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16%</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2058045" y="24669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accent2"/>
                </a:solidFill>
                <a:latin typeface="方正中等线简体" panose="03000509000000000000" pitchFamily="65" charset="-122"/>
                <a:ea typeface="方正中等线简体" panose="03000509000000000000" pitchFamily="65" charset="-122"/>
              </a:rPr>
              <a:t>6%</a:t>
            </a:r>
            <a:endParaRPr lang="zh-CN" altLang="en-US" sz="1400" dirty="0">
              <a:solidFill>
                <a:schemeClr val="accent2"/>
              </a:solidFill>
              <a:latin typeface="方正中等线简体" panose="03000509000000000000" pitchFamily="65" charset="-122"/>
              <a:ea typeface="方正中等线简体" panose="03000509000000000000" pitchFamily="65" charset="-122"/>
            </a:endParaRPr>
          </a:p>
        </p:txBody>
      </p:sp>
      <p:sp>
        <p:nvSpPr>
          <p:cNvPr id="56" name="TextBox 682"/>
          <p:cNvSpPr>
            <a:spLocks noChangeArrowheads="1"/>
          </p:cNvSpPr>
          <p:nvPr/>
        </p:nvSpPr>
        <p:spPr bwMode="auto">
          <a:xfrm>
            <a:off x="2016770" y="26828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3%</a:t>
            </a:r>
            <a:endParaRPr lang="zh-CN" altLang="en-US" sz="1400">
              <a:solidFill>
                <a:schemeClr val="accent2"/>
              </a:solidFill>
              <a:latin typeface="方正中等线简体" panose="03000509000000000000" pitchFamily="65" charset="-122"/>
              <a:ea typeface="方正中等线简体" panose="03000509000000000000" pitchFamily="65" charset="-122"/>
            </a:endParaRPr>
          </a:p>
        </p:txBody>
      </p:sp>
      <p:sp>
        <p:nvSpPr>
          <p:cNvPr id="57" name="TextBox 682"/>
          <p:cNvSpPr>
            <a:spLocks noChangeArrowheads="1"/>
          </p:cNvSpPr>
          <p:nvPr/>
        </p:nvSpPr>
        <p:spPr bwMode="auto">
          <a:xfrm>
            <a:off x="1202382" y="302895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48%</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8"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59"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0"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1"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2" name="TextBox 119"/>
          <p:cNvSpPr>
            <a:spLocks noChangeArrowheads="1"/>
          </p:cNvSpPr>
          <p:nvPr/>
        </p:nvSpPr>
        <p:spPr bwMode="auto">
          <a:xfrm>
            <a:off x="1113482" y="3554413"/>
            <a:ext cx="1158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extLst>
      <p:ext uri="{BB962C8B-B14F-4D97-AF65-F5344CB8AC3E}">
        <p14:creationId xmlns:p14="http://schemas.microsoft.com/office/powerpoint/2010/main" val="242647437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500" fill="hold"/>
                                        <p:tgtEl>
                                          <p:spTgt spid="51"/>
                                        </p:tgtEl>
                                        <p:attrNameLst>
                                          <p:attrName>ppt_w</p:attrName>
                                        </p:attrNameLst>
                                      </p:cBhvr>
                                      <p:tavLst>
                                        <p:tav tm="0">
                                          <p:val>
                                            <p:fltVal val="0"/>
                                          </p:val>
                                        </p:tav>
                                        <p:tav tm="100000">
                                          <p:val>
                                            <p:strVal val="#ppt_w"/>
                                          </p:val>
                                        </p:tav>
                                      </p:tavLst>
                                    </p:anim>
                                    <p:anim calcmode="lin" valueType="num">
                                      <p:cBhvr>
                                        <p:cTn id="95" dur="500" fill="hold"/>
                                        <p:tgtEl>
                                          <p:spTgt spid="51"/>
                                        </p:tgtEl>
                                        <p:attrNameLst>
                                          <p:attrName>ppt_h</p:attrName>
                                        </p:attrNameLst>
                                      </p:cBhvr>
                                      <p:tavLst>
                                        <p:tav tm="0">
                                          <p:val>
                                            <p:fltVal val="0"/>
                                          </p:val>
                                        </p:tav>
                                        <p:tav tm="100000">
                                          <p:val>
                                            <p:strVal val="#ppt_h"/>
                                          </p:val>
                                        </p:tav>
                                      </p:tavLst>
                                    </p:anim>
                                    <p:animEffect transition="in" filter="fade">
                                      <p:cBhvr>
                                        <p:cTn id="96" dur="500"/>
                                        <p:tgtEl>
                                          <p:spTgt spid="5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 calcmode="lin" valueType="num">
                                      <p:cBhvr additive="base">
                                        <p:cTn id="115" dur="500" fill="hold"/>
                                        <p:tgtEl>
                                          <p:spTgt spid="58"/>
                                        </p:tgtEl>
                                        <p:attrNameLst>
                                          <p:attrName>ppt_x</p:attrName>
                                        </p:attrNameLst>
                                      </p:cBhvr>
                                      <p:tavLst>
                                        <p:tav tm="0">
                                          <p:val>
                                            <p:strVal val="#ppt_x"/>
                                          </p:val>
                                        </p:tav>
                                        <p:tav tm="100000">
                                          <p:val>
                                            <p:strVal val="#ppt_x"/>
                                          </p:val>
                                        </p:tav>
                                      </p:tavLst>
                                    </p:anim>
                                    <p:anim calcmode="lin" valueType="num">
                                      <p:cBhvr additive="base">
                                        <p:cTn id="11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additive="base">
                                        <p:cTn id="121" dur="500" fill="hold"/>
                                        <p:tgtEl>
                                          <p:spTgt spid="50"/>
                                        </p:tgtEl>
                                        <p:attrNameLst>
                                          <p:attrName>ppt_x</p:attrName>
                                        </p:attrNameLst>
                                      </p:cBhvr>
                                      <p:tavLst>
                                        <p:tav tm="0">
                                          <p:val>
                                            <p:strVal val="1+#ppt_w/2"/>
                                          </p:val>
                                        </p:tav>
                                        <p:tav tm="100000">
                                          <p:val>
                                            <p:strVal val="#ppt_x"/>
                                          </p:val>
                                        </p:tav>
                                      </p:tavLst>
                                    </p:anim>
                                    <p:anim calcmode="lin" valueType="num">
                                      <p:cBhvr additive="base">
                                        <p:cTn id="122" dur="500" fill="hold"/>
                                        <p:tgtEl>
                                          <p:spTgt spid="5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1+#ppt_w/2"/>
                                          </p:val>
                                        </p:tav>
                                        <p:tav tm="100000">
                                          <p:val>
                                            <p:strVal val="#ppt_x"/>
                                          </p:val>
                                        </p:tav>
                                      </p:tavLst>
                                    </p:anim>
                                    <p:anim calcmode="lin" valueType="num">
                                      <p:cBhvr additive="base">
                                        <p:cTn id="12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additive="base">
                                        <p:cTn id="139" dur="500" fill="hold"/>
                                        <p:tgtEl>
                                          <p:spTgt spid="61"/>
                                        </p:tgtEl>
                                        <p:attrNameLst>
                                          <p:attrName>ppt_x</p:attrName>
                                        </p:attrNameLst>
                                      </p:cBhvr>
                                      <p:tavLst>
                                        <p:tav tm="0">
                                          <p:val>
                                            <p:strVal val="#ppt_x"/>
                                          </p:val>
                                        </p:tav>
                                        <p:tav tm="100000">
                                          <p:val>
                                            <p:strVal val="#ppt_x"/>
                                          </p:val>
                                        </p:tav>
                                      </p:tavLst>
                                    </p:anim>
                                    <p:anim calcmode="lin" valueType="num">
                                      <p:cBhvr additive="base">
                                        <p:cTn id="14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additive="base">
                                        <p:cTn id="145" dur="500" fill="hold"/>
                                        <p:tgtEl>
                                          <p:spTgt spid="44"/>
                                        </p:tgtEl>
                                        <p:attrNameLst>
                                          <p:attrName>ppt_x</p:attrName>
                                        </p:attrNameLst>
                                      </p:cBhvr>
                                      <p:tavLst>
                                        <p:tav tm="0">
                                          <p:val>
                                            <p:strVal val="#ppt_x"/>
                                          </p:val>
                                        </p:tav>
                                        <p:tav tm="100000">
                                          <p:val>
                                            <p:strVal val="#ppt_x"/>
                                          </p:val>
                                        </p:tav>
                                      </p:tavLst>
                                    </p:anim>
                                    <p:anim calcmode="lin" valueType="num">
                                      <p:cBhvr additive="base">
                                        <p:cTn id="146" dur="500" fill="hold"/>
                                        <p:tgtEl>
                                          <p:spTgt spid="4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 calcmode="lin" valueType="num">
                                      <p:cBhvr additive="base">
                                        <p:cTn id="149" dur="500" fill="hold"/>
                                        <p:tgtEl>
                                          <p:spTgt spid="45"/>
                                        </p:tgtEl>
                                        <p:attrNameLst>
                                          <p:attrName>ppt_x</p:attrName>
                                        </p:attrNameLst>
                                      </p:cBhvr>
                                      <p:tavLst>
                                        <p:tav tm="0">
                                          <p:val>
                                            <p:strVal val="#ppt_x"/>
                                          </p:val>
                                        </p:tav>
                                        <p:tav tm="100000">
                                          <p:val>
                                            <p:strVal val="#ppt_x"/>
                                          </p:val>
                                        </p:tav>
                                      </p:tavLst>
                                    </p:anim>
                                    <p:anim calcmode="lin" valueType="num">
                                      <p:cBhvr additive="base">
                                        <p:cTn id="150" dur="500" fill="hold"/>
                                        <p:tgtEl>
                                          <p:spTgt spid="4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additive="base">
                                        <p:cTn id="153" dur="500" fill="hold"/>
                                        <p:tgtEl>
                                          <p:spTgt spid="46"/>
                                        </p:tgtEl>
                                        <p:attrNameLst>
                                          <p:attrName>ppt_x</p:attrName>
                                        </p:attrNameLst>
                                      </p:cBhvr>
                                      <p:tavLst>
                                        <p:tav tm="0">
                                          <p:val>
                                            <p:strVal val="#ppt_x"/>
                                          </p:val>
                                        </p:tav>
                                        <p:tav tm="100000">
                                          <p:val>
                                            <p:strVal val="#ppt_x"/>
                                          </p:val>
                                        </p:tav>
                                      </p:tavLst>
                                    </p:anim>
                                    <p:anim calcmode="lin" valueType="num">
                                      <p:cBhvr additive="base">
                                        <p:cTn id="154" dur="500" fill="hold"/>
                                        <p:tgtEl>
                                          <p:spTgt spid="4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ppt_x"/>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自定义 3301">
      <a:dk1>
        <a:srgbClr val="596C73"/>
      </a:dk1>
      <a:lt1>
        <a:srgbClr val="838280"/>
      </a:lt1>
      <a:dk2>
        <a:srgbClr val="596C73"/>
      </a:dk2>
      <a:lt2>
        <a:srgbClr val="83828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8696</TotalTime>
  <Words>4236</Words>
  <Application>Microsoft Office PowerPoint</Application>
  <PresentationFormat>全屏显示(16:9)</PresentationFormat>
  <Paragraphs>441</Paragraphs>
  <Slides>43</Slides>
  <Notes>42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Gill Sans</vt:lpstr>
      <vt:lpstr>方正兰亭黑_GBK</vt:lpstr>
      <vt:lpstr>方正中等线简体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1855</cp:revision>
  <dcterms:created xsi:type="dcterms:W3CDTF">2014-06-06T07:22:15Z</dcterms:created>
  <dcterms:modified xsi:type="dcterms:W3CDTF">2018-08-15T14:24:22Z</dcterms:modified>
</cp:coreProperties>
</file>