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</p:sldIdLst>
  <p:sldSz cx="12192000" cy="514826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2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842552"/>
            <a:ext cx="9144000" cy="1792358"/>
          </a:xfrm>
        </p:spPr>
        <p:txBody>
          <a:bodyPr anchor="b"/>
          <a:lstStyle>
            <a:lvl1pPr algn="ctr">
              <a:defRPr sz="450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04030"/>
            <a:ext cx="9144000" cy="1242971"/>
          </a:xfrm>
        </p:spPr>
        <p:txBody>
          <a:bodyPr/>
          <a:lstStyle>
            <a:lvl1pPr marL="0" indent="0" algn="ctr">
              <a:buNone/>
              <a:defRPr sz="1802"/>
            </a:lvl1pPr>
            <a:lvl2pPr marL="343220" indent="0" algn="ctr">
              <a:buNone/>
              <a:defRPr sz="1501"/>
            </a:lvl2pPr>
            <a:lvl3pPr marL="686440" indent="0" algn="ctr">
              <a:buNone/>
              <a:defRPr sz="1351"/>
            </a:lvl3pPr>
            <a:lvl4pPr marL="1029660" indent="0" algn="ctr">
              <a:buNone/>
              <a:defRPr sz="1201"/>
            </a:lvl4pPr>
            <a:lvl5pPr marL="1372880" indent="0" algn="ctr">
              <a:buNone/>
              <a:defRPr sz="1201"/>
            </a:lvl5pPr>
            <a:lvl6pPr marL="1716100" indent="0" algn="ctr">
              <a:buNone/>
              <a:defRPr sz="1201"/>
            </a:lvl6pPr>
            <a:lvl7pPr marL="2059320" indent="0" algn="ctr">
              <a:buNone/>
              <a:defRPr sz="1201"/>
            </a:lvl7pPr>
            <a:lvl8pPr marL="2402540" indent="0" algn="ctr">
              <a:buNone/>
              <a:defRPr sz="1201"/>
            </a:lvl8pPr>
            <a:lvl9pPr marL="2745760" indent="0" algn="ctr">
              <a:buNone/>
              <a:defRPr sz="1201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612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493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097"/>
            <a:ext cx="2628900" cy="436291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097"/>
            <a:ext cx="7734300" cy="4362915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671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59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283491"/>
            <a:ext cx="10515600" cy="2141534"/>
          </a:xfrm>
        </p:spPr>
        <p:txBody>
          <a:bodyPr anchor="b"/>
          <a:lstStyle>
            <a:lvl1pPr>
              <a:defRPr sz="4504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3445285"/>
            <a:ext cx="10515600" cy="1126182"/>
          </a:xfrm>
        </p:spPr>
        <p:txBody>
          <a:bodyPr/>
          <a:lstStyle>
            <a:lvl1pPr marL="0" indent="0">
              <a:buNone/>
              <a:defRPr sz="1802">
                <a:solidFill>
                  <a:schemeClr val="tx1">
                    <a:tint val="75000"/>
                  </a:schemeClr>
                </a:solidFill>
              </a:defRPr>
            </a:lvl1pPr>
            <a:lvl2pPr marL="343220" indent="0">
              <a:buNone/>
              <a:defRPr sz="1501">
                <a:solidFill>
                  <a:schemeClr val="tx1">
                    <a:tint val="75000"/>
                  </a:schemeClr>
                </a:solidFill>
              </a:defRPr>
            </a:lvl2pPr>
            <a:lvl3pPr marL="686440" indent="0">
              <a:buNone/>
              <a:defRPr sz="1351">
                <a:solidFill>
                  <a:schemeClr val="tx1">
                    <a:tint val="75000"/>
                  </a:schemeClr>
                </a:solidFill>
              </a:defRPr>
            </a:lvl3pPr>
            <a:lvl4pPr marL="1029660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4pPr>
            <a:lvl5pPr marL="1372880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5pPr>
            <a:lvl6pPr marL="1716100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6pPr>
            <a:lvl7pPr marL="2059320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7pPr>
            <a:lvl8pPr marL="2402540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8pPr>
            <a:lvl9pPr marL="2745760" indent="0">
              <a:buNone/>
              <a:defRPr sz="12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250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70486"/>
            <a:ext cx="5181600" cy="326652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370486"/>
            <a:ext cx="5181600" cy="326652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409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74098"/>
            <a:ext cx="10515600" cy="99509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262040"/>
            <a:ext cx="5157787" cy="618506"/>
          </a:xfrm>
        </p:spPr>
        <p:txBody>
          <a:bodyPr anchor="b"/>
          <a:lstStyle>
            <a:lvl1pPr marL="0" indent="0">
              <a:buNone/>
              <a:defRPr sz="1802" b="1"/>
            </a:lvl1pPr>
            <a:lvl2pPr marL="343220" indent="0">
              <a:buNone/>
              <a:defRPr sz="1501" b="1"/>
            </a:lvl2pPr>
            <a:lvl3pPr marL="686440" indent="0">
              <a:buNone/>
              <a:defRPr sz="1351" b="1"/>
            </a:lvl3pPr>
            <a:lvl4pPr marL="1029660" indent="0">
              <a:buNone/>
              <a:defRPr sz="1201" b="1"/>
            </a:lvl4pPr>
            <a:lvl5pPr marL="1372880" indent="0">
              <a:buNone/>
              <a:defRPr sz="1201" b="1"/>
            </a:lvl5pPr>
            <a:lvl6pPr marL="1716100" indent="0">
              <a:buNone/>
              <a:defRPr sz="1201" b="1"/>
            </a:lvl6pPr>
            <a:lvl7pPr marL="2059320" indent="0">
              <a:buNone/>
              <a:defRPr sz="1201" b="1"/>
            </a:lvl7pPr>
            <a:lvl8pPr marL="2402540" indent="0">
              <a:buNone/>
              <a:defRPr sz="1201" b="1"/>
            </a:lvl8pPr>
            <a:lvl9pPr marL="2745760" indent="0">
              <a:buNone/>
              <a:defRPr sz="1201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1880546"/>
            <a:ext cx="5157787" cy="27660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62040"/>
            <a:ext cx="5183188" cy="618506"/>
          </a:xfrm>
        </p:spPr>
        <p:txBody>
          <a:bodyPr anchor="b"/>
          <a:lstStyle>
            <a:lvl1pPr marL="0" indent="0">
              <a:buNone/>
              <a:defRPr sz="1802" b="1"/>
            </a:lvl1pPr>
            <a:lvl2pPr marL="343220" indent="0">
              <a:buNone/>
              <a:defRPr sz="1501" b="1"/>
            </a:lvl2pPr>
            <a:lvl3pPr marL="686440" indent="0">
              <a:buNone/>
              <a:defRPr sz="1351" b="1"/>
            </a:lvl3pPr>
            <a:lvl4pPr marL="1029660" indent="0">
              <a:buNone/>
              <a:defRPr sz="1201" b="1"/>
            </a:lvl4pPr>
            <a:lvl5pPr marL="1372880" indent="0">
              <a:buNone/>
              <a:defRPr sz="1201" b="1"/>
            </a:lvl5pPr>
            <a:lvl6pPr marL="1716100" indent="0">
              <a:buNone/>
              <a:defRPr sz="1201" b="1"/>
            </a:lvl6pPr>
            <a:lvl7pPr marL="2059320" indent="0">
              <a:buNone/>
              <a:defRPr sz="1201" b="1"/>
            </a:lvl7pPr>
            <a:lvl8pPr marL="2402540" indent="0">
              <a:buNone/>
              <a:defRPr sz="1201" b="1"/>
            </a:lvl8pPr>
            <a:lvl9pPr marL="2745760" indent="0">
              <a:buNone/>
              <a:defRPr sz="1201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1880546"/>
            <a:ext cx="5183188" cy="276600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23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968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43218"/>
            <a:ext cx="3932237" cy="1201261"/>
          </a:xfrm>
        </p:spPr>
        <p:txBody>
          <a:bodyPr anchor="b"/>
          <a:lstStyle>
            <a:lvl1pPr>
              <a:defRPr sz="240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741255"/>
            <a:ext cx="6172200" cy="3658604"/>
          </a:xfrm>
        </p:spPr>
        <p:txBody>
          <a:bodyPr/>
          <a:lstStyle>
            <a:lvl1pPr>
              <a:defRPr sz="2402"/>
            </a:lvl1pPr>
            <a:lvl2pPr>
              <a:defRPr sz="2102"/>
            </a:lvl2pPr>
            <a:lvl3pPr>
              <a:defRPr sz="1802"/>
            </a:lvl3pPr>
            <a:lvl4pPr>
              <a:defRPr sz="1501"/>
            </a:lvl4pPr>
            <a:lvl5pPr>
              <a:defRPr sz="1501"/>
            </a:lvl5pPr>
            <a:lvl6pPr>
              <a:defRPr sz="1501"/>
            </a:lvl6pPr>
            <a:lvl7pPr>
              <a:defRPr sz="1501"/>
            </a:lvl7pPr>
            <a:lvl8pPr>
              <a:defRPr sz="1501"/>
            </a:lvl8pPr>
            <a:lvl9pPr>
              <a:defRPr sz="1501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544479"/>
            <a:ext cx="3932237" cy="2861338"/>
          </a:xfrm>
        </p:spPr>
        <p:txBody>
          <a:bodyPr/>
          <a:lstStyle>
            <a:lvl1pPr marL="0" indent="0">
              <a:buNone/>
              <a:defRPr sz="1201"/>
            </a:lvl1pPr>
            <a:lvl2pPr marL="343220" indent="0">
              <a:buNone/>
              <a:defRPr sz="1051"/>
            </a:lvl2pPr>
            <a:lvl3pPr marL="686440" indent="0">
              <a:buNone/>
              <a:defRPr sz="901"/>
            </a:lvl3pPr>
            <a:lvl4pPr marL="1029660" indent="0">
              <a:buNone/>
              <a:defRPr sz="751"/>
            </a:lvl4pPr>
            <a:lvl5pPr marL="1372880" indent="0">
              <a:buNone/>
              <a:defRPr sz="751"/>
            </a:lvl5pPr>
            <a:lvl6pPr marL="1716100" indent="0">
              <a:buNone/>
              <a:defRPr sz="751"/>
            </a:lvl6pPr>
            <a:lvl7pPr marL="2059320" indent="0">
              <a:buNone/>
              <a:defRPr sz="751"/>
            </a:lvl7pPr>
            <a:lvl8pPr marL="2402540" indent="0">
              <a:buNone/>
              <a:defRPr sz="751"/>
            </a:lvl8pPr>
            <a:lvl9pPr marL="2745760" indent="0">
              <a:buNone/>
              <a:defRPr sz="75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969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43218"/>
            <a:ext cx="3932237" cy="1201261"/>
          </a:xfrm>
        </p:spPr>
        <p:txBody>
          <a:bodyPr anchor="b"/>
          <a:lstStyle>
            <a:lvl1pPr>
              <a:defRPr sz="240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741255"/>
            <a:ext cx="6172200" cy="3658604"/>
          </a:xfrm>
        </p:spPr>
        <p:txBody>
          <a:bodyPr anchor="t"/>
          <a:lstStyle>
            <a:lvl1pPr marL="0" indent="0">
              <a:buNone/>
              <a:defRPr sz="2402"/>
            </a:lvl1pPr>
            <a:lvl2pPr marL="343220" indent="0">
              <a:buNone/>
              <a:defRPr sz="2102"/>
            </a:lvl2pPr>
            <a:lvl3pPr marL="686440" indent="0">
              <a:buNone/>
              <a:defRPr sz="1802"/>
            </a:lvl3pPr>
            <a:lvl4pPr marL="1029660" indent="0">
              <a:buNone/>
              <a:defRPr sz="1501"/>
            </a:lvl4pPr>
            <a:lvl5pPr marL="1372880" indent="0">
              <a:buNone/>
              <a:defRPr sz="1501"/>
            </a:lvl5pPr>
            <a:lvl6pPr marL="1716100" indent="0">
              <a:buNone/>
              <a:defRPr sz="1501"/>
            </a:lvl6pPr>
            <a:lvl7pPr marL="2059320" indent="0">
              <a:buNone/>
              <a:defRPr sz="1501"/>
            </a:lvl7pPr>
            <a:lvl8pPr marL="2402540" indent="0">
              <a:buNone/>
              <a:defRPr sz="1501"/>
            </a:lvl8pPr>
            <a:lvl9pPr marL="2745760" indent="0">
              <a:buNone/>
              <a:defRPr sz="1501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1544479"/>
            <a:ext cx="3932237" cy="2861338"/>
          </a:xfrm>
        </p:spPr>
        <p:txBody>
          <a:bodyPr/>
          <a:lstStyle>
            <a:lvl1pPr marL="0" indent="0">
              <a:buNone/>
              <a:defRPr sz="1201"/>
            </a:lvl1pPr>
            <a:lvl2pPr marL="343220" indent="0">
              <a:buNone/>
              <a:defRPr sz="1051"/>
            </a:lvl2pPr>
            <a:lvl3pPr marL="686440" indent="0">
              <a:buNone/>
              <a:defRPr sz="901"/>
            </a:lvl3pPr>
            <a:lvl4pPr marL="1029660" indent="0">
              <a:buNone/>
              <a:defRPr sz="751"/>
            </a:lvl4pPr>
            <a:lvl5pPr marL="1372880" indent="0">
              <a:buNone/>
              <a:defRPr sz="751"/>
            </a:lvl5pPr>
            <a:lvl6pPr marL="1716100" indent="0">
              <a:buNone/>
              <a:defRPr sz="751"/>
            </a:lvl6pPr>
            <a:lvl7pPr marL="2059320" indent="0">
              <a:buNone/>
              <a:defRPr sz="751"/>
            </a:lvl7pPr>
            <a:lvl8pPr marL="2402540" indent="0">
              <a:buNone/>
              <a:defRPr sz="751"/>
            </a:lvl8pPr>
            <a:lvl9pPr marL="2745760" indent="0">
              <a:buNone/>
              <a:defRPr sz="75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42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274098"/>
            <a:ext cx="10515600" cy="995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370486"/>
            <a:ext cx="10515600" cy="32665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4771678"/>
            <a:ext cx="27432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88EE87-2186-4DF9-9719-FA81E5A5CE58}" type="datetimeFigureOut">
              <a:rPr lang="zh-CN" altLang="en-US" smtClean="0"/>
              <a:t>2018/8/15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4771678"/>
            <a:ext cx="41148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4771678"/>
            <a:ext cx="2743200" cy="2740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FB66B-D399-4D23-9BD4-269A1C83C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6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6440" rtl="0" eaLnBrk="1" latinLnBrk="0" hangingPunct="1">
        <a:lnSpc>
          <a:spcPct val="90000"/>
        </a:lnSpc>
        <a:spcBef>
          <a:spcPct val="0"/>
        </a:spcBef>
        <a:buNone/>
        <a:defRPr sz="33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610" indent="-171610" algn="l" defTabSz="686440" rtl="0" eaLnBrk="1" latinLnBrk="0" hangingPunct="1">
        <a:lnSpc>
          <a:spcPct val="90000"/>
        </a:lnSpc>
        <a:spcBef>
          <a:spcPts val="751"/>
        </a:spcBef>
        <a:buFont typeface="Arial" panose="020B0604020202020204" pitchFamily="34" charset="0"/>
        <a:buChar char="•"/>
        <a:defRPr sz="2102" kern="1200">
          <a:solidFill>
            <a:schemeClr val="tx1"/>
          </a:solidFill>
          <a:latin typeface="+mn-lt"/>
          <a:ea typeface="+mn-ea"/>
          <a:cs typeface="+mn-cs"/>
        </a:defRPr>
      </a:lvl1pPr>
      <a:lvl2pPr marL="514830" indent="-171610" algn="l" defTabSz="68644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2" kern="1200">
          <a:solidFill>
            <a:schemeClr val="tx1"/>
          </a:solidFill>
          <a:latin typeface="+mn-lt"/>
          <a:ea typeface="+mn-ea"/>
          <a:cs typeface="+mn-cs"/>
        </a:defRPr>
      </a:lvl2pPr>
      <a:lvl3pPr marL="858050" indent="-171610" algn="l" defTabSz="68644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1" kern="1200">
          <a:solidFill>
            <a:schemeClr val="tx1"/>
          </a:solidFill>
          <a:latin typeface="+mn-lt"/>
          <a:ea typeface="+mn-ea"/>
          <a:cs typeface="+mn-cs"/>
        </a:defRPr>
      </a:lvl3pPr>
      <a:lvl4pPr marL="1201270" indent="-171610" algn="l" defTabSz="68644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544490" indent="-171610" algn="l" defTabSz="68644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887710" indent="-171610" algn="l" defTabSz="68644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230930" indent="-171610" algn="l" defTabSz="68644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574150" indent="-171610" algn="l" defTabSz="68644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917370" indent="-171610" algn="l" defTabSz="68644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644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1pPr>
      <a:lvl2pPr marL="343220" algn="l" defTabSz="68644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86440" algn="l" defTabSz="68644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3pPr>
      <a:lvl4pPr marL="1029660" algn="l" defTabSz="68644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4pPr>
      <a:lvl5pPr marL="1372880" algn="l" defTabSz="68644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5pPr>
      <a:lvl6pPr marL="1716100" algn="l" defTabSz="68644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6pPr>
      <a:lvl7pPr marL="2059320" algn="l" defTabSz="68644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7pPr>
      <a:lvl8pPr marL="2402540" algn="l" defTabSz="68644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8pPr>
      <a:lvl9pPr marL="2745760" algn="l" defTabSz="686440" rtl="0" eaLnBrk="1" latinLnBrk="0" hangingPunct="1">
        <a:defRPr sz="13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220C16-5A5C-4461-A2F9-8DC683C01B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相册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4081689-DD3A-4354-AEED-6D133C2ADE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/>
              <a:t>由 </a:t>
            </a:r>
            <a:r>
              <a:rPr lang="en-US" altLang="zh-CN"/>
              <a:t>YangYang </a:t>
            </a:r>
            <a:r>
              <a:rPr lang="zh-CN" altLang="en-US"/>
              <a:t>创建</a:t>
            </a:r>
          </a:p>
        </p:txBody>
      </p:sp>
    </p:spTree>
    <p:extLst>
      <p:ext uri="{BB962C8B-B14F-4D97-AF65-F5344CB8AC3E}">
        <p14:creationId xmlns:p14="http://schemas.microsoft.com/office/powerpoint/2010/main" val="2007749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9">
            <a:extLst>
              <a:ext uri="{FF2B5EF4-FFF2-40B4-BE49-F238E27FC236}">
                <a16:creationId xmlns:a16="http://schemas.microsoft.com/office/drawing/2014/main" xmlns="" id="{C4F53243-AEBC-43D7-A2BC-DD59789D6D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556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0">
            <a:extLst>
              <a:ext uri="{FF2B5EF4-FFF2-40B4-BE49-F238E27FC236}">
                <a16:creationId xmlns:a16="http://schemas.microsoft.com/office/drawing/2014/main" xmlns="" id="{A5DA19C0-5B9A-47CB-8EBF-E00824E9FF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3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1">
            <a:extLst>
              <a:ext uri="{FF2B5EF4-FFF2-40B4-BE49-F238E27FC236}">
                <a16:creationId xmlns:a16="http://schemas.microsoft.com/office/drawing/2014/main" xmlns="" id="{CFDF5BCE-D22F-4FD1-9C2A-167BF76DD6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70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2">
            <a:extLst>
              <a:ext uri="{FF2B5EF4-FFF2-40B4-BE49-F238E27FC236}">
                <a16:creationId xmlns:a16="http://schemas.microsoft.com/office/drawing/2014/main" xmlns="" id="{08B209FB-BB48-4C5D-AE42-84BA628B5F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2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3">
            <a:extLst>
              <a:ext uri="{FF2B5EF4-FFF2-40B4-BE49-F238E27FC236}">
                <a16:creationId xmlns:a16="http://schemas.microsoft.com/office/drawing/2014/main" xmlns="" id="{95DF4177-D750-4009-AE20-B6273493CF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6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4">
            <a:extLst>
              <a:ext uri="{FF2B5EF4-FFF2-40B4-BE49-F238E27FC236}">
                <a16:creationId xmlns:a16="http://schemas.microsoft.com/office/drawing/2014/main" xmlns="" id="{5E16CC58-5359-42CD-887B-1A307C853F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90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5">
            <a:extLst>
              <a:ext uri="{FF2B5EF4-FFF2-40B4-BE49-F238E27FC236}">
                <a16:creationId xmlns:a16="http://schemas.microsoft.com/office/drawing/2014/main" xmlns="" id="{58C72B8B-E116-445B-8CDC-CE0B2D99A0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11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">
            <a:extLst>
              <a:ext uri="{FF2B5EF4-FFF2-40B4-BE49-F238E27FC236}">
                <a16:creationId xmlns:a16="http://schemas.microsoft.com/office/drawing/2014/main" xmlns="" id="{AB42F221-A8AF-45CA-9982-6768E0491E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9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7">
            <a:extLst>
              <a:ext uri="{FF2B5EF4-FFF2-40B4-BE49-F238E27FC236}">
                <a16:creationId xmlns:a16="http://schemas.microsoft.com/office/drawing/2014/main" xmlns="" id="{CB78C182-3F5A-4B36-8A9A-88398181D2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1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8">
            <a:extLst>
              <a:ext uri="{FF2B5EF4-FFF2-40B4-BE49-F238E27FC236}">
                <a16:creationId xmlns:a16="http://schemas.microsoft.com/office/drawing/2014/main" xmlns="" id="{32A47E58-C76E-4795-AF4A-64A01DE034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30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1">
            <a:extLst>
              <a:ext uri="{FF2B5EF4-FFF2-40B4-BE49-F238E27FC236}">
                <a16:creationId xmlns:a16="http://schemas.microsoft.com/office/drawing/2014/main" xmlns="" id="{6242F8B5-15DC-459B-BBED-EF1FB50CCE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71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9">
            <a:extLst>
              <a:ext uri="{FF2B5EF4-FFF2-40B4-BE49-F238E27FC236}">
                <a16:creationId xmlns:a16="http://schemas.microsoft.com/office/drawing/2014/main" xmlns="" id="{25580C21-2002-4216-B158-C88DEA73A7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8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">
            <a:extLst>
              <a:ext uri="{FF2B5EF4-FFF2-40B4-BE49-F238E27FC236}">
                <a16:creationId xmlns:a16="http://schemas.microsoft.com/office/drawing/2014/main" xmlns="" id="{E64B22E5-D2FC-49AA-9811-7D07B8A900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1">
            <a:extLst>
              <a:ext uri="{FF2B5EF4-FFF2-40B4-BE49-F238E27FC236}">
                <a16:creationId xmlns:a16="http://schemas.microsoft.com/office/drawing/2014/main" xmlns="" id="{74258E7E-2F17-4F49-B9A7-C7A51D0ECA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17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2">
            <a:extLst>
              <a:ext uri="{FF2B5EF4-FFF2-40B4-BE49-F238E27FC236}">
                <a16:creationId xmlns:a16="http://schemas.microsoft.com/office/drawing/2014/main" xmlns="" id="{B12B9F65-6D3F-4E37-AA8C-F0E44C9F68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76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3">
            <a:extLst>
              <a:ext uri="{FF2B5EF4-FFF2-40B4-BE49-F238E27FC236}">
                <a16:creationId xmlns:a16="http://schemas.microsoft.com/office/drawing/2014/main" xmlns="" id="{1FF02D78-BAD8-4FD9-842E-392F5BFD37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95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3">
            <a:extLst>
              <a:ext uri="{FF2B5EF4-FFF2-40B4-BE49-F238E27FC236}">
                <a16:creationId xmlns:a16="http://schemas.microsoft.com/office/drawing/2014/main" xmlns="" id="{C118A63C-070F-482E-8361-CD3686E192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101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4">
            <a:extLst>
              <a:ext uri="{FF2B5EF4-FFF2-40B4-BE49-F238E27FC236}">
                <a16:creationId xmlns:a16="http://schemas.microsoft.com/office/drawing/2014/main" xmlns="" id="{B2898942-0C2D-4721-AC02-5054945C99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04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5">
            <a:extLst>
              <a:ext uri="{FF2B5EF4-FFF2-40B4-BE49-F238E27FC236}">
                <a16:creationId xmlns:a16="http://schemas.microsoft.com/office/drawing/2014/main" xmlns="" id="{7922DF9A-8684-4FE2-A17C-CB736494C0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59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6">
            <a:extLst>
              <a:ext uri="{FF2B5EF4-FFF2-40B4-BE49-F238E27FC236}">
                <a16:creationId xmlns:a16="http://schemas.microsoft.com/office/drawing/2014/main" xmlns="" id="{61CDCA6B-6B1D-4927-B37E-EBEB72FA0F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46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7">
            <a:extLst>
              <a:ext uri="{FF2B5EF4-FFF2-40B4-BE49-F238E27FC236}">
                <a16:creationId xmlns:a16="http://schemas.microsoft.com/office/drawing/2014/main" xmlns="" id="{6CBDCCF9-BA38-4F71-A0D6-C04DF5F8C6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84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2">
            <a:extLst>
              <a:ext uri="{FF2B5EF4-FFF2-40B4-BE49-F238E27FC236}">
                <a16:creationId xmlns:a16="http://schemas.microsoft.com/office/drawing/2014/main" xmlns="" id="{9DE8EF2C-67A7-4470-81AE-971DB896AD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38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8">
            <a:extLst>
              <a:ext uri="{FF2B5EF4-FFF2-40B4-BE49-F238E27FC236}">
                <a16:creationId xmlns:a16="http://schemas.microsoft.com/office/drawing/2014/main" xmlns="" id="{E6E86033-6D6A-4655-AC8F-9E0AEE885D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4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9">
            <a:extLst>
              <a:ext uri="{FF2B5EF4-FFF2-40B4-BE49-F238E27FC236}">
                <a16:creationId xmlns:a16="http://schemas.microsoft.com/office/drawing/2014/main" xmlns="" id="{357829B5-6C67-48C0-B9C4-2BFBCC95C6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6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0">
            <a:extLst>
              <a:ext uri="{FF2B5EF4-FFF2-40B4-BE49-F238E27FC236}">
                <a16:creationId xmlns:a16="http://schemas.microsoft.com/office/drawing/2014/main" xmlns="" id="{7B329A91-53C6-48A1-858C-40583E2594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58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1">
            <a:extLst>
              <a:ext uri="{FF2B5EF4-FFF2-40B4-BE49-F238E27FC236}">
                <a16:creationId xmlns:a16="http://schemas.microsoft.com/office/drawing/2014/main" xmlns="" id="{28C11662-D7D0-4139-8D62-0E02A842B5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13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2">
            <a:extLst>
              <a:ext uri="{FF2B5EF4-FFF2-40B4-BE49-F238E27FC236}">
                <a16:creationId xmlns:a16="http://schemas.microsoft.com/office/drawing/2014/main" xmlns="" id="{0BA4844E-ED97-4DA7-9682-4E8C3E7A35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7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3">
            <a:extLst>
              <a:ext uri="{FF2B5EF4-FFF2-40B4-BE49-F238E27FC236}">
                <a16:creationId xmlns:a16="http://schemas.microsoft.com/office/drawing/2014/main" xmlns="" id="{67BAEFDF-11F5-404E-B723-E54D004A9B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78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4">
            <a:extLst>
              <a:ext uri="{FF2B5EF4-FFF2-40B4-BE49-F238E27FC236}">
                <a16:creationId xmlns:a16="http://schemas.microsoft.com/office/drawing/2014/main" xmlns="" id="{0DBDB31E-9B4D-4570-ADAC-E89E8BF64B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2"/>
            <a:ext cx="12192000" cy="518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42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5">
            <a:extLst>
              <a:ext uri="{FF2B5EF4-FFF2-40B4-BE49-F238E27FC236}">
                <a16:creationId xmlns:a16="http://schemas.microsoft.com/office/drawing/2014/main" xmlns="" id="{BD55996E-2790-432D-B142-14824F5E01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77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6">
            <a:extLst>
              <a:ext uri="{FF2B5EF4-FFF2-40B4-BE49-F238E27FC236}">
                <a16:creationId xmlns:a16="http://schemas.microsoft.com/office/drawing/2014/main" xmlns="" id="{33ED41B2-96E8-447C-AB9C-4B2CA83302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7">
            <a:extLst>
              <a:ext uri="{FF2B5EF4-FFF2-40B4-BE49-F238E27FC236}">
                <a16:creationId xmlns:a16="http://schemas.microsoft.com/office/drawing/2014/main" xmlns="" id="{06394658-F593-493C-B368-72AFC6A0DE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666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3">
            <a:extLst>
              <a:ext uri="{FF2B5EF4-FFF2-40B4-BE49-F238E27FC236}">
                <a16:creationId xmlns:a16="http://schemas.microsoft.com/office/drawing/2014/main" xmlns="" id="{9FE3E77E-D265-46A5-976A-79880D21EA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56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8">
            <a:extLst>
              <a:ext uri="{FF2B5EF4-FFF2-40B4-BE49-F238E27FC236}">
                <a16:creationId xmlns:a16="http://schemas.microsoft.com/office/drawing/2014/main" xmlns="" id="{1C15C5B5-619C-4B9D-A822-34304BFBD6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63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9">
            <a:extLst>
              <a:ext uri="{FF2B5EF4-FFF2-40B4-BE49-F238E27FC236}">
                <a16:creationId xmlns:a16="http://schemas.microsoft.com/office/drawing/2014/main" xmlns="" id="{D5AA83E2-50F3-462A-BBE7-BF82AB5E3A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63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0">
            <a:extLst>
              <a:ext uri="{FF2B5EF4-FFF2-40B4-BE49-F238E27FC236}">
                <a16:creationId xmlns:a16="http://schemas.microsoft.com/office/drawing/2014/main" xmlns="" id="{994AF33E-4000-41B8-AA33-CB711419F0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4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1">
            <a:extLst>
              <a:ext uri="{FF2B5EF4-FFF2-40B4-BE49-F238E27FC236}">
                <a16:creationId xmlns:a16="http://schemas.microsoft.com/office/drawing/2014/main" xmlns="" id="{9639CE92-A530-4026-BA65-DC17DDC5A0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07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2">
            <a:extLst>
              <a:ext uri="{FF2B5EF4-FFF2-40B4-BE49-F238E27FC236}">
                <a16:creationId xmlns:a16="http://schemas.microsoft.com/office/drawing/2014/main" xmlns="" id="{7845E6A7-B286-47A6-8BB6-46607DF0D5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39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3">
            <a:extLst>
              <a:ext uri="{FF2B5EF4-FFF2-40B4-BE49-F238E27FC236}">
                <a16:creationId xmlns:a16="http://schemas.microsoft.com/office/drawing/2014/main" xmlns="" id="{120AEDFD-0365-4FAA-B332-7D4A1C6738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20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4">
            <a:extLst>
              <a:ext uri="{FF2B5EF4-FFF2-40B4-BE49-F238E27FC236}">
                <a16:creationId xmlns:a16="http://schemas.microsoft.com/office/drawing/2014/main" xmlns="" id="{7DA98AC0-885C-40D1-8491-CBF3676B22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87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5">
            <a:extLst>
              <a:ext uri="{FF2B5EF4-FFF2-40B4-BE49-F238E27FC236}">
                <a16:creationId xmlns:a16="http://schemas.microsoft.com/office/drawing/2014/main" xmlns="" id="{87D58046-AEE9-496A-9372-9F1FFDA9F7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6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6">
            <a:extLst>
              <a:ext uri="{FF2B5EF4-FFF2-40B4-BE49-F238E27FC236}">
                <a16:creationId xmlns:a16="http://schemas.microsoft.com/office/drawing/2014/main" xmlns="" id="{790F6C28-5FD0-4366-8219-E60CCFFD31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78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7">
            <a:extLst>
              <a:ext uri="{FF2B5EF4-FFF2-40B4-BE49-F238E27FC236}">
                <a16:creationId xmlns:a16="http://schemas.microsoft.com/office/drawing/2014/main" xmlns="" id="{6A515E9A-AC4E-4375-B2EC-05D5798C82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96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4">
            <a:extLst>
              <a:ext uri="{FF2B5EF4-FFF2-40B4-BE49-F238E27FC236}">
                <a16:creationId xmlns:a16="http://schemas.microsoft.com/office/drawing/2014/main" xmlns="" id="{93AD5EAE-E6EA-4613-98CD-ED40FC638A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18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8">
            <a:extLst>
              <a:ext uri="{FF2B5EF4-FFF2-40B4-BE49-F238E27FC236}">
                <a16:creationId xmlns:a16="http://schemas.microsoft.com/office/drawing/2014/main" xmlns="" id="{653F1BD0-687A-4F6F-B7FD-2C76BE3137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6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9">
            <a:extLst>
              <a:ext uri="{FF2B5EF4-FFF2-40B4-BE49-F238E27FC236}">
                <a16:creationId xmlns:a16="http://schemas.microsoft.com/office/drawing/2014/main" xmlns="" id="{7D5DF83A-88F3-41F9-ADA5-11F30FCCA7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63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0">
            <a:extLst>
              <a:ext uri="{FF2B5EF4-FFF2-40B4-BE49-F238E27FC236}">
                <a16:creationId xmlns:a16="http://schemas.microsoft.com/office/drawing/2014/main" xmlns="" id="{8DC47464-493D-46C2-9355-BDB60F6118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25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1">
            <a:extLst>
              <a:ext uri="{FF2B5EF4-FFF2-40B4-BE49-F238E27FC236}">
                <a16:creationId xmlns:a16="http://schemas.microsoft.com/office/drawing/2014/main" xmlns="" id="{14226368-0CD5-4B10-840F-D999299009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08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2">
            <a:extLst>
              <a:ext uri="{FF2B5EF4-FFF2-40B4-BE49-F238E27FC236}">
                <a16:creationId xmlns:a16="http://schemas.microsoft.com/office/drawing/2014/main" xmlns="" id="{70742DA7-A69A-47FC-8E79-56ADAA86FC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3">
            <a:extLst>
              <a:ext uri="{FF2B5EF4-FFF2-40B4-BE49-F238E27FC236}">
                <a16:creationId xmlns:a16="http://schemas.microsoft.com/office/drawing/2014/main" xmlns="" id="{3A0DAD19-4B42-478C-BEF1-C62BA5DC4D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4">
            <a:extLst>
              <a:ext uri="{FF2B5EF4-FFF2-40B4-BE49-F238E27FC236}">
                <a16:creationId xmlns:a16="http://schemas.microsoft.com/office/drawing/2014/main" xmlns="" id="{C4FD953C-BE3C-4028-BD4A-9A64C30B4E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66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5">
            <a:extLst>
              <a:ext uri="{FF2B5EF4-FFF2-40B4-BE49-F238E27FC236}">
                <a16:creationId xmlns:a16="http://schemas.microsoft.com/office/drawing/2014/main" xmlns="" id="{D1160690-36A7-4DF9-AFEF-67A86488F2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83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6">
            <a:extLst>
              <a:ext uri="{FF2B5EF4-FFF2-40B4-BE49-F238E27FC236}">
                <a16:creationId xmlns:a16="http://schemas.microsoft.com/office/drawing/2014/main" xmlns="" id="{1BA25DDC-A117-40C1-A171-EFC00D0989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40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7">
            <a:extLst>
              <a:ext uri="{FF2B5EF4-FFF2-40B4-BE49-F238E27FC236}">
                <a16:creationId xmlns:a16="http://schemas.microsoft.com/office/drawing/2014/main" xmlns="" id="{16D286C9-FE98-4717-872B-4A97576DB0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66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5">
            <a:extLst>
              <a:ext uri="{FF2B5EF4-FFF2-40B4-BE49-F238E27FC236}">
                <a16:creationId xmlns:a16="http://schemas.microsoft.com/office/drawing/2014/main" xmlns="" id="{DE9FCA03-0B4A-47C5-8765-C6BC5B6625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5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8">
            <a:extLst>
              <a:ext uri="{FF2B5EF4-FFF2-40B4-BE49-F238E27FC236}">
                <a16:creationId xmlns:a16="http://schemas.microsoft.com/office/drawing/2014/main" xmlns="" id="{4EAB4855-C972-45C0-A414-361610DB97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60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9">
            <a:extLst>
              <a:ext uri="{FF2B5EF4-FFF2-40B4-BE49-F238E27FC236}">
                <a16:creationId xmlns:a16="http://schemas.microsoft.com/office/drawing/2014/main" xmlns="" id="{A9AD3963-FBE5-4A16-B23D-9B0BB66EF4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6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0">
            <a:extLst>
              <a:ext uri="{FF2B5EF4-FFF2-40B4-BE49-F238E27FC236}">
                <a16:creationId xmlns:a16="http://schemas.microsoft.com/office/drawing/2014/main" xmlns="" id="{FB5F440A-E7CC-4A7A-8D13-6EE5E91B6B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48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1">
            <a:extLst>
              <a:ext uri="{FF2B5EF4-FFF2-40B4-BE49-F238E27FC236}">
                <a16:creationId xmlns:a16="http://schemas.microsoft.com/office/drawing/2014/main" xmlns="" id="{3C3328F4-B410-4810-AECF-16E0FEE321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180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2">
            <a:extLst>
              <a:ext uri="{FF2B5EF4-FFF2-40B4-BE49-F238E27FC236}">
                <a16:creationId xmlns:a16="http://schemas.microsoft.com/office/drawing/2014/main" xmlns="" id="{6DFF4FE3-A388-4495-ABBC-423011BCF8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4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3">
            <a:extLst>
              <a:ext uri="{FF2B5EF4-FFF2-40B4-BE49-F238E27FC236}">
                <a16:creationId xmlns:a16="http://schemas.microsoft.com/office/drawing/2014/main" xmlns="" id="{B9B44102-25AA-43B8-823E-5B3E5426E4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59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4">
            <a:extLst>
              <a:ext uri="{FF2B5EF4-FFF2-40B4-BE49-F238E27FC236}">
                <a16:creationId xmlns:a16="http://schemas.microsoft.com/office/drawing/2014/main" xmlns="" id="{D0809531-2FED-4D54-85F0-0A1817C4B2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58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5">
            <a:extLst>
              <a:ext uri="{FF2B5EF4-FFF2-40B4-BE49-F238E27FC236}">
                <a16:creationId xmlns:a16="http://schemas.microsoft.com/office/drawing/2014/main" xmlns="" id="{566E37AF-7183-4485-B961-EBF216863C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7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6">
            <a:extLst>
              <a:ext uri="{FF2B5EF4-FFF2-40B4-BE49-F238E27FC236}">
                <a16:creationId xmlns:a16="http://schemas.microsoft.com/office/drawing/2014/main" xmlns="" id="{772033AC-E159-4043-9564-7EBEA0EAE3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30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7">
            <a:extLst>
              <a:ext uri="{FF2B5EF4-FFF2-40B4-BE49-F238E27FC236}">
                <a16:creationId xmlns:a16="http://schemas.microsoft.com/office/drawing/2014/main" xmlns="" id="{44A36954-272F-430C-A593-4B0B60A6C3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72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6">
            <a:extLst>
              <a:ext uri="{FF2B5EF4-FFF2-40B4-BE49-F238E27FC236}">
                <a16:creationId xmlns:a16="http://schemas.microsoft.com/office/drawing/2014/main" xmlns="" id="{F62C5193-9941-4F22-9678-113A84696C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79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8">
            <a:extLst>
              <a:ext uri="{FF2B5EF4-FFF2-40B4-BE49-F238E27FC236}">
                <a16:creationId xmlns:a16="http://schemas.microsoft.com/office/drawing/2014/main" xmlns="" id="{EEE78F98-3BFB-415C-9710-FF622966EC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58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69">
            <a:extLst>
              <a:ext uri="{FF2B5EF4-FFF2-40B4-BE49-F238E27FC236}">
                <a16:creationId xmlns:a16="http://schemas.microsoft.com/office/drawing/2014/main" xmlns="" id="{7D85D73A-7090-407A-B84D-D92EEDD387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31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22014" y="2875402"/>
            <a:ext cx="49142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涛</a:t>
            </a:r>
            <a:r>
              <a:rPr lang="zh-CN" altLang="en-US" dirty="0" smtClean="0"/>
              <a:t>说</a:t>
            </a:r>
            <a:r>
              <a:rPr lang="en-US" altLang="zh-CN" dirty="0" smtClean="0"/>
              <a:t>PPT</a:t>
            </a:r>
            <a:r>
              <a:rPr lang="zh-CN" altLang="en-US" dirty="0" smtClean="0"/>
              <a:t>福利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15846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7">
            <a:extLst>
              <a:ext uri="{FF2B5EF4-FFF2-40B4-BE49-F238E27FC236}">
                <a16:creationId xmlns:a16="http://schemas.microsoft.com/office/drawing/2014/main" xmlns="" id="{FA98725F-4DC1-413F-A701-A28631FDBB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69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08">
            <a:extLst>
              <a:ext uri="{FF2B5EF4-FFF2-40B4-BE49-F238E27FC236}">
                <a16:creationId xmlns:a16="http://schemas.microsoft.com/office/drawing/2014/main" xmlns="" id="{7FA111C0-5D2E-4C71-8FE8-F7257B1067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844"/>
            <a:ext cx="12192000" cy="518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04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20</Words>
  <Application>Microsoft Office PowerPoint</Application>
  <PresentationFormat>自定义</PresentationFormat>
  <Paragraphs>5</Paragraphs>
  <Slides>72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72</vt:i4>
      </vt:variant>
    </vt:vector>
  </HeadingPairs>
  <TitlesOfParts>
    <vt:vector size="78" baseType="lpstr">
      <vt:lpstr>等线</vt:lpstr>
      <vt:lpstr>等线 Light</vt:lpstr>
      <vt:lpstr>Arial</vt:lpstr>
      <vt:lpstr>Calibri</vt:lpstr>
      <vt:lpstr>Calibri Light</vt:lpstr>
      <vt:lpstr>Office 主题​​</vt:lpstr>
      <vt:lpstr>相册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YangYang</dc:creator>
  <cp:lastModifiedBy>YANGS</cp:lastModifiedBy>
  <cp:revision>3</cp:revision>
  <dcterms:created xsi:type="dcterms:W3CDTF">2018-08-09T15:26:54Z</dcterms:created>
  <dcterms:modified xsi:type="dcterms:W3CDTF">2018-08-15T13:51:02Z</dcterms:modified>
</cp:coreProperties>
</file>