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tags/tag23.xml" ContentType="application/vnd.openxmlformats-officedocument.presentationml.tags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25.xml" ContentType="application/vnd.openxmlformats-officedocument.presentationml.tags+xml"/>
  <Override PartName="/ppt/notesSlides/notesSlide35.xml" ContentType="application/vnd.openxmlformats-officedocument.presentationml.notesSlide+xml"/>
  <Override PartName="/ppt/tags/tag26.xml" ContentType="application/vnd.openxmlformats-officedocument.presentationml.tags+xml"/>
  <Override PartName="/ppt/notesSlides/notesSlide36.xml" ContentType="application/vnd.openxmlformats-officedocument.presentationml.notesSlide+xml"/>
  <Override PartName="/ppt/tags/tag27.xml" ContentType="application/vnd.openxmlformats-officedocument.presentationml.tags+xml"/>
  <Override PartName="/ppt/notesSlides/notesSlide37.xml" ContentType="application/vnd.openxmlformats-officedocument.presentationml.notesSlide+xml"/>
  <Override PartName="/ppt/tags/tag28.xml" ContentType="application/vnd.openxmlformats-officedocument.presentationml.tags+xml"/>
  <Override PartName="/ppt/notesSlides/notesSlide38.xml" ContentType="application/vnd.openxmlformats-officedocument.presentationml.notesSlide+xml"/>
  <Override PartName="/ppt/tags/tag29.xml" ContentType="application/vnd.openxmlformats-officedocument.presentationml.tags+xml"/>
  <Override PartName="/ppt/notesSlides/notesSlide39.xml" ContentType="application/vnd.openxmlformats-officedocument.presentationml.notesSlide+xml"/>
  <Override PartName="/ppt/tags/tag30.xml" ContentType="application/vnd.openxmlformats-officedocument.presentationml.tags+xml"/>
  <Override PartName="/ppt/notesSlides/notesSlide40.xml" ContentType="application/vnd.openxmlformats-officedocument.presentationml.notesSlide+xml"/>
  <Override PartName="/ppt/tags/tag31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66" r:id="rId3"/>
    <p:sldId id="258" r:id="rId4"/>
    <p:sldId id="268" r:id="rId5"/>
    <p:sldId id="271" r:id="rId6"/>
    <p:sldId id="1703" r:id="rId7"/>
    <p:sldId id="1704" r:id="rId8"/>
    <p:sldId id="1702" r:id="rId9"/>
    <p:sldId id="267" r:id="rId10"/>
    <p:sldId id="281" r:id="rId11"/>
    <p:sldId id="273" r:id="rId12"/>
    <p:sldId id="297" r:id="rId13"/>
    <p:sldId id="304" r:id="rId14"/>
    <p:sldId id="277" r:id="rId15"/>
    <p:sldId id="1705" r:id="rId16"/>
    <p:sldId id="303" r:id="rId17"/>
    <p:sldId id="280" r:id="rId18"/>
    <p:sldId id="282" r:id="rId19"/>
    <p:sldId id="285" r:id="rId20"/>
    <p:sldId id="286" r:id="rId21"/>
    <p:sldId id="288" r:id="rId22"/>
    <p:sldId id="287" r:id="rId23"/>
    <p:sldId id="284" r:id="rId24"/>
    <p:sldId id="290" r:id="rId25"/>
    <p:sldId id="305" r:id="rId26"/>
    <p:sldId id="278" r:id="rId27"/>
    <p:sldId id="276" r:id="rId28"/>
    <p:sldId id="1706" r:id="rId29"/>
    <p:sldId id="293" r:id="rId30"/>
    <p:sldId id="294" r:id="rId31"/>
    <p:sldId id="295" r:id="rId32"/>
    <p:sldId id="296" r:id="rId33"/>
    <p:sldId id="261" r:id="rId34"/>
    <p:sldId id="306" r:id="rId35"/>
    <p:sldId id="259" r:id="rId36"/>
    <p:sldId id="260" r:id="rId37"/>
    <p:sldId id="1700" r:id="rId38"/>
    <p:sldId id="262" r:id="rId39"/>
    <p:sldId id="263" r:id="rId40"/>
    <p:sldId id="265" r:id="rId41"/>
    <p:sldId id="1701" r:id="rId42"/>
    <p:sldId id="1707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7545"/>
    <a:srgbClr val="FC395B"/>
    <a:srgbClr val="AF1B2D"/>
    <a:srgbClr val="DD2431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76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866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147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641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489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20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13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90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98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29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24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939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47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437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998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309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502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56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3784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477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355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842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233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105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406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4677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284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044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71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78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17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2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2EF1F-5AB9-4920-AF5B-E1DBE17087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B1914D7-030E-425D-975A-EFF08ECCFC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2832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xmlns="" id="{CF32A2F7-0C11-482A-B33C-7AAA7B288B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4977" y="2724738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256F80DA-E8CF-4B9B-AB7C-E1E2BA2CB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4977" y="2026147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13">
            <a:extLst>
              <a:ext uri="{FF2B5EF4-FFF2-40B4-BE49-F238E27FC236}">
                <a16:creationId xmlns:a16="http://schemas.microsoft.com/office/drawing/2014/main" xmlns="" id="{B32651BE-BDB3-4B90-8844-357315C504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4977" y="4488046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xmlns="" id="{2920E3EC-89C8-4DA6-AC8D-0A43910C61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4977" y="4784317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>
            <a:extLst>
              <a:ext uri="{FF2B5EF4-FFF2-40B4-BE49-F238E27FC236}">
                <a16:creationId xmlns:a16="http://schemas.microsoft.com/office/drawing/2014/main" xmlns="" id="{58CCE96A-0D42-4A39-BDF4-04CAA610B5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86700" y="0"/>
            <a:ext cx="4305300" cy="4191000"/>
          </a:xfrm>
          <a:custGeom>
            <a:avLst/>
            <a:gdLst>
              <a:gd name="connsiteX0" fmla="*/ 0 w 4305300"/>
              <a:gd name="connsiteY0" fmla="*/ 0 h 4191000"/>
              <a:gd name="connsiteX1" fmla="*/ 4305300 w 4305300"/>
              <a:gd name="connsiteY1" fmla="*/ 0 h 4191000"/>
              <a:gd name="connsiteX2" fmla="*/ 4305300 w 4305300"/>
              <a:gd name="connsiteY2" fmla="*/ 4191000 h 4191000"/>
              <a:gd name="connsiteX3" fmla="*/ 3897557 w 4305300"/>
              <a:gd name="connsiteY3" fmla="*/ 4191000 h 4191000"/>
              <a:gd name="connsiteX4" fmla="*/ 0 w 4305300"/>
              <a:gd name="connsiteY4" fmla="*/ 1613583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5300" h="4191000">
                <a:moveTo>
                  <a:pt x="0" y="0"/>
                </a:moveTo>
                <a:lnTo>
                  <a:pt x="4305300" y="0"/>
                </a:lnTo>
                <a:lnTo>
                  <a:pt x="4305300" y="4191000"/>
                </a:lnTo>
                <a:lnTo>
                  <a:pt x="3897557" y="4191000"/>
                </a:lnTo>
                <a:lnTo>
                  <a:pt x="0" y="1613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xmlns="" id="{A95751AF-71B8-4352-9022-C98299E8C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8" y="265792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FCAF9321-52F1-4980-B710-403CB1228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4" y="3553279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3122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2">
            <a:extLst>
              <a:ext uri="{FF2B5EF4-FFF2-40B4-BE49-F238E27FC236}">
                <a16:creationId xmlns:a16="http://schemas.microsoft.com/office/drawing/2014/main" xmlns="" id="{5F922964-1DE9-4BB1-8C06-45A73CA532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66972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372D685A-D18E-43CF-B69B-01943CE21C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3" y="2618245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EFC97E0B-E767-4D2B-B80A-36D8F01CD0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3" y="4924481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03787F23-C420-4046-A07E-09B347CB17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9924" y="4628210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669924" y="1016000"/>
            <a:ext cx="10850563" cy="36000"/>
            <a:chOff x="564668" y="0"/>
            <a:chExt cx="27329872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64630" y="0"/>
              <a:ext cx="27229910" cy="685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564668" y="0"/>
              <a:ext cx="7183963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0" name="标题占位符 1">
            <a:extLst>
              <a:ext uri="{FF2B5EF4-FFF2-40B4-BE49-F238E27FC236}">
                <a16:creationId xmlns:a16="http://schemas.microsoft.com/office/drawing/2014/main" xmlns="" id="{E00859C8-657E-4ECC-B473-4EB066E15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E63A3F7E-AE89-407E-A246-B68FD7A8D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4EF900A-F099-485C-8354-083B44612FE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3">
            <a:extLst>
              <a:ext uri="{FF2B5EF4-FFF2-40B4-BE49-F238E27FC236}">
                <a16:creationId xmlns:a16="http://schemas.microsoft.com/office/drawing/2014/main" xmlns="" id="{B3856C06-88B3-4234-BF75-AC6CDD24AE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20" name="页脚占位符 4">
            <a:extLst>
              <a:ext uri="{FF2B5EF4-FFF2-40B4-BE49-F238E27FC236}">
                <a16:creationId xmlns:a16="http://schemas.microsoft.com/office/drawing/2014/main" xmlns="" id="{63190967-6DD1-4FA6-B984-BA8CBD893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1" name="灯片编号占位符 5">
            <a:extLst>
              <a:ext uri="{FF2B5EF4-FFF2-40B4-BE49-F238E27FC236}">
                <a16:creationId xmlns:a16="http://schemas.microsoft.com/office/drawing/2014/main" xmlns="" id="{555D5D2F-827E-41C8-A898-14B16A925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4" Type="http://schemas.openxmlformats.org/officeDocument/2006/relationships/image" Target="../media/image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677068C1-C687-4B6E-B503-3344E47829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5" r="24325"/>
          <a:stretch/>
        </p:blipFill>
        <p:spPr/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B6F7887-D176-46FA-81A7-89D22ABEB741}"/>
              </a:ext>
            </a:extLst>
          </p:cNvPr>
          <p:cNvGrpSpPr/>
          <p:nvPr/>
        </p:nvGrpSpPr>
        <p:grpSpPr>
          <a:xfrm>
            <a:off x="2781300" y="1588"/>
            <a:ext cx="4022480" cy="6858001"/>
            <a:chOff x="3003550" y="1588"/>
            <a:chExt cx="4022480" cy="68580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6B251296-3F5A-42CD-A3FC-9C6FD6A95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588"/>
              <a:ext cx="1981200" cy="2244725"/>
            </a:xfrm>
            <a:custGeom>
              <a:avLst/>
              <a:gdLst>
                <a:gd name="T0" fmla="*/ 972 w 1248"/>
                <a:gd name="T1" fmla="*/ 0 h 1414"/>
                <a:gd name="T2" fmla="*/ 1248 w 1248"/>
                <a:gd name="T3" fmla="*/ 514 h 1414"/>
                <a:gd name="T4" fmla="*/ 763 w 1248"/>
                <a:gd name="T5" fmla="*/ 1414 h 1414"/>
                <a:gd name="T6" fmla="*/ 0 w 1248"/>
                <a:gd name="T7" fmla="*/ 0 h 1414"/>
                <a:gd name="T8" fmla="*/ 972 w 1248"/>
                <a:gd name="T9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1414">
                  <a:moveTo>
                    <a:pt x="972" y="0"/>
                  </a:moveTo>
                  <a:lnTo>
                    <a:pt x="1248" y="514"/>
                  </a:lnTo>
                  <a:lnTo>
                    <a:pt x="763" y="1414"/>
                  </a:lnTo>
                  <a:lnTo>
                    <a:pt x="0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BDBB3C99-B64E-408B-BC11-6E59C694F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784" y="4020227"/>
              <a:ext cx="3060246" cy="2839362"/>
            </a:xfrm>
            <a:custGeom>
              <a:avLst/>
              <a:gdLst>
                <a:gd name="T0" fmla="*/ 1524 w 1524"/>
                <a:gd name="T1" fmla="*/ 1414 h 1414"/>
                <a:gd name="T2" fmla="*/ 762 w 1524"/>
                <a:gd name="T3" fmla="*/ 0 h 1414"/>
                <a:gd name="T4" fmla="*/ 0 w 1524"/>
                <a:gd name="T5" fmla="*/ 1414 h 1414"/>
                <a:gd name="T6" fmla="*/ 1524 w 1524"/>
                <a:gd name="T7" fmla="*/ 1414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4" h="1414">
                  <a:moveTo>
                    <a:pt x="1524" y="1414"/>
                  </a:moveTo>
                  <a:lnTo>
                    <a:pt x="762" y="0"/>
                  </a:lnTo>
                  <a:lnTo>
                    <a:pt x="0" y="1414"/>
                  </a:lnTo>
                  <a:lnTo>
                    <a:pt x="1524" y="14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712BBB4D-279F-4491-AFE3-96F7D1BA6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342" y="1811338"/>
              <a:ext cx="2979738" cy="5048250"/>
            </a:xfrm>
            <a:custGeom>
              <a:avLst/>
              <a:gdLst>
                <a:gd name="T0" fmla="*/ 0 w 1877"/>
                <a:gd name="T1" fmla="*/ 3180 h 3180"/>
                <a:gd name="T2" fmla="*/ 1714 w 1877"/>
                <a:gd name="T3" fmla="*/ 0 h 3180"/>
                <a:gd name="T4" fmla="*/ 1877 w 1877"/>
                <a:gd name="T5" fmla="*/ 304 h 3180"/>
                <a:gd name="T6" fmla="*/ 327 w 1877"/>
                <a:gd name="T7" fmla="*/ 3180 h 3180"/>
                <a:gd name="T8" fmla="*/ 0 w 1877"/>
                <a:gd name="T9" fmla="*/ 318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7" h="3180">
                  <a:moveTo>
                    <a:pt x="0" y="3180"/>
                  </a:moveTo>
                  <a:lnTo>
                    <a:pt x="1714" y="0"/>
                  </a:lnTo>
                  <a:lnTo>
                    <a:pt x="1877" y="304"/>
                  </a:lnTo>
                  <a:lnTo>
                    <a:pt x="327" y="3180"/>
                  </a:lnTo>
                  <a:lnTo>
                    <a:pt x="0" y="31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15735BB6-00B1-48E2-A197-3EFB49275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817563"/>
              <a:ext cx="3516313" cy="6042025"/>
            </a:xfrm>
            <a:custGeom>
              <a:avLst/>
              <a:gdLst>
                <a:gd name="T0" fmla="*/ 0 w 2215"/>
                <a:gd name="T1" fmla="*/ 3806 h 3806"/>
                <a:gd name="T2" fmla="*/ 2051 w 2215"/>
                <a:gd name="T3" fmla="*/ 0 h 3806"/>
                <a:gd name="T4" fmla="*/ 2215 w 2215"/>
                <a:gd name="T5" fmla="*/ 303 h 3806"/>
                <a:gd name="T6" fmla="*/ 327 w 2215"/>
                <a:gd name="T7" fmla="*/ 3806 h 3806"/>
                <a:gd name="T8" fmla="*/ 0 w 2215"/>
                <a:gd name="T9" fmla="*/ 3806 h 3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5" h="3806">
                  <a:moveTo>
                    <a:pt x="0" y="3806"/>
                  </a:moveTo>
                  <a:lnTo>
                    <a:pt x="2051" y="0"/>
                  </a:lnTo>
                  <a:lnTo>
                    <a:pt x="2215" y="303"/>
                  </a:lnTo>
                  <a:lnTo>
                    <a:pt x="327" y="3806"/>
                  </a:lnTo>
                  <a:lnTo>
                    <a:pt x="0" y="3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95F3D56-2B5A-4009-955F-5B0C4D87B8F6}"/>
              </a:ext>
            </a:extLst>
          </p:cNvPr>
          <p:cNvSpPr/>
          <p:nvPr/>
        </p:nvSpPr>
        <p:spPr>
          <a:xfrm>
            <a:off x="9778528" y="453553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22AABF5-A04F-4C1F-B046-0DE941D93E17}"/>
              </a:ext>
            </a:extLst>
          </p:cNvPr>
          <p:cNvSpPr txBox="1"/>
          <p:nvPr/>
        </p:nvSpPr>
        <p:spPr>
          <a:xfrm>
            <a:off x="8977600" y="2322873"/>
            <a:ext cx="2419562" cy="52597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chemeClr val="accent2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FEA29E6-DD40-4F9C-A36C-F5DB04BC95C7}"/>
              </a:ext>
            </a:extLst>
          </p:cNvPr>
          <p:cNvSpPr/>
          <p:nvPr/>
        </p:nvSpPr>
        <p:spPr>
          <a:xfrm>
            <a:off x="8977600" y="1909033"/>
            <a:ext cx="2419562" cy="34518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tx2"/>
                </a:solidFill>
                <a:latin typeface="+mn-lt"/>
              </a:rPr>
              <a:t>BUSINESS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DAF5BCD-3B7D-4E65-B7A2-C8A566EA6D3A}"/>
              </a:ext>
            </a:extLst>
          </p:cNvPr>
          <p:cNvGrpSpPr/>
          <p:nvPr/>
        </p:nvGrpSpPr>
        <p:grpSpPr>
          <a:xfrm>
            <a:off x="8370277" y="2322873"/>
            <a:ext cx="427061" cy="525977"/>
            <a:chOff x="6992938" y="3074989"/>
            <a:chExt cx="863600" cy="1063625"/>
          </a:xfrm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848FB2E8-8680-4D22-9D33-0812F7EA6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074989"/>
              <a:ext cx="863600" cy="1063625"/>
            </a:xfrm>
            <a:custGeom>
              <a:avLst/>
              <a:gdLst>
                <a:gd name="T0" fmla="*/ 544 w 544"/>
                <a:gd name="T1" fmla="*/ 335 h 670"/>
                <a:gd name="T2" fmla="*/ 0 w 544"/>
                <a:gd name="T3" fmla="*/ 670 h 670"/>
                <a:gd name="T4" fmla="*/ 0 w 544"/>
                <a:gd name="T5" fmla="*/ 0 h 670"/>
                <a:gd name="T6" fmla="*/ 544 w 544"/>
                <a:gd name="T7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670">
                  <a:moveTo>
                    <a:pt x="544" y="335"/>
                  </a:moveTo>
                  <a:lnTo>
                    <a:pt x="0" y="670"/>
                  </a:lnTo>
                  <a:lnTo>
                    <a:pt x="0" y="0"/>
                  </a:lnTo>
                  <a:lnTo>
                    <a:pt x="544" y="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9765BB7C-B3B0-44A2-978D-22442FB19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506788"/>
              <a:ext cx="511175" cy="631825"/>
            </a:xfrm>
            <a:custGeom>
              <a:avLst/>
              <a:gdLst>
                <a:gd name="T0" fmla="*/ 322 w 322"/>
                <a:gd name="T1" fmla="*/ 199 h 398"/>
                <a:gd name="T2" fmla="*/ 0 w 322"/>
                <a:gd name="T3" fmla="*/ 398 h 398"/>
                <a:gd name="T4" fmla="*/ 0 w 322"/>
                <a:gd name="T5" fmla="*/ 0 h 398"/>
                <a:gd name="T6" fmla="*/ 322 w 322"/>
                <a:gd name="T7" fmla="*/ 19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98">
                  <a:moveTo>
                    <a:pt x="322" y="199"/>
                  </a:moveTo>
                  <a:lnTo>
                    <a:pt x="0" y="398"/>
                  </a:lnTo>
                  <a:lnTo>
                    <a:pt x="0" y="0"/>
                  </a:lnTo>
                  <a:lnTo>
                    <a:pt x="322" y="1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副标题 4">
            <a:extLst>
              <a:ext uri="{FF2B5EF4-FFF2-40B4-BE49-F238E27FC236}">
                <a16:creationId xmlns:a16="http://schemas.microsoft.com/office/drawing/2014/main" xmlns="" id="{F07B98E7-5F1F-4987-8413-6EAEAF6401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46885" y="4086607"/>
            <a:ext cx="5673603" cy="558799"/>
          </a:xfrm>
        </p:spPr>
        <p:txBody>
          <a:bodyPr/>
          <a:lstStyle/>
          <a:p>
            <a:pPr algn="r"/>
            <a:r>
              <a:rPr lang="en-US" altLang="zh-CN" dirty="0"/>
              <a:t>Subtitle here</a:t>
            </a:r>
          </a:p>
        </p:txBody>
      </p:sp>
      <p:sp>
        <p:nvSpPr>
          <p:cNvPr id="20" name="标题 3">
            <a:extLst>
              <a:ext uri="{FF2B5EF4-FFF2-40B4-BE49-F238E27FC236}">
                <a16:creationId xmlns:a16="http://schemas.microsoft.com/office/drawing/2014/main" xmlns="" id="{E192BB96-FB78-420C-A6A0-8B0B5F415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6885" y="3090622"/>
            <a:ext cx="5673603" cy="1114353"/>
          </a:xfrm>
        </p:spPr>
        <p:txBody>
          <a:bodyPr>
            <a:noAutofit/>
          </a:bodyPr>
          <a:lstStyle/>
          <a:p>
            <a:pPr algn="r"/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6686C659-096F-4EDF-AE07-D640EE1D69F5}"/>
              </a:ext>
            </a:extLst>
          </p:cNvPr>
          <p:cNvSpPr txBox="1">
            <a:spLocks/>
          </p:cNvSpPr>
          <p:nvPr/>
        </p:nvSpPr>
        <p:spPr>
          <a:xfrm>
            <a:off x="5819166" y="5188127"/>
            <a:ext cx="5673603" cy="296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dirty="0"/>
              <a:t>Speaker name and title</a:t>
            </a:r>
          </a:p>
        </p:txBody>
      </p:sp>
      <p:sp>
        <p:nvSpPr>
          <p:cNvPr id="22" name="文本占位符 6">
            <a:extLst>
              <a:ext uri="{FF2B5EF4-FFF2-40B4-BE49-F238E27FC236}">
                <a16:creationId xmlns:a16="http://schemas.microsoft.com/office/drawing/2014/main" xmlns="" id="{CE635C9F-86A2-4E7F-B4FE-07CD8381DE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19166" y="5484398"/>
            <a:ext cx="5673603" cy="296271"/>
          </a:xfrm>
        </p:spPr>
        <p:txBody>
          <a:bodyPr/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7E9800-EC27-4E22-B702-EB9E4DDF2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EEF2A7-7C3B-427D-B4E1-724B06B70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BD9DA0-4ABF-46CD-B744-6BFE9188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22" name="fd5b0666-1992-4113-820b-cfebfca99312" descr="DgYAAB+LCAAAAAAABAC9VE1vgkAQ/S/b9kYNNNEoN62x4WA1wbSHxsMWRtkWFrMsjcbw3zu7fAgFo14aLjC8mXlv5u0eyb087IDYxI2okFNGt4JGjoSIGMTxic3TMDTIhHGf8e2LiNNdQuyPY5VW//POZPAch7F4o2EKqgBnktEw/7RbSQ3sUjBkcNCxc1iEtWotNhvmwSqACErMinE55r4bUB8RZs9EAYJtA8khSYrA4vMLPFlLswcKlSYB1rybzazBcDQ2VTHdxswyg7jgxdz/H5KPZs/qd9F8atCcDtXTpHlu3OWk54yzKI0KmO48p/tayDLzIPP9EOowh0sQP9VCLRXT764U2GAWi4hKbHg0s4fTGPqjnublcB/2WKkkSxr7L0gq63U6TP2oDKbtdkpaUjQtILcO1e28E9ogY74NS3XlCKuyuJsdvCJWESIOLl9HyLqpoCSDdYHLtrbMOEtqBXt5mwyVURfQNflzCjQdVcCqSSgoNMhf5F2a+Nb515njmUhAjj0P+xbezk+mjrcO7IXtaMoT6n3/3U7nYki27lBXXWJq1ZevL43q8nWRfq2jm/BrZqkyTrhbDFv0akwk17HG5xd0/uWSDgYAAA==">
            <a:extLst>
              <a:ext uri="{FF2B5EF4-FFF2-40B4-BE49-F238E27FC236}">
                <a16:creationId xmlns:a16="http://schemas.microsoft.com/office/drawing/2014/main" xmlns="" id="{6B72099B-B790-4DA2-92C8-BEC33F7B890E}"/>
              </a:ext>
            </a:extLst>
          </p:cNvPr>
          <p:cNvGrpSpPr>
            <a:grpSpLocks noChangeAspect="1"/>
          </p:cNvGrpSpPr>
          <p:nvPr/>
        </p:nvGrpSpPr>
        <p:grpSpPr>
          <a:xfrm>
            <a:off x="3065830" y="2381386"/>
            <a:ext cx="6058750" cy="2506390"/>
            <a:chOff x="3066498" y="2213054"/>
            <a:chExt cx="6058750" cy="2506390"/>
          </a:xfrm>
        </p:grpSpPr>
        <p:sp>
          <p:nvSpPr>
            <p:cNvPr id="23" name="ValueBack">
              <a:extLst>
                <a:ext uri="{FF2B5EF4-FFF2-40B4-BE49-F238E27FC236}">
                  <a16:creationId xmlns:a16="http://schemas.microsoft.com/office/drawing/2014/main" xmlns="" id="{83F7C086-0C15-495B-A579-E346C8788808}"/>
                </a:ext>
              </a:extLst>
            </p:cNvPr>
            <p:cNvSpPr/>
            <p:nvPr/>
          </p:nvSpPr>
          <p:spPr bwMode="auto">
            <a:xfrm>
              <a:off x="3081589" y="2213054"/>
              <a:ext cx="1947860" cy="1509006"/>
            </a:xfrm>
            <a:custGeom>
              <a:avLst/>
              <a:gdLst>
                <a:gd name="T0" fmla="*/ 769 w 807"/>
                <a:gd name="T1" fmla="*/ 8 h 625"/>
                <a:gd name="T2" fmla="*/ 577 w 807"/>
                <a:gd name="T3" fmla="*/ 213 h 625"/>
                <a:gd name="T4" fmla="*/ 428 w 807"/>
                <a:gd name="T5" fmla="*/ 271 h 625"/>
                <a:gd name="T6" fmla="*/ 362 w 807"/>
                <a:gd name="T7" fmla="*/ 216 h 625"/>
                <a:gd name="T8" fmla="*/ 250 w 807"/>
                <a:gd name="T9" fmla="*/ 12 h 625"/>
                <a:gd name="T10" fmla="*/ 55 w 807"/>
                <a:gd name="T11" fmla="*/ 216 h 625"/>
                <a:gd name="T12" fmla="*/ 62 w 807"/>
                <a:gd name="T13" fmla="*/ 473 h 625"/>
                <a:gd name="T14" fmla="*/ 249 w 807"/>
                <a:gd name="T15" fmla="*/ 620 h 625"/>
                <a:gd name="T16" fmla="*/ 345 w 807"/>
                <a:gd name="T17" fmla="*/ 420 h 625"/>
                <a:gd name="T18" fmla="*/ 434 w 807"/>
                <a:gd name="T19" fmla="*/ 419 h 625"/>
                <a:gd name="T20" fmla="*/ 446 w 807"/>
                <a:gd name="T21" fmla="*/ 546 h 625"/>
                <a:gd name="T22" fmla="*/ 610 w 807"/>
                <a:gd name="T23" fmla="*/ 476 h 625"/>
                <a:gd name="T24" fmla="*/ 775 w 807"/>
                <a:gd name="T25" fmla="*/ 267 h 625"/>
                <a:gd name="T26" fmla="*/ 589 w 807"/>
                <a:gd name="T27" fmla="*/ 54 h 625"/>
                <a:gd name="T28" fmla="*/ 609 w 807"/>
                <a:gd name="T29" fmla="*/ 23 h 625"/>
                <a:gd name="T30" fmla="*/ 640 w 807"/>
                <a:gd name="T31" fmla="*/ 24 h 625"/>
                <a:gd name="T32" fmla="*/ 675 w 807"/>
                <a:gd name="T33" fmla="*/ 25 h 625"/>
                <a:gd name="T34" fmla="*/ 732 w 807"/>
                <a:gd name="T35" fmla="*/ 49 h 625"/>
                <a:gd name="T36" fmla="*/ 767 w 807"/>
                <a:gd name="T37" fmla="*/ 53 h 625"/>
                <a:gd name="T38" fmla="*/ 691 w 807"/>
                <a:gd name="T39" fmla="*/ 89 h 625"/>
                <a:gd name="T40" fmla="*/ 741 w 807"/>
                <a:gd name="T41" fmla="*/ 109 h 625"/>
                <a:gd name="T42" fmla="*/ 435 w 807"/>
                <a:gd name="T43" fmla="*/ 353 h 625"/>
                <a:gd name="T44" fmla="*/ 435 w 807"/>
                <a:gd name="T45" fmla="*/ 353 h 625"/>
                <a:gd name="T46" fmla="*/ 345 w 807"/>
                <a:gd name="T47" fmla="*/ 365 h 625"/>
                <a:gd name="T48" fmla="*/ 370 w 807"/>
                <a:gd name="T49" fmla="*/ 289 h 625"/>
                <a:gd name="T50" fmla="*/ 85 w 807"/>
                <a:gd name="T51" fmla="*/ 216 h 625"/>
                <a:gd name="T52" fmla="*/ 206 w 807"/>
                <a:gd name="T53" fmla="*/ 213 h 625"/>
                <a:gd name="T54" fmla="*/ 48 w 807"/>
                <a:gd name="T55" fmla="*/ 46 h 625"/>
                <a:gd name="T56" fmla="*/ 65 w 807"/>
                <a:gd name="T57" fmla="*/ 25 h 625"/>
                <a:gd name="T58" fmla="*/ 125 w 807"/>
                <a:gd name="T59" fmla="*/ 50 h 625"/>
                <a:gd name="T60" fmla="*/ 167 w 807"/>
                <a:gd name="T61" fmla="*/ 36 h 625"/>
                <a:gd name="T62" fmla="*/ 203 w 807"/>
                <a:gd name="T63" fmla="*/ 40 h 625"/>
                <a:gd name="T64" fmla="*/ 236 w 807"/>
                <a:gd name="T65" fmla="*/ 39 h 625"/>
                <a:gd name="T66" fmla="*/ 54 w 807"/>
                <a:gd name="T67" fmla="*/ 88 h 625"/>
                <a:gd name="T68" fmla="*/ 337 w 807"/>
                <a:gd name="T69" fmla="*/ 229 h 625"/>
                <a:gd name="T70" fmla="*/ 117 w 807"/>
                <a:gd name="T71" fmla="*/ 274 h 625"/>
                <a:gd name="T72" fmla="*/ 170 w 807"/>
                <a:gd name="T73" fmla="*/ 417 h 625"/>
                <a:gd name="T74" fmla="*/ 113 w 807"/>
                <a:gd name="T75" fmla="*/ 461 h 625"/>
                <a:gd name="T76" fmla="*/ 226 w 807"/>
                <a:gd name="T77" fmla="*/ 458 h 625"/>
                <a:gd name="T78" fmla="*/ 236 w 807"/>
                <a:gd name="T79" fmla="*/ 541 h 625"/>
                <a:gd name="T80" fmla="*/ 256 w 807"/>
                <a:gd name="T81" fmla="*/ 603 h 625"/>
                <a:gd name="T82" fmla="*/ 216 w 807"/>
                <a:gd name="T83" fmla="*/ 557 h 625"/>
                <a:gd name="T84" fmla="*/ 250 w 807"/>
                <a:gd name="T85" fmla="*/ 558 h 625"/>
                <a:gd name="T86" fmla="*/ 289 w 807"/>
                <a:gd name="T87" fmla="*/ 558 h 625"/>
                <a:gd name="T88" fmla="*/ 318 w 807"/>
                <a:gd name="T89" fmla="*/ 558 h 625"/>
                <a:gd name="T90" fmla="*/ 346 w 807"/>
                <a:gd name="T91" fmla="*/ 602 h 625"/>
                <a:gd name="T92" fmla="*/ 345 w 807"/>
                <a:gd name="T93" fmla="*/ 401 h 625"/>
                <a:gd name="T94" fmla="*/ 418 w 807"/>
                <a:gd name="T95" fmla="*/ 353 h 625"/>
                <a:gd name="T96" fmla="*/ 460 w 807"/>
                <a:gd name="T97" fmla="*/ 401 h 625"/>
                <a:gd name="T98" fmla="*/ 458 w 807"/>
                <a:gd name="T99" fmla="*/ 570 h 625"/>
                <a:gd name="T100" fmla="*/ 481 w 807"/>
                <a:gd name="T101" fmla="*/ 557 h 625"/>
                <a:gd name="T102" fmla="*/ 523 w 807"/>
                <a:gd name="T103" fmla="*/ 573 h 625"/>
                <a:gd name="T104" fmla="*/ 554 w 807"/>
                <a:gd name="T105" fmla="*/ 572 h 625"/>
                <a:gd name="T106" fmla="*/ 593 w 807"/>
                <a:gd name="T107" fmla="*/ 558 h 625"/>
                <a:gd name="T108" fmla="*/ 483 w 807"/>
                <a:gd name="T109" fmla="*/ 476 h 625"/>
                <a:gd name="T110" fmla="*/ 497 w 807"/>
                <a:gd name="T111" fmla="*/ 458 h 625"/>
                <a:gd name="T112" fmla="*/ 710 w 807"/>
                <a:gd name="T113" fmla="*/ 415 h 625"/>
                <a:gd name="T114" fmla="*/ 484 w 807"/>
                <a:gd name="T115" fmla="*/ 270 h 625"/>
                <a:gd name="T116" fmla="*/ 753 w 807"/>
                <a:gd name="T117" fmla="*/ 254 h 625"/>
                <a:gd name="T118" fmla="*/ 649 w 807"/>
                <a:gd name="T119" fmla="*/ 23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7" h="625">
                  <a:moveTo>
                    <a:pt x="770" y="220"/>
                  </a:moveTo>
                  <a:cubicBezTo>
                    <a:pt x="765" y="217"/>
                    <a:pt x="758" y="216"/>
                    <a:pt x="751" y="215"/>
                  </a:cubicBezTo>
                  <a:cubicBezTo>
                    <a:pt x="754" y="179"/>
                    <a:pt x="758" y="143"/>
                    <a:pt x="764" y="108"/>
                  </a:cubicBezTo>
                  <a:cubicBezTo>
                    <a:pt x="764" y="108"/>
                    <a:pt x="764" y="108"/>
                    <a:pt x="764" y="108"/>
                  </a:cubicBezTo>
                  <a:cubicBezTo>
                    <a:pt x="772" y="106"/>
                    <a:pt x="779" y="104"/>
                    <a:pt x="784" y="100"/>
                  </a:cubicBezTo>
                  <a:cubicBezTo>
                    <a:pt x="807" y="83"/>
                    <a:pt x="803" y="12"/>
                    <a:pt x="769" y="8"/>
                  </a:cubicBezTo>
                  <a:cubicBezTo>
                    <a:pt x="727" y="7"/>
                    <a:pt x="684" y="7"/>
                    <a:pt x="641" y="7"/>
                  </a:cubicBezTo>
                  <a:cubicBezTo>
                    <a:pt x="618" y="8"/>
                    <a:pt x="579" y="0"/>
                    <a:pt x="559" y="11"/>
                  </a:cubicBezTo>
                  <a:cubicBezTo>
                    <a:pt x="539" y="22"/>
                    <a:pt x="540" y="50"/>
                    <a:pt x="541" y="69"/>
                  </a:cubicBezTo>
                  <a:cubicBezTo>
                    <a:pt x="542" y="91"/>
                    <a:pt x="545" y="102"/>
                    <a:pt x="568" y="105"/>
                  </a:cubicBezTo>
                  <a:cubicBezTo>
                    <a:pt x="570" y="140"/>
                    <a:pt x="573" y="176"/>
                    <a:pt x="577" y="211"/>
                  </a:cubicBezTo>
                  <a:cubicBezTo>
                    <a:pt x="577" y="212"/>
                    <a:pt x="577" y="212"/>
                    <a:pt x="577" y="213"/>
                  </a:cubicBezTo>
                  <a:cubicBezTo>
                    <a:pt x="561" y="212"/>
                    <a:pt x="544" y="211"/>
                    <a:pt x="528" y="212"/>
                  </a:cubicBezTo>
                  <a:cubicBezTo>
                    <a:pt x="509" y="212"/>
                    <a:pt x="459" y="203"/>
                    <a:pt x="444" y="216"/>
                  </a:cubicBezTo>
                  <a:cubicBezTo>
                    <a:pt x="433" y="225"/>
                    <a:pt x="433" y="256"/>
                    <a:pt x="444" y="264"/>
                  </a:cubicBezTo>
                  <a:cubicBezTo>
                    <a:pt x="448" y="267"/>
                    <a:pt x="454" y="269"/>
                    <a:pt x="461" y="269"/>
                  </a:cubicBezTo>
                  <a:cubicBezTo>
                    <a:pt x="461" y="270"/>
                    <a:pt x="461" y="271"/>
                    <a:pt x="461" y="272"/>
                  </a:cubicBezTo>
                  <a:cubicBezTo>
                    <a:pt x="450" y="272"/>
                    <a:pt x="439" y="272"/>
                    <a:pt x="428" y="271"/>
                  </a:cubicBezTo>
                  <a:cubicBezTo>
                    <a:pt x="421" y="264"/>
                    <a:pt x="409" y="263"/>
                    <a:pt x="400" y="263"/>
                  </a:cubicBezTo>
                  <a:cubicBezTo>
                    <a:pt x="387" y="262"/>
                    <a:pt x="379" y="266"/>
                    <a:pt x="375" y="272"/>
                  </a:cubicBezTo>
                  <a:cubicBezTo>
                    <a:pt x="365" y="272"/>
                    <a:pt x="355" y="272"/>
                    <a:pt x="345" y="271"/>
                  </a:cubicBezTo>
                  <a:cubicBezTo>
                    <a:pt x="345" y="270"/>
                    <a:pt x="345" y="270"/>
                    <a:pt x="345" y="270"/>
                  </a:cubicBezTo>
                  <a:cubicBezTo>
                    <a:pt x="351" y="269"/>
                    <a:pt x="357" y="268"/>
                    <a:pt x="361" y="265"/>
                  </a:cubicBezTo>
                  <a:cubicBezTo>
                    <a:pt x="373" y="256"/>
                    <a:pt x="374" y="225"/>
                    <a:pt x="362" y="216"/>
                  </a:cubicBezTo>
                  <a:cubicBezTo>
                    <a:pt x="345" y="203"/>
                    <a:pt x="298" y="212"/>
                    <a:pt x="278" y="212"/>
                  </a:cubicBezTo>
                  <a:cubicBezTo>
                    <a:pt x="261" y="211"/>
                    <a:pt x="245" y="212"/>
                    <a:pt x="229" y="213"/>
                  </a:cubicBezTo>
                  <a:cubicBezTo>
                    <a:pt x="229" y="212"/>
                    <a:pt x="229" y="212"/>
                    <a:pt x="229" y="211"/>
                  </a:cubicBezTo>
                  <a:cubicBezTo>
                    <a:pt x="232" y="176"/>
                    <a:pt x="236" y="140"/>
                    <a:pt x="238" y="105"/>
                  </a:cubicBezTo>
                  <a:cubicBezTo>
                    <a:pt x="260" y="103"/>
                    <a:pt x="264" y="91"/>
                    <a:pt x="265" y="69"/>
                  </a:cubicBezTo>
                  <a:cubicBezTo>
                    <a:pt x="265" y="52"/>
                    <a:pt x="266" y="23"/>
                    <a:pt x="250" y="12"/>
                  </a:cubicBezTo>
                  <a:cubicBezTo>
                    <a:pt x="230" y="0"/>
                    <a:pt x="188" y="8"/>
                    <a:pt x="164" y="7"/>
                  </a:cubicBezTo>
                  <a:cubicBezTo>
                    <a:pt x="122" y="7"/>
                    <a:pt x="79" y="7"/>
                    <a:pt x="37" y="8"/>
                  </a:cubicBezTo>
                  <a:cubicBezTo>
                    <a:pt x="3" y="12"/>
                    <a:pt x="0" y="81"/>
                    <a:pt x="21" y="100"/>
                  </a:cubicBezTo>
                  <a:cubicBezTo>
                    <a:pt x="25" y="104"/>
                    <a:pt x="33" y="106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8" y="143"/>
                    <a:pt x="52" y="179"/>
                    <a:pt x="55" y="216"/>
                  </a:cubicBezTo>
                  <a:cubicBezTo>
                    <a:pt x="48" y="216"/>
                    <a:pt x="41" y="217"/>
                    <a:pt x="36" y="220"/>
                  </a:cubicBezTo>
                  <a:cubicBezTo>
                    <a:pt x="19" y="228"/>
                    <a:pt x="16" y="255"/>
                    <a:pt x="30" y="267"/>
                  </a:cubicBezTo>
                  <a:cubicBezTo>
                    <a:pt x="35" y="271"/>
                    <a:pt x="44" y="273"/>
                    <a:pt x="53" y="274"/>
                  </a:cubicBezTo>
                  <a:cubicBezTo>
                    <a:pt x="62" y="323"/>
                    <a:pt x="65" y="372"/>
                    <a:pt x="74" y="420"/>
                  </a:cubicBezTo>
                  <a:cubicBezTo>
                    <a:pt x="69" y="421"/>
                    <a:pt x="65" y="422"/>
                    <a:pt x="62" y="425"/>
                  </a:cubicBezTo>
                  <a:cubicBezTo>
                    <a:pt x="51" y="434"/>
                    <a:pt x="51" y="464"/>
                    <a:pt x="62" y="473"/>
                  </a:cubicBezTo>
                  <a:cubicBezTo>
                    <a:pt x="77" y="486"/>
                    <a:pt x="129" y="478"/>
                    <a:pt x="145" y="478"/>
                  </a:cubicBezTo>
                  <a:cubicBezTo>
                    <a:pt x="162" y="478"/>
                    <a:pt x="179" y="477"/>
                    <a:pt x="196" y="476"/>
                  </a:cubicBezTo>
                  <a:cubicBezTo>
                    <a:pt x="198" y="498"/>
                    <a:pt x="197" y="520"/>
                    <a:pt x="197" y="541"/>
                  </a:cubicBezTo>
                  <a:cubicBezTo>
                    <a:pt x="196" y="542"/>
                    <a:pt x="195" y="542"/>
                    <a:pt x="195" y="542"/>
                  </a:cubicBezTo>
                  <a:cubicBezTo>
                    <a:pt x="170" y="550"/>
                    <a:pt x="170" y="602"/>
                    <a:pt x="190" y="616"/>
                  </a:cubicBezTo>
                  <a:cubicBezTo>
                    <a:pt x="204" y="625"/>
                    <a:pt x="233" y="620"/>
                    <a:pt x="249" y="620"/>
                  </a:cubicBezTo>
                  <a:cubicBezTo>
                    <a:pt x="281" y="620"/>
                    <a:pt x="314" y="620"/>
                    <a:pt x="346" y="619"/>
                  </a:cubicBezTo>
                  <a:cubicBezTo>
                    <a:pt x="374" y="616"/>
                    <a:pt x="378" y="563"/>
                    <a:pt x="361" y="547"/>
                  </a:cubicBezTo>
                  <a:cubicBezTo>
                    <a:pt x="357" y="544"/>
                    <a:pt x="352" y="542"/>
                    <a:pt x="346" y="540"/>
                  </a:cubicBezTo>
                  <a:cubicBezTo>
                    <a:pt x="345" y="517"/>
                    <a:pt x="345" y="494"/>
                    <a:pt x="345" y="471"/>
                  </a:cubicBezTo>
                  <a:cubicBezTo>
                    <a:pt x="361" y="464"/>
                    <a:pt x="370" y="444"/>
                    <a:pt x="357" y="428"/>
                  </a:cubicBezTo>
                  <a:cubicBezTo>
                    <a:pt x="355" y="424"/>
                    <a:pt x="350" y="422"/>
                    <a:pt x="345" y="420"/>
                  </a:cubicBezTo>
                  <a:cubicBezTo>
                    <a:pt x="345" y="419"/>
                    <a:pt x="345" y="419"/>
                    <a:pt x="345" y="418"/>
                  </a:cubicBezTo>
                  <a:cubicBezTo>
                    <a:pt x="349" y="418"/>
                    <a:pt x="352" y="417"/>
                    <a:pt x="356" y="417"/>
                  </a:cubicBezTo>
                  <a:cubicBezTo>
                    <a:pt x="362" y="417"/>
                    <a:pt x="367" y="418"/>
                    <a:pt x="373" y="418"/>
                  </a:cubicBezTo>
                  <a:cubicBezTo>
                    <a:pt x="376" y="428"/>
                    <a:pt x="379" y="429"/>
                    <a:pt x="390" y="430"/>
                  </a:cubicBezTo>
                  <a:cubicBezTo>
                    <a:pt x="400" y="432"/>
                    <a:pt x="424" y="434"/>
                    <a:pt x="432" y="424"/>
                  </a:cubicBezTo>
                  <a:cubicBezTo>
                    <a:pt x="433" y="423"/>
                    <a:pt x="434" y="421"/>
                    <a:pt x="434" y="419"/>
                  </a:cubicBezTo>
                  <a:cubicBezTo>
                    <a:pt x="443" y="419"/>
                    <a:pt x="452" y="419"/>
                    <a:pt x="460" y="418"/>
                  </a:cubicBezTo>
                  <a:cubicBezTo>
                    <a:pt x="460" y="419"/>
                    <a:pt x="460" y="419"/>
                    <a:pt x="460" y="420"/>
                  </a:cubicBezTo>
                  <a:cubicBezTo>
                    <a:pt x="455" y="422"/>
                    <a:pt x="451" y="424"/>
                    <a:pt x="448" y="428"/>
                  </a:cubicBezTo>
                  <a:cubicBezTo>
                    <a:pt x="436" y="444"/>
                    <a:pt x="445" y="464"/>
                    <a:pt x="460" y="471"/>
                  </a:cubicBezTo>
                  <a:cubicBezTo>
                    <a:pt x="459" y="494"/>
                    <a:pt x="460" y="517"/>
                    <a:pt x="460" y="540"/>
                  </a:cubicBezTo>
                  <a:cubicBezTo>
                    <a:pt x="455" y="542"/>
                    <a:pt x="450" y="543"/>
                    <a:pt x="446" y="546"/>
                  </a:cubicBezTo>
                  <a:cubicBezTo>
                    <a:pt x="428" y="561"/>
                    <a:pt x="432" y="616"/>
                    <a:pt x="460" y="619"/>
                  </a:cubicBezTo>
                  <a:cubicBezTo>
                    <a:pt x="491" y="620"/>
                    <a:pt x="522" y="620"/>
                    <a:pt x="553" y="620"/>
                  </a:cubicBezTo>
                  <a:cubicBezTo>
                    <a:pt x="571" y="620"/>
                    <a:pt x="598" y="625"/>
                    <a:pt x="614" y="617"/>
                  </a:cubicBezTo>
                  <a:cubicBezTo>
                    <a:pt x="636" y="605"/>
                    <a:pt x="636" y="550"/>
                    <a:pt x="611" y="542"/>
                  </a:cubicBezTo>
                  <a:cubicBezTo>
                    <a:pt x="611" y="542"/>
                    <a:pt x="610" y="542"/>
                    <a:pt x="609" y="541"/>
                  </a:cubicBezTo>
                  <a:cubicBezTo>
                    <a:pt x="609" y="520"/>
                    <a:pt x="608" y="498"/>
                    <a:pt x="610" y="476"/>
                  </a:cubicBezTo>
                  <a:cubicBezTo>
                    <a:pt x="627" y="477"/>
                    <a:pt x="644" y="478"/>
                    <a:pt x="660" y="478"/>
                  </a:cubicBezTo>
                  <a:cubicBezTo>
                    <a:pt x="677" y="478"/>
                    <a:pt x="730" y="486"/>
                    <a:pt x="744" y="473"/>
                  </a:cubicBezTo>
                  <a:cubicBezTo>
                    <a:pt x="754" y="464"/>
                    <a:pt x="755" y="434"/>
                    <a:pt x="743" y="425"/>
                  </a:cubicBezTo>
                  <a:cubicBezTo>
                    <a:pt x="741" y="422"/>
                    <a:pt x="736" y="421"/>
                    <a:pt x="732" y="420"/>
                  </a:cubicBezTo>
                  <a:cubicBezTo>
                    <a:pt x="742" y="372"/>
                    <a:pt x="746" y="323"/>
                    <a:pt x="752" y="274"/>
                  </a:cubicBezTo>
                  <a:cubicBezTo>
                    <a:pt x="762" y="273"/>
                    <a:pt x="770" y="271"/>
                    <a:pt x="775" y="267"/>
                  </a:cubicBezTo>
                  <a:cubicBezTo>
                    <a:pt x="790" y="255"/>
                    <a:pt x="787" y="228"/>
                    <a:pt x="770" y="220"/>
                  </a:cubicBezTo>
                  <a:close/>
                  <a:moveTo>
                    <a:pt x="558" y="77"/>
                  </a:moveTo>
                  <a:cubicBezTo>
                    <a:pt x="556" y="71"/>
                    <a:pt x="558" y="61"/>
                    <a:pt x="558" y="56"/>
                  </a:cubicBezTo>
                  <a:cubicBezTo>
                    <a:pt x="558" y="48"/>
                    <a:pt x="560" y="42"/>
                    <a:pt x="562" y="37"/>
                  </a:cubicBezTo>
                  <a:cubicBezTo>
                    <a:pt x="566" y="46"/>
                    <a:pt x="570" y="54"/>
                    <a:pt x="575" y="63"/>
                  </a:cubicBezTo>
                  <a:cubicBezTo>
                    <a:pt x="579" y="73"/>
                    <a:pt x="594" y="64"/>
                    <a:pt x="589" y="54"/>
                  </a:cubicBezTo>
                  <a:cubicBezTo>
                    <a:pt x="585" y="45"/>
                    <a:pt x="580" y="36"/>
                    <a:pt x="575" y="26"/>
                  </a:cubicBezTo>
                  <a:cubicBezTo>
                    <a:pt x="577" y="26"/>
                    <a:pt x="579" y="25"/>
                    <a:pt x="581" y="25"/>
                  </a:cubicBezTo>
                  <a:cubicBezTo>
                    <a:pt x="587" y="34"/>
                    <a:pt x="593" y="43"/>
                    <a:pt x="599" y="52"/>
                  </a:cubicBezTo>
                  <a:cubicBezTo>
                    <a:pt x="605" y="61"/>
                    <a:pt x="619" y="52"/>
                    <a:pt x="614" y="43"/>
                  </a:cubicBezTo>
                  <a:cubicBezTo>
                    <a:pt x="609" y="36"/>
                    <a:pt x="605" y="30"/>
                    <a:pt x="600" y="23"/>
                  </a:cubicBezTo>
                  <a:cubicBezTo>
                    <a:pt x="603" y="23"/>
                    <a:pt x="606" y="23"/>
                    <a:pt x="609" y="23"/>
                  </a:cubicBezTo>
                  <a:cubicBezTo>
                    <a:pt x="609" y="23"/>
                    <a:pt x="609" y="23"/>
                    <a:pt x="609" y="23"/>
                  </a:cubicBezTo>
                  <a:cubicBezTo>
                    <a:pt x="615" y="31"/>
                    <a:pt x="619" y="38"/>
                    <a:pt x="623" y="46"/>
                  </a:cubicBezTo>
                  <a:cubicBezTo>
                    <a:pt x="625" y="51"/>
                    <a:pt x="631" y="52"/>
                    <a:pt x="634" y="49"/>
                  </a:cubicBezTo>
                  <a:cubicBezTo>
                    <a:pt x="639" y="47"/>
                    <a:pt x="639" y="42"/>
                    <a:pt x="637" y="38"/>
                  </a:cubicBezTo>
                  <a:cubicBezTo>
                    <a:pt x="635" y="33"/>
                    <a:pt x="633" y="28"/>
                    <a:pt x="630" y="24"/>
                  </a:cubicBezTo>
                  <a:cubicBezTo>
                    <a:pt x="633" y="24"/>
                    <a:pt x="637" y="24"/>
                    <a:pt x="640" y="24"/>
                  </a:cubicBezTo>
                  <a:cubicBezTo>
                    <a:pt x="641" y="25"/>
                    <a:pt x="641" y="26"/>
                    <a:pt x="642" y="26"/>
                  </a:cubicBezTo>
                  <a:cubicBezTo>
                    <a:pt x="648" y="33"/>
                    <a:pt x="653" y="40"/>
                    <a:pt x="658" y="48"/>
                  </a:cubicBezTo>
                  <a:cubicBezTo>
                    <a:pt x="664" y="57"/>
                    <a:pt x="678" y="49"/>
                    <a:pt x="673" y="40"/>
                  </a:cubicBezTo>
                  <a:cubicBezTo>
                    <a:pt x="669" y="34"/>
                    <a:pt x="665" y="29"/>
                    <a:pt x="661" y="24"/>
                  </a:cubicBezTo>
                  <a:cubicBezTo>
                    <a:pt x="666" y="24"/>
                    <a:pt x="670" y="24"/>
                    <a:pt x="674" y="24"/>
                  </a:cubicBezTo>
                  <a:cubicBezTo>
                    <a:pt x="674" y="24"/>
                    <a:pt x="675" y="25"/>
                    <a:pt x="675" y="25"/>
                  </a:cubicBezTo>
                  <a:cubicBezTo>
                    <a:pt x="681" y="32"/>
                    <a:pt x="686" y="39"/>
                    <a:pt x="690" y="47"/>
                  </a:cubicBezTo>
                  <a:cubicBezTo>
                    <a:pt x="695" y="57"/>
                    <a:pt x="709" y="48"/>
                    <a:pt x="704" y="39"/>
                  </a:cubicBezTo>
                  <a:cubicBezTo>
                    <a:pt x="702" y="34"/>
                    <a:pt x="699" y="29"/>
                    <a:pt x="695" y="24"/>
                  </a:cubicBezTo>
                  <a:cubicBezTo>
                    <a:pt x="699" y="24"/>
                    <a:pt x="702" y="24"/>
                    <a:pt x="705" y="24"/>
                  </a:cubicBezTo>
                  <a:cubicBezTo>
                    <a:pt x="710" y="31"/>
                    <a:pt x="715" y="39"/>
                    <a:pt x="721" y="46"/>
                  </a:cubicBezTo>
                  <a:cubicBezTo>
                    <a:pt x="724" y="49"/>
                    <a:pt x="728" y="51"/>
                    <a:pt x="732" y="49"/>
                  </a:cubicBezTo>
                  <a:cubicBezTo>
                    <a:pt x="736" y="47"/>
                    <a:pt x="738" y="41"/>
                    <a:pt x="735" y="37"/>
                  </a:cubicBezTo>
                  <a:cubicBezTo>
                    <a:pt x="732" y="33"/>
                    <a:pt x="729" y="29"/>
                    <a:pt x="726" y="24"/>
                  </a:cubicBezTo>
                  <a:cubicBezTo>
                    <a:pt x="729" y="24"/>
                    <a:pt x="732" y="25"/>
                    <a:pt x="736" y="25"/>
                  </a:cubicBezTo>
                  <a:cubicBezTo>
                    <a:pt x="736" y="25"/>
                    <a:pt x="736" y="25"/>
                    <a:pt x="736" y="25"/>
                  </a:cubicBezTo>
                  <a:cubicBezTo>
                    <a:pt x="742" y="35"/>
                    <a:pt x="748" y="44"/>
                    <a:pt x="755" y="53"/>
                  </a:cubicBezTo>
                  <a:cubicBezTo>
                    <a:pt x="758" y="57"/>
                    <a:pt x="764" y="56"/>
                    <a:pt x="767" y="53"/>
                  </a:cubicBezTo>
                  <a:cubicBezTo>
                    <a:pt x="771" y="50"/>
                    <a:pt x="770" y="45"/>
                    <a:pt x="767" y="41"/>
                  </a:cubicBezTo>
                  <a:cubicBezTo>
                    <a:pt x="763" y="36"/>
                    <a:pt x="759" y="31"/>
                    <a:pt x="756" y="25"/>
                  </a:cubicBezTo>
                  <a:cubicBezTo>
                    <a:pt x="760" y="25"/>
                    <a:pt x="765" y="25"/>
                    <a:pt x="769" y="25"/>
                  </a:cubicBezTo>
                  <a:cubicBezTo>
                    <a:pt x="778" y="26"/>
                    <a:pt x="779" y="56"/>
                    <a:pt x="778" y="63"/>
                  </a:cubicBezTo>
                  <a:cubicBezTo>
                    <a:pt x="776" y="76"/>
                    <a:pt x="772" y="84"/>
                    <a:pt x="758" y="88"/>
                  </a:cubicBezTo>
                  <a:cubicBezTo>
                    <a:pt x="738" y="93"/>
                    <a:pt x="711" y="89"/>
                    <a:pt x="691" y="89"/>
                  </a:cubicBezTo>
                  <a:cubicBezTo>
                    <a:pt x="669" y="89"/>
                    <a:pt x="646" y="89"/>
                    <a:pt x="623" y="89"/>
                  </a:cubicBezTo>
                  <a:cubicBezTo>
                    <a:pt x="606" y="89"/>
                    <a:pt x="567" y="96"/>
                    <a:pt x="558" y="77"/>
                  </a:cubicBezTo>
                  <a:close/>
                  <a:moveTo>
                    <a:pt x="599" y="211"/>
                  </a:moveTo>
                  <a:cubicBezTo>
                    <a:pt x="596" y="176"/>
                    <a:pt x="592" y="142"/>
                    <a:pt x="590" y="107"/>
                  </a:cubicBezTo>
                  <a:cubicBezTo>
                    <a:pt x="624" y="108"/>
                    <a:pt x="658" y="106"/>
                    <a:pt x="691" y="106"/>
                  </a:cubicBezTo>
                  <a:cubicBezTo>
                    <a:pt x="703" y="106"/>
                    <a:pt x="723" y="108"/>
                    <a:pt x="741" y="109"/>
                  </a:cubicBezTo>
                  <a:cubicBezTo>
                    <a:pt x="735" y="144"/>
                    <a:pt x="732" y="180"/>
                    <a:pt x="729" y="216"/>
                  </a:cubicBezTo>
                  <a:cubicBezTo>
                    <a:pt x="726" y="216"/>
                    <a:pt x="723" y="216"/>
                    <a:pt x="721" y="216"/>
                  </a:cubicBezTo>
                  <a:cubicBezTo>
                    <a:pt x="697" y="215"/>
                    <a:pt x="673" y="216"/>
                    <a:pt x="649" y="215"/>
                  </a:cubicBezTo>
                  <a:cubicBezTo>
                    <a:pt x="632" y="215"/>
                    <a:pt x="616" y="214"/>
                    <a:pt x="599" y="213"/>
                  </a:cubicBezTo>
                  <a:cubicBezTo>
                    <a:pt x="599" y="213"/>
                    <a:pt x="599" y="212"/>
                    <a:pt x="599" y="211"/>
                  </a:cubicBezTo>
                  <a:close/>
                  <a:moveTo>
                    <a:pt x="435" y="353"/>
                  </a:moveTo>
                  <a:cubicBezTo>
                    <a:pt x="434" y="341"/>
                    <a:pt x="434" y="330"/>
                    <a:pt x="434" y="319"/>
                  </a:cubicBezTo>
                  <a:cubicBezTo>
                    <a:pt x="442" y="318"/>
                    <a:pt x="451" y="319"/>
                    <a:pt x="460" y="319"/>
                  </a:cubicBezTo>
                  <a:cubicBezTo>
                    <a:pt x="460" y="335"/>
                    <a:pt x="460" y="350"/>
                    <a:pt x="460" y="365"/>
                  </a:cubicBezTo>
                  <a:cubicBezTo>
                    <a:pt x="457" y="365"/>
                    <a:pt x="453" y="365"/>
                    <a:pt x="450" y="365"/>
                  </a:cubicBezTo>
                  <a:cubicBezTo>
                    <a:pt x="445" y="366"/>
                    <a:pt x="440" y="366"/>
                    <a:pt x="435" y="366"/>
                  </a:cubicBezTo>
                  <a:cubicBezTo>
                    <a:pt x="435" y="361"/>
                    <a:pt x="435" y="357"/>
                    <a:pt x="435" y="353"/>
                  </a:cubicBezTo>
                  <a:close/>
                  <a:moveTo>
                    <a:pt x="461" y="288"/>
                  </a:moveTo>
                  <a:cubicBezTo>
                    <a:pt x="461" y="293"/>
                    <a:pt x="460" y="298"/>
                    <a:pt x="460" y="302"/>
                  </a:cubicBezTo>
                  <a:cubicBezTo>
                    <a:pt x="451" y="302"/>
                    <a:pt x="442" y="302"/>
                    <a:pt x="433" y="302"/>
                  </a:cubicBezTo>
                  <a:cubicBezTo>
                    <a:pt x="433" y="298"/>
                    <a:pt x="434" y="293"/>
                    <a:pt x="434" y="288"/>
                  </a:cubicBezTo>
                  <a:cubicBezTo>
                    <a:pt x="443" y="288"/>
                    <a:pt x="452" y="289"/>
                    <a:pt x="461" y="288"/>
                  </a:cubicBezTo>
                  <a:close/>
                  <a:moveTo>
                    <a:pt x="345" y="365"/>
                  </a:moveTo>
                  <a:cubicBezTo>
                    <a:pt x="345" y="348"/>
                    <a:pt x="345" y="332"/>
                    <a:pt x="345" y="315"/>
                  </a:cubicBezTo>
                  <a:cubicBezTo>
                    <a:pt x="353" y="315"/>
                    <a:pt x="362" y="315"/>
                    <a:pt x="370" y="316"/>
                  </a:cubicBezTo>
                  <a:cubicBezTo>
                    <a:pt x="370" y="321"/>
                    <a:pt x="371" y="326"/>
                    <a:pt x="371" y="331"/>
                  </a:cubicBezTo>
                  <a:cubicBezTo>
                    <a:pt x="371" y="342"/>
                    <a:pt x="370" y="354"/>
                    <a:pt x="370" y="366"/>
                  </a:cubicBezTo>
                  <a:cubicBezTo>
                    <a:pt x="362" y="366"/>
                    <a:pt x="353" y="366"/>
                    <a:pt x="345" y="365"/>
                  </a:cubicBezTo>
                  <a:close/>
                  <a:moveTo>
                    <a:pt x="370" y="289"/>
                  </a:moveTo>
                  <a:cubicBezTo>
                    <a:pt x="369" y="292"/>
                    <a:pt x="369" y="296"/>
                    <a:pt x="369" y="299"/>
                  </a:cubicBezTo>
                  <a:cubicBezTo>
                    <a:pt x="361" y="298"/>
                    <a:pt x="353" y="298"/>
                    <a:pt x="345" y="299"/>
                  </a:cubicBezTo>
                  <a:cubicBezTo>
                    <a:pt x="345" y="295"/>
                    <a:pt x="345" y="291"/>
                    <a:pt x="345" y="288"/>
                  </a:cubicBezTo>
                  <a:cubicBezTo>
                    <a:pt x="353" y="288"/>
                    <a:pt x="361" y="289"/>
                    <a:pt x="370" y="289"/>
                  </a:cubicBezTo>
                  <a:close/>
                  <a:moveTo>
                    <a:pt x="157" y="215"/>
                  </a:moveTo>
                  <a:cubicBezTo>
                    <a:pt x="133" y="216"/>
                    <a:pt x="109" y="215"/>
                    <a:pt x="85" y="216"/>
                  </a:cubicBezTo>
                  <a:cubicBezTo>
                    <a:pt x="82" y="216"/>
                    <a:pt x="80" y="216"/>
                    <a:pt x="77" y="216"/>
                  </a:cubicBezTo>
                  <a:cubicBezTo>
                    <a:pt x="74" y="180"/>
                    <a:pt x="70" y="144"/>
                    <a:pt x="64" y="109"/>
                  </a:cubicBezTo>
                  <a:cubicBezTo>
                    <a:pt x="83" y="108"/>
                    <a:pt x="103" y="106"/>
                    <a:pt x="114" y="106"/>
                  </a:cubicBezTo>
                  <a:cubicBezTo>
                    <a:pt x="147" y="106"/>
                    <a:pt x="182" y="108"/>
                    <a:pt x="216" y="107"/>
                  </a:cubicBezTo>
                  <a:cubicBezTo>
                    <a:pt x="214" y="142"/>
                    <a:pt x="209" y="176"/>
                    <a:pt x="206" y="211"/>
                  </a:cubicBezTo>
                  <a:cubicBezTo>
                    <a:pt x="206" y="212"/>
                    <a:pt x="206" y="213"/>
                    <a:pt x="206" y="213"/>
                  </a:cubicBezTo>
                  <a:cubicBezTo>
                    <a:pt x="190" y="214"/>
                    <a:pt x="173" y="215"/>
                    <a:pt x="157" y="215"/>
                  </a:cubicBezTo>
                  <a:close/>
                  <a:moveTo>
                    <a:pt x="28" y="63"/>
                  </a:moveTo>
                  <a:cubicBezTo>
                    <a:pt x="27" y="60"/>
                    <a:pt x="27" y="53"/>
                    <a:pt x="27" y="46"/>
                  </a:cubicBezTo>
                  <a:cubicBezTo>
                    <a:pt x="29" y="49"/>
                    <a:pt x="31" y="52"/>
                    <a:pt x="33" y="55"/>
                  </a:cubicBezTo>
                  <a:cubicBezTo>
                    <a:pt x="36" y="59"/>
                    <a:pt x="41" y="60"/>
                    <a:pt x="45" y="58"/>
                  </a:cubicBezTo>
                  <a:cubicBezTo>
                    <a:pt x="49" y="56"/>
                    <a:pt x="51" y="50"/>
                    <a:pt x="48" y="46"/>
                  </a:cubicBezTo>
                  <a:cubicBezTo>
                    <a:pt x="43" y="40"/>
                    <a:pt x="39" y="33"/>
                    <a:pt x="34" y="27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5"/>
                    <a:pt x="42" y="25"/>
                    <a:pt x="45" y="25"/>
                  </a:cubicBezTo>
                  <a:cubicBezTo>
                    <a:pt x="51" y="35"/>
                    <a:pt x="58" y="44"/>
                    <a:pt x="66" y="53"/>
                  </a:cubicBezTo>
                  <a:cubicBezTo>
                    <a:pt x="73" y="61"/>
                    <a:pt x="84" y="49"/>
                    <a:pt x="78" y="41"/>
                  </a:cubicBezTo>
                  <a:cubicBezTo>
                    <a:pt x="73" y="36"/>
                    <a:pt x="69" y="30"/>
                    <a:pt x="65" y="25"/>
                  </a:cubicBezTo>
                  <a:cubicBezTo>
                    <a:pt x="68" y="25"/>
                    <a:pt x="71" y="25"/>
                    <a:pt x="75" y="25"/>
                  </a:cubicBezTo>
                  <a:cubicBezTo>
                    <a:pt x="81" y="33"/>
                    <a:pt x="87" y="42"/>
                    <a:pt x="94" y="50"/>
                  </a:cubicBezTo>
                  <a:cubicBezTo>
                    <a:pt x="101" y="58"/>
                    <a:pt x="113" y="46"/>
                    <a:pt x="106" y="38"/>
                  </a:cubicBezTo>
                  <a:cubicBezTo>
                    <a:pt x="102" y="34"/>
                    <a:pt x="98" y="29"/>
                    <a:pt x="95" y="24"/>
                  </a:cubicBezTo>
                  <a:cubicBezTo>
                    <a:pt x="99" y="24"/>
                    <a:pt x="103" y="24"/>
                    <a:pt x="107" y="24"/>
                  </a:cubicBezTo>
                  <a:cubicBezTo>
                    <a:pt x="113" y="33"/>
                    <a:pt x="119" y="42"/>
                    <a:pt x="125" y="50"/>
                  </a:cubicBezTo>
                  <a:cubicBezTo>
                    <a:pt x="128" y="54"/>
                    <a:pt x="133" y="55"/>
                    <a:pt x="137" y="53"/>
                  </a:cubicBezTo>
                  <a:cubicBezTo>
                    <a:pt x="140" y="51"/>
                    <a:pt x="143" y="45"/>
                    <a:pt x="140" y="41"/>
                  </a:cubicBezTo>
                  <a:cubicBezTo>
                    <a:pt x="135" y="36"/>
                    <a:pt x="131" y="30"/>
                    <a:pt x="128" y="24"/>
                  </a:cubicBezTo>
                  <a:cubicBezTo>
                    <a:pt x="132" y="24"/>
                    <a:pt x="136" y="24"/>
                    <a:pt x="140" y="24"/>
                  </a:cubicBezTo>
                  <a:cubicBezTo>
                    <a:pt x="144" y="31"/>
                    <a:pt x="148" y="38"/>
                    <a:pt x="152" y="44"/>
                  </a:cubicBezTo>
                  <a:cubicBezTo>
                    <a:pt x="158" y="54"/>
                    <a:pt x="173" y="45"/>
                    <a:pt x="167" y="36"/>
                  </a:cubicBezTo>
                  <a:cubicBezTo>
                    <a:pt x="165" y="32"/>
                    <a:pt x="162" y="28"/>
                    <a:pt x="160" y="24"/>
                  </a:cubicBezTo>
                  <a:cubicBezTo>
                    <a:pt x="161" y="24"/>
                    <a:pt x="163" y="24"/>
                    <a:pt x="164" y="24"/>
                  </a:cubicBezTo>
                  <a:cubicBezTo>
                    <a:pt x="167" y="24"/>
                    <a:pt x="170" y="24"/>
                    <a:pt x="172" y="24"/>
                  </a:cubicBezTo>
                  <a:cubicBezTo>
                    <a:pt x="177" y="32"/>
                    <a:pt x="183" y="40"/>
                    <a:pt x="188" y="48"/>
                  </a:cubicBezTo>
                  <a:cubicBezTo>
                    <a:pt x="191" y="52"/>
                    <a:pt x="196" y="54"/>
                    <a:pt x="200" y="51"/>
                  </a:cubicBezTo>
                  <a:cubicBezTo>
                    <a:pt x="204" y="49"/>
                    <a:pt x="206" y="43"/>
                    <a:pt x="203" y="40"/>
                  </a:cubicBezTo>
                  <a:cubicBezTo>
                    <a:pt x="199" y="35"/>
                    <a:pt x="195" y="29"/>
                    <a:pt x="192" y="24"/>
                  </a:cubicBezTo>
                  <a:cubicBezTo>
                    <a:pt x="196" y="24"/>
                    <a:pt x="200" y="24"/>
                    <a:pt x="204" y="24"/>
                  </a:cubicBezTo>
                  <a:cubicBezTo>
                    <a:pt x="204" y="25"/>
                    <a:pt x="205" y="26"/>
                    <a:pt x="205" y="27"/>
                  </a:cubicBezTo>
                  <a:cubicBezTo>
                    <a:pt x="212" y="35"/>
                    <a:pt x="218" y="42"/>
                    <a:pt x="225" y="50"/>
                  </a:cubicBezTo>
                  <a:cubicBezTo>
                    <a:pt x="227" y="54"/>
                    <a:pt x="233" y="53"/>
                    <a:pt x="236" y="50"/>
                  </a:cubicBezTo>
                  <a:cubicBezTo>
                    <a:pt x="240" y="47"/>
                    <a:pt x="239" y="42"/>
                    <a:pt x="236" y="39"/>
                  </a:cubicBezTo>
                  <a:cubicBezTo>
                    <a:pt x="233" y="34"/>
                    <a:pt x="230" y="30"/>
                    <a:pt x="226" y="26"/>
                  </a:cubicBezTo>
                  <a:cubicBezTo>
                    <a:pt x="241" y="29"/>
                    <a:pt x="246" y="35"/>
                    <a:pt x="248" y="51"/>
                  </a:cubicBezTo>
                  <a:cubicBezTo>
                    <a:pt x="248" y="56"/>
                    <a:pt x="250" y="72"/>
                    <a:pt x="248" y="77"/>
                  </a:cubicBezTo>
                  <a:cubicBezTo>
                    <a:pt x="240" y="95"/>
                    <a:pt x="205" y="89"/>
                    <a:pt x="189" y="89"/>
                  </a:cubicBezTo>
                  <a:cubicBezTo>
                    <a:pt x="164" y="89"/>
                    <a:pt x="139" y="89"/>
                    <a:pt x="114" y="89"/>
                  </a:cubicBezTo>
                  <a:cubicBezTo>
                    <a:pt x="96" y="89"/>
                    <a:pt x="72" y="92"/>
                    <a:pt x="54" y="88"/>
                  </a:cubicBezTo>
                  <a:cubicBezTo>
                    <a:pt x="38" y="85"/>
                    <a:pt x="31" y="81"/>
                    <a:pt x="28" y="63"/>
                  </a:cubicBezTo>
                  <a:close/>
                  <a:moveTo>
                    <a:pt x="45" y="239"/>
                  </a:moveTo>
                  <a:cubicBezTo>
                    <a:pt x="53" y="231"/>
                    <a:pt x="52" y="235"/>
                    <a:pt x="60" y="233"/>
                  </a:cubicBezTo>
                  <a:cubicBezTo>
                    <a:pt x="89" y="226"/>
                    <a:pt x="127" y="233"/>
                    <a:pt x="157" y="232"/>
                  </a:cubicBezTo>
                  <a:cubicBezTo>
                    <a:pt x="207" y="231"/>
                    <a:pt x="258" y="229"/>
                    <a:pt x="308" y="229"/>
                  </a:cubicBezTo>
                  <a:cubicBezTo>
                    <a:pt x="317" y="229"/>
                    <a:pt x="328" y="227"/>
                    <a:pt x="337" y="229"/>
                  </a:cubicBezTo>
                  <a:cubicBezTo>
                    <a:pt x="354" y="232"/>
                    <a:pt x="358" y="247"/>
                    <a:pt x="339" y="251"/>
                  </a:cubicBezTo>
                  <a:cubicBezTo>
                    <a:pt x="311" y="258"/>
                    <a:pt x="274" y="257"/>
                    <a:pt x="245" y="256"/>
                  </a:cubicBezTo>
                  <a:cubicBezTo>
                    <a:pt x="196" y="255"/>
                    <a:pt x="147" y="259"/>
                    <a:pt x="97" y="257"/>
                  </a:cubicBezTo>
                  <a:cubicBezTo>
                    <a:pt x="85" y="256"/>
                    <a:pt x="70" y="257"/>
                    <a:pt x="58" y="254"/>
                  </a:cubicBezTo>
                  <a:cubicBezTo>
                    <a:pt x="47" y="252"/>
                    <a:pt x="36" y="250"/>
                    <a:pt x="45" y="239"/>
                  </a:cubicBezTo>
                  <a:close/>
                  <a:moveTo>
                    <a:pt x="117" y="274"/>
                  </a:moveTo>
                  <a:cubicBezTo>
                    <a:pt x="158" y="275"/>
                    <a:pt x="199" y="272"/>
                    <a:pt x="240" y="273"/>
                  </a:cubicBezTo>
                  <a:cubicBezTo>
                    <a:pt x="265" y="273"/>
                    <a:pt x="289" y="272"/>
                    <a:pt x="313" y="270"/>
                  </a:cubicBezTo>
                  <a:cubicBezTo>
                    <a:pt x="316" y="270"/>
                    <a:pt x="319" y="270"/>
                    <a:pt x="322" y="270"/>
                  </a:cubicBezTo>
                  <a:cubicBezTo>
                    <a:pt x="323" y="318"/>
                    <a:pt x="323" y="367"/>
                    <a:pt x="323" y="416"/>
                  </a:cubicBezTo>
                  <a:cubicBezTo>
                    <a:pt x="307" y="415"/>
                    <a:pt x="290" y="417"/>
                    <a:pt x="279" y="416"/>
                  </a:cubicBezTo>
                  <a:cubicBezTo>
                    <a:pt x="243" y="415"/>
                    <a:pt x="206" y="418"/>
                    <a:pt x="170" y="417"/>
                  </a:cubicBezTo>
                  <a:cubicBezTo>
                    <a:pt x="147" y="417"/>
                    <a:pt x="126" y="417"/>
                    <a:pt x="104" y="419"/>
                  </a:cubicBezTo>
                  <a:cubicBezTo>
                    <a:pt x="101" y="419"/>
                    <a:pt x="99" y="419"/>
                    <a:pt x="96" y="419"/>
                  </a:cubicBezTo>
                  <a:cubicBezTo>
                    <a:pt x="96" y="418"/>
                    <a:pt x="96" y="416"/>
                    <a:pt x="96" y="415"/>
                  </a:cubicBezTo>
                  <a:cubicBezTo>
                    <a:pt x="87" y="369"/>
                    <a:pt x="84" y="322"/>
                    <a:pt x="76" y="275"/>
                  </a:cubicBezTo>
                  <a:cubicBezTo>
                    <a:pt x="92" y="275"/>
                    <a:pt x="108" y="274"/>
                    <a:pt x="117" y="274"/>
                  </a:cubicBezTo>
                  <a:close/>
                  <a:moveTo>
                    <a:pt x="113" y="461"/>
                  </a:moveTo>
                  <a:cubicBezTo>
                    <a:pt x="102" y="461"/>
                    <a:pt x="59" y="466"/>
                    <a:pt x="72" y="444"/>
                  </a:cubicBezTo>
                  <a:cubicBezTo>
                    <a:pt x="82" y="427"/>
                    <a:pt x="147" y="434"/>
                    <a:pt x="163" y="434"/>
                  </a:cubicBezTo>
                  <a:cubicBezTo>
                    <a:pt x="207" y="435"/>
                    <a:pt x="252" y="431"/>
                    <a:pt x="297" y="434"/>
                  </a:cubicBezTo>
                  <a:cubicBezTo>
                    <a:pt x="308" y="435"/>
                    <a:pt x="329" y="432"/>
                    <a:pt x="337" y="441"/>
                  </a:cubicBezTo>
                  <a:cubicBezTo>
                    <a:pt x="350" y="454"/>
                    <a:pt x="327" y="457"/>
                    <a:pt x="315" y="457"/>
                  </a:cubicBezTo>
                  <a:cubicBezTo>
                    <a:pt x="286" y="458"/>
                    <a:pt x="256" y="457"/>
                    <a:pt x="226" y="458"/>
                  </a:cubicBezTo>
                  <a:cubicBezTo>
                    <a:pt x="188" y="459"/>
                    <a:pt x="151" y="461"/>
                    <a:pt x="113" y="461"/>
                  </a:cubicBezTo>
                  <a:close/>
                  <a:moveTo>
                    <a:pt x="226" y="475"/>
                  </a:moveTo>
                  <a:cubicBezTo>
                    <a:pt x="257" y="474"/>
                    <a:pt x="291" y="479"/>
                    <a:pt x="323" y="476"/>
                  </a:cubicBezTo>
                  <a:cubicBezTo>
                    <a:pt x="322" y="497"/>
                    <a:pt x="323" y="518"/>
                    <a:pt x="323" y="539"/>
                  </a:cubicBezTo>
                  <a:cubicBezTo>
                    <a:pt x="310" y="539"/>
                    <a:pt x="297" y="541"/>
                    <a:pt x="288" y="541"/>
                  </a:cubicBezTo>
                  <a:cubicBezTo>
                    <a:pt x="271" y="541"/>
                    <a:pt x="253" y="541"/>
                    <a:pt x="236" y="541"/>
                  </a:cubicBezTo>
                  <a:cubicBezTo>
                    <a:pt x="231" y="541"/>
                    <a:pt x="225" y="541"/>
                    <a:pt x="219" y="541"/>
                  </a:cubicBezTo>
                  <a:cubicBezTo>
                    <a:pt x="219" y="519"/>
                    <a:pt x="220" y="497"/>
                    <a:pt x="218" y="476"/>
                  </a:cubicBezTo>
                  <a:cubicBezTo>
                    <a:pt x="218" y="475"/>
                    <a:pt x="218" y="475"/>
                    <a:pt x="218" y="475"/>
                  </a:cubicBezTo>
                  <a:cubicBezTo>
                    <a:pt x="221" y="475"/>
                    <a:pt x="223" y="475"/>
                    <a:pt x="226" y="475"/>
                  </a:cubicBezTo>
                  <a:close/>
                  <a:moveTo>
                    <a:pt x="346" y="602"/>
                  </a:moveTo>
                  <a:cubicBezTo>
                    <a:pt x="316" y="603"/>
                    <a:pt x="286" y="603"/>
                    <a:pt x="256" y="603"/>
                  </a:cubicBezTo>
                  <a:cubicBezTo>
                    <a:pt x="232" y="603"/>
                    <a:pt x="187" y="610"/>
                    <a:pt x="195" y="572"/>
                  </a:cubicBezTo>
                  <a:cubicBezTo>
                    <a:pt x="195" y="572"/>
                    <a:pt x="195" y="572"/>
                    <a:pt x="195" y="572"/>
                  </a:cubicBezTo>
                  <a:cubicBezTo>
                    <a:pt x="196" y="574"/>
                    <a:pt x="198" y="576"/>
                    <a:pt x="199" y="579"/>
                  </a:cubicBezTo>
                  <a:cubicBezTo>
                    <a:pt x="205" y="588"/>
                    <a:pt x="220" y="580"/>
                    <a:pt x="214" y="570"/>
                  </a:cubicBezTo>
                  <a:cubicBezTo>
                    <a:pt x="212" y="567"/>
                    <a:pt x="209" y="563"/>
                    <a:pt x="207" y="560"/>
                  </a:cubicBezTo>
                  <a:cubicBezTo>
                    <a:pt x="210" y="559"/>
                    <a:pt x="213" y="558"/>
                    <a:pt x="216" y="557"/>
                  </a:cubicBezTo>
                  <a:cubicBezTo>
                    <a:pt x="217" y="557"/>
                    <a:pt x="217" y="558"/>
                    <a:pt x="217" y="558"/>
                  </a:cubicBezTo>
                  <a:cubicBezTo>
                    <a:pt x="220" y="562"/>
                    <a:pt x="223" y="566"/>
                    <a:pt x="225" y="570"/>
                  </a:cubicBezTo>
                  <a:cubicBezTo>
                    <a:pt x="230" y="579"/>
                    <a:pt x="245" y="571"/>
                    <a:pt x="240" y="561"/>
                  </a:cubicBezTo>
                  <a:cubicBezTo>
                    <a:pt x="238" y="560"/>
                    <a:pt x="237" y="558"/>
                    <a:pt x="236" y="556"/>
                  </a:cubicBezTo>
                  <a:cubicBezTo>
                    <a:pt x="241" y="556"/>
                    <a:pt x="245" y="556"/>
                    <a:pt x="250" y="556"/>
                  </a:cubicBezTo>
                  <a:cubicBezTo>
                    <a:pt x="250" y="557"/>
                    <a:pt x="250" y="557"/>
                    <a:pt x="250" y="558"/>
                  </a:cubicBezTo>
                  <a:cubicBezTo>
                    <a:pt x="253" y="562"/>
                    <a:pt x="256" y="567"/>
                    <a:pt x="259" y="571"/>
                  </a:cubicBezTo>
                  <a:cubicBezTo>
                    <a:pt x="261" y="575"/>
                    <a:pt x="266" y="576"/>
                    <a:pt x="270" y="574"/>
                  </a:cubicBezTo>
                  <a:cubicBezTo>
                    <a:pt x="274" y="572"/>
                    <a:pt x="276" y="566"/>
                    <a:pt x="273" y="562"/>
                  </a:cubicBezTo>
                  <a:cubicBezTo>
                    <a:pt x="272" y="561"/>
                    <a:pt x="271" y="559"/>
                    <a:pt x="270" y="558"/>
                  </a:cubicBezTo>
                  <a:cubicBezTo>
                    <a:pt x="272" y="558"/>
                    <a:pt x="275" y="558"/>
                    <a:pt x="276" y="558"/>
                  </a:cubicBezTo>
                  <a:cubicBezTo>
                    <a:pt x="281" y="558"/>
                    <a:pt x="285" y="558"/>
                    <a:pt x="289" y="558"/>
                  </a:cubicBezTo>
                  <a:cubicBezTo>
                    <a:pt x="289" y="558"/>
                    <a:pt x="289" y="558"/>
                    <a:pt x="289" y="558"/>
                  </a:cubicBezTo>
                  <a:cubicBezTo>
                    <a:pt x="292" y="562"/>
                    <a:pt x="294" y="566"/>
                    <a:pt x="296" y="570"/>
                  </a:cubicBezTo>
                  <a:cubicBezTo>
                    <a:pt x="302" y="580"/>
                    <a:pt x="316" y="571"/>
                    <a:pt x="311" y="562"/>
                  </a:cubicBezTo>
                  <a:cubicBezTo>
                    <a:pt x="310" y="560"/>
                    <a:pt x="309" y="559"/>
                    <a:pt x="308" y="557"/>
                  </a:cubicBezTo>
                  <a:cubicBezTo>
                    <a:pt x="312" y="557"/>
                    <a:pt x="315" y="557"/>
                    <a:pt x="318" y="557"/>
                  </a:cubicBezTo>
                  <a:cubicBezTo>
                    <a:pt x="318" y="557"/>
                    <a:pt x="318" y="558"/>
                    <a:pt x="318" y="558"/>
                  </a:cubicBezTo>
                  <a:cubicBezTo>
                    <a:pt x="321" y="562"/>
                    <a:pt x="324" y="567"/>
                    <a:pt x="326" y="572"/>
                  </a:cubicBezTo>
                  <a:cubicBezTo>
                    <a:pt x="328" y="576"/>
                    <a:pt x="334" y="577"/>
                    <a:pt x="338" y="575"/>
                  </a:cubicBezTo>
                  <a:cubicBezTo>
                    <a:pt x="342" y="572"/>
                    <a:pt x="342" y="568"/>
                    <a:pt x="341" y="563"/>
                  </a:cubicBezTo>
                  <a:cubicBezTo>
                    <a:pt x="340" y="563"/>
                    <a:pt x="340" y="562"/>
                    <a:pt x="339" y="561"/>
                  </a:cubicBezTo>
                  <a:cubicBezTo>
                    <a:pt x="345" y="563"/>
                    <a:pt x="349" y="566"/>
                    <a:pt x="351" y="578"/>
                  </a:cubicBezTo>
                  <a:cubicBezTo>
                    <a:pt x="352" y="582"/>
                    <a:pt x="353" y="602"/>
                    <a:pt x="346" y="602"/>
                  </a:cubicBezTo>
                  <a:close/>
                  <a:moveTo>
                    <a:pt x="345" y="401"/>
                  </a:moveTo>
                  <a:cubicBezTo>
                    <a:pt x="345" y="395"/>
                    <a:pt x="345" y="388"/>
                    <a:pt x="345" y="382"/>
                  </a:cubicBezTo>
                  <a:cubicBezTo>
                    <a:pt x="353" y="382"/>
                    <a:pt x="362" y="383"/>
                    <a:pt x="370" y="383"/>
                  </a:cubicBezTo>
                  <a:cubicBezTo>
                    <a:pt x="370" y="389"/>
                    <a:pt x="370" y="395"/>
                    <a:pt x="370" y="401"/>
                  </a:cubicBezTo>
                  <a:cubicBezTo>
                    <a:pt x="366" y="401"/>
                    <a:pt x="361" y="400"/>
                    <a:pt x="356" y="400"/>
                  </a:cubicBezTo>
                  <a:cubicBezTo>
                    <a:pt x="352" y="401"/>
                    <a:pt x="349" y="401"/>
                    <a:pt x="345" y="401"/>
                  </a:cubicBezTo>
                  <a:close/>
                  <a:moveTo>
                    <a:pt x="418" y="401"/>
                  </a:moveTo>
                  <a:cubicBezTo>
                    <a:pt x="415" y="414"/>
                    <a:pt x="401" y="420"/>
                    <a:pt x="392" y="409"/>
                  </a:cubicBezTo>
                  <a:cubicBezTo>
                    <a:pt x="382" y="398"/>
                    <a:pt x="388" y="357"/>
                    <a:pt x="388" y="341"/>
                  </a:cubicBezTo>
                  <a:cubicBezTo>
                    <a:pt x="387" y="325"/>
                    <a:pt x="380" y="279"/>
                    <a:pt x="400" y="279"/>
                  </a:cubicBezTo>
                  <a:cubicBezTo>
                    <a:pt x="421" y="280"/>
                    <a:pt x="416" y="300"/>
                    <a:pt x="417" y="316"/>
                  </a:cubicBezTo>
                  <a:cubicBezTo>
                    <a:pt x="417" y="328"/>
                    <a:pt x="418" y="340"/>
                    <a:pt x="418" y="353"/>
                  </a:cubicBezTo>
                  <a:cubicBezTo>
                    <a:pt x="418" y="367"/>
                    <a:pt x="422" y="387"/>
                    <a:pt x="418" y="401"/>
                  </a:cubicBezTo>
                  <a:close/>
                  <a:moveTo>
                    <a:pt x="435" y="402"/>
                  </a:moveTo>
                  <a:cubicBezTo>
                    <a:pt x="436" y="395"/>
                    <a:pt x="436" y="389"/>
                    <a:pt x="436" y="383"/>
                  </a:cubicBezTo>
                  <a:cubicBezTo>
                    <a:pt x="439" y="383"/>
                    <a:pt x="443" y="383"/>
                    <a:pt x="447" y="382"/>
                  </a:cubicBezTo>
                  <a:cubicBezTo>
                    <a:pt x="452" y="382"/>
                    <a:pt x="456" y="381"/>
                    <a:pt x="460" y="382"/>
                  </a:cubicBezTo>
                  <a:cubicBezTo>
                    <a:pt x="460" y="388"/>
                    <a:pt x="460" y="395"/>
                    <a:pt x="460" y="401"/>
                  </a:cubicBezTo>
                  <a:cubicBezTo>
                    <a:pt x="452" y="403"/>
                    <a:pt x="443" y="402"/>
                    <a:pt x="435" y="402"/>
                  </a:cubicBezTo>
                  <a:close/>
                  <a:moveTo>
                    <a:pt x="611" y="572"/>
                  </a:moveTo>
                  <a:cubicBezTo>
                    <a:pt x="619" y="609"/>
                    <a:pt x="577" y="603"/>
                    <a:pt x="553" y="603"/>
                  </a:cubicBezTo>
                  <a:cubicBezTo>
                    <a:pt x="522" y="604"/>
                    <a:pt x="491" y="603"/>
                    <a:pt x="460" y="602"/>
                  </a:cubicBezTo>
                  <a:cubicBezTo>
                    <a:pt x="454" y="602"/>
                    <a:pt x="454" y="585"/>
                    <a:pt x="455" y="582"/>
                  </a:cubicBezTo>
                  <a:cubicBezTo>
                    <a:pt x="455" y="577"/>
                    <a:pt x="456" y="573"/>
                    <a:pt x="458" y="570"/>
                  </a:cubicBezTo>
                  <a:cubicBezTo>
                    <a:pt x="459" y="572"/>
                    <a:pt x="461" y="574"/>
                    <a:pt x="462" y="576"/>
                  </a:cubicBezTo>
                  <a:cubicBezTo>
                    <a:pt x="464" y="580"/>
                    <a:pt x="469" y="581"/>
                    <a:pt x="473" y="579"/>
                  </a:cubicBezTo>
                  <a:cubicBezTo>
                    <a:pt x="477" y="577"/>
                    <a:pt x="479" y="571"/>
                    <a:pt x="476" y="567"/>
                  </a:cubicBezTo>
                  <a:cubicBezTo>
                    <a:pt x="474" y="565"/>
                    <a:pt x="473" y="562"/>
                    <a:pt x="471" y="559"/>
                  </a:cubicBezTo>
                  <a:cubicBezTo>
                    <a:pt x="471" y="559"/>
                    <a:pt x="471" y="559"/>
                    <a:pt x="472" y="559"/>
                  </a:cubicBezTo>
                  <a:cubicBezTo>
                    <a:pt x="475" y="558"/>
                    <a:pt x="478" y="557"/>
                    <a:pt x="481" y="557"/>
                  </a:cubicBezTo>
                  <a:cubicBezTo>
                    <a:pt x="486" y="564"/>
                    <a:pt x="490" y="571"/>
                    <a:pt x="495" y="578"/>
                  </a:cubicBezTo>
                  <a:cubicBezTo>
                    <a:pt x="498" y="581"/>
                    <a:pt x="502" y="583"/>
                    <a:pt x="507" y="581"/>
                  </a:cubicBezTo>
                  <a:cubicBezTo>
                    <a:pt x="510" y="578"/>
                    <a:pt x="512" y="573"/>
                    <a:pt x="510" y="569"/>
                  </a:cubicBezTo>
                  <a:cubicBezTo>
                    <a:pt x="507" y="565"/>
                    <a:pt x="504" y="561"/>
                    <a:pt x="501" y="557"/>
                  </a:cubicBezTo>
                  <a:cubicBezTo>
                    <a:pt x="505" y="557"/>
                    <a:pt x="509" y="557"/>
                    <a:pt x="513" y="557"/>
                  </a:cubicBezTo>
                  <a:cubicBezTo>
                    <a:pt x="516" y="563"/>
                    <a:pt x="520" y="568"/>
                    <a:pt x="523" y="573"/>
                  </a:cubicBezTo>
                  <a:cubicBezTo>
                    <a:pt x="526" y="576"/>
                    <a:pt x="531" y="578"/>
                    <a:pt x="535" y="576"/>
                  </a:cubicBezTo>
                  <a:cubicBezTo>
                    <a:pt x="538" y="574"/>
                    <a:pt x="541" y="568"/>
                    <a:pt x="538" y="564"/>
                  </a:cubicBezTo>
                  <a:cubicBezTo>
                    <a:pt x="536" y="562"/>
                    <a:pt x="535" y="560"/>
                    <a:pt x="533" y="558"/>
                  </a:cubicBezTo>
                  <a:cubicBezTo>
                    <a:pt x="537" y="557"/>
                    <a:pt x="540" y="557"/>
                    <a:pt x="544" y="557"/>
                  </a:cubicBezTo>
                  <a:cubicBezTo>
                    <a:pt x="544" y="557"/>
                    <a:pt x="544" y="557"/>
                    <a:pt x="544" y="557"/>
                  </a:cubicBezTo>
                  <a:cubicBezTo>
                    <a:pt x="548" y="562"/>
                    <a:pt x="551" y="567"/>
                    <a:pt x="554" y="572"/>
                  </a:cubicBezTo>
                  <a:cubicBezTo>
                    <a:pt x="559" y="581"/>
                    <a:pt x="574" y="573"/>
                    <a:pt x="568" y="563"/>
                  </a:cubicBezTo>
                  <a:cubicBezTo>
                    <a:pt x="567" y="561"/>
                    <a:pt x="565" y="558"/>
                    <a:pt x="563" y="556"/>
                  </a:cubicBezTo>
                  <a:cubicBezTo>
                    <a:pt x="567" y="556"/>
                    <a:pt x="570" y="556"/>
                    <a:pt x="574" y="556"/>
                  </a:cubicBezTo>
                  <a:cubicBezTo>
                    <a:pt x="577" y="563"/>
                    <a:pt x="580" y="569"/>
                    <a:pt x="584" y="575"/>
                  </a:cubicBezTo>
                  <a:cubicBezTo>
                    <a:pt x="589" y="585"/>
                    <a:pt x="604" y="576"/>
                    <a:pt x="598" y="567"/>
                  </a:cubicBezTo>
                  <a:cubicBezTo>
                    <a:pt x="596" y="564"/>
                    <a:pt x="595" y="561"/>
                    <a:pt x="593" y="558"/>
                  </a:cubicBezTo>
                  <a:cubicBezTo>
                    <a:pt x="603" y="560"/>
                    <a:pt x="610" y="565"/>
                    <a:pt x="611" y="572"/>
                  </a:cubicBezTo>
                  <a:close/>
                  <a:moveTo>
                    <a:pt x="588" y="476"/>
                  </a:moveTo>
                  <a:cubicBezTo>
                    <a:pt x="586" y="497"/>
                    <a:pt x="587" y="518"/>
                    <a:pt x="586" y="538"/>
                  </a:cubicBezTo>
                  <a:cubicBezTo>
                    <a:pt x="565" y="538"/>
                    <a:pt x="541" y="541"/>
                    <a:pt x="524" y="541"/>
                  </a:cubicBezTo>
                  <a:cubicBezTo>
                    <a:pt x="514" y="541"/>
                    <a:pt x="498" y="539"/>
                    <a:pt x="483" y="539"/>
                  </a:cubicBezTo>
                  <a:cubicBezTo>
                    <a:pt x="483" y="518"/>
                    <a:pt x="482" y="497"/>
                    <a:pt x="483" y="476"/>
                  </a:cubicBezTo>
                  <a:cubicBezTo>
                    <a:pt x="514" y="479"/>
                    <a:pt x="549" y="474"/>
                    <a:pt x="580" y="475"/>
                  </a:cubicBezTo>
                  <a:cubicBezTo>
                    <a:pt x="582" y="475"/>
                    <a:pt x="585" y="475"/>
                    <a:pt x="588" y="475"/>
                  </a:cubicBezTo>
                  <a:cubicBezTo>
                    <a:pt x="588" y="475"/>
                    <a:pt x="588" y="475"/>
                    <a:pt x="588" y="476"/>
                  </a:cubicBezTo>
                  <a:close/>
                  <a:moveTo>
                    <a:pt x="695" y="461"/>
                  </a:moveTo>
                  <a:cubicBezTo>
                    <a:pt x="656" y="461"/>
                    <a:pt x="618" y="459"/>
                    <a:pt x="580" y="458"/>
                  </a:cubicBezTo>
                  <a:cubicBezTo>
                    <a:pt x="552" y="457"/>
                    <a:pt x="524" y="458"/>
                    <a:pt x="497" y="458"/>
                  </a:cubicBezTo>
                  <a:cubicBezTo>
                    <a:pt x="490" y="458"/>
                    <a:pt x="460" y="458"/>
                    <a:pt x="462" y="445"/>
                  </a:cubicBezTo>
                  <a:cubicBezTo>
                    <a:pt x="463" y="434"/>
                    <a:pt x="497" y="435"/>
                    <a:pt x="505" y="435"/>
                  </a:cubicBezTo>
                  <a:cubicBezTo>
                    <a:pt x="551" y="431"/>
                    <a:pt x="597" y="435"/>
                    <a:pt x="643" y="434"/>
                  </a:cubicBezTo>
                  <a:cubicBezTo>
                    <a:pt x="664" y="434"/>
                    <a:pt x="710" y="427"/>
                    <a:pt x="728" y="441"/>
                  </a:cubicBezTo>
                  <a:cubicBezTo>
                    <a:pt x="754" y="462"/>
                    <a:pt x="708" y="461"/>
                    <a:pt x="695" y="461"/>
                  </a:cubicBezTo>
                  <a:close/>
                  <a:moveTo>
                    <a:pt x="710" y="415"/>
                  </a:moveTo>
                  <a:cubicBezTo>
                    <a:pt x="710" y="416"/>
                    <a:pt x="710" y="418"/>
                    <a:pt x="710" y="419"/>
                  </a:cubicBezTo>
                  <a:cubicBezTo>
                    <a:pt x="707" y="419"/>
                    <a:pt x="704" y="419"/>
                    <a:pt x="702" y="419"/>
                  </a:cubicBezTo>
                  <a:cubicBezTo>
                    <a:pt x="680" y="417"/>
                    <a:pt x="658" y="417"/>
                    <a:pt x="636" y="417"/>
                  </a:cubicBezTo>
                  <a:cubicBezTo>
                    <a:pt x="599" y="418"/>
                    <a:pt x="563" y="415"/>
                    <a:pt x="526" y="416"/>
                  </a:cubicBezTo>
                  <a:cubicBezTo>
                    <a:pt x="516" y="417"/>
                    <a:pt x="499" y="415"/>
                    <a:pt x="483" y="416"/>
                  </a:cubicBezTo>
                  <a:cubicBezTo>
                    <a:pt x="483" y="367"/>
                    <a:pt x="482" y="318"/>
                    <a:pt x="484" y="270"/>
                  </a:cubicBezTo>
                  <a:cubicBezTo>
                    <a:pt x="487" y="270"/>
                    <a:pt x="490" y="270"/>
                    <a:pt x="493" y="270"/>
                  </a:cubicBezTo>
                  <a:cubicBezTo>
                    <a:pt x="517" y="272"/>
                    <a:pt x="541" y="273"/>
                    <a:pt x="566" y="273"/>
                  </a:cubicBezTo>
                  <a:cubicBezTo>
                    <a:pt x="605" y="272"/>
                    <a:pt x="645" y="274"/>
                    <a:pt x="685" y="274"/>
                  </a:cubicBezTo>
                  <a:cubicBezTo>
                    <a:pt x="695" y="274"/>
                    <a:pt x="713" y="275"/>
                    <a:pt x="730" y="275"/>
                  </a:cubicBezTo>
                  <a:cubicBezTo>
                    <a:pt x="724" y="322"/>
                    <a:pt x="719" y="369"/>
                    <a:pt x="710" y="415"/>
                  </a:cubicBezTo>
                  <a:close/>
                  <a:moveTo>
                    <a:pt x="753" y="254"/>
                  </a:moveTo>
                  <a:cubicBezTo>
                    <a:pt x="742" y="258"/>
                    <a:pt x="724" y="256"/>
                    <a:pt x="712" y="257"/>
                  </a:cubicBezTo>
                  <a:cubicBezTo>
                    <a:pt x="662" y="259"/>
                    <a:pt x="611" y="255"/>
                    <a:pt x="560" y="256"/>
                  </a:cubicBezTo>
                  <a:cubicBezTo>
                    <a:pt x="532" y="257"/>
                    <a:pt x="500" y="257"/>
                    <a:pt x="472" y="252"/>
                  </a:cubicBezTo>
                  <a:cubicBezTo>
                    <a:pt x="455" y="249"/>
                    <a:pt x="445" y="236"/>
                    <a:pt x="465" y="229"/>
                  </a:cubicBezTo>
                  <a:cubicBezTo>
                    <a:pt x="473" y="226"/>
                    <a:pt x="487" y="229"/>
                    <a:pt x="496" y="229"/>
                  </a:cubicBezTo>
                  <a:cubicBezTo>
                    <a:pt x="547" y="229"/>
                    <a:pt x="598" y="231"/>
                    <a:pt x="649" y="232"/>
                  </a:cubicBezTo>
                  <a:cubicBezTo>
                    <a:pt x="679" y="233"/>
                    <a:pt x="715" y="227"/>
                    <a:pt x="744" y="233"/>
                  </a:cubicBezTo>
                  <a:cubicBezTo>
                    <a:pt x="757" y="236"/>
                    <a:pt x="778" y="246"/>
                    <a:pt x="753" y="25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4" name="ExtraShape">
              <a:extLst>
                <a:ext uri="{FF2B5EF4-FFF2-40B4-BE49-F238E27FC236}">
                  <a16:creationId xmlns:a16="http://schemas.microsoft.com/office/drawing/2014/main" xmlns="" id="{1F7EE2E3-BE83-4C0D-B1CB-B390FAA7B1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1724" y="2233392"/>
              <a:ext cx="0" cy="23912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xtraShape31">
              <a:extLst>
                <a:ext uri="{FF2B5EF4-FFF2-40B4-BE49-F238E27FC236}">
                  <a16:creationId xmlns:a16="http://schemas.microsoft.com/office/drawing/2014/main" xmlns="" id="{350A2778-4924-4B56-B43D-0A05CEA0F269}"/>
                </a:ext>
              </a:extLst>
            </p:cNvPr>
            <p:cNvCxnSpPr>
              <a:cxnSpLocks/>
            </p:cNvCxnSpPr>
            <p:nvPr/>
          </p:nvCxnSpPr>
          <p:spPr>
            <a:xfrm>
              <a:off x="6724363" y="2651007"/>
              <a:ext cx="205552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stomText1">
              <a:extLst>
                <a:ext uri="{FF2B5EF4-FFF2-40B4-BE49-F238E27FC236}">
                  <a16:creationId xmlns:a16="http://schemas.microsoft.com/office/drawing/2014/main" xmlns="" id="{2478CA6D-80DB-4425-8981-2C53219DD277}"/>
                </a:ext>
              </a:extLst>
            </p:cNvPr>
            <p:cNvSpPr/>
            <p:nvPr/>
          </p:nvSpPr>
          <p:spPr>
            <a:xfrm>
              <a:off x="6659048" y="2692653"/>
              <a:ext cx="2055528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D2AB1EE5-CE18-4887-B23E-6855C0DB5B97}"/>
                </a:ext>
              </a:extLst>
            </p:cNvPr>
            <p:cNvSpPr/>
            <p:nvPr/>
          </p:nvSpPr>
          <p:spPr>
            <a:xfrm>
              <a:off x="6659048" y="2233392"/>
              <a:ext cx="2055526" cy="45926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ValueText1">
              <a:extLst>
                <a:ext uri="{FF2B5EF4-FFF2-40B4-BE49-F238E27FC236}">
                  <a16:creationId xmlns:a16="http://schemas.microsoft.com/office/drawing/2014/main" xmlns="" id="{E1CFB624-2AA4-45B4-A4B5-2DC8EB9430E2}"/>
                </a:ext>
              </a:extLst>
            </p:cNvPr>
            <p:cNvSpPr txBox="1"/>
            <p:nvPr/>
          </p:nvSpPr>
          <p:spPr>
            <a:xfrm>
              <a:off x="5691341" y="2350117"/>
              <a:ext cx="902390" cy="615447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6000">
                  <a:latin typeface="Impact" panose="020B0806030902050204" pitchFamily="34" charset="0"/>
                </a:rPr>
                <a:t>59%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cxnSp>
          <p:nvCxnSpPr>
            <p:cNvPr id="29" name="ExtraShape31">
              <a:extLst>
                <a:ext uri="{FF2B5EF4-FFF2-40B4-BE49-F238E27FC236}">
                  <a16:creationId xmlns:a16="http://schemas.microsoft.com/office/drawing/2014/main" xmlns="" id="{CA7F52C8-82C5-4403-8A90-C20575D94DA0}"/>
                </a:ext>
              </a:extLst>
            </p:cNvPr>
            <p:cNvCxnSpPr>
              <a:cxnSpLocks/>
            </p:cNvCxnSpPr>
            <p:nvPr/>
          </p:nvCxnSpPr>
          <p:spPr>
            <a:xfrm>
              <a:off x="3066498" y="4320489"/>
              <a:ext cx="2055526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CustomText1">
              <a:extLst>
                <a:ext uri="{FF2B5EF4-FFF2-40B4-BE49-F238E27FC236}">
                  <a16:creationId xmlns:a16="http://schemas.microsoft.com/office/drawing/2014/main" xmlns="" id="{8175A461-8248-4FB7-842B-44AF42FDA036}"/>
                </a:ext>
              </a:extLst>
            </p:cNvPr>
            <p:cNvSpPr/>
            <p:nvPr/>
          </p:nvSpPr>
          <p:spPr>
            <a:xfrm>
              <a:off x="3066498" y="4380797"/>
              <a:ext cx="2055526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1" name="CustomText2">
              <a:extLst>
                <a:ext uri="{FF2B5EF4-FFF2-40B4-BE49-F238E27FC236}">
                  <a16:creationId xmlns:a16="http://schemas.microsoft.com/office/drawing/2014/main" xmlns="" id="{2282258F-5888-4C59-8C9E-92773427E06A}"/>
                </a:ext>
              </a:extLst>
            </p:cNvPr>
            <p:cNvSpPr/>
            <p:nvPr/>
          </p:nvSpPr>
          <p:spPr>
            <a:xfrm>
              <a:off x="3066498" y="3921537"/>
              <a:ext cx="2055525" cy="39895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IconShape">
              <a:extLst>
                <a:ext uri="{FF2B5EF4-FFF2-40B4-BE49-F238E27FC236}">
                  <a16:creationId xmlns:a16="http://schemas.microsoft.com/office/drawing/2014/main" xmlns="" id="{5F62C024-2E68-4E28-B272-661073476E97}"/>
                </a:ext>
              </a:extLst>
            </p:cNvPr>
            <p:cNvSpPr/>
            <p:nvPr/>
          </p:nvSpPr>
          <p:spPr>
            <a:xfrm>
              <a:off x="5693488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IconShape">
              <a:extLst>
                <a:ext uri="{FF2B5EF4-FFF2-40B4-BE49-F238E27FC236}">
                  <a16:creationId xmlns:a16="http://schemas.microsoft.com/office/drawing/2014/main" xmlns="" id="{04B82538-C37A-461B-98B2-4CFC79789A2A}"/>
                </a:ext>
              </a:extLst>
            </p:cNvPr>
            <p:cNvSpPr/>
            <p:nvPr/>
          </p:nvSpPr>
          <p:spPr>
            <a:xfrm>
              <a:off x="6413131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IconShape">
              <a:extLst>
                <a:ext uri="{FF2B5EF4-FFF2-40B4-BE49-F238E27FC236}">
                  <a16:creationId xmlns:a16="http://schemas.microsoft.com/office/drawing/2014/main" xmlns="" id="{638366D7-759A-4BC2-9948-54380B96F755}"/>
                </a:ext>
              </a:extLst>
            </p:cNvPr>
            <p:cNvSpPr/>
            <p:nvPr/>
          </p:nvSpPr>
          <p:spPr>
            <a:xfrm>
              <a:off x="7132774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IconShape">
              <a:extLst>
                <a:ext uri="{FF2B5EF4-FFF2-40B4-BE49-F238E27FC236}">
                  <a16:creationId xmlns:a16="http://schemas.microsoft.com/office/drawing/2014/main" xmlns="" id="{55925958-0805-43A7-B59D-E829E21986D2}"/>
                </a:ext>
              </a:extLst>
            </p:cNvPr>
            <p:cNvSpPr/>
            <p:nvPr/>
          </p:nvSpPr>
          <p:spPr>
            <a:xfrm>
              <a:off x="7852417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IconShape">
              <a:extLst>
                <a:ext uri="{FF2B5EF4-FFF2-40B4-BE49-F238E27FC236}">
                  <a16:creationId xmlns:a16="http://schemas.microsoft.com/office/drawing/2014/main" xmlns="" id="{0FEF2FCD-0178-4563-842D-DEAC457A6A20}"/>
                </a:ext>
              </a:extLst>
            </p:cNvPr>
            <p:cNvSpPr/>
            <p:nvPr/>
          </p:nvSpPr>
          <p:spPr>
            <a:xfrm>
              <a:off x="8572060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15E7BC70-D81C-4D72-9153-04BC139DF8F7}"/>
                </a:ext>
              </a:extLst>
            </p:cNvPr>
            <p:cNvSpPr/>
            <p:nvPr/>
          </p:nvSpPr>
          <p:spPr>
            <a:xfrm>
              <a:off x="5662803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90000">
                  <a:schemeClr val="accent2">
                    <a:lumMod val="100000"/>
                  </a:schemeClr>
                </a:gs>
                <a:gs pos="9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D24C161A-8E3D-4F41-95B6-4688E946F813}"/>
                </a:ext>
              </a:extLst>
            </p:cNvPr>
            <p:cNvSpPr/>
            <p:nvPr/>
          </p:nvSpPr>
          <p:spPr>
            <a:xfrm>
              <a:off x="6382446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1DE3545F-25F3-45DB-916F-B15098C79B59}"/>
                </a:ext>
              </a:extLst>
            </p:cNvPr>
            <p:cNvSpPr/>
            <p:nvPr/>
          </p:nvSpPr>
          <p:spPr>
            <a:xfrm>
              <a:off x="7102089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IconShape">
              <a:extLst>
                <a:ext uri="{FF2B5EF4-FFF2-40B4-BE49-F238E27FC236}">
                  <a16:creationId xmlns:a16="http://schemas.microsoft.com/office/drawing/2014/main" xmlns="" id="{7392A756-5167-490E-9327-2507B79193F1}"/>
                </a:ext>
              </a:extLst>
            </p:cNvPr>
            <p:cNvSpPr/>
            <p:nvPr/>
          </p:nvSpPr>
          <p:spPr>
            <a:xfrm>
              <a:off x="7821732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IconShape">
              <a:extLst>
                <a:ext uri="{FF2B5EF4-FFF2-40B4-BE49-F238E27FC236}">
                  <a16:creationId xmlns:a16="http://schemas.microsoft.com/office/drawing/2014/main" xmlns="" id="{BDDE197A-C6C4-4BD7-9864-CB9295B3E61F}"/>
                </a:ext>
              </a:extLst>
            </p:cNvPr>
            <p:cNvSpPr/>
            <p:nvPr/>
          </p:nvSpPr>
          <p:spPr>
            <a:xfrm>
              <a:off x="8541375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12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2A0B993A-81E6-420E-8DA5-454D6A8F4E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r="15771"/>
          <a:stretch>
            <a:fillRect/>
          </a:stretch>
        </p:blipFill>
        <p:spPr/>
      </p:pic>
      <p:sp>
        <p:nvSpPr>
          <p:cNvPr id="10" name="椭圆形标注 7">
            <a:extLst>
              <a:ext uri="{FF2B5EF4-FFF2-40B4-BE49-F238E27FC236}">
                <a16:creationId xmlns:a16="http://schemas.microsoft.com/office/drawing/2014/main" xmlns="" id="{24CCBD78-4717-45D9-A268-4BDB98942172}"/>
              </a:ext>
            </a:extLst>
          </p:cNvPr>
          <p:cNvSpPr/>
          <p:nvPr/>
        </p:nvSpPr>
        <p:spPr>
          <a:xfrm flipH="1">
            <a:off x="6898640" y="2445509"/>
            <a:ext cx="1497548" cy="1497548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F13E9D9-5F60-4F13-8025-B78A57006BAE}"/>
              </a:ext>
            </a:extLst>
          </p:cNvPr>
          <p:cNvGrpSpPr/>
          <p:nvPr/>
        </p:nvGrpSpPr>
        <p:grpSpPr>
          <a:xfrm>
            <a:off x="6526017" y="-1496194"/>
            <a:ext cx="5654810" cy="7972675"/>
            <a:chOff x="6526017" y="-1496194"/>
            <a:chExt cx="5654810" cy="797267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ACB28B2-AC81-441F-BE4D-96B748AF6E97}"/>
                </a:ext>
              </a:extLst>
            </p:cNvPr>
            <p:cNvGrpSpPr/>
            <p:nvPr/>
          </p:nvGrpSpPr>
          <p:grpSpPr>
            <a:xfrm>
              <a:off x="7209398" y="-1169319"/>
              <a:ext cx="4971429" cy="7645800"/>
              <a:chOff x="7209398" y="-1169319"/>
              <a:chExt cx="4971429" cy="7645800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924681BE-76DE-45BA-9BD1-BF5AD01B926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9661372" y="3621907"/>
                <a:ext cx="2519455" cy="2854574"/>
              </a:xfrm>
              <a:custGeom>
                <a:avLst/>
                <a:gdLst>
                  <a:gd name="T0" fmla="*/ 972 w 1248"/>
                  <a:gd name="T1" fmla="*/ 0 h 1414"/>
                  <a:gd name="T2" fmla="*/ 1248 w 1248"/>
                  <a:gd name="T3" fmla="*/ 514 h 1414"/>
                  <a:gd name="T4" fmla="*/ 763 w 1248"/>
                  <a:gd name="T5" fmla="*/ 1414 h 1414"/>
                  <a:gd name="T6" fmla="*/ 0 w 1248"/>
                  <a:gd name="T7" fmla="*/ 0 h 1414"/>
                  <a:gd name="T8" fmla="*/ 972 w 1248"/>
                  <a:gd name="T9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8" h="1414">
                    <a:moveTo>
                      <a:pt x="972" y="0"/>
                    </a:moveTo>
                    <a:lnTo>
                      <a:pt x="1248" y="514"/>
                    </a:lnTo>
                    <a:lnTo>
                      <a:pt x="763" y="1414"/>
                    </a:lnTo>
                    <a:lnTo>
                      <a:pt x="0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E9B2A2F4-250B-4130-A446-12A42DDFB533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411312" y="-465397"/>
                <a:ext cx="1522280" cy="1818559"/>
              </a:xfrm>
              <a:custGeom>
                <a:avLst/>
                <a:gdLst>
                  <a:gd name="connsiteX0" fmla="*/ 0 w 1522280"/>
                  <a:gd name="connsiteY0" fmla="*/ 1818559 h 1818559"/>
                  <a:gd name="connsiteX1" fmla="*/ 1522280 w 1522280"/>
                  <a:gd name="connsiteY1" fmla="*/ 1006249 h 1818559"/>
                  <a:gd name="connsiteX2" fmla="*/ 980016 w 1522280"/>
                  <a:gd name="connsiteY2" fmla="*/ 0 h 181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280" h="1818559">
                    <a:moveTo>
                      <a:pt x="0" y="1818559"/>
                    </a:moveTo>
                    <a:lnTo>
                      <a:pt x="1522280" y="1006249"/>
                    </a:lnTo>
                    <a:lnTo>
                      <a:pt x="980016" y="0"/>
                    </a:lnTo>
                    <a:close/>
                  </a:path>
                </a:pathLst>
              </a:custGeom>
              <a:solidFill>
                <a:srgbClr val="AF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42B72F77-002A-4298-905D-9BCB14D9205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209398" y="-1169319"/>
                <a:ext cx="3497354" cy="5878157"/>
              </a:xfrm>
              <a:custGeom>
                <a:avLst/>
                <a:gdLst>
                  <a:gd name="connsiteX0" fmla="*/ 0 w 3497354"/>
                  <a:gd name="connsiteY0" fmla="*/ 5878157 h 5878157"/>
                  <a:gd name="connsiteX1" fmla="*/ 926596 w 3497354"/>
                  <a:gd name="connsiteY1" fmla="*/ 5383712 h 5878157"/>
                  <a:gd name="connsiteX2" fmla="*/ 3497354 w 3497354"/>
                  <a:gd name="connsiteY2" fmla="*/ 613713 h 5878157"/>
                  <a:gd name="connsiteX3" fmla="*/ 3168290 w 3497354"/>
                  <a:gd name="connsiteY3" fmla="*/ 0 h 587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354" h="5878157">
                    <a:moveTo>
                      <a:pt x="0" y="5878157"/>
                    </a:moveTo>
                    <a:lnTo>
                      <a:pt x="926596" y="5383712"/>
                    </a:lnTo>
                    <a:lnTo>
                      <a:pt x="3497354" y="613713"/>
                    </a:lnTo>
                    <a:lnTo>
                      <a:pt x="3168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56FF91-FC8C-4B10-A8E5-093507F86394}"/>
                </a:ext>
              </a:extLst>
            </p:cNvPr>
            <p:cNvSpPr>
              <a:spLocks/>
            </p:cNvSpPr>
            <p:nvPr userDrawn="1"/>
          </p:nvSpPr>
          <p:spPr bwMode="auto">
            <a:xfrm rot="19914900" flipV="1">
              <a:off x="6526017" y="-1496194"/>
              <a:ext cx="4446237" cy="7636409"/>
            </a:xfrm>
            <a:custGeom>
              <a:avLst/>
              <a:gdLst>
                <a:gd name="connsiteX0" fmla="*/ 0 w 4446237"/>
                <a:gd name="connsiteY0" fmla="*/ 7636409 h 7636409"/>
                <a:gd name="connsiteX1" fmla="*/ 926656 w 4446237"/>
                <a:gd name="connsiteY1" fmla="*/ 7141933 h 7636409"/>
                <a:gd name="connsiteX2" fmla="*/ 4446237 w 4446237"/>
                <a:gd name="connsiteY2" fmla="*/ 611694 h 7636409"/>
                <a:gd name="connsiteX3" fmla="*/ 4115155 w 4446237"/>
                <a:gd name="connsiteY3" fmla="*/ 0 h 763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37" h="7636409">
                  <a:moveTo>
                    <a:pt x="0" y="7636409"/>
                  </a:moveTo>
                  <a:lnTo>
                    <a:pt x="926656" y="7141933"/>
                  </a:lnTo>
                  <a:lnTo>
                    <a:pt x="4446237" y="611694"/>
                  </a:lnTo>
                  <a:lnTo>
                    <a:pt x="4115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标题 4">
            <a:extLst>
              <a:ext uri="{FF2B5EF4-FFF2-40B4-BE49-F238E27FC236}">
                <a16:creationId xmlns:a16="http://schemas.microsoft.com/office/drawing/2014/main" xmlns="" id="{15FE04FB-99FF-49FB-87D4-5013C788D08E}"/>
              </a:ext>
            </a:extLst>
          </p:cNvPr>
          <p:cNvSpPr txBox="1">
            <a:spLocks/>
          </p:cNvSpPr>
          <p:nvPr/>
        </p:nvSpPr>
        <p:spPr>
          <a:xfrm>
            <a:off x="1146399" y="3047707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81441DB4-0C45-4F2D-BF87-232CDE991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7515" y="3943057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8DFC55-749E-4760-9BBB-475C4742399F}"/>
              </a:ext>
            </a:extLst>
          </p:cNvPr>
          <p:cNvSpPr txBox="1"/>
          <p:nvPr/>
        </p:nvSpPr>
        <p:spPr>
          <a:xfrm>
            <a:off x="7191675" y="2798035"/>
            <a:ext cx="911477" cy="79249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60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9B0366-3FA3-4664-9898-D710D59BD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B73006-D1CA-448C-B332-3719AE6AD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4D5822-2A9C-41B1-A7B9-9BF396E5A9E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iṩḷíḓé">
              <a:extLst>
                <a:ext uri="{FF2B5EF4-FFF2-40B4-BE49-F238E27FC236}">
                  <a16:creationId xmlns:a16="http://schemas.microsoft.com/office/drawing/2014/main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" name="iSḻîḓe">
              <a:extLst>
                <a:ext uri="{FF2B5EF4-FFF2-40B4-BE49-F238E27FC236}">
                  <a16:creationId xmlns:a16="http://schemas.microsoft.com/office/drawing/2014/main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íṡḻîḑè">
                <a:extLst>
                  <a:ext uri="{FF2B5EF4-FFF2-40B4-BE49-F238E27FC236}">
                    <a16:creationId xmlns:a16="http://schemas.microsoft.com/office/drawing/2014/main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îsļíḑê">
                <a:extLst>
                  <a:ext uri="{FF2B5EF4-FFF2-40B4-BE49-F238E27FC236}">
                    <a16:creationId xmlns:a16="http://schemas.microsoft.com/office/drawing/2014/main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ṧļîḋé">
              <a:extLst>
                <a:ext uri="{FF2B5EF4-FFF2-40B4-BE49-F238E27FC236}">
                  <a16:creationId xmlns:a16="http://schemas.microsoft.com/office/drawing/2014/main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śḷiḑe">
                <a:extLst>
                  <a:ext uri="{FF2B5EF4-FFF2-40B4-BE49-F238E27FC236}">
                    <a16:creationId xmlns:a16="http://schemas.microsoft.com/office/drawing/2014/main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îṧḷîḓe">
                <a:extLst>
                  <a:ext uri="{FF2B5EF4-FFF2-40B4-BE49-F238E27FC236}">
                    <a16:creationId xmlns:a16="http://schemas.microsoft.com/office/drawing/2014/main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šlíďe">
                <a:extLst>
                  <a:ext uri="{FF2B5EF4-FFF2-40B4-BE49-F238E27FC236}">
                    <a16:creationId xmlns:a16="http://schemas.microsoft.com/office/drawing/2014/main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i$lîḑê">
              <a:extLst>
                <a:ext uri="{FF2B5EF4-FFF2-40B4-BE49-F238E27FC236}">
                  <a16:creationId xmlns:a16="http://schemas.microsoft.com/office/drawing/2014/main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ŝļîďè">
                <a:extLst>
                  <a:ext uri="{FF2B5EF4-FFF2-40B4-BE49-F238E27FC236}">
                    <a16:creationId xmlns:a16="http://schemas.microsoft.com/office/drawing/2014/main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ïṩlîďé">
                <a:extLst>
                  <a:ext uri="{FF2B5EF4-FFF2-40B4-BE49-F238E27FC236}">
                    <a16:creationId xmlns:a16="http://schemas.microsoft.com/office/drawing/2014/main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íṣḻíḋe">
                <a:extLst>
                  <a:ext uri="{FF2B5EF4-FFF2-40B4-BE49-F238E27FC236}">
                    <a16:creationId xmlns:a16="http://schemas.microsoft.com/office/drawing/2014/main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004352-3B2F-41EA-8646-ECD4BDD22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4E1875-AB22-49D7-A3DE-73AF69018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D8DF7C-BE11-4D17-87BA-DF2CC38A7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42F5A-ADC2-470C-9910-F1E81753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7B6050-FF60-4AF5-AADB-3277FB3689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šlïḓe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iŝ1iḍè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1îḍè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ïṧḷid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íṥľiďé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íṧļîḑê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îṣḻiḓe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$ḻíd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íslíḑê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$1iḍê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ïśļiďe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śļîďé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šḷíḑé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íṣḻiďe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ṡḷîḓe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îṡḻîḑê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isḻîḋé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ṩ1ïḓè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íSľíḍe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šľíde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5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D33C65-78E6-4093-9E74-DB0E49CA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454C7A-1A19-432A-8E27-06CC714D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018D1C-CCDC-4ACB-8BBB-4A08C47B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5a2720cb-c9d2-4d88-bf40-ce0d5a3981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154D0A-0E2E-4F33-8183-B8230989F5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04000"/>
            <a:ext cx="12192000" cy="4537410"/>
            <a:chOff x="0" y="1404000"/>
            <a:chExt cx="12192000" cy="4537410"/>
          </a:xfrm>
        </p:grpSpPr>
        <p:sp>
          <p:nvSpPr>
            <p:cNvPr id="6" name="î$ḷiḋe">
              <a:extLst>
                <a:ext uri="{FF2B5EF4-FFF2-40B4-BE49-F238E27FC236}">
                  <a16:creationId xmlns:a16="http://schemas.microsoft.com/office/drawing/2014/main" xmlns="" id="{F0135A88-1882-40E1-9E18-A2F3689EE765}"/>
                </a:ext>
              </a:extLst>
            </p:cNvPr>
            <p:cNvSpPr/>
            <p:nvPr/>
          </p:nvSpPr>
          <p:spPr bwMode="auto">
            <a:xfrm>
              <a:off x="0" y="1535643"/>
              <a:ext cx="12192000" cy="4405767"/>
            </a:xfrm>
            <a:custGeom>
              <a:avLst/>
              <a:gdLst>
                <a:gd name="connsiteX0" fmla="*/ 8647248 w 18288000"/>
                <a:gd name="connsiteY0" fmla="*/ 0 h 6608651"/>
                <a:gd name="connsiteX1" fmla="*/ 8770062 w 18288000"/>
                <a:gd name="connsiteY1" fmla="*/ 0 h 6608651"/>
                <a:gd name="connsiteX2" fmla="*/ 9131418 w 18288000"/>
                <a:gd name="connsiteY2" fmla="*/ 0 h 6608651"/>
                <a:gd name="connsiteX3" fmla="*/ 9133780 w 18288000"/>
                <a:gd name="connsiteY3" fmla="*/ 0 h 6608651"/>
                <a:gd name="connsiteX4" fmla="*/ 9136929 w 18288000"/>
                <a:gd name="connsiteY4" fmla="*/ 0 h 6608651"/>
                <a:gd name="connsiteX5" fmla="*/ 9251870 w 18288000"/>
                <a:gd name="connsiteY5" fmla="*/ 0 h 6608651"/>
                <a:gd name="connsiteX6" fmla="*/ 9389642 w 18288000"/>
                <a:gd name="connsiteY6" fmla="*/ 3162 h 6608651"/>
                <a:gd name="connsiteX7" fmla="*/ 11849856 w 18288000"/>
                <a:gd name="connsiteY7" fmla="*/ 2608678 h 6608651"/>
                <a:gd name="connsiteX8" fmla="*/ 10041500 w 18288000"/>
                <a:gd name="connsiteY8" fmla="*/ 5094037 h 6608651"/>
                <a:gd name="connsiteX9" fmla="*/ 9976157 w 18288000"/>
                <a:gd name="connsiteY9" fmla="*/ 5114590 h 6608651"/>
                <a:gd name="connsiteX10" fmla="*/ 9976157 w 18288000"/>
                <a:gd name="connsiteY10" fmla="*/ 5960434 h 6608651"/>
                <a:gd name="connsiteX11" fmla="*/ 9897430 w 18288000"/>
                <a:gd name="connsiteY11" fmla="*/ 6039485 h 6608651"/>
                <a:gd name="connsiteX12" fmla="*/ 9673846 w 18288000"/>
                <a:gd name="connsiteY12" fmla="*/ 6039485 h 6608651"/>
                <a:gd name="connsiteX13" fmla="*/ 9667548 w 18288000"/>
                <a:gd name="connsiteY13" fmla="*/ 6038695 h 6608651"/>
                <a:gd name="connsiteX14" fmla="*/ 9667548 w 18288000"/>
                <a:gd name="connsiteY14" fmla="*/ 6039485 h 6608651"/>
                <a:gd name="connsiteX15" fmla="*/ 9614801 w 18288000"/>
                <a:gd name="connsiteY15" fmla="*/ 6039485 h 6608651"/>
                <a:gd name="connsiteX16" fmla="*/ 9614801 w 18288000"/>
                <a:gd name="connsiteY16" fmla="*/ 6450549 h 6608651"/>
                <a:gd name="connsiteX17" fmla="*/ 12527694 w 18288000"/>
                <a:gd name="connsiteY17" fmla="*/ 6450549 h 6608651"/>
                <a:gd name="connsiteX18" fmla="*/ 12530843 w 18288000"/>
                <a:gd name="connsiteY18" fmla="*/ 6450549 h 6608651"/>
                <a:gd name="connsiteX19" fmla="*/ 12537141 w 18288000"/>
                <a:gd name="connsiteY19" fmla="*/ 6450549 h 6608651"/>
                <a:gd name="connsiteX20" fmla="*/ 17817188 w 18288000"/>
                <a:gd name="connsiteY20" fmla="*/ 6450549 h 6608651"/>
                <a:gd name="connsiteX21" fmla="*/ 18288000 w 18288000"/>
                <a:gd name="connsiteY21" fmla="*/ 6450549 h 6608651"/>
                <a:gd name="connsiteX22" fmla="*/ 18288000 w 18288000"/>
                <a:gd name="connsiteY22" fmla="*/ 6608651 h 6608651"/>
                <a:gd name="connsiteX23" fmla="*/ 18254076 w 18288000"/>
                <a:gd name="connsiteY23" fmla="*/ 6608651 h 6608651"/>
                <a:gd name="connsiteX24" fmla="*/ 12537141 w 18288000"/>
                <a:gd name="connsiteY24" fmla="*/ 6608651 h 6608651"/>
                <a:gd name="connsiteX25" fmla="*/ 12530843 w 18288000"/>
                <a:gd name="connsiteY25" fmla="*/ 6608651 h 6608651"/>
                <a:gd name="connsiteX26" fmla="*/ 12527694 w 18288000"/>
                <a:gd name="connsiteY26" fmla="*/ 6608651 h 6608651"/>
                <a:gd name="connsiteX27" fmla="*/ 9536074 w 18288000"/>
                <a:gd name="connsiteY27" fmla="*/ 6608651 h 6608651"/>
                <a:gd name="connsiteX28" fmla="*/ 9457347 w 18288000"/>
                <a:gd name="connsiteY28" fmla="*/ 6529600 h 6608651"/>
                <a:gd name="connsiteX29" fmla="*/ 9457347 w 18288000"/>
                <a:gd name="connsiteY29" fmla="*/ 5960434 h 6608651"/>
                <a:gd name="connsiteX30" fmla="*/ 9536074 w 18288000"/>
                <a:gd name="connsiteY30" fmla="*/ 5881383 h 6608651"/>
                <a:gd name="connsiteX31" fmla="*/ 9667548 w 18288000"/>
                <a:gd name="connsiteY31" fmla="*/ 5881383 h 6608651"/>
                <a:gd name="connsiteX32" fmla="*/ 9673846 w 18288000"/>
                <a:gd name="connsiteY32" fmla="*/ 5881383 h 6608651"/>
                <a:gd name="connsiteX33" fmla="*/ 9818703 w 18288000"/>
                <a:gd name="connsiteY33" fmla="*/ 5881383 h 6608651"/>
                <a:gd name="connsiteX34" fmla="*/ 9818703 w 18288000"/>
                <a:gd name="connsiteY34" fmla="*/ 5051350 h 6608651"/>
                <a:gd name="connsiteX35" fmla="*/ 9845470 w 18288000"/>
                <a:gd name="connsiteY35" fmla="*/ 4992061 h 6608651"/>
                <a:gd name="connsiteX36" fmla="*/ 9892706 w 18288000"/>
                <a:gd name="connsiteY36" fmla="*/ 4973880 h 6608651"/>
                <a:gd name="connsiteX37" fmla="*/ 9897430 w 18288000"/>
                <a:gd name="connsiteY37" fmla="*/ 4972299 h 6608651"/>
                <a:gd name="connsiteX38" fmla="*/ 10041500 w 18288000"/>
                <a:gd name="connsiteY38" fmla="*/ 4928030 h 6608651"/>
                <a:gd name="connsiteX39" fmla="*/ 11692402 w 18288000"/>
                <a:gd name="connsiteY39" fmla="*/ 2608678 h 6608651"/>
                <a:gd name="connsiteX40" fmla="*/ 9251870 w 18288000"/>
                <a:gd name="connsiteY40" fmla="*/ 158102 h 6608651"/>
                <a:gd name="connsiteX41" fmla="*/ 9136929 w 18288000"/>
                <a:gd name="connsiteY41" fmla="*/ 158102 h 6608651"/>
                <a:gd name="connsiteX42" fmla="*/ 9134567 w 18288000"/>
                <a:gd name="connsiteY42" fmla="*/ 158102 h 6608651"/>
                <a:gd name="connsiteX43" fmla="*/ 9131418 w 18288000"/>
                <a:gd name="connsiteY43" fmla="*/ 158102 h 6608651"/>
                <a:gd name="connsiteX44" fmla="*/ 8770062 w 18288000"/>
                <a:gd name="connsiteY44" fmla="*/ 158102 h 6608651"/>
                <a:gd name="connsiteX45" fmla="*/ 8725975 w 18288000"/>
                <a:gd name="connsiteY45" fmla="*/ 158102 h 6608651"/>
                <a:gd name="connsiteX46" fmla="*/ 8725975 w 18288000"/>
                <a:gd name="connsiteY46" fmla="*/ 189722 h 6608651"/>
                <a:gd name="connsiteX47" fmla="*/ 8770062 w 18288000"/>
                <a:gd name="connsiteY47" fmla="*/ 189722 h 6608651"/>
                <a:gd name="connsiteX48" fmla="*/ 9050329 w 18288000"/>
                <a:gd name="connsiteY48" fmla="*/ 189722 h 6608651"/>
                <a:gd name="connsiteX49" fmla="*/ 9172356 w 18288000"/>
                <a:gd name="connsiteY49" fmla="*/ 189722 h 6608651"/>
                <a:gd name="connsiteX50" fmla="*/ 9173143 w 18288000"/>
                <a:gd name="connsiteY50" fmla="*/ 189722 h 6608651"/>
                <a:gd name="connsiteX51" fmla="*/ 9251870 w 18288000"/>
                <a:gd name="connsiteY51" fmla="*/ 268773 h 6608651"/>
                <a:gd name="connsiteX52" fmla="*/ 9251870 w 18288000"/>
                <a:gd name="connsiteY52" fmla="*/ 458495 h 6608651"/>
                <a:gd name="connsiteX53" fmla="*/ 9173143 w 18288000"/>
                <a:gd name="connsiteY53" fmla="*/ 537546 h 6608651"/>
                <a:gd name="connsiteX54" fmla="*/ 9172356 w 18288000"/>
                <a:gd name="connsiteY54" fmla="*/ 537546 h 6608651"/>
                <a:gd name="connsiteX55" fmla="*/ 9050329 w 18288000"/>
                <a:gd name="connsiteY55" fmla="*/ 537546 h 6608651"/>
                <a:gd name="connsiteX56" fmla="*/ 8150482 w 18288000"/>
                <a:gd name="connsiteY56" fmla="*/ 537546 h 6608651"/>
                <a:gd name="connsiteX57" fmla="*/ 8106394 w 18288000"/>
                <a:gd name="connsiteY57" fmla="*/ 537546 h 6608651"/>
                <a:gd name="connsiteX58" fmla="*/ 8106394 w 18288000"/>
                <a:gd name="connsiteY58" fmla="*/ 569166 h 6608651"/>
                <a:gd name="connsiteX59" fmla="*/ 8150482 w 18288000"/>
                <a:gd name="connsiteY59" fmla="*/ 569166 h 6608651"/>
                <a:gd name="connsiteX60" fmla="*/ 9050329 w 18288000"/>
                <a:gd name="connsiteY60" fmla="*/ 569166 h 6608651"/>
                <a:gd name="connsiteX61" fmla="*/ 9172356 w 18288000"/>
                <a:gd name="connsiteY61" fmla="*/ 569166 h 6608651"/>
                <a:gd name="connsiteX62" fmla="*/ 9173143 w 18288000"/>
                <a:gd name="connsiteY62" fmla="*/ 569166 h 6608651"/>
                <a:gd name="connsiteX63" fmla="*/ 9251870 w 18288000"/>
                <a:gd name="connsiteY63" fmla="*/ 648217 h 6608651"/>
                <a:gd name="connsiteX64" fmla="*/ 9251870 w 18288000"/>
                <a:gd name="connsiteY64" fmla="*/ 837939 h 6608651"/>
                <a:gd name="connsiteX65" fmla="*/ 9173143 w 18288000"/>
                <a:gd name="connsiteY65" fmla="*/ 916990 h 6608651"/>
                <a:gd name="connsiteX66" fmla="*/ 9172356 w 18288000"/>
                <a:gd name="connsiteY66" fmla="*/ 916990 h 6608651"/>
                <a:gd name="connsiteX67" fmla="*/ 9050329 w 18288000"/>
                <a:gd name="connsiteY67" fmla="*/ 916990 h 6608651"/>
                <a:gd name="connsiteX68" fmla="*/ 7637183 w 18288000"/>
                <a:gd name="connsiteY68" fmla="*/ 916990 h 6608651"/>
                <a:gd name="connsiteX69" fmla="*/ 7593883 w 18288000"/>
                <a:gd name="connsiteY69" fmla="*/ 916990 h 6608651"/>
                <a:gd name="connsiteX70" fmla="*/ 7593883 w 18288000"/>
                <a:gd name="connsiteY70" fmla="*/ 948611 h 6608651"/>
                <a:gd name="connsiteX71" fmla="*/ 7637183 w 18288000"/>
                <a:gd name="connsiteY71" fmla="*/ 948611 h 6608651"/>
                <a:gd name="connsiteX72" fmla="*/ 9050329 w 18288000"/>
                <a:gd name="connsiteY72" fmla="*/ 948611 h 6608651"/>
                <a:gd name="connsiteX73" fmla="*/ 9172356 w 18288000"/>
                <a:gd name="connsiteY73" fmla="*/ 948611 h 6608651"/>
                <a:gd name="connsiteX74" fmla="*/ 9173143 w 18288000"/>
                <a:gd name="connsiteY74" fmla="*/ 948611 h 6608651"/>
                <a:gd name="connsiteX75" fmla="*/ 9251870 w 18288000"/>
                <a:gd name="connsiteY75" fmla="*/ 1027661 h 6608651"/>
                <a:gd name="connsiteX76" fmla="*/ 9251870 w 18288000"/>
                <a:gd name="connsiteY76" fmla="*/ 1217383 h 6608651"/>
                <a:gd name="connsiteX77" fmla="*/ 9173143 w 18288000"/>
                <a:gd name="connsiteY77" fmla="*/ 1296434 h 6608651"/>
                <a:gd name="connsiteX78" fmla="*/ 9172356 w 18288000"/>
                <a:gd name="connsiteY78" fmla="*/ 1296434 h 6608651"/>
                <a:gd name="connsiteX79" fmla="*/ 9050329 w 18288000"/>
                <a:gd name="connsiteY79" fmla="*/ 1296434 h 6608651"/>
                <a:gd name="connsiteX80" fmla="*/ 7311254 w 18288000"/>
                <a:gd name="connsiteY80" fmla="*/ 1296434 h 6608651"/>
                <a:gd name="connsiteX81" fmla="*/ 7267167 w 18288000"/>
                <a:gd name="connsiteY81" fmla="*/ 1296434 h 6608651"/>
                <a:gd name="connsiteX82" fmla="*/ 7267167 w 18288000"/>
                <a:gd name="connsiteY82" fmla="*/ 1328054 h 6608651"/>
                <a:gd name="connsiteX83" fmla="*/ 7311254 w 18288000"/>
                <a:gd name="connsiteY83" fmla="*/ 1328054 h 6608651"/>
                <a:gd name="connsiteX84" fmla="*/ 9050329 w 18288000"/>
                <a:gd name="connsiteY84" fmla="*/ 1328054 h 6608651"/>
                <a:gd name="connsiteX85" fmla="*/ 9172356 w 18288000"/>
                <a:gd name="connsiteY85" fmla="*/ 1328054 h 6608651"/>
                <a:gd name="connsiteX86" fmla="*/ 9173143 w 18288000"/>
                <a:gd name="connsiteY86" fmla="*/ 1328054 h 6608651"/>
                <a:gd name="connsiteX87" fmla="*/ 9251870 w 18288000"/>
                <a:gd name="connsiteY87" fmla="*/ 1407105 h 6608651"/>
                <a:gd name="connsiteX88" fmla="*/ 9251870 w 18288000"/>
                <a:gd name="connsiteY88" fmla="*/ 1596827 h 6608651"/>
                <a:gd name="connsiteX89" fmla="*/ 9173143 w 18288000"/>
                <a:gd name="connsiteY89" fmla="*/ 1675878 h 6608651"/>
                <a:gd name="connsiteX90" fmla="*/ 9172356 w 18288000"/>
                <a:gd name="connsiteY90" fmla="*/ 1675878 h 6608651"/>
                <a:gd name="connsiteX91" fmla="*/ 9050329 w 18288000"/>
                <a:gd name="connsiteY91" fmla="*/ 1675878 h 6608651"/>
                <a:gd name="connsiteX92" fmla="*/ 7082159 w 18288000"/>
                <a:gd name="connsiteY92" fmla="*/ 1675878 h 6608651"/>
                <a:gd name="connsiteX93" fmla="*/ 7038072 w 18288000"/>
                <a:gd name="connsiteY93" fmla="*/ 1675878 h 6608651"/>
                <a:gd name="connsiteX94" fmla="*/ 7038072 w 18288000"/>
                <a:gd name="connsiteY94" fmla="*/ 1707499 h 6608651"/>
                <a:gd name="connsiteX95" fmla="*/ 7082159 w 18288000"/>
                <a:gd name="connsiteY95" fmla="*/ 1707499 h 6608651"/>
                <a:gd name="connsiteX96" fmla="*/ 9050329 w 18288000"/>
                <a:gd name="connsiteY96" fmla="*/ 1707499 h 6608651"/>
                <a:gd name="connsiteX97" fmla="*/ 9172356 w 18288000"/>
                <a:gd name="connsiteY97" fmla="*/ 1707499 h 6608651"/>
                <a:gd name="connsiteX98" fmla="*/ 9173143 w 18288000"/>
                <a:gd name="connsiteY98" fmla="*/ 1707499 h 6608651"/>
                <a:gd name="connsiteX99" fmla="*/ 9251870 w 18288000"/>
                <a:gd name="connsiteY99" fmla="*/ 1786550 h 6608651"/>
                <a:gd name="connsiteX100" fmla="*/ 9251870 w 18288000"/>
                <a:gd name="connsiteY100" fmla="*/ 1976271 h 6608651"/>
                <a:gd name="connsiteX101" fmla="*/ 9173143 w 18288000"/>
                <a:gd name="connsiteY101" fmla="*/ 2055322 h 6608651"/>
                <a:gd name="connsiteX102" fmla="*/ 9172356 w 18288000"/>
                <a:gd name="connsiteY102" fmla="*/ 2055322 h 6608651"/>
                <a:gd name="connsiteX103" fmla="*/ 9050329 w 18288000"/>
                <a:gd name="connsiteY103" fmla="*/ 2055322 h 6608651"/>
                <a:gd name="connsiteX104" fmla="*/ 6957771 w 18288000"/>
                <a:gd name="connsiteY104" fmla="*/ 2055322 h 6608651"/>
                <a:gd name="connsiteX105" fmla="*/ 6913684 w 18288000"/>
                <a:gd name="connsiteY105" fmla="*/ 2055322 h 6608651"/>
                <a:gd name="connsiteX106" fmla="*/ 6913684 w 18288000"/>
                <a:gd name="connsiteY106" fmla="*/ 2086943 h 6608651"/>
                <a:gd name="connsiteX107" fmla="*/ 6957771 w 18288000"/>
                <a:gd name="connsiteY107" fmla="*/ 2086943 h 6608651"/>
                <a:gd name="connsiteX108" fmla="*/ 9050329 w 18288000"/>
                <a:gd name="connsiteY108" fmla="*/ 2086943 h 6608651"/>
                <a:gd name="connsiteX109" fmla="*/ 9172356 w 18288000"/>
                <a:gd name="connsiteY109" fmla="*/ 2086943 h 6608651"/>
                <a:gd name="connsiteX110" fmla="*/ 9173143 w 18288000"/>
                <a:gd name="connsiteY110" fmla="*/ 2086943 h 6608651"/>
                <a:gd name="connsiteX111" fmla="*/ 9251870 w 18288000"/>
                <a:gd name="connsiteY111" fmla="*/ 2165993 h 6608651"/>
                <a:gd name="connsiteX112" fmla="*/ 9251870 w 18288000"/>
                <a:gd name="connsiteY112" fmla="*/ 2355715 h 6608651"/>
                <a:gd name="connsiteX113" fmla="*/ 9173143 w 18288000"/>
                <a:gd name="connsiteY113" fmla="*/ 2434766 h 6608651"/>
                <a:gd name="connsiteX114" fmla="*/ 9172356 w 18288000"/>
                <a:gd name="connsiteY114" fmla="*/ 2434766 h 6608651"/>
                <a:gd name="connsiteX115" fmla="*/ 9050329 w 18288000"/>
                <a:gd name="connsiteY115" fmla="*/ 2434766 h 6608651"/>
                <a:gd name="connsiteX116" fmla="*/ 6864873 w 18288000"/>
                <a:gd name="connsiteY116" fmla="*/ 2434766 h 6608651"/>
                <a:gd name="connsiteX117" fmla="*/ 6820785 w 18288000"/>
                <a:gd name="connsiteY117" fmla="*/ 2434766 h 6608651"/>
                <a:gd name="connsiteX118" fmla="*/ 6820785 w 18288000"/>
                <a:gd name="connsiteY118" fmla="*/ 2466387 h 6608651"/>
                <a:gd name="connsiteX119" fmla="*/ 6864873 w 18288000"/>
                <a:gd name="connsiteY119" fmla="*/ 2466387 h 6608651"/>
                <a:gd name="connsiteX120" fmla="*/ 9050329 w 18288000"/>
                <a:gd name="connsiteY120" fmla="*/ 2466387 h 6608651"/>
                <a:gd name="connsiteX121" fmla="*/ 9172356 w 18288000"/>
                <a:gd name="connsiteY121" fmla="*/ 2466387 h 6608651"/>
                <a:gd name="connsiteX122" fmla="*/ 9173143 w 18288000"/>
                <a:gd name="connsiteY122" fmla="*/ 2466387 h 6608651"/>
                <a:gd name="connsiteX123" fmla="*/ 9251870 w 18288000"/>
                <a:gd name="connsiteY123" fmla="*/ 2545437 h 6608651"/>
                <a:gd name="connsiteX124" fmla="*/ 9251870 w 18288000"/>
                <a:gd name="connsiteY124" fmla="*/ 2735160 h 6608651"/>
                <a:gd name="connsiteX125" fmla="*/ 9173143 w 18288000"/>
                <a:gd name="connsiteY125" fmla="*/ 2814210 h 6608651"/>
                <a:gd name="connsiteX126" fmla="*/ 9172356 w 18288000"/>
                <a:gd name="connsiteY126" fmla="*/ 2814210 h 6608651"/>
                <a:gd name="connsiteX127" fmla="*/ 9050329 w 18288000"/>
                <a:gd name="connsiteY127" fmla="*/ 2814210 h 6608651"/>
                <a:gd name="connsiteX128" fmla="*/ 6864873 w 18288000"/>
                <a:gd name="connsiteY128" fmla="*/ 2814210 h 6608651"/>
                <a:gd name="connsiteX129" fmla="*/ 6820785 w 18288000"/>
                <a:gd name="connsiteY129" fmla="*/ 2814210 h 6608651"/>
                <a:gd name="connsiteX130" fmla="*/ 6820785 w 18288000"/>
                <a:gd name="connsiteY130" fmla="*/ 2845831 h 6608651"/>
                <a:gd name="connsiteX131" fmla="*/ 6864873 w 18288000"/>
                <a:gd name="connsiteY131" fmla="*/ 2845831 h 6608651"/>
                <a:gd name="connsiteX132" fmla="*/ 9050329 w 18288000"/>
                <a:gd name="connsiteY132" fmla="*/ 2845831 h 6608651"/>
                <a:gd name="connsiteX133" fmla="*/ 9172356 w 18288000"/>
                <a:gd name="connsiteY133" fmla="*/ 2845831 h 6608651"/>
                <a:gd name="connsiteX134" fmla="*/ 9173143 w 18288000"/>
                <a:gd name="connsiteY134" fmla="*/ 2845831 h 6608651"/>
                <a:gd name="connsiteX135" fmla="*/ 9251870 w 18288000"/>
                <a:gd name="connsiteY135" fmla="*/ 2924882 h 6608651"/>
                <a:gd name="connsiteX136" fmla="*/ 9251870 w 18288000"/>
                <a:gd name="connsiteY136" fmla="*/ 3114604 h 6608651"/>
                <a:gd name="connsiteX137" fmla="*/ 9173143 w 18288000"/>
                <a:gd name="connsiteY137" fmla="*/ 3193654 h 6608651"/>
                <a:gd name="connsiteX138" fmla="*/ 9172356 w 18288000"/>
                <a:gd name="connsiteY138" fmla="*/ 3193654 h 6608651"/>
                <a:gd name="connsiteX139" fmla="*/ 9050329 w 18288000"/>
                <a:gd name="connsiteY139" fmla="*/ 3193654 h 6608651"/>
                <a:gd name="connsiteX140" fmla="*/ 6932578 w 18288000"/>
                <a:gd name="connsiteY140" fmla="*/ 3193654 h 6608651"/>
                <a:gd name="connsiteX141" fmla="*/ 6888491 w 18288000"/>
                <a:gd name="connsiteY141" fmla="*/ 3193654 h 6608651"/>
                <a:gd name="connsiteX142" fmla="*/ 6888491 w 18288000"/>
                <a:gd name="connsiteY142" fmla="*/ 3225275 h 6608651"/>
                <a:gd name="connsiteX143" fmla="*/ 6932578 w 18288000"/>
                <a:gd name="connsiteY143" fmla="*/ 3225275 h 6608651"/>
                <a:gd name="connsiteX144" fmla="*/ 9050329 w 18288000"/>
                <a:gd name="connsiteY144" fmla="*/ 3225275 h 6608651"/>
                <a:gd name="connsiteX145" fmla="*/ 9172356 w 18288000"/>
                <a:gd name="connsiteY145" fmla="*/ 3225275 h 6608651"/>
                <a:gd name="connsiteX146" fmla="*/ 9173143 w 18288000"/>
                <a:gd name="connsiteY146" fmla="*/ 3225275 h 6608651"/>
                <a:gd name="connsiteX147" fmla="*/ 9251870 w 18288000"/>
                <a:gd name="connsiteY147" fmla="*/ 3304326 h 6608651"/>
                <a:gd name="connsiteX148" fmla="*/ 9251870 w 18288000"/>
                <a:gd name="connsiteY148" fmla="*/ 3494048 h 6608651"/>
                <a:gd name="connsiteX149" fmla="*/ 9173143 w 18288000"/>
                <a:gd name="connsiteY149" fmla="*/ 3573099 h 6608651"/>
                <a:gd name="connsiteX150" fmla="*/ 9172356 w 18288000"/>
                <a:gd name="connsiteY150" fmla="*/ 3573099 h 6608651"/>
                <a:gd name="connsiteX151" fmla="*/ 9050329 w 18288000"/>
                <a:gd name="connsiteY151" fmla="*/ 3573099 h 6608651"/>
                <a:gd name="connsiteX152" fmla="*/ 7058541 w 18288000"/>
                <a:gd name="connsiteY152" fmla="*/ 3573099 h 6608651"/>
                <a:gd name="connsiteX153" fmla="*/ 7014454 w 18288000"/>
                <a:gd name="connsiteY153" fmla="*/ 3573099 h 6608651"/>
                <a:gd name="connsiteX154" fmla="*/ 7014454 w 18288000"/>
                <a:gd name="connsiteY154" fmla="*/ 3604719 h 6608651"/>
                <a:gd name="connsiteX155" fmla="*/ 7058541 w 18288000"/>
                <a:gd name="connsiteY155" fmla="*/ 3604719 h 6608651"/>
                <a:gd name="connsiteX156" fmla="*/ 9050329 w 18288000"/>
                <a:gd name="connsiteY156" fmla="*/ 3604719 h 6608651"/>
                <a:gd name="connsiteX157" fmla="*/ 9167632 w 18288000"/>
                <a:gd name="connsiteY157" fmla="*/ 3604719 h 6608651"/>
                <a:gd name="connsiteX158" fmla="*/ 9172356 w 18288000"/>
                <a:gd name="connsiteY158" fmla="*/ 3604719 h 6608651"/>
                <a:gd name="connsiteX159" fmla="*/ 9230614 w 18288000"/>
                <a:gd name="connsiteY159" fmla="*/ 3630806 h 6608651"/>
                <a:gd name="connsiteX160" fmla="*/ 9251870 w 18288000"/>
                <a:gd name="connsiteY160" fmla="*/ 3683770 h 6608651"/>
                <a:gd name="connsiteX161" fmla="*/ 9251870 w 18288000"/>
                <a:gd name="connsiteY161" fmla="*/ 3873492 h 6608651"/>
                <a:gd name="connsiteX162" fmla="*/ 9173143 w 18288000"/>
                <a:gd name="connsiteY162" fmla="*/ 3952543 h 6608651"/>
                <a:gd name="connsiteX163" fmla="*/ 9172356 w 18288000"/>
                <a:gd name="connsiteY163" fmla="*/ 3952543 h 6608651"/>
                <a:gd name="connsiteX164" fmla="*/ 9050329 w 18288000"/>
                <a:gd name="connsiteY164" fmla="*/ 3952543 h 6608651"/>
                <a:gd name="connsiteX165" fmla="*/ 7272678 w 18288000"/>
                <a:gd name="connsiteY165" fmla="*/ 3952543 h 6608651"/>
                <a:gd name="connsiteX166" fmla="*/ 7228590 w 18288000"/>
                <a:gd name="connsiteY166" fmla="*/ 3952543 h 6608651"/>
                <a:gd name="connsiteX167" fmla="*/ 7228590 w 18288000"/>
                <a:gd name="connsiteY167" fmla="*/ 3984163 h 6608651"/>
                <a:gd name="connsiteX168" fmla="*/ 7272678 w 18288000"/>
                <a:gd name="connsiteY168" fmla="*/ 3984163 h 6608651"/>
                <a:gd name="connsiteX169" fmla="*/ 9050329 w 18288000"/>
                <a:gd name="connsiteY169" fmla="*/ 3984163 h 6608651"/>
                <a:gd name="connsiteX170" fmla="*/ 9172356 w 18288000"/>
                <a:gd name="connsiteY170" fmla="*/ 3984163 h 6608651"/>
                <a:gd name="connsiteX171" fmla="*/ 9173143 w 18288000"/>
                <a:gd name="connsiteY171" fmla="*/ 3984163 h 6608651"/>
                <a:gd name="connsiteX172" fmla="*/ 9251870 w 18288000"/>
                <a:gd name="connsiteY172" fmla="*/ 4063214 h 6608651"/>
                <a:gd name="connsiteX173" fmla="*/ 9251870 w 18288000"/>
                <a:gd name="connsiteY173" fmla="*/ 4252936 h 6608651"/>
                <a:gd name="connsiteX174" fmla="*/ 9173143 w 18288000"/>
                <a:gd name="connsiteY174" fmla="*/ 4331987 h 6608651"/>
                <a:gd name="connsiteX175" fmla="*/ 9172356 w 18288000"/>
                <a:gd name="connsiteY175" fmla="*/ 4331987 h 6608651"/>
                <a:gd name="connsiteX176" fmla="*/ 9050329 w 18288000"/>
                <a:gd name="connsiteY176" fmla="*/ 4331987 h 6608651"/>
                <a:gd name="connsiteX177" fmla="*/ 7562393 w 18288000"/>
                <a:gd name="connsiteY177" fmla="*/ 4331987 h 6608651"/>
                <a:gd name="connsiteX178" fmla="*/ 7518306 w 18288000"/>
                <a:gd name="connsiteY178" fmla="*/ 4331987 h 6608651"/>
                <a:gd name="connsiteX179" fmla="*/ 7518306 w 18288000"/>
                <a:gd name="connsiteY179" fmla="*/ 4363607 h 6608651"/>
                <a:gd name="connsiteX180" fmla="*/ 7562393 w 18288000"/>
                <a:gd name="connsiteY180" fmla="*/ 4363607 h 6608651"/>
                <a:gd name="connsiteX181" fmla="*/ 9050329 w 18288000"/>
                <a:gd name="connsiteY181" fmla="*/ 4363607 h 6608651"/>
                <a:gd name="connsiteX182" fmla="*/ 9170781 w 18288000"/>
                <a:gd name="connsiteY182" fmla="*/ 4363607 h 6608651"/>
                <a:gd name="connsiteX183" fmla="*/ 9172356 w 18288000"/>
                <a:gd name="connsiteY183" fmla="*/ 4363607 h 6608651"/>
                <a:gd name="connsiteX184" fmla="*/ 9230614 w 18288000"/>
                <a:gd name="connsiteY184" fmla="*/ 4389694 h 6608651"/>
                <a:gd name="connsiteX185" fmla="*/ 9251870 w 18288000"/>
                <a:gd name="connsiteY185" fmla="*/ 4442658 h 6608651"/>
                <a:gd name="connsiteX186" fmla="*/ 9251870 w 18288000"/>
                <a:gd name="connsiteY186" fmla="*/ 4632380 h 6608651"/>
                <a:gd name="connsiteX187" fmla="*/ 9173143 w 18288000"/>
                <a:gd name="connsiteY187" fmla="*/ 4711431 h 6608651"/>
                <a:gd name="connsiteX188" fmla="*/ 9172356 w 18288000"/>
                <a:gd name="connsiteY188" fmla="*/ 4711431 h 6608651"/>
                <a:gd name="connsiteX189" fmla="*/ 9170781 w 18288000"/>
                <a:gd name="connsiteY189" fmla="*/ 4711431 h 6608651"/>
                <a:gd name="connsiteX190" fmla="*/ 9050329 w 18288000"/>
                <a:gd name="connsiteY190" fmla="*/ 4711431 h 6608651"/>
                <a:gd name="connsiteX191" fmla="*/ 8134736 w 18288000"/>
                <a:gd name="connsiteY191" fmla="*/ 4711431 h 6608651"/>
                <a:gd name="connsiteX192" fmla="*/ 8090650 w 18288000"/>
                <a:gd name="connsiteY192" fmla="*/ 4711431 h 6608651"/>
                <a:gd name="connsiteX193" fmla="*/ 8090650 w 18288000"/>
                <a:gd name="connsiteY193" fmla="*/ 4743051 h 6608651"/>
                <a:gd name="connsiteX194" fmla="*/ 8134736 w 18288000"/>
                <a:gd name="connsiteY194" fmla="*/ 4743051 h 6608651"/>
                <a:gd name="connsiteX195" fmla="*/ 9050329 w 18288000"/>
                <a:gd name="connsiteY195" fmla="*/ 4743051 h 6608651"/>
                <a:gd name="connsiteX196" fmla="*/ 9172356 w 18288000"/>
                <a:gd name="connsiteY196" fmla="*/ 4743051 h 6608651"/>
                <a:gd name="connsiteX197" fmla="*/ 9173143 w 18288000"/>
                <a:gd name="connsiteY197" fmla="*/ 4743051 h 6608651"/>
                <a:gd name="connsiteX198" fmla="*/ 9251870 w 18288000"/>
                <a:gd name="connsiteY198" fmla="*/ 4822102 h 6608651"/>
                <a:gd name="connsiteX199" fmla="*/ 9251870 w 18288000"/>
                <a:gd name="connsiteY199" fmla="*/ 5011824 h 6608651"/>
                <a:gd name="connsiteX200" fmla="*/ 9173143 w 18288000"/>
                <a:gd name="connsiteY200" fmla="*/ 5090875 h 6608651"/>
                <a:gd name="connsiteX201" fmla="*/ 9172356 w 18288000"/>
                <a:gd name="connsiteY201" fmla="*/ 5090875 h 6608651"/>
                <a:gd name="connsiteX202" fmla="*/ 9050329 w 18288000"/>
                <a:gd name="connsiteY202" fmla="*/ 5090875 h 6608651"/>
                <a:gd name="connsiteX203" fmla="*/ 8486645 w 18288000"/>
                <a:gd name="connsiteY203" fmla="*/ 5090875 h 6608651"/>
                <a:gd name="connsiteX204" fmla="*/ 8442558 w 18288000"/>
                <a:gd name="connsiteY204" fmla="*/ 5090875 h 6608651"/>
                <a:gd name="connsiteX205" fmla="*/ 8442558 w 18288000"/>
                <a:gd name="connsiteY205" fmla="*/ 5122495 h 6608651"/>
                <a:gd name="connsiteX206" fmla="*/ 8486645 w 18288000"/>
                <a:gd name="connsiteY206" fmla="*/ 5122495 h 6608651"/>
                <a:gd name="connsiteX207" fmla="*/ 9050329 w 18288000"/>
                <a:gd name="connsiteY207" fmla="*/ 5122495 h 6608651"/>
                <a:gd name="connsiteX208" fmla="*/ 9172356 w 18288000"/>
                <a:gd name="connsiteY208" fmla="*/ 5122495 h 6608651"/>
                <a:gd name="connsiteX209" fmla="*/ 9173143 w 18288000"/>
                <a:gd name="connsiteY209" fmla="*/ 5122495 h 6608651"/>
                <a:gd name="connsiteX210" fmla="*/ 9251870 w 18288000"/>
                <a:gd name="connsiteY210" fmla="*/ 5201546 h 6608651"/>
                <a:gd name="connsiteX211" fmla="*/ 9251870 w 18288000"/>
                <a:gd name="connsiteY211" fmla="*/ 5203127 h 6608651"/>
                <a:gd name="connsiteX212" fmla="*/ 9251870 w 18288000"/>
                <a:gd name="connsiteY212" fmla="*/ 5391268 h 6608651"/>
                <a:gd name="connsiteX213" fmla="*/ 9173143 w 18288000"/>
                <a:gd name="connsiteY213" fmla="*/ 5470319 h 6608651"/>
                <a:gd name="connsiteX214" fmla="*/ 9172356 w 18288000"/>
                <a:gd name="connsiteY214" fmla="*/ 5470319 h 6608651"/>
                <a:gd name="connsiteX215" fmla="*/ 9050329 w 18288000"/>
                <a:gd name="connsiteY215" fmla="*/ 5470319 h 6608651"/>
                <a:gd name="connsiteX216" fmla="*/ 8828320 w 18288000"/>
                <a:gd name="connsiteY216" fmla="*/ 5470319 h 6608651"/>
                <a:gd name="connsiteX217" fmla="*/ 8785020 w 18288000"/>
                <a:gd name="connsiteY217" fmla="*/ 5470319 h 6608651"/>
                <a:gd name="connsiteX218" fmla="*/ 8785020 w 18288000"/>
                <a:gd name="connsiteY218" fmla="*/ 5501939 h 6608651"/>
                <a:gd name="connsiteX219" fmla="*/ 8828320 w 18288000"/>
                <a:gd name="connsiteY219" fmla="*/ 5501939 h 6608651"/>
                <a:gd name="connsiteX220" fmla="*/ 9050329 w 18288000"/>
                <a:gd name="connsiteY220" fmla="*/ 5501939 h 6608651"/>
                <a:gd name="connsiteX221" fmla="*/ 9172356 w 18288000"/>
                <a:gd name="connsiteY221" fmla="*/ 5501939 h 6608651"/>
                <a:gd name="connsiteX222" fmla="*/ 9173143 w 18288000"/>
                <a:gd name="connsiteY222" fmla="*/ 5501939 h 6608651"/>
                <a:gd name="connsiteX223" fmla="*/ 9251870 w 18288000"/>
                <a:gd name="connsiteY223" fmla="*/ 5580990 h 6608651"/>
                <a:gd name="connsiteX224" fmla="*/ 9251870 w 18288000"/>
                <a:gd name="connsiteY224" fmla="*/ 5769922 h 6608651"/>
                <a:gd name="connsiteX225" fmla="*/ 9251870 w 18288000"/>
                <a:gd name="connsiteY225" fmla="*/ 5770712 h 6608651"/>
                <a:gd name="connsiteX226" fmla="*/ 9173143 w 18288000"/>
                <a:gd name="connsiteY226" fmla="*/ 5849763 h 6608651"/>
                <a:gd name="connsiteX227" fmla="*/ 9172356 w 18288000"/>
                <a:gd name="connsiteY227" fmla="*/ 5849763 h 6608651"/>
                <a:gd name="connsiteX228" fmla="*/ 9050329 w 18288000"/>
                <a:gd name="connsiteY228" fmla="*/ 5849763 h 6608651"/>
                <a:gd name="connsiteX229" fmla="*/ 8828320 w 18288000"/>
                <a:gd name="connsiteY229" fmla="*/ 5849763 h 6608651"/>
                <a:gd name="connsiteX230" fmla="*/ 8785020 w 18288000"/>
                <a:gd name="connsiteY230" fmla="*/ 5849763 h 6608651"/>
                <a:gd name="connsiteX231" fmla="*/ 8785020 w 18288000"/>
                <a:gd name="connsiteY231" fmla="*/ 5881383 h 6608651"/>
                <a:gd name="connsiteX232" fmla="*/ 8828320 w 18288000"/>
                <a:gd name="connsiteY232" fmla="*/ 5881383 h 6608651"/>
                <a:gd name="connsiteX233" fmla="*/ 9050329 w 18288000"/>
                <a:gd name="connsiteY233" fmla="*/ 5881383 h 6608651"/>
                <a:gd name="connsiteX234" fmla="*/ 9172356 w 18288000"/>
                <a:gd name="connsiteY234" fmla="*/ 5881383 h 6608651"/>
                <a:gd name="connsiteX235" fmla="*/ 9173143 w 18288000"/>
                <a:gd name="connsiteY235" fmla="*/ 5881383 h 6608651"/>
                <a:gd name="connsiteX236" fmla="*/ 9251870 w 18288000"/>
                <a:gd name="connsiteY236" fmla="*/ 5960434 h 6608651"/>
                <a:gd name="connsiteX237" fmla="*/ 9251870 w 18288000"/>
                <a:gd name="connsiteY237" fmla="*/ 6150156 h 6608651"/>
                <a:gd name="connsiteX238" fmla="*/ 9173143 w 18288000"/>
                <a:gd name="connsiteY238" fmla="*/ 6229207 h 6608651"/>
                <a:gd name="connsiteX239" fmla="*/ 9172356 w 18288000"/>
                <a:gd name="connsiteY239" fmla="*/ 6229207 h 6608651"/>
                <a:gd name="connsiteX240" fmla="*/ 9131418 w 18288000"/>
                <a:gd name="connsiteY240" fmla="*/ 6229207 h 6608651"/>
                <a:gd name="connsiteX241" fmla="*/ 9100714 w 18288000"/>
                <a:gd name="connsiteY241" fmla="*/ 6229207 h 6608651"/>
                <a:gd name="connsiteX242" fmla="*/ 9057415 w 18288000"/>
                <a:gd name="connsiteY242" fmla="*/ 6229207 h 6608651"/>
                <a:gd name="connsiteX243" fmla="*/ 9057415 w 18288000"/>
                <a:gd name="connsiteY243" fmla="*/ 6260827 h 6608651"/>
                <a:gd name="connsiteX244" fmla="*/ 9100714 w 18288000"/>
                <a:gd name="connsiteY244" fmla="*/ 6260827 h 6608651"/>
                <a:gd name="connsiteX245" fmla="*/ 9131418 w 18288000"/>
                <a:gd name="connsiteY245" fmla="*/ 6260827 h 6608651"/>
                <a:gd name="connsiteX246" fmla="*/ 9172356 w 18288000"/>
                <a:gd name="connsiteY246" fmla="*/ 6260827 h 6608651"/>
                <a:gd name="connsiteX247" fmla="*/ 9230614 w 18288000"/>
                <a:gd name="connsiteY247" fmla="*/ 6286914 h 6608651"/>
                <a:gd name="connsiteX248" fmla="*/ 9251870 w 18288000"/>
                <a:gd name="connsiteY248" fmla="*/ 6339878 h 6608651"/>
                <a:gd name="connsiteX249" fmla="*/ 9251870 w 18288000"/>
                <a:gd name="connsiteY249" fmla="*/ 6529600 h 6608651"/>
                <a:gd name="connsiteX250" fmla="*/ 9173143 w 18288000"/>
                <a:gd name="connsiteY250" fmla="*/ 6608651 h 6608651"/>
                <a:gd name="connsiteX251" fmla="*/ 9172356 w 18288000"/>
                <a:gd name="connsiteY251" fmla="*/ 6608651 h 6608651"/>
                <a:gd name="connsiteX252" fmla="*/ 9050329 w 18288000"/>
                <a:gd name="connsiteY252" fmla="*/ 6608651 h 6608651"/>
                <a:gd name="connsiteX253" fmla="*/ 8333128 w 18288000"/>
                <a:gd name="connsiteY253" fmla="*/ 6608651 h 6608651"/>
                <a:gd name="connsiteX254" fmla="*/ 7439579 w 18288000"/>
                <a:gd name="connsiteY254" fmla="*/ 6608651 h 6608651"/>
                <a:gd name="connsiteX255" fmla="*/ 6300401 w 18288000"/>
                <a:gd name="connsiteY255" fmla="*/ 6608651 h 6608651"/>
                <a:gd name="connsiteX256" fmla="*/ 5341509 w 18288000"/>
                <a:gd name="connsiteY256" fmla="*/ 6608651 h 6608651"/>
                <a:gd name="connsiteX257" fmla="*/ 193874 w 18288000"/>
                <a:gd name="connsiteY257" fmla="*/ 6608651 h 6608651"/>
                <a:gd name="connsiteX258" fmla="*/ 0 w 18288000"/>
                <a:gd name="connsiteY258" fmla="*/ 6608651 h 6608651"/>
                <a:gd name="connsiteX259" fmla="*/ 0 w 18288000"/>
                <a:gd name="connsiteY259" fmla="*/ 6450549 h 6608651"/>
                <a:gd name="connsiteX260" fmla="*/ 59097 w 18288000"/>
                <a:gd name="connsiteY260" fmla="*/ 6450549 h 6608651"/>
                <a:gd name="connsiteX261" fmla="*/ 5341509 w 18288000"/>
                <a:gd name="connsiteY261" fmla="*/ 6450549 h 6608651"/>
                <a:gd name="connsiteX262" fmla="*/ 6300401 w 18288000"/>
                <a:gd name="connsiteY262" fmla="*/ 6450549 h 6608651"/>
                <a:gd name="connsiteX263" fmla="*/ 7439579 w 18288000"/>
                <a:gd name="connsiteY263" fmla="*/ 6450549 h 6608651"/>
                <a:gd name="connsiteX264" fmla="*/ 8333128 w 18288000"/>
                <a:gd name="connsiteY264" fmla="*/ 6450549 h 6608651"/>
                <a:gd name="connsiteX265" fmla="*/ 9050329 w 18288000"/>
                <a:gd name="connsiteY265" fmla="*/ 6450549 h 6608651"/>
                <a:gd name="connsiteX266" fmla="*/ 9094416 w 18288000"/>
                <a:gd name="connsiteY266" fmla="*/ 6450549 h 6608651"/>
                <a:gd name="connsiteX267" fmla="*/ 9094416 w 18288000"/>
                <a:gd name="connsiteY267" fmla="*/ 6418929 h 6608651"/>
                <a:gd name="connsiteX268" fmla="*/ 9050329 w 18288000"/>
                <a:gd name="connsiteY268" fmla="*/ 6418929 h 6608651"/>
                <a:gd name="connsiteX269" fmla="*/ 9010966 w 18288000"/>
                <a:gd name="connsiteY269" fmla="*/ 6418929 h 6608651"/>
                <a:gd name="connsiteX270" fmla="*/ 8978688 w 18288000"/>
                <a:gd name="connsiteY270" fmla="*/ 6418929 h 6608651"/>
                <a:gd name="connsiteX271" fmla="*/ 8920430 w 18288000"/>
                <a:gd name="connsiteY271" fmla="*/ 6392842 h 6608651"/>
                <a:gd name="connsiteX272" fmla="*/ 8899961 w 18288000"/>
                <a:gd name="connsiteY272" fmla="*/ 6339087 h 6608651"/>
                <a:gd name="connsiteX273" fmla="*/ 8899961 w 18288000"/>
                <a:gd name="connsiteY273" fmla="*/ 6150156 h 6608651"/>
                <a:gd name="connsiteX274" fmla="*/ 8978688 w 18288000"/>
                <a:gd name="connsiteY274" fmla="*/ 6071105 h 6608651"/>
                <a:gd name="connsiteX275" fmla="*/ 9001519 w 18288000"/>
                <a:gd name="connsiteY275" fmla="*/ 6071105 h 6608651"/>
                <a:gd name="connsiteX276" fmla="*/ 9050329 w 18288000"/>
                <a:gd name="connsiteY276" fmla="*/ 6071105 h 6608651"/>
                <a:gd name="connsiteX277" fmla="*/ 9094416 w 18288000"/>
                <a:gd name="connsiteY277" fmla="*/ 6071105 h 6608651"/>
                <a:gd name="connsiteX278" fmla="*/ 9094416 w 18288000"/>
                <a:gd name="connsiteY278" fmla="*/ 6039485 h 6608651"/>
                <a:gd name="connsiteX279" fmla="*/ 9050329 w 18288000"/>
                <a:gd name="connsiteY279" fmla="*/ 6039485 h 6608651"/>
                <a:gd name="connsiteX280" fmla="*/ 8828320 w 18288000"/>
                <a:gd name="connsiteY280" fmla="*/ 6039485 h 6608651"/>
                <a:gd name="connsiteX281" fmla="*/ 8706293 w 18288000"/>
                <a:gd name="connsiteY281" fmla="*/ 6039485 h 6608651"/>
                <a:gd name="connsiteX282" fmla="*/ 8627566 w 18288000"/>
                <a:gd name="connsiteY282" fmla="*/ 5960434 h 6608651"/>
                <a:gd name="connsiteX283" fmla="*/ 8627566 w 18288000"/>
                <a:gd name="connsiteY283" fmla="*/ 5959644 h 6608651"/>
                <a:gd name="connsiteX284" fmla="*/ 8627566 w 18288000"/>
                <a:gd name="connsiteY284" fmla="*/ 5940672 h 6608651"/>
                <a:gd name="connsiteX285" fmla="*/ 8627566 w 18288000"/>
                <a:gd name="connsiteY285" fmla="*/ 5770712 h 6608651"/>
                <a:gd name="connsiteX286" fmla="*/ 8706293 w 18288000"/>
                <a:gd name="connsiteY286" fmla="*/ 5691661 h 6608651"/>
                <a:gd name="connsiteX287" fmla="*/ 8828320 w 18288000"/>
                <a:gd name="connsiteY287" fmla="*/ 5691661 h 6608651"/>
                <a:gd name="connsiteX288" fmla="*/ 9050329 w 18288000"/>
                <a:gd name="connsiteY288" fmla="*/ 5691661 h 6608651"/>
                <a:gd name="connsiteX289" fmla="*/ 9094416 w 18288000"/>
                <a:gd name="connsiteY289" fmla="*/ 5691661 h 6608651"/>
                <a:gd name="connsiteX290" fmla="*/ 9094416 w 18288000"/>
                <a:gd name="connsiteY290" fmla="*/ 5660041 h 6608651"/>
                <a:gd name="connsiteX291" fmla="*/ 9050329 w 18288000"/>
                <a:gd name="connsiteY291" fmla="*/ 5660041 h 6608651"/>
                <a:gd name="connsiteX292" fmla="*/ 8828320 w 18288000"/>
                <a:gd name="connsiteY292" fmla="*/ 5660041 h 6608651"/>
                <a:gd name="connsiteX293" fmla="*/ 8706293 w 18288000"/>
                <a:gd name="connsiteY293" fmla="*/ 5660041 h 6608651"/>
                <a:gd name="connsiteX294" fmla="*/ 8627566 w 18288000"/>
                <a:gd name="connsiteY294" fmla="*/ 5580990 h 6608651"/>
                <a:gd name="connsiteX295" fmla="*/ 8627566 w 18288000"/>
                <a:gd name="connsiteY295" fmla="*/ 5580200 h 6608651"/>
                <a:gd name="connsiteX296" fmla="*/ 8627566 w 18288000"/>
                <a:gd name="connsiteY296" fmla="*/ 5561227 h 6608651"/>
                <a:gd name="connsiteX297" fmla="*/ 8627566 w 18288000"/>
                <a:gd name="connsiteY297" fmla="*/ 5391268 h 6608651"/>
                <a:gd name="connsiteX298" fmla="*/ 8706293 w 18288000"/>
                <a:gd name="connsiteY298" fmla="*/ 5312217 h 6608651"/>
                <a:gd name="connsiteX299" fmla="*/ 8828320 w 18288000"/>
                <a:gd name="connsiteY299" fmla="*/ 5312217 h 6608651"/>
                <a:gd name="connsiteX300" fmla="*/ 9050329 w 18288000"/>
                <a:gd name="connsiteY300" fmla="*/ 5312217 h 6608651"/>
                <a:gd name="connsiteX301" fmla="*/ 9094416 w 18288000"/>
                <a:gd name="connsiteY301" fmla="*/ 5312217 h 6608651"/>
                <a:gd name="connsiteX302" fmla="*/ 9094416 w 18288000"/>
                <a:gd name="connsiteY302" fmla="*/ 5280597 h 6608651"/>
                <a:gd name="connsiteX303" fmla="*/ 9050329 w 18288000"/>
                <a:gd name="connsiteY303" fmla="*/ 5280597 h 6608651"/>
                <a:gd name="connsiteX304" fmla="*/ 8486645 w 18288000"/>
                <a:gd name="connsiteY304" fmla="*/ 5280597 h 6608651"/>
                <a:gd name="connsiteX305" fmla="*/ 8364620 w 18288000"/>
                <a:gd name="connsiteY305" fmla="*/ 5280597 h 6608651"/>
                <a:gd name="connsiteX306" fmla="*/ 8363832 w 18288000"/>
                <a:gd name="connsiteY306" fmla="*/ 5280597 h 6608651"/>
                <a:gd name="connsiteX307" fmla="*/ 8285104 w 18288000"/>
                <a:gd name="connsiteY307" fmla="*/ 5201546 h 6608651"/>
                <a:gd name="connsiteX308" fmla="*/ 8285104 w 18288000"/>
                <a:gd name="connsiteY308" fmla="*/ 5200756 h 6608651"/>
                <a:gd name="connsiteX309" fmla="*/ 8285104 w 18288000"/>
                <a:gd name="connsiteY309" fmla="*/ 5181783 h 6608651"/>
                <a:gd name="connsiteX310" fmla="*/ 8285104 w 18288000"/>
                <a:gd name="connsiteY310" fmla="*/ 5011824 h 6608651"/>
                <a:gd name="connsiteX311" fmla="*/ 8363832 w 18288000"/>
                <a:gd name="connsiteY311" fmla="*/ 4932773 h 6608651"/>
                <a:gd name="connsiteX312" fmla="*/ 8364620 w 18288000"/>
                <a:gd name="connsiteY312" fmla="*/ 4932773 h 6608651"/>
                <a:gd name="connsiteX313" fmla="*/ 8486645 w 18288000"/>
                <a:gd name="connsiteY313" fmla="*/ 4932773 h 6608651"/>
                <a:gd name="connsiteX314" fmla="*/ 9050329 w 18288000"/>
                <a:gd name="connsiteY314" fmla="*/ 4932773 h 6608651"/>
                <a:gd name="connsiteX315" fmla="*/ 9094416 w 18288000"/>
                <a:gd name="connsiteY315" fmla="*/ 4932773 h 6608651"/>
                <a:gd name="connsiteX316" fmla="*/ 9094416 w 18288000"/>
                <a:gd name="connsiteY316" fmla="*/ 4901153 h 6608651"/>
                <a:gd name="connsiteX317" fmla="*/ 9050329 w 18288000"/>
                <a:gd name="connsiteY317" fmla="*/ 4901153 h 6608651"/>
                <a:gd name="connsiteX318" fmla="*/ 8134736 w 18288000"/>
                <a:gd name="connsiteY318" fmla="*/ 4901153 h 6608651"/>
                <a:gd name="connsiteX319" fmla="*/ 8012710 w 18288000"/>
                <a:gd name="connsiteY319" fmla="*/ 4901153 h 6608651"/>
                <a:gd name="connsiteX320" fmla="*/ 8011922 w 18288000"/>
                <a:gd name="connsiteY320" fmla="*/ 4901153 h 6608651"/>
                <a:gd name="connsiteX321" fmla="*/ 7933196 w 18288000"/>
                <a:gd name="connsiteY321" fmla="*/ 4822102 h 6608651"/>
                <a:gd name="connsiteX322" fmla="*/ 7933196 w 18288000"/>
                <a:gd name="connsiteY322" fmla="*/ 4821312 h 6608651"/>
                <a:gd name="connsiteX323" fmla="*/ 7933196 w 18288000"/>
                <a:gd name="connsiteY323" fmla="*/ 4802339 h 6608651"/>
                <a:gd name="connsiteX324" fmla="*/ 7933196 w 18288000"/>
                <a:gd name="connsiteY324" fmla="*/ 4632380 h 6608651"/>
                <a:gd name="connsiteX325" fmla="*/ 8011922 w 18288000"/>
                <a:gd name="connsiteY325" fmla="*/ 4553329 h 6608651"/>
                <a:gd name="connsiteX326" fmla="*/ 8012710 w 18288000"/>
                <a:gd name="connsiteY326" fmla="*/ 4553329 h 6608651"/>
                <a:gd name="connsiteX327" fmla="*/ 8134736 w 18288000"/>
                <a:gd name="connsiteY327" fmla="*/ 4553329 h 6608651"/>
                <a:gd name="connsiteX328" fmla="*/ 9050329 w 18288000"/>
                <a:gd name="connsiteY328" fmla="*/ 4553329 h 6608651"/>
                <a:gd name="connsiteX329" fmla="*/ 9094416 w 18288000"/>
                <a:gd name="connsiteY329" fmla="*/ 4553329 h 6608651"/>
                <a:gd name="connsiteX330" fmla="*/ 9094416 w 18288000"/>
                <a:gd name="connsiteY330" fmla="*/ 4521709 h 6608651"/>
                <a:gd name="connsiteX331" fmla="*/ 9050329 w 18288000"/>
                <a:gd name="connsiteY331" fmla="*/ 4521709 h 6608651"/>
                <a:gd name="connsiteX332" fmla="*/ 7562393 w 18288000"/>
                <a:gd name="connsiteY332" fmla="*/ 4521709 h 6608651"/>
                <a:gd name="connsiteX333" fmla="*/ 7440366 w 18288000"/>
                <a:gd name="connsiteY333" fmla="*/ 4521709 h 6608651"/>
                <a:gd name="connsiteX334" fmla="*/ 7439579 w 18288000"/>
                <a:gd name="connsiteY334" fmla="*/ 4521709 h 6608651"/>
                <a:gd name="connsiteX335" fmla="*/ 7360852 w 18288000"/>
                <a:gd name="connsiteY335" fmla="*/ 4442658 h 6608651"/>
                <a:gd name="connsiteX336" fmla="*/ 7360852 w 18288000"/>
                <a:gd name="connsiteY336" fmla="*/ 4441867 h 6608651"/>
                <a:gd name="connsiteX337" fmla="*/ 7360852 w 18288000"/>
                <a:gd name="connsiteY337" fmla="*/ 4252936 h 6608651"/>
                <a:gd name="connsiteX338" fmla="*/ 7439579 w 18288000"/>
                <a:gd name="connsiteY338" fmla="*/ 4173885 h 6608651"/>
                <a:gd name="connsiteX339" fmla="*/ 7440366 w 18288000"/>
                <a:gd name="connsiteY339" fmla="*/ 4173885 h 6608651"/>
                <a:gd name="connsiteX340" fmla="*/ 7562393 w 18288000"/>
                <a:gd name="connsiteY340" fmla="*/ 4173885 h 6608651"/>
                <a:gd name="connsiteX341" fmla="*/ 9050329 w 18288000"/>
                <a:gd name="connsiteY341" fmla="*/ 4173885 h 6608651"/>
                <a:gd name="connsiteX342" fmla="*/ 9094416 w 18288000"/>
                <a:gd name="connsiteY342" fmla="*/ 4173885 h 6608651"/>
                <a:gd name="connsiteX343" fmla="*/ 9094416 w 18288000"/>
                <a:gd name="connsiteY343" fmla="*/ 4142265 h 6608651"/>
                <a:gd name="connsiteX344" fmla="*/ 9050329 w 18288000"/>
                <a:gd name="connsiteY344" fmla="*/ 4142265 h 6608651"/>
                <a:gd name="connsiteX345" fmla="*/ 7272678 w 18288000"/>
                <a:gd name="connsiteY345" fmla="*/ 4142265 h 6608651"/>
                <a:gd name="connsiteX346" fmla="*/ 7150651 w 18288000"/>
                <a:gd name="connsiteY346" fmla="*/ 4142265 h 6608651"/>
                <a:gd name="connsiteX347" fmla="*/ 7149864 w 18288000"/>
                <a:gd name="connsiteY347" fmla="*/ 4142265 h 6608651"/>
                <a:gd name="connsiteX348" fmla="*/ 7071137 w 18288000"/>
                <a:gd name="connsiteY348" fmla="*/ 4063214 h 6608651"/>
                <a:gd name="connsiteX349" fmla="*/ 7071137 w 18288000"/>
                <a:gd name="connsiteY349" fmla="*/ 4062423 h 6608651"/>
                <a:gd name="connsiteX350" fmla="*/ 7071137 w 18288000"/>
                <a:gd name="connsiteY350" fmla="*/ 4043451 h 6608651"/>
                <a:gd name="connsiteX351" fmla="*/ 7071137 w 18288000"/>
                <a:gd name="connsiteY351" fmla="*/ 3873492 h 6608651"/>
                <a:gd name="connsiteX352" fmla="*/ 7149864 w 18288000"/>
                <a:gd name="connsiteY352" fmla="*/ 3794441 h 6608651"/>
                <a:gd name="connsiteX353" fmla="*/ 7150651 w 18288000"/>
                <a:gd name="connsiteY353" fmla="*/ 3794441 h 6608651"/>
                <a:gd name="connsiteX354" fmla="*/ 7272678 w 18288000"/>
                <a:gd name="connsiteY354" fmla="*/ 3794441 h 6608651"/>
                <a:gd name="connsiteX355" fmla="*/ 9050329 w 18288000"/>
                <a:gd name="connsiteY355" fmla="*/ 3794441 h 6608651"/>
                <a:gd name="connsiteX356" fmla="*/ 9094416 w 18288000"/>
                <a:gd name="connsiteY356" fmla="*/ 3794441 h 6608651"/>
                <a:gd name="connsiteX357" fmla="*/ 9094416 w 18288000"/>
                <a:gd name="connsiteY357" fmla="*/ 3762821 h 6608651"/>
                <a:gd name="connsiteX358" fmla="*/ 9050329 w 18288000"/>
                <a:gd name="connsiteY358" fmla="*/ 3762821 h 6608651"/>
                <a:gd name="connsiteX359" fmla="*/ 7058541 w 18288000"/>
                <a:gd name="connsiteY359" fmla="*/ 3762821 h 6608651"/>
                <a:gd name="connsiteX360" fmla="*/ 6936514 w 18288000"/>
                <a:gd name="connsiteY360" fmla="*/ 3762821 h 6608651"/>
                <a:gd name="connsiteX361" fmla="*/ 6935727 w 18288000"/>
                <a:gd name="connsiteY361" fmla="*/ 3762821 h 6608651"/>
                <a:gd name="connsiteX362" fmla="*/ 6857000 w 18288000"/>
                <a:gd name="connsiteY362" fmla="*/ 3683770 h 6608651"/>
                <a:gd name="connsiteX363" fmla="*/ 6857000 w 18288000"/>
                <a:gd name="connsiteY363" fmla="*/ 3682979 h 6608651"/>
                <a:gd name="connsiteX364" fmla="*/ 6857000 w 18288000"/>
                <a:gd name="connsiteY364" fmla="*/ 3664007 h 6608651"/>
                <a:gd name="connsiteX365" fmla="*/ 6857000 w 18288000"/>
                <a:gd name="connsiteY365" fmla="*/ 3494048 h 6608651"/>
                <a:gd name="connsiteX366" fmla="*/ 6935727 w 18288000"/>
                <a:gd name="connsiteY366" fmla="*/ 3414997 h 6608651"/>
                <a:gd name="connsiteX367" fmla="*/ 6936514 w 18288000"/>
                <a:gd name="connsiteY367" fmla="*/ 3414997 h 6608651"/>
                <a:gd name="connsiteX368" fmla="*/ 7058541 w 18288000"/>
                <a:gd name="connsiteY368" fmla="*/ 3414997 h 6608651"/>
                <a:gd name="connsiteX369" fmla="*/ 9050329 w 18288000"/>
                <a:gd name="connsiteY369" fmla="*/ 3414997 h 6608651"/>
                <a:gd name="connsiteX370" fmla="*/ 9094416 w 18288000"/>
                <a:gd name="connsiteY370" fmla="*/ 3414997 h 6608651"/>
                <a:gd name="connsiteX371" fmla="*/ 9094416 w 18288000"/>
                <a:gd name="connsiteY371" fmla="*/ 3383376 h 6608651"/>
                <a:gd name="connsiteX372" fmla="*/ 9050329 w 18288000"/>
                <a:gd name="connsiteY372" fmla="*/ 3383376 h 6608651"/>
                <a:gd name="connsiteX373" fmla="*/ 6932578 w 18288000"/>
                <a:gd name="connsiteY373" fmla="*/ 3383376 h 6608651"/>
                <a:gd name="connsiteX374" fmla="*/ 6810551 w 18288000"/>
                <a:gd name="connsiteY374" fmla="*/ 3383376 h 6608651"/>
                <a:gd name="connsiteX375" fmla="*/ 6809764 w 18288000"/>
                <a:gd name="connsiteY375" fmla="*/ 3383376 h 6608651"/>
                <a:gd name="connsiteX376" fmla="*/ 6731037 w 18288000"/>
                <a:gd name="connsiteY376" fmla="*/ 3304326 h 6608651"/>
                <a:gd name="connsiteX377" fmla="*/ 6731037 w 18288000"/>
                <a:gd name="connsiteY377" fmla="*/ 3303535 h 6608651"/>
                <a:gd name="connsiteX378" fmla="*/ 6731037 w 18288000"/>
                <a:gd name="connsiteY378" fmla="*/ 3284563 h 6608651"/>
                <a:gd name="connsiteX379" fmla="*/ 6731037 w 18288000"/>
                <a:gd name="connsiteY379" fmla="*/ 3114604 h 6608651"/>
                <a:gd name="connsiteX380" fmla="*/ 6809764 w 18288000"/>
                <a:gd name="connsiteY380" fmla="*/ 3035553 h 6608651"/>
                <a:gd name="connsiteX381" fmla="*/ 6810551 w 18288000"/>
                <a:gd name="connsiteY381" fmla="*/ 3035553 h 6608651"/>
                <a:gd name="connsiteX382" fmla="*/ 6932578 w 18288000"/>
                <a:gd name="connsiteY382" fmla="*/ 3035553 h 6608651"/>
                <a:gd name="connsiteX383" fmla="*/ 9050329 w 18288000"/>
                <a:gd name="connsiteY383" fmla="*/ 3035553 h 6608651"/>
                <a:gd name="connsiteX384" fmla="*/ 9094416 w 18288000"/>
                <a:gd name="connsiteY384" fmla="*/ 3035553 h 6608651"/>
                <a:gd name="connsiteX385" fmla="*/ 9094416 w 18288000"/>
                <a:gd name="connsiteY385" fmla="*/ 3003932 h 6608651"/>
                <a:gd name="connsiteX386" fmla="*/ 9050329 w 18288000"/>
                <a:gd name="connsiteY386" fmla="*/ 3003932 h 6608651"/>
                <a:gd name="connsiteX387" fmla="*/ 6864873 w 18288000"/>
                <a:gd name="connsiteY387" fmla="*/ 3003932 h 6608651"/>
                <a:gd name="connsiteX388" fmla="*/ 6742846 w 18288000"/>
                <a:gd name="connsiteY388" fmla="*/ 3003932 h 6608651"/>
                <a:gd name="connsiteX389" fmla="*/ 6742059 w 18288000"/>
                <a:gd name="connsiteY389" fmla="*/ 3003932 h 6608651"/>
                <a:gd name="connsiteX390" fmla="*/ 6663332 w 18288000"/>
                <a:gd name="connsiteY390" fmla="*/ 2924882 h 6608651"/>
                <a:gd name="connsiteX391" fmla="*/ 6663332 w 18288000"/>
                <a:gd name="connsiteY391" fmla="*/ 2924091 h 6608651"/>
                <a:gd name="connsiteX392" fmla="*/ 6663332 w 18288000"/>
                <a:gd name="connsiteY392" fmla="*/ 2905119 h 6608651"/>
                <a:gd name="connsiteX393" fmla="*/ 6663332 w 18288000"/>
                <a:gd name="connsiteY393" fmla="*/ 2735160 h 6608651"/>
                <a:gd name="connsiteX394" fmla="*/ 6742059 w 18288000"/>
                <a:gd name="connsiteY394" fmla="*/ 2656109 h 6608651"/>
                <a:gd name="connsiteX395" fmla="*/ 6742846 w 18288000"/>
                <a:gd name="connsiteY395" fmla="*/ 2656109 h 6608651"/>
                <a:gd name="connsiteX396" fmla="*/ 6864873 w 18288000"/>
                <a:gd name="connsiteY396" fmla="*/ 2656109 h 6608651"/>
                <a:gd name="connsiteX397" fmla="*/ 9050329 w 18288000"/>
                <a:gd name="connsiteY397" fmla="*/ 2656109 h 6608651"/>
                <a:gd name="connsiteX398" fmla="*/ 9094416 w 18288000"/>
                <a:gd name="connsiteY398" fmla="*/ 2656109 h 6608651"/>
                <a:gd name="connsiteX399" fmla="*/ 9094416 w 18288000"/>
                <a:gd name="connsiteY399" fmla="*/ 2624488 h 6608651"/>
                <a:gd name="connsiteX400" fmla="*/ 9050329 w 18288000"/>
                <a:gd name="connsiteY400" fmla="*/ 2624488 h 6608651"/>
                <a:gd name="connsiteX401" fmla="*/ 6864873 w 18288000"/>
                <a:gd name="connsiteY401" fmla="*/ 2624488 h 6608651"/>
                <a:gd name="connsiteX402" fmla="*/ 6742846 w 18288000"/>
                <a:gd name="connsiteY402" fmla="*/ 2624488 h 6608651"/>
                <a:gd name="connsiteX403" fmla="*/ 6742059 w 18288000"/>
                <a:gd name="connsiteY403" fmla="*/ 2624488 h 6608651"/>
                <a:gd name="connsiteX404" fmla="*/ 6663332 w 18288000"/>
                <a:gd name="connsiteY404" fmla="*/ 2545437 h 6608651"/>
                <a:gd name="connsiteX405" fmla="*/ 6663332 w 18288000"/>
                <a:gd name="connsiteY405" fmla="*/ 2544647 h 6608651"/>
                <a:gd name="connsiteX406" fmla="*/ 6663332 w 18288000"/>
                <a:gd name="connsiteY406" fmla="*/ 2525675 h 6608651"/>
                <a:gd name="connsiteX407" fmla="*/ 6663332 w 18288000"/>
                <a:gd name="connsiteY407" fmla="*/ 2355715 h 6608651"/>
                <a:gd name="connsiteX408" fmla="*/ 6742059 w 18288000"/>
                <a:gd name="connsiteY408" fmla="*/ 2276665 h 6608651"/>
                <a:gd name="connsiteX409" fmla="*/ 6742846 w 18288000"/>
                <a:gd name="connsiteY409" fmla="*/ 2276665 h 6608651"/>
                <a:gd name="connsiteX410" fmla="*/ 6864873 w 18288000"/>
                <a:gd name="connsiteY410" fmla="*/ 2276665 h 6608651"/>
                <a:gd name="connsiteX411" fmla="*/ 9050329 w 18288000"/>
                <a:gd name="connsiteY411" fmla="*/ 2276665 h 6608651"/>
                <a:gd name="connsiteX412" fmla="*/ 9094416 w 18288000"/>
                <a:gd name="connsiteY412" fmla="*/ 2276665 h 6608651"/>
                <a:gd name="connsiteX413" fmla="*/ 9094416 w 18288000"/>
                <a:gd name="connsiteY413" fmla="*/ 2245044 h 6608651"/>
                <a:gd name="connsiteX414" fmla="*/ 9050329 w 18288000"/>
                <a:gd name="connsiteY414" fmla="*/ 2245044 h 6608651"/>
                <a:gd name="connsiteX415" fmla="*/ 6957771 w 18288000"/>
                <a:gd name="connsiteY415" fmla="*/ 2245044 h 6608651"/>
                <a:gd name="connsiteX416" fmla="*/ 6835744 w 18288000"/>
                <a:gd name="connsiteY416" fmla="*/ 2245044 h 6608651"/>
                <a:gd name="connsiteX417" fmla="*/ 6834957 w 18288000"/>
                <a:gd name="connsiteY417" fmla="*/ 2245044 h 6608651"/>
                <a:gd name="connsiteX418" fmla="*/ 6756230 w 18288000"/>
                <a:gd name="connsiteY418" fmla="*/ 2165993 h 6608651"/>
                <a:gd name="connsiteX419" fmla="*/ 6756230 w 18288000"/>
                <a:gd name="connsiteY419" fmla="*/ 2165203 h 6608651"/>
                <a:gd name="connsiteX420" fmla="*/ 6756230 w 18288000"/>
                <a:gd name="connsiteY420" fmla="*/ 2146231 h 6608651"/>
                <a:gd name="connsiteX421" fmla="*/ 6756230 w 18288000"/>
                <a:gd name="connsiteY421" fmla="*/ 1976271 h 6608651"/>
                <a:gd name="connsiteX422" fmla="*/ 6834957 w 18288000"/>
                <a:gd name="connsiteY422" fmla="*/ 1897221 h 6608651"/>
                <a:gd name="connsiteX423" fmla="*/ 6835744 w 18288000"/>
                <a:gd name="connsiteY423" fmla="*/ 1897221 h 6608651"/>
                <a:gd name="connsiteX424" fmla="*/ 6957771 w 18288000"/>
                <a:gd name="connsiteY424" fmla="*/ 1897221 h 6608651"/>
                <a:gd name="connsiteX425" fmla="*/ 9050329 w 18288000"/>
                <a:gd name="connsiteY425" fmla="*/ 1897221 h 6608651"/>
                <a:gd name="connsiteX426" fmla="*/ 9094416 w 18288000"/>
                <a:gd name="connsiteY426" fmla="*/ 1897221 h 6608651"/>
                <a:gd name="connsiteX427" fmla="*/ 9094416 w 18288000"/>
                <a:gd name="connsiteY427" fmla="*/ 1865600 h 6608651"/>
                <a:gd name="connsiteX428" fmla="*/ 9050329 w 18288000"/>
                <a:gd name="connsiteY428" fmla="*/ 1865600 h 6608651"/>
                <a:gd name="connsiteX429" fmla="*/ 7082159 w 18288000"/>
                <a:gd name="connsiteY429" fmla="*/ 1865600 h 6608651"/>
                <a:gd name="connsiteX430" fmla="*/ 6959345 w 18288000"/>
                <a:gd name="connsiteY430" fmla="*/ 1865600 h 6608651"/>
                <a:gd name="connsiteX431" fmla="*/ 6880618 w 18288000"/>
                <a:gd name="connsiteY431" fmla="*/ 1786550 h 6608651"/>
                <a:gd name="connsiteX432" fmla="*/ 6880618 w 18288000"/>
                <a:gd name="connsiteY432" fmla="*/ 1785759 h 6608651"/>
                <a:gd name="connsiteX433" fmla="*/ 6880618 w 18288000"/>
                <a:gd name="connsiteY433" fmla="*/ 1766787 h 6608651"/>
                <a:gd name="connsiteX434" fmla="*/ 6880618 w 18288000"/>
                <a:gd name="connsiteY434" fmla="*/ 1596827 h 6608651"/>
                <a:gd name="connsiteX435" fmla="*/ 6959345 w 18288000"/>
                <a:gd name="connsiteY435" fmla="*/ 1517777 h 6608651"/>
                <a:gd name="connsiteX436" fmla="*/ 7082159 w 18288000"/>
                <a:gd name="connsiteY436" fmla="*/ 1517777 h 6608651"/>
                <a:gd name="connsiteX437" fmla="*/ 9050329 w 18288000"/>
                <a:gd name="connsiteY437" fmla="*/ 1517777 h 6608651"/>
                <a:gd name="connsiteX438" fmla="*/ 9094416 w 18288000"/>
                <a:gd name="connsiteY438" fmla="*/ 1517777 h 6608651"/>
                <a:gd name="connsiteX439" fmla="*/ 9094416 w 18288000"/>
                <a:gd name="connsiteY439" fmla="*/ 1486156 h 6608651"/>
                <a:gd name="connsiteX440" fmla="*/ 9050329 w 18288000"/>
                <a:gd name="connsiteY440" fmla="*/ 1486156 h 6608651"/>
                <a:gd name="connsiteX441" fmla="*/ 7311254 w 18288000"/>
                <a:gd name="connsiteY441" fmla="*/ 1486156 h 6608651"/>
                <a:gd name="connsiteX442" fmla="*/ 7189228 w 18288000"/>
                <a:gd name="connsiteY442" fmla="*/ 1486156 h 6608651"/>
                <a:gd name="connsiteX443" fmla="*/ 7119948 w 18288000"/>
                <a:gd name="connsiteY443" fmla="*/ 1445840 h 6608651"/>
                <a:gd name="connsiteX444" fmla="*/ 7119948 w 18288000"/>
                <a:gd name="connsiteY444" fmla="*/ 1445050 h 6608651"/>
                <a:gd name="connsiteX445" fmla="*/ 7119161 w 18288000"/>
                <a:gd name="connsiteY445" fmla="*/ 1443469 h 6608651"/>
                <a:gd name="connsiteX446" fmla="*/ 7118373 w 18288000"/>
                <a:gd name="connsiteY446" fmla="*/ 1441097 h 6608651"/>
                <a:gd name="connsiteX447" fmla="*/ 7117586 w 18288000"/>
                <a:gd name="connsiteY447" fmla="*/ 1441097 h 6608651"/>
                <a:gd name="connsiteX448" fmla="*/ 7109713 w 18288000"/>
                <a:gd name="connsiteY448" fmla="*/ 1406315 h 6608651"/>
                <a:gd name="connsiteX449" fmla="*/ 7109713 w 18288000"/>
                <a:gd name="connsiteY449" fmla="*/ 1217383 h 6608651"/>
                <a:gd name="connsiteX450" fmla="*/ 7188440 w 18288000"/>
                <a:gd name="connsiteY450" fmla="*/ 1138333 h 6608651"/>
                <a:gd name="connsiteX451" fmla="*/ 7189228 w 18288000"/>
                <a:gd name="connsiteY451" fmla="*/ 1138333 h 6608651"/>
                <a:gd name="connsiteX452" fmla="*/ 7311254 w 18288000"/>
                <a:gd name="connsiteY452" fmla="*/ 1138333 h 6608651"/>
                <a:gd name="connsiteX453" fmla="*/ 9050329 w 18288000"/>
                <a:gd name="connsiteY453" fmla="*/ 1138333 h 6608651"/>
                <a:gd name="connsiteX454" fmla="*/ 9094416 w 18288000"/>
                <a:gd name="connsiteY454" fmla="*/ 1138333 h 6608651"/>
                <a:gd name="connsiteX455" fmla="*/ 9094416 w 18288000"/>
                <a:gd name="connsiteY455" fmla="*/ 1106712 h 6608651"/>
                <a:gd name="connsiteX456" fmla="*/ 9050329 w 18288000"/>
                <a:gd name="connsiteY456" fmla="*/ 1106712 h 6608651"/>
                <a:gd name="connsiteX457" fmla="*/ 7637183 w 18288000"/>
                <a:gd name="connsiteY457" fmla="*/ 1106712 h 6608651"/>
                <a:gd name="connsiteX458" fmla="*/ 7515156 w 18288000"/>
                <a:gd name="connsiteY458" fmla="*/ 1106712 h 6608651"/>
                <a:gd name="connsiteX459" fmla="*/ 7436429 w 18288000"/>
                <a:gd name="connsiteY459" fmla="*/ 1027661 h 6608651"/>
                <a:gd name="connsiteX460" fmla="*/ 7436429 w 18288000"/>
                <a:gd name="connsiteY460" fmla="*/ 1026871 h 6608651"/>
                <a:gd name="connsiteX461" fmla="*/ 7436429 w 18288000"/>
                <a:gd name="connsiteY461" fmla="*/ 1007898 h 6608651"/>
                <a:gd name="connsiteX462" fmla="*/ 7436429 w 18288000"/>
                <a:gd name="connsiteY462" fmla="*/ 837939 h 6608651"/>
                <a:gd name="connsiteX463" fmla="*/ 7515156 w 18288000"/>
                <a:gd name="connsiteY463" fmla="*/ 758888 h 6608651"/>
                <a:gd name="connsiteX464" fmla="*/ 7637183 w 18288000"/>
                <a:gd name="connsiteY464" fmla="*/ 758888 h 6608651"/>
                <a:gd name="connsiteX465" fmla="*/ 9050329 w 18288000"/>
                <a:gd name="connsiteY465" fmla="*/ 758888 h 6608651"/>
                <a:gd name="connsiteX466" fmla="*/ 9094416 w 18288000"/>
                <a:gd name="connsiteY466" fmla="*/ 758888 h 6608651"/>
                <a:gd name="connsiteX467" fmla="*/ 9094416 w 18288000"/>
                <a:gd name="connsiteY467" fmla="*/ 727268 h 6608651"/>
                <a:gd name="connsiteX468" fmla="*/ 9050329 w 18288000"/>
                <a:gd name="connsiteY468" fmla="*/ 727268 h 6608651"/>
                <a:gd name="connsiteX469" fmla="*/ 8150482 w 18288000"/>
                <a:gd name="connsiteY469" fmla="*/ 727268 h 6608651"/>
                <a:gd name="connsiteX470" fmla="*/ 8028455 w 18288000"/>
                <a:gd name="connsiteY470" fmla="*/ 727268 h 6608651"/>
                <a:gd name="connsiteX471" fmla="*/ 8027668 w 18288000"/>
                <a:gd name="connsiteY471" fmla="*/ 727268 h 6608651"/>
                <a:gd name="connsiteX472" fmla="*/ 7948942 w 18288000"/>
                <a:gd name="connsiteY472" fmla="*/ 648217 h 6608651"/>
                <a:gd name="connsiteX473" fmla="*/ 7948942 w 18288000"/>
                <a:gd name="connsiteY473" fmla="*/ 647427 h 6608651"/>
                <a:gd name="connsiteX474" fmla="*/ 7948942 w 18288000"/>
                <a:gd name="connsiteY474" fmla="*/ 458495 h 6608651"/>
                <a:gd name="connsiteX475" fmla="*/ 8027668 w 18288000"/>
                <a:gd name="connsiteY475" fmla="*/ 379444 h 6608651"/>
                <a:gd name="connsiteX476" fmla="*/ 8028455 w 18288000"/>
                <a:gd name="connsiteY476" fmla="*/ 379444 h 6608651"/>
                <a:gd name="connsiteX477" fmla="*/ 8150482 w 18288000"/>
                <a:gd name="connsiteY477" fmla="*/ 379444 h 6608651"/>
                <a:gd name="connsiteX478" fmla="*/ 9050329 w 18288000"/>
                <a:gd name="connsiteY478" fmla="*/ 379444 h 6608651"/>
                <a:gd name="connsiteX479" fmla="*/ 9094416 w 18288000"/>
                <a:gd name="connsiteY479" fmla="*/ 379444 h 6608651"/>
                <a:gd name="connsiteX480" fmla="*/ 9094416 w 18288000"/>
                <a:gd name="connsiteY480" fmla="*/ 347824 h 6608651"/>
                <a:gd name="connsiteX481" fmla="*/ 9050329 w 18288000"/>
                <a:gd name="connsiteY481" fmla="*/ 347824 h 6608651"/>
                <a:gd name="connsiteX482" fmla="*/ 8770062 w 18288000"/>
                <a:gd name="connsiteY482" fmla="*/ 347824 h 6608651"/>
                <a:gd name="connsiteX483" fmla="*/ 8648035 w 18288000"/>
                <a:gd name="connsiteY483" fmla="*/ 347824 h 6608651"/>
                <a:gd name="connsiteX484" fmla="*/ 8647248 w 18288000"/>
                <a:gd name="connsiteY484" fmla="*/ 347824 h 6608651"/>
                <a:gd name="connsiteX485" fmla="*/ 8588990 w 18288000"/>
                <a:gd name="connsiteY485" fmla="*/ 321737 h 6608651"/>
                <a:gd name="connsiteX486" fmla="*/ 8568521 w 18288000"/>
                <a:gd name="connsiteY486" fmla="*/ 267983 h 6608651"/>
                <a:gd name="connsiteX487" fmla="*/ 8568521 w 18288000"/>
                <a:gd name="connsiteY487" fmla="*/ 79051 h 6608651"/>
                <a:gd name="connsiteX488" fmla="*/ 8647248 w 18288000"/>
                <a:gd name="connsiteY488" fmla="*/ 0 h 66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</a:cxnLst>
              <a:rect l="l" t="t" r="r" b="b"/>
              <a:pathLst>
                <a:path w="18288000" h="6608651">
                  <a:moveTo>
                    <a:pt x="8647248" y="0"/>
                  </a:moveTo>
                  <a:cubicBezTo>
                    <a:pt x="8647248" y="0"/>
                    <a:pt x="8647248" y="0"/>
                    <a:pt x="8770062" y="0"/>
                  </a:cubicBezTo>
                  <a:cubicBezTo>
                    <a:pt x="8770062" y="0"/>
                    <a:pt x="8770062" y="0"/>
                    <a:pt x="9131418" y="0"/>
                  </a:cubicBezTo>
                  <a:cubicBezTo>
                    <a:pt x="9132205" y="0"/>
                    <a:pt x="9132992" y="0"/>
                    <a:pt x="9133780" y="0"/>
                  </a:cubicBezTo>
                  <a:cubicBezTo>
                    <a:pt x="9135354" y="0"/>
                    <a:pt x="9136142" y="0"/>
                    <a:pt x="9136929" y="0"/>
                  </a:cubicBezTo>
                  <a:cubicBezTo>
                    <a:pt x="9136929" y="0"/>
                    <a:pt x="9136929" y="0"/>
                    <a:pt x="9251870" y="0"/>
                  </a:cubicBezTo>
                  <a:cubicBezTo>
                    <a:pt x="9298319" y="0"/>
                    <a:pt x="9343980" y="791"/>
                    <a:pt x="9389642" y="3162"/>
                  </a:cubicBezTo>
                  <a:cubicBezTo>
                    <a:pt x="10760276" y="75099"/>
                    <a:pt x="11849856" y="1214221"/>
                    <a:pt x="11849856" y="2608678"/>
                  </a:cubicBezTo>
                  <a:cubicBezTo>
                    <a:pt x="11849856" y="3773097"/>
                    <a:pt x="11090142" y="4758861"/>
                    <a:pt x="10041500" y="5094037"/>
                  </a:cubicBezTo>
                  <a:cubicBezTo>
                    <a:pt x="10019457" y="5101152"/>
                    <a:pt x="9998200" y="5108266"/>
                    <a:pt x="9976157" y="5114590"/>
                  </a:cubicBezTo>
                  <a:cubicBezTo>
                    <a:pt x="9976157" y="5114590"/>
                    <a:pt x="9976157" y="5114590"/>
                    <a:pt x="9976157" y="5960434"/>
                  </a:cubicBezTo>
                  <a:cubicBezTo>
                    <a:pt x="9976157" y="6003912"/>
                    <a:pt x="9941517" y="6039485"/>
                    <a:pt x="9897430" y="6039485"/>
                  </a:cubicBezTo>
                  <a:cubicBezTo>
                    <a:pt x="9897430" y="6039485"/>
                    <a:pt x="9897430" y="6039485"/>
                    <a:pt x="9673846" y="6039485"/>
                  </a:cubicBezTo>
                  <a:cubicBezTo>
                    <a:pt x="9671484" y="6039485"/>
                    <a:pt x="9669910" y="6039485"/>
                    <a:pt x="9667548" y="6038695"/>
                  </a:cubicBezTo>
                  <a:cubicBezTo>
                    <a:pt x="9667548" y="6038695"/>
                    <a:pt x="9667548" y="6038695"/>
                    <a:pt x="9667548" y="6039485"/>
                  </a:cubicBezTo>
                  <a:cubicBezTo>
                    <a:pt x="9667548" y="6039485"/>
                    <a:pt x="9667548" y="6039485"/>
                    <a:pt x="9614801" y="6039485"/>
                  </a:cubicBezTo>
                  <a:cubicBezTo>
                    <a:pt x="9614801" y="6039485"/>
                    <a:pt x="9614801" y="6039485"/>
                    <a:pt x="9614801" y="6450549"/>
                  </a:cubicBezTo>
                  <a:cubicBezTo>
                    <a:pt x="9614801" y="6450549"/>
                    <a:pt x="9614801" y="6450549"/>
                    <a:pt x="12527694" y="6450549"/>
                  </a:cubicBezTo>
                  <a:cubicBezTo>
                    <a:pt x="12528481" y="6450549"/>
                    <a:pt x="12530056" y="6450549"/>
                    <a:pt x="12530843" y="6450549"/>
                  </a:cubicBezTo>
                  <a:cubicBezTo>
                    <a:pt x="12533205" y="6450549"/>
                    <a:pt x="12534779" y="6450549"/>
                    <a:pt x="12537141" y="6450549"/>
                  </a:cubicBezTo>
                  <a:cubicBezTo>
                    <a:pt x="12537141" y="6450549"/>
                    <a:pt x="12537141" y="6450549"/>
                    <a:pt x="17817188" y="6450549"/>
                  </a:cubicBezTo>
                  <a:lnTo>
                    <a:pt x="18288000" y="6450549"/>
                  </a:lnTo>
                  <a:lnTo>
                    <a:pt x="18288000" y="6608651"/>
                  </a:lnTo>
                  <a:lnTo>
                    <a:pt x="18254076" y="6608651"/>
                  </a:lnTo>
                  <a:cubicBezTo>
                    <a:pt x="17981840" y="6608651"/>
                    <a:pt x="16892900" y="6608651"/>
                    <a:pt x="12537141" y="6608651"/>
                  </a:cubicBezTo>
                  <a:cubicBezTo>
                    <a:pt x="12534779" y="6608651"/>
                    <a:pt x="12533205" y="6608651"/>
                    <a:pt x="12530843" y="6608651"/>
                  </a:cubicBezTo>
                  <a:cubicBezTo>
                    <a:pt x="12529268" y="6608651"/>
                    <a:pt x="12528481" y="6608651"/>
                    <a:pt x="12527694" y="6608651"/>
                  </a:cubicBezTo>
                  <a:cubicBezTo>
                    <a:pt x="12527694" y="6608651"/>
                    <a:pt x="12527694" y="6608651"/>
                    <a:pt x="9536074" y="6608651"/>
                  </a:cubicBezTo>
                  <a:cubicBezTo>
                    <a:pt x="9491987" y="6608651"/>
                    <a:pt x="9457347" y="6573078"/>
                    <a:pt x="9457347" y="6529600"/>
                  </a:cubicBezTo>
                  <a:cubicBezTo>
                    <a:pt x="9457347" y="6529600"/>
                    <a:pt x="9457347" y="6529600"/>
                    <a:pt x="9457347" y="5960434"/>
                  </a:cubicBezTo>
                  <a:cubicBezTo>
                    <a:pt x="9457347" y="5916166"/>
                    <a:pt x="9491987" y="5881383"/>
                    <a:pt x="9536074" y="5881383"/>
                  </a:cubicBezTo>
                  <a:cubicBezTo>
                    <a:pt x="9536074" y="5881383"/>
                    <a:pt x="9536074" y="5881383"/>
                    <a:pt x="9667548" y="5881383"/>
                  </a:cubicBezTo>
                  <a:cubicBezTo>
                    <a:pt x="9669910" y="5881383"/>
                    <a:pt x="9671484" y="5881383"/>
                    <a:pt x="9673846" y="5881383"/>
                  </a:cubicBezTo>
                  <a:cubicBezTo>
                    <a:pt x="9673846" y="5881383"/>
                    <a:pt x="9673846" y="5881383"/>
                    <a:pt x="9818703" y="5881383"/>
                  </a:cubicBezTo>
                  <a:cubicBezTo>
                    <a:pt x="9818703" y="5881383"/>
                    <a:pt x="9818703" y="5881383"/>
                    <a:pt x="9818703" y="5051350"/>
                  </a:cubicBezTo>
                  <a:cubicBezTo>
                    <a:pt x="9818703" y="5027634"/>
                    <a:pt x="9828938" y="5006291"/>
                    <a:pt x="9845470" y="4992061"/>
                  </a:cubicBezTo>
                  <a:cubicBezTo>
                    <a:pt x="9849407" y="4988109"/>
                    <a:pt x="9850194" y="4986528"/>
                    <a:pt x="9892706" y="4973880"/>
                  </a:cubicBezTo>
                  <a:cubicBezTo>
                    <a:pt x="9894281" y="4973089"/>
                    <a:pt x="9895856" y="4972299"/>
                    <a:pt x="9897430" y="4972299"/>
                  </a:cubicBezTo>
                  <a:cubicBezTo>
                    <a:pt x="9946241" y="4958860"/>
                    <a:pt x="9994264" y="4943840"/>
                    <a:pt x="10041500" y="4928030"/>
                  </a:cubicBezTo>
                  <a:cubicBezTo>
                    <a:pt x="11001968" y="4598388"/>
                    <a:pt x="11692402" y="3684560"/>
                    <a:pt x="11692402" y="2608678"/>
                  </a:cubicBezTo>
                  <a:cubicBezTo>
                    <a:pt x="11692402" y="1255328"/>
                    <a:pt x="10599673" y="158102"/>
                    <a:pt x="9251870" y="158102"/>
                  </a:cubicBezTo>
                  <a:cubicBezTo>
                    <a:pt x="9251870" y="158102"/>
                    <a:pt x="9251870" y="158102"/>
                    <a:pt x="9136929" y="158102"/>
                  </a:cubicBezTo>
                  <a:cubicBezTo>
                    <a:pt x="9136142" y="158102"/>
                    <a:pt x="9135354" y="158102"/>
                    <a:pt x="9134567" y="158102"/>
                  </a:cubicBezTo>
                  <a:cubicBezTo>
                    <a:pt x="9132992" y="158102"/>
                    <a:pt x="9132205" y="158102"/>
                    <a:pt x="9131418" y="158102"/>
                  </a:cubicBezTo>
                  <a:cubicBezTo>
                    <a:pt x="9131418" y="158102"/>
                    <a:pt x="9131418" y="158102"/>
                    <a:pt x="8770062" y="158102"/>
                  </a:cubicBezTo>
                  <a:cubicBezTo>
                    <a:pt x="8770062" y="158102"/>
                    <a:pt x="8770062" y="158102"/>
                    <a:pt x="8725975" y="158102"/>
                  </a:cubicBezTo>
                  <a:cubicBezTo>
                    <a:pt x="8725975" y="158102"/>
                    <a:pt x="8725975" y="158102"/>
                    <a:pt x="8725975" y="189722"/>
                  </a:cubicBezTo>
                  <a:cubicBezTo>
                    <a:pt x="8725975" y="189722"/>
                    <a:pt x="8725975" y="189722"/>
                    <a:pt x="8770062" y="189722"/>
                  </a:cubicBezTo>
                  <a:cubicBezTo>
                    <a:pt x="8770062" y="189722"/>
                    <a:pt x="8770062" y="189722"/>
                    <a:pt x="9050329" y="189722"/>
                  </a:cubicBezTo>
                  <a:cubicBezTo>
                    <a:pt x="9050329" y="189722"/>
                    <a:pt x="9050329" y="189722"/>
                    <a:pt x="9172356" y="189722"/>
                  </a:cubicBezTo>
                  <a:cubicBezTo>
                    <a:pt x="9172356" y="189722"/>
                    <a:pt x="9172356" y="189722"/>
                    <a:pt x="9173143" y="189722"/>
                  </a:cubicBezTo>
                  <a:cubicBezTo>
                    <a:pt x="9216443" y="189722"/>
                    <a:pt x="9251870" y="224505"/>
                    <a:pt x="9251870" y="268773"/>
                  </a:cubicBezTo>
                  <a:cubicBezTo>
                    <a:pt x="9251870" y="268773"/>
                    <a:pt x="9251870" y="268773"/>
                    <a:pt x="9251870" y="458495"/>
                  </a:cubicBezTo>
                  <a:cubicBezTo>
                    <a:pt x="9251870" y="501973"/>
                    <a:pt x="9216443" y="537546"/>
                    <a:pt x="9173143" y="537546"/>
                  </a:cubicBezTo>
                  <a:cubicBezTo>
                    <a:pt x="9173143" y="537546"/>
                    <a:pt x="9173143" y="537546"/>
                    <a:pt x="9172356" y="537546"/>
                  </a:cubicBezTo>
                  <a:cubicBezTo>
                    <a:pt x="9172356" y="537546"/>
                    <a:pt x="9172356" y="537546"/>
                    <a:pt x="9050329" y="537546"/>
                  </a:cubicBezTo>
                  <a:cubicBezTo>
                    <a:pt x="9050329" y="537546"/>
                    <a:pt x="9050329" y="537546"/>
                    <a:pt x="8150482" y="537546"/>
                  </a:cubicBezTo>
                  <a:cubicBezTo>
                    <a:pt x="8150482" y="537546"/>
                    <a:pt x="8150482" y="537546"/>
                    <a:pt x="8106394" y="537546"/>
                  </a:cubicBezTo>
                  <a:cubicBezTo>
                    <a:pt x="8106394" y="537546"/>
                    <a:pt x="8106394" y="537546"/>
                    <a:pt x="8106394" y="569166"/>
                  </a:cubicBezTo>
                  <a:cubicBezTo>
                    <a:pt x="8106394" y="569166"/>
                    <a:pt x="8106394" y="569166"/>
                    <a:pt x="8150482" y="569166"/>
                  </a:cubicBezTo>
                  <a:cubicBezTo>
                    <a:pt x="8150482" y="569166"/>
                    <a:pt x="8150482" y="569166"/>
                    <a:pt x="9050329" y="569166"/>
                  </a:cubicBezTo>
                  <a:cubicBezTo>
                    <a:pt x="9050329" y="569166"/>
                    <a:pt x="9050329" y="569166"/>
                    <a:pt x="9172356" y="569166"/>
                  </a:cubicBezTo>
                  <a:cubicBezTo>
                    <a:pt x="9172356" y="569166"/>
                    <a:pt x="9172356" y="569166"/>
                    <a:pt x="9173143" y="569166"/>
                  </a:cubicBezTo>
                  <a:cubicBezTo>
                    <a:pt x="9216443" y="569166"/>
                    <a:pt x="9251870" y="603949"/>
                    <a:pt x="9251870" y="648217"/>
                  </a:cubicBezTo>
                  <a:cubicBezTo>
                    <a:pt x="9251870" y="648217"/>
                    <a:pt x="9251870" y="648217"/>
                    <a:pt x="9251870" y="837939"/>
                  </a:cubicBezTo>
                  <a:cubicBezTo>
                    <a:pt x="9251870" y="881417"/>
                    <a:pt x="9216443" y="916990"/>
                    <a:pt x="9173143" y="916990"/>
                  </a:cubicBezTo>
                  <a:cubicBezTo>
                    <a:pt x="9173143" y="916990"/>
                    <a:pt x="9173143" y="916990"/>
                    <a:pt x="9172356" y="916990"/>
                  </a:cubicBezTo>
                  <a:cubicBezTo>
                    <a:pt x="9172356" y="916990"/>
                    <a:pt x="9172356" y="916990"/>
                    <a:pt x="9050329" y="916990"/>
                  </a:cubicBezTo>
                  <a:cubicBezTo>
                    <a:pt x="9050329" y="916990"/>
                    <a:pt x="9050329" y="916990"/>
                    <a:pt x="7637183" y="916990"/>
                  </a:cubicBezTo>
                  <a:cubicBezTo>
                    <a:pt x="7637183" y="916990"/>
                    <a:pt x="7637183" y="916990"/>
                    <a:pt x="7593883" y="916990"/>
                  </a:cubicBezTo>
                  <a:cubicBezTo>
                    <a:pt x="7593883" y="916990"/>
                    <a:pt x="7593883" y="916990"/>
                    <a:pt x="7593883" y="948611"/>
                  </a:cubicBezTo>
                  <a:cubicBezTo>
                    <a:pt x="7593883" y="948611"/>
                    <a:pt x="7593883" y="948611"/>
                    <a:pt x="7637183" y="948611"/>
                  </a:cubicBezTo>
                  <a:cubicBezTo>
                    <a:pt x="7637183" y="948611"/>
                    <a:pt x="7637183" y="948611"/>
                    <a:pt x="9050329" y="948611"/>
                  </a:cubicBezTo>
                  <a:cubicBezTo>
                    <a:pt x="9050329" y="948611"/>
                    <a:pt x="9050329" y="948611"/>
                    <a:pt x="9172356" y="948611"/>
                  </a:cubicBezTo>
                  <a:cubicBezTo>
                    <a:pt x="9172356" y="948611"/>
                    <a:pt x="9172356" y="948611"/>
                    <a:pt x="9173143" y="948611"/>
                  </a:cubicBezTo>
                  <a:cubicBezTo>
                    <a:pt x="9216443" y="948611"/>
                    <a:pt x="9251870" y="983393"/>
                    <a:pt x="9251870" y="1027661"/>
                  </a:cubicBezTo>
                  <a:cubicBezTo>
                    <a:pt x="9251870" y="1027661"/>
                    <a:pt x="9251870" y="1027661"/>
                    <a:pt x="9251870" y="1217383"/>
                  </a:cubicBezTo>
                  <a:cubicBezTo>
                    <a:pt x="9251870" y="1260861"/>
                    <a:pt x="9216443" y="1296434"/>
                    <a:pt x="9173143" y="1296434"/>
                  </a:cubicBezTo>
                  <a:cubicBezTo>
                    <a:pt x="9173143" y="1296434"/>
                    <a:pt x="9173143" y="1296434"/>
                    <a:pt x="9172356" y="1296434"/>
                  </a:cubicBezTo>
                  <a:cubicBezTo>
                    <a:pt x="9172356" y="1296434"/>
                    <a:pt x="9172356" y="1296434"/>
                    <a:pt x="9050329" y="1296434"/>
                  </a:cubicBezTo>
                  <a:cubicBezTo>
                    <a:pt x="9050329" y="1296434"/>
                    <a:pt x="9050329" y="1296434"/>
                    <a:pt x="7311254" y="1296434"/>
                  </a:cubicBezTo>
                  <a:cubicBezTo>
                    <a:pt x="7311254" y="1296434"/>
                    <a:pt x="7311254" y="1296434"/>
                    <a:pt x="7267167" y="1296434"/>
                  </a:cubicBezTo>
                  <a:cubicBezTo>
                    <a:pt x="7267167" y="1296434"/>
                    <a:pt x="7267167" y="1296434"/>
                    <a:pt x="7267167" y="1328054"/>
                  </a:cubicBezTo>
                  <a:cubicBezTo>
                    <a:pt x="7267167" y="1328054"/>
                    <a:pt x="7267167" y="1328054"/>
                    <a:pt x="7311254" y="1328054"/>
                  </a:cubicBezTo>
                  <a:cubicBezTo>
                    <a:pt x="7311254" y="1328054"/>
                    <a:pt x="7311254" y="1328054"/>
                    <a:pt x="9050329" y="1328054"/>
                  </a:cubicBezTo>
                  <a:cubicBezTo>
                    <a:pt x="9050329" y="1328054"/>
                    <a:pt x="9050329" y="1328054"/>
                    <a:pt x="9172356" y="1328054"/>
                  </a:cubicBezTo>
                  <a:cubicBezTo>
                    <a:pt x="9172356" y="1328054"/>
                    <a:pt x="9172356" y="1328054"/>
                    <a:pt x="9173143" y="1328054"/>
                  </a:cubicBezTo>
                  <a:cubicBezTo>
                    <a:pt x="9216443" y="1328054"/>
                    <a:pt x="9251870" y="1362837"/>
                    <a:pt x="9251870" y="1407105"/>
                  </a:cubicBezTo>
                  <a:cubicBezTo>
                    <a:pt x="9251870" y="1407105"/>
                    <a:pt x="9251870" y="1407105"/>
                    <a:pt x="9251870" y="1596827"/>
                  </a:cubicBezTo>
                  <a:cubicBezTo>
                    <a:pt x="9251870" y="1640305"/>
                    <a:pt x="9216443" y="1675878"/>
                    <a:pt x="9173143" y="1675878"/>
                  </a:cubicBezTo>
                  <a:cubicBezTo>
                    <a:pt x="9173143" y="1675878"/>
                    <a:pt x="9173143" y="1675878"/>
                    <a:pt x="9172356" y="1675878"/>
                  </a:cubicBezTo>
                  <a:cubicBezTo>
                    <a:pt x="9172356" y="1675878"/>
                    <a:pt x="9172356" y="1675878"/>
                    <a:pt x="9050329" y="1675878"/>
                  </a:cubicBezTo>
                  <a:cubicBezTo>
                    <a:pt x="9050329" y="1675878"/>
                    <a:pt x="9050329" y="1675878"/>
                    <a:pt x="7082159" y="1675878"/>
                  </a:cubicBezTo>
                  <a:cubicBezTo>
                    <a:pt x="7082159" y="1675878"/>
                    <a:pt x="7082159" y="1675878"/>
                    <a:pt x="7038072" y="1675878"/>
                  </a:cubicBezTo>
                  <a:cubicBezTo>
                    <a:pt x="7038072" y="1675878"/>
                    <a:pt x="7038072" y="1675878"/>
                    <a:pt x="7038072" y="1707499"/>
                  </a:cubicBezTo>
                  <a:cubicBezTo>
                    <a:pt x="7038072" y="1707499"/>
                    <a:pt x="7038072" y="1707499"/>
                    <a:pt x="7082159" y="1707499"/>
                  </a:cubicBezTo>
                  <a:cubicBezTo>
                    <a:pt x="7082159" y="1707499"/>
                    <a:pt x="7082159" y="1707499"/>
                    <a:pt x="9050329" y="1707499"/>
                  </a:cubicBezTo>
                  <a:cubicBezTo>
                    <a:pt x="9050329" y="1707499"/>
                    <a:pt x="9050329" y="1707499"/>
                    <a:pt x="9172356" y="1707499"/>
                  </a:cubicBezTo>
                  <a:cubicBezTo>
                    <a:pt x="9172356" y="1707499"/>
                    <a:pt x="9172356" y="1707499"/>
                    <a:pt x="9173143" y="1707499"/>
                  </a:cubicBezTo>
                  <a:cubicBezTo>
                    <a:pt x="9216443" y="1707499"/>
                    <a:pt x="9251870" y="1742281"/>
                    <a:pt x="9251870" y="1786550"/>
                  </a:cubicBezTo>
                  <a:cubicBezTo>
                    <a:pt x="9251870" y="1786550"/>
                    <a:pt x="9251870" y="1786550"/>
                    <a:pt x="9251870" y="1976271"/>
                  </a:cubicBezTo>
                  <a:cubicBezTo>
                    <a:pt x="9251870" y="2019749"/>
                    <a:pt x="9216443" y="2055322"/>
                    <a:pt x="9173143" y="2055322"/>
                  </a:cubicBezTo>
                  <a:cubicBezTo>
                    <a:pt x="9173143" y="2055322"/>
                    <a:pt x="9173143" y="2055322"/>
                    <a:pt x="9172356" y="2055322"/>
                  </a:cubicBezTo>
                  <a:cubicBezTo>
                    <a:pt x="9172356" y="2055322"/>
                    <a:pt x="9172356" y="2055322"/>
                    <a:pt x="9050329" y="2055322"/>
                  </a:cubicBezTo>
                  <a:cubicBezTo>
                    <a:pt x="9050329" y="2055322"/>
                    <a:pt x="9050329" y="2055322"/>
                    <a:pt x="6957771" y="2055322"/>
                  </a:cubicBezTo>
                  <a:cubicBezTo>
                    <a:pt x="6957771" y="2055322"/>
                    <a:pt x="6957771" y="2055322"/>
                    <a:pt x="6913684" y="2055322"/>
                  </a:cubicBezTo>
                  <a:cubicBezTo>
                    <a:pt x="6913684" y="2055322"/>
                    <a:pt x="6913684" y="2055322"/>
                    <a:pt x="6913684" y="2086943"/>
                  </a:cubicBezTo>
                  <a:cubicBezTo>
                    <a:pt x="6913684" y="2086943"/>
                    <a:pt x="6913684" y="2086943"/>
                    <a:pt x="6957771" y="2086943"/>
                  </a:cubicBezTo>
                  <a:cubicBezTo>
                    <a:pt x="6957771" y="2086943"/>
                    <a:pt x="6957771" y="2086943"/>
                    <a:pt x="9050329" y="2086943"/>
                  </a:cubicBezTo>
                  <a:cubicBezTo>
                    <a:pt x="9050329" y="2086943"/>
                    <a:pt x="9050329" y="2086943"/>
                    <a:pt x="9172356" y="2086943"/>
                  </a:cubicBezTo>
                  <a:cubicBezTo>
                    <a:pt x="9172356" y="2086943"/>
                    <a:pt x="9172356" y="2086943"/>
                    <a:pt x="9173143" y="2086943"/>
                  </a:cubicBezTo>
                  <a:cubicBezTo>
                    <a:pt x="9216443" y="2086943"/>
                    <a:pt x="9251870" y="2121725"/>
                    <a:pt x="9251870" y="2165993"/>
                  </a:cubicBezTo>
                  <a:cubicBezTo>
                    <a:pt x="9251870" y="2165993"/>
                    <a:pt x="9251870" y="2165993"/>
                    <a:pt x="9251870" y="2355715"/>
                  </a:cubicBezTo>
                  <a:cubicBezTo>
                    <a:pt x="9251870" y="2399193"/>
                    <a:pt x="9216443" y="2434766"/>
                    <a:pt x="9173143" y="2434766"/>
                  </a:cubicBezTo>
                  <a:cubicBezTo>
                    <a:pt x="9173143" y="2434766"/>
                    <a:pt x="9173143" y="2434766"/>
                    <a:pt x="9172356" y="2434766"/>
                  </a:cubicBezTo>
                  <a:cubicBezTo>
                    <a:pt x="9172356" y="2434766"/>
                    <a:pt x="9172356" y="2434766"/>
                    <a:pt x="9050329" y="2434766"/>
                  </a:cubicBezTo>
                  <a:cubicBezTo>
                    <a:pt x="9050329" y="2434766"/>
                    <a:pt x="9050329" y="2434766"/>
                    <a:pt x="6864873" y="2434766"/>
                  </a:cubicBezTo>
                  <a:cubicBezTo>
                    <a:pt x="6864873" y="2434766"/>
                    <a:pt x="6864873" y="2434766"/>
                    <a:pt x="6820785" y="2434766"/>
                  </a:cubicBezTo>
                  <a:cubicBezTo>
                    <a:pt x="6820785" y="2434766"/>
                    <a:pt x="6820785" y="2434766"/>
                    <a:pt x="6820785" y="2466387"/>
                  </a:cubicBezTo>
                  <a:cubicBezTo>
                    <a:pt x="6820785" y="2466387"/>
                    <a:pt x="6820785" y="2466387"/>
                    <a:pt x="6864873" y="2466387"/>
                  </a:cubicBezTo>
                  <a:cubicBezTo>
                    <a:pt x="6864873" y="2466387"/>
                    <a:pt x="6864873" y="2466387"/>
                    <a:pt x="9050329" y="2466387"/>
                  </a:cubicBezTo>
                  <a:cubicBezTo>
                    <a:pt x="9050329" y="2466387"/>
                    <a:pt x="9050329" y="2466387"/>
                    <a:pt x="9172356" y="2466387"/>
                  </a:cubicBezTo>
                  <a:cubicBezTo>
                    <a:pt x="9172356" y="2466387"/>
                    <a:pt x="9172356" y="2466387"/>
                    <a:pt x="9173143" y="2466387"/>
                  </a:cubicBezTo>
                  <a:cubicBezTo>
                    <a:pt x="9216443" y="2466387"/>
                    <a:pt x="9251870" y="2501169"/>
                    <a:pt x="9251870" y="2545437"/>
                  </a:cubicBezTo>
                  <a:cubicBezTo>
                    <a:pt x="9251870" y="2545437"/>
                    <a:pt x="9251870" y="2545437"/>
                    <a:pt x="9251870" y="2735160"/>
                  </a:cubicBezTo>
                  <a:cubicBezTo>
                    <a:pt x="9251870" y="2778637"/>
                    <a:pt x="9216443" y="2814210"/>
                    <a:pt x="9173143" y="2814210"/>
                  </a:cubicBezTo>
                  <a:cubicBezTo>
                    <a:pt x="9173143" y="2814210"/>
                    <a:pt x="9173143" y="2814210"/>
                    <a:pt x="9172356" y="2814210"/>
                  </a:cubicBezTo>
                  <a:cubicBezTo>
                    <a:pt x="9172356" y="2814210"/>
                    <a:pt x="9172356" y="2814210"/>
                    <a:pt x="9050329" y="2814210"/>
                  </a:cubicBezTo>
                  <a:cubicBezTo>
                    <a:pt x="9050329" y="2814210"/>
                    <a:pt x="9050329" y="2814210"/>
                    <a:pt x="6864873" y="2814210"/>
                  </a:cubicBezTo>
                  <a:cubicBezTo>
                    <a:pt x="6864873" y="2814210"/>
                    <a:pt x="6864873" y="2814210"/>
                    <a:pt x="6820785" y="2814210"/>
                  </a:cubicBezTo>
                  <a:cubicBezTo>
                    <a:pt x="6820785" y="2814210"/>
                    <a:pt x="6820785" y="2814210"/>
                    <a:pt x="6820785" y="2845831"/>
                  </a:cubicBezTo>
                  <a:cubicBezTo>
                    <a:pt x="6820785" y="2845831"/>
                    <a:pt x="6820785" y="2845831"/>
                    <a:pt x="6864873" y="2845831"/>
                  </a:cubicBezTo>
                  <a:cubicBezTo>
                    <a:pt x="6864873" y="2845831"/>
                    <a:pt x="6864873" y="2845831"/>
                    <a:pt x="9050329" y="2845831"/>
                  </a:cubicBezTo>
                  <a:cubicBezTo>
                    <a:pt x="9050329" y="2845831"/>
                    <a:pt x="9050329" y="2845831"/>
                    <a:pt x="9172356" y="2845831"/>
                  </a:cubicBezTo>
                  <a:cubicBezTo>
                    <a:pt x="9172356" y="2845831"/>
                    <a:pt x="9172356" y="2845831"/>
                    <a:pt x="9173143" y="2845831"/>
                  </a:cubicBezTo>
                  <a:cubicBezTo>
                    <a:pt x="9216443" y="2845831"/>
                    <a:pt x="9251870" y="2880613"/>
                    <a:pt x="9251870" y="2924882"/>
                  </a:cubicBezTo>
                  <a:cubicBezTo>
                    <a:pt x="9251870" y="2924882"/>
                    <a:pt x="9251870" y="2924882"/>
                    <a:pt x="9251870" y="3114604"/>
                  </a:cubicBezTo>
                  <a:cubicBezTo>
                    <a:pt x="9251870" y="3158082"/>
                    <a:pt x="9216443" y="3193654"/>
                    <a:pt x="9173143" y="3193654"/>
                  </a:cubicBezTo>
                  <a:cubicBezTo>
                    <a:pt x="9173143" y="3193654"/>
                    <a:pt x="9173143" y="3193654"/>
                    <a:pt x="9172356" y="3193654"/>
                  </a:cubicBezTo>
                  <a:cubicBezTo>
                    <a:pt x="9172356" y="3193654"/>
                    <a:pt x="9172356" y="3193654"/>
                    <a:pt x="9050329" y="3193654"/>
                  </a:cubicBezTo>
                  <a:cubicBezTo>
                    <a:pt x="9050329" y="3193654"/>
                    <a:pt x="9050329" y="3193654"/>
                    <a:pt x="6932578" y="3193654"/>
                  </a:cubicBezTo>
                  <a:cubicBezTo>
                    <a:pt x="6932578" y="3193654"/>
                    <a:pt x="6932578" y="3193654"/>
                    <a:pt x="6888491" y="3193654"/>
                  </a:cubicBezTo>
                  <a:cubicBezTo>
                    <a:pt x="6888491" y="3193654"/>
                    <a:pt x="6888491" y="3193654"/>
                    <a:pt x="6888491" y="3225275"/>
                  </a:cubicBezTo>
                  <a:cubicBezTo>
                    <a:pt x="6888491" y="3225275"/>
                    <a:pt x="6888491" y="3225275"/>
                    <a:pt x="6932578" y="3225275"/>
                  </a:cubicBezTo>
                  <a:cubicBezTo>
                    <a:pt x="6932578" y="3225275"/>
                    <a:pt x="6932578" y="3225275"/>
                    <a:pt x="9050329" y="3225275"/>
                  </a:cubicBezTo>
                  <a:cubicBezTo>
                    <a:pt x="9050329" y="3225275"/>
                    <a:pt x="9050329" y="3225275"/>
                    <a:pt x="9172356" y="3225275"/>
                  </a:cubicBezTo>
                  <a:cubicBezTo>
                    <a:pt x="9172356" y="3225275"/>
                    <a:pt x="9172356" y="3225275"/>
                    <a:pt x="9173143" y="3225275"/>
                  </a:cubicBezTo>
                  <a:cubicBezTo>
                    <a:pt x="9216443" y="3225275"/>
                    <a:pt x="9251870" y="3260057"/>
                    <a:pt x="9251870" y="3304326"/>
                  </a:cubicBezTo>
                  <a:cubicBezTo>
                    <a:pt x="9251870" y="3304326"/>
                    <a:pt x="9251870" y="3304326"/>
                    <a:pt x="9251870" y="3494048"/>
                  </a:cubicBezTo>
                  <a:cubicBezTo>
                    <a:pt x="9251870" y="3537526"/>
                    <a:pt x="9216443" y="3573099"/>
                    <a:pt x="9173143" y="3573099"/>
                  </a:cubicBezTo>
                  <a:cubicBezTo>
                    <a:pt x="9173143" y="3573099"/>
                    <a:pt x="9173143" y="3573099"/>
                    <a:pt x="9172356" y="3573099"/>
                  </a:cubicBezTo>
                  <a:cubicBezTo>
                    <a:pt x="9172356" y="3573099"/>
                    <a:pt x="9172356" y="3573099"/>
                    <a:pt x="9050329" y="3573099"/>
                  </a:cubicBezTo>
                  <a:cubicBezTo>
                    <a:pt x="9050329" y="3573099"/>
                    <a:pt x="9050329" y="3573099"/>
                    <a:pt x="7058541" y="3573099"/>
                  </a:cubicBezTo>
                  <a:cubicBezTo>
                    <a:pt x="7058541" y="3573099"/>
                    <a:pt x="7058541" y="3573099"/>
                    <a:pt x="7014454" y="3573099"/>
                  </a:cubicBezTo>
                  <a:cubicBezTo>
                    <a:pt x="7014454" y="3573099"/>
                    <a:pt x="7014454" y="3573099"/>
                    <a:pt x="7014454" y="3604719"/>
                  </a:cubicBezTo>
                  <a:cubicBezTo>
                    <a:pt x="7014454" y="3604719"/>
                    <a:pt x="7014454" y="3604719"/>
                    <a:pt x="7058541" y="3604719"/>
                  </a:cubicBezTo>
                  <a:cubicBezTo>
                    <a:pt x="7058541" y="3604719"/>
                    <a:pt x="7058541" y="3604719"/>
                    <a:pt x="9050329" y="3604719"/>
                  </a:cubicBezTo>
                  <a:cubicBezTo>
                    <a:pt x="9050329" y="3604719"/>
                    <a:pt x="9050329" y="3604719"/>
                    <a:pt x="9167632" y="3604719"/>
                  </a:cubicBezTo>
                  <a:cubicBezTo>
                    <a:pt x="9167632" y="3604719"/>
                    <a:pt x="9167632" y="3604719"/>
                    <a:pt x="9172356" y="3604719"/>
                  </a:cubicBezTo>
                  <a:cubicBezTo>
                    <a:pt x="9195974" y="3604719"/>
                    <a:pt x="9216443" y="3614205"/>
                    <a:pt x="9230614" y="3630806"/>
                  </a:cubicBezTo>
                  <a:cubicBezTo>
                    <a:pt x="9243997" y="3644244"/>
                    <a:pt x="9251870" y="3663216"/>
                    <a:pt x="9251870" y="3683770"/>
                  </a:cubicBezTo>
                  <a:cubicBezTo>
                    <a:pt x="9251870" y="3683770"/>
                    <a:pt x="9251870" y="3683770"/>
                    <a:pt x="9251870" y="3873492"/>
                  </a:cubicBezTo>
                  <a:cubicBezTo>
                    <a:pt x="9251870" y="3916970"/>
                    <a:pt x="9216443" y="3952543"/>
                    <a:pt x="9173143" y="3952543"/>
                  </a:cubicBezTo>
                  <a:cubicBezTo>
                    <a:pt x="9173143" y="3952543"/>
                    <a:pt x="9173143" y="3952543"/>
                    <a:pt x="9172356" y="3952543"/>
                  </a:cubicBezTo>
                  <a:cubicBezTo>
                    <a:pt x="9172356" y="3952543"/>
                    <a:pt x="9172356" y="3952543"/>
                    <a:pt x="9050329" y="3952543"/>
                  </a:cubicBezTo>
                  <a:cubicBezTo>
                    <a:pt x="9050329" y="3952543"/>
                    <a:pt x="9050329" y="3952543"/>
                    <a:pt x="7272678" y="3952543"/>
                  </a:cubicBezTo>
                  <a:cubicBezTo>
                    <a:pt x="7272678" y="3952543"/>
                    <a:pt x="7272678" y="3952543"/>
                    <a:pt x="7228590" y="3952543"/>
                  </a:cubicBezTo>
                  <a:cubicBezTo>
                    <a:pt x="7228590" y="3952543"/>
                    <a:pt x="7228590" y="3952543"/>
                    <a:pt x="7228590" y="3984163"/>
                  </a:cubicBezTo>
                  <a:cubicBezTo>
                    <a:pt x="7228590" y="3984163"/>
                    <a:pt x="7228590" y="3984163"/>
                    <a:pt x="7272678" y="3984163"/>
                  </a:cubicBezTo>
                  <a:cubicBezTo>
                    <a:pt x="7272678" y="3984163"/>
                    <a:pt x="7272678" y="3984163"/>
                    <a:pt x="9050329" y="3984163"/>
                  </a:cubicBezTo>
                  <a:cubicBezTo>
                    <a:pt x="9050329" y="3984163"/>
                    <a:pt x="9050329" y="3984163"/>
                    <a:pt x="9172356" y="3984163"/>
                  </a:cubicBezTo>
                  <a:cubicBezTo>
                    <a:pt x="9172356" y="3984163"/>
                    <a:pt x="9172356" y="3984163"/>
                    <a:pt x="9173143" y="3984163"/>
                  </a:cubicBezTo>
                  <a:cubicBezTo>
                    <a:pt x="9216443" y="3984163"/>
                    <a:pt x="9251870" y="4018945"/>
                    <a:pt x="9251870" y="4063214"/>
                  </a:cubicBezTo>
                  <a:cubicBezTo>
                    <a:pt x="9251870" y="4063214"/>
                    <a:pt x="9251870" y="4063214"/>
                    <a:pt x="9251870" y="4252936"/>
                  </a:cubicBezTo>
                  <a:cubicBezTo>
                    <a:pt x="9251870" y="4296414"/>
                    <a:pt x="9216443" y="4331987"/>
                    <a:pt x="9173143" y="4331987"/>
                  </a:cubicBezTo>
                  <a:cubicBezTo>
                    <a:pt x="9173143" y="4331987"/>
                    <a:pt x="9173143" y="4331987"/>
                    <a:pt x="9172356" y="4331987"/>
                  </a:cubicBezTo>
                  <a:cubicBezTo>
                    <a:pt x="9172356" y="4331987"/>
                    <a:pt x="9172356" y="4331987"/>
                    <a:pt x="9050329" y="4331987"/>
                  </a:cubicBezTo>
                  <a:cubicBezTo>
                    <a:pt x="9050329" y="4331987"/>
                    <a:pt x="9050329" y="4331987"/>
                    <a:pt x="7562393" y="4331987"/>
                  </a:cubicBezTo>
                  <a:cubicBezTo>
                    <a:pt x="7562393" y="4331987"/>
                    <a:pt x="7562393" y="4331987"/>
                    <a:pt x="7518306" y="4331987"/>
                  </a:cubicBezTo>
                  <a:cubicBezTo>
                    <a:pt x="7518306" y="4331987"/>
                    <a:pt x="7518306" y="4331987"/>
                    <a:pt x="7518306" y="4363607"/>
                  </a:cubicBezTo>
                  <a:cubicBezTo>
                    <a:pt x="7518306" y="4363607"/>
                    <a:pt x="7518306" y="4363607"/>
                    <a:pt x="7562393" y="4363607"/>
                  </a:cubicBezTo>
                  <a:cubicBezTo>
                    <a:pt x="7562393" y="4363607"/>
                    <a:pt x="7562393" y="4363607"/>
                    <a:pt x="9050329" y="4363607"/>
                  </a:cubicBezTo>
                  <a:cubicBezTo>
                    <a:pt x="9050329" y="4363607"/>
                    <a:pt x="9050329" y="4363607"/>
                    <a:pt x="9170781" y="4363607"/>
                  </a:cubicBezTo>
                  <a:cubicBezTo>
                    <a:pt x="9170781" y="4363607"/>
                    <a:pt x="9170781" y="4363607"/>
                    <a:pt x="9172356" y="4363607"/>
                  </a:cubicBezTo>
                  <a:cubicBezTo>
                    <a:pt x="9195974" y="4363607"/>
                    <a:pt x="9216443" y="4373093"/>
                    <a:pt x="9230614" y="4389694"/>
                  </a:cubicBezTo>
                  <a:cubicBezTo>
                    <a:pt x="9243997" y="4403133"/>
                    <a:pt x="9251870" y="4422105"/>
                    <a:pt x="9251870" y="4442658"/>
                  </a:cubicBezTo>
                  <a:cubicBezTo>
                    <a:pt x="9251870" y="4442658"/>
                    <a:pt x="9251870" y="4442658"/>
                    <a:pt x="9251870" y="4632380"/>
                  </a:cubicBezTo>
                  <a:cubicBezTo>
                    <a:pt x="9251870" y="4675858"/>
                    <a:pt x="9216443" y="4711431"/>
                    <a:pt x="9173143" y="4711431"/>
                  </a:cubicBezTo>
                  <a:cubicBezTo>
                    <a:pt x="9173143" y="4711431"/>
                    <a:pt x="9173143" y="4711431"/>
                    <a:pt x="9172356" y="4711431"/>
                  </a:cubicBezTo>
                  <a:cubicBezTo>
                    <a:pt x="9172356" y="4711431"/>
                    <a:pt x="9172356" y="4711431"/>
                    <a:pt x="9170781" y="4711431"/>
                  </a:cubicBezTo>
                  <a:cubicBezTo>
                    <a:pt x="9170781" y="4711431"/>
                    <a:pt x="9170781" y="4711431"/>
                    <a:pt x="9050329" y="4711431"/>
                  </a:cubicBezTo>
                  <a:cubicBezTo>
                    <a:pt x="9050329" y="4711431"/>
                    <a:pt x="9050329" y="4711431"/>
                    <a:pt x="8134736" y="4711431"/>
                  </a:cubicBezTo>
                  <a:cubicBezTo>
                    <a:pt x="8134736" y="4711431"/>
                    <a:pt x="8134736" y="4711431"/>
                    <a:pt x="8090650" y="4711431"/>
                  </a:cubicBezTo>
                  <a:cubicBezTo>
                    <a:pt x="8090650" y="4711431"/>
                    <a:pt x="8090650" y="4711431"/>
                    <a:pt x="8090650" y="4743051"/>
                  </a:cubicBezTo>
                  <a:cubicBezTo>
                    <a:pt x="8090650" y="4743051"/>
                    <a:pt x="8090650" y="4743051"/>
                    <a:pt x="8134736" y="4743051"/>
                  </a:cubicBezTo>
                  <a:cubicBezTo>
                    <a:pt x="8134736" y="4743051"/>
                    <a:pt x="8134736" y="4743051"/>
                    <a:pt x="9050329" y="4743051"/>
                  </a:cubicBezTo>
                  <a:cubicBezTo>
                    <a:pt x="9050329" y="4743051"/>
                    <a:pt x="9050329" y="4743051"/>
                    <a:pt x="9172356" y="4743051"/>
                  </a:cubicBezTo>
                  <a:cubicBezTo>
                    <a:pt x="9172356" y="4743051"/>
                    <a:pt x="9172356" y="4743051"/>
                    <a:pt x="9173143" y="4743051"/>
                  </a:cubicBezTo>
                  <a:cubicBezTo>
                    <a:pt x="9216443" y="4743051"/>
                    <a:pt x="9251870" y="4777834"/>
                    <a:pt x="9251870" y="4822102"/>
                  </a:cubicBezTo>
                  <a:cubicBezTo>
                    <a:pt x="9251870" y="4822102"/>
                    <a:pt x="9251870" y="4822102"/>
                    <a:pt x="9251870" y="5011824"/>
                  </a:cubicBezTo>
                  <a:cubicBezTo>
                    <a:pt x="9251870" y="5055302"/>
                    <a:pt x="9216443" y="5090875"/>
                    <a:pt x="9173143" y="5090875"/>
                  </a:cubicBezTo>
                  <a:cubicBezTo>
                    <a:pt x="9173143" y="5090875"/>
                    <a:pt x="9173143" y="5090875"/>
                    <a:pt x="9172356" y="5090875"/>
                  </a:cubicBezTo>
                  <a:cubicBezTo>
                    <a:pt x="9172356" y="5090875"/>
                    <a:pt x="9172356" y="5090875"/>
                    <a:pt x="9050329" y="5090875"/>
                  </a:cubicBezTo>
                  <a:cubicBezTo>
                    <a:pt x="9050329" y="5090875"/>
                    <a:pt x="9050329" y="5090875"/>
                    <a:pt x="8486645" y="5090875"/>
                  </a:cubicBezTo>
                  <a:cubicBezTo>
                    <a:pt x="8486645" y="5090875"/>
                    <a:pt x="8486645" y="5090875"/>
                    <a:pt x="8442558" y="5090875"/>
                  </a:cubicBezTo>
                  <a:cubicBezTo>
                    <a:pt x="8442558" y="5090875"/>
                    <a:pt x="8442558" y="5090875"/>
                    <a:pt x="8442558" y="5122495"/>
                  </a:cubicBezTo>
                  <a:cubicBezTo>
                    <a:pt x="8442558" y="5122495"/>
                    <a:pt x="8442558" y="5122495"/>
                    <a:pt x="8486645" y="5122495"/>
                  </a:cubicBezTo>
                  <a:cubicBezTo>
                    <a:pt x="8486645" y="5122495"/>
                    <a:pt x="8486645" y="5122495"/>
                    <a:pt x="9050329" y="5122495"/>
                  </a:cubicBezTo>
                  <a:cubicBezTo>
                    <a:pt x="9050329" y="5122495"/>
                    <a:pt x="9050329" y="5122495"/>
                    <a:pt x="9172356" y="5122495"/>
                  </a:cubicBezTo>
                  <a:cubicBezTo>
                    <a:pt x="9172356" y="5122495"/>
                    <a:pt x="9172356" y="5122495"/>
                    <a:pt x="9173143" y="5122495"/>
                  </a:cubicBezTo>
                  <a:cubicBezTo>
                    <a:pt x="9216443" y="5122495"/>
                    <a:pt x="9251870" y="5157278"/>
                    <a:pt x="9251870" y="5201546"/>
                  </a:cubicBezTo>
                  <a:cubicBezTo>
                    <a:pt x="9251870" y="5201546"/>
                    <a:pt x="9251870" y="5202337"/>
                    <a:pt x="9251870" y="5203127"/>
                  </a:cubicBezTo>
                  <a:cubicBezTo>
                    <a:pt x="9251870" y="5203127"/>
                    <a:pt x="9251870" y="5203127"/>
                    <a:pt x="9251870" y="5391268"/>
                  </a:cubicBezTo>
                  <a:cubicBezTo>
                    <a:pt x="9251870" y="5434746"/>
                    <a:pt x="9216443" y="5470319"/>
                    <a:pt x="9173143" y="5470319"/>
                  </a:cubicBezTo>
                  <a:cubicBezTo>
                    <a:pt x="9173143" y="5470319"/>
                    <a:pt x="9173143" y="5470319"/>
                    <a:pt x="9172356" y="5470319"/>
                  </a:cubicBezTo>
                  <a:cubicBezTo>
                    <a:pt x="9172356" y="5470319"/>
                    <a:pt x="9172356" y="5470319"/>
                    <a:pt x="9050329" y="5470319"/>
                  </a:cubicBezTo>
                  <a:cubicBezTo>
                    <a:pt x="9050329" y="5470319"/>
                    <a:pt x="9050329" y="5470319"/>
                    <a:pt x="8828320" y="5470319"/>
                  </a:cubicBezTo>
                  <a:cubicBezTo>
                    <a:pt x="8828320" y="5470319"/>
                    <a:pt x="8828320" y="5470319"/>
                    <a:pt x="8785020" y="5470319"/>
                  </a:cubicBezTo>
                  <a:cubicBezTo>
                    <a:pt x="8785020" y="5470319"/>
                    <a:pt x="8785020" y="5470319"/>
                    <a:pt x="8785020" y="5501939"/>
                  </a:cubicBezTo>
                  <a:cubicBezTo>
                    <a:pt x="8785020" y="5501939"/>
                    <a:pt x="8785020" y="5501939"/>
                    <a:pt x="8828320" y="5501939"/>
                  </a:cubicBezTo>
                  <a:cubicBezTo>
                    <a:pt x="8828320" y="5501939"/>
                    <a:pt x="8828320" y="5501939"/>
                    <a:pt x="9050329" y="5501939"/>
                  </a:cubicBezTo>
                  <a:cubicBezTo>
                    <a:pt x="9050329" y="5501939"/>
                    <a:pt x="9050329" y="5501939"/>
                    <a:pt x="9172356" y="5501939"/>
                  </a:cubicBezTo>
                  <a:cubicBezTo>
                    <a:pt x="9172356" y="5501939"/>
                    <a:pt x="9172356" y="5501939"/>
                    <a:pt x="9173143" y="5501939"/>
                  </a:cubicBezTo>
                  <a:cubicBezTo>
                    <a:pt x="9216443" y="5501939"/>
                    <a:pt x="9251870" y="5536722"/>
                    <a:pt x="9251870" y="5580990"/>
                  </a:cubicBezTo>
                  <a:cubicBezTo>
                    <a:pt x="9251870" y="5580990"/>
                    <a:pt x="9251870" y="5580990"/>
                    <a:pt x="9251870" y="5769922"/>
                  </a:cubicBezTo>
                  <a:cubicBezTo>
                    <a:pt x="9251870" y="5769922"/>
                    <a:pt x="9251870" y="5769922"/>
                    <a:pt x="9251870" y="5770712"/>
                  </a:cubicBezTo>
                  <a:cubicBezTo>
                    <a:pt x="9251870" y="5814190"/>
                    <a:pt x="9216443" y="5849763"/>
                    <a:pt x="9173143" y="5849763"/>
                  </a:cubicBezTo>
                  <a:cubicBezTo>
                    <a:pt x="9173143" y="5849763"/>
                    <a:pt x="9173143" y="5849763"/>
                    <a:pt x="9172356" y="5849763"/>
                  </a:cubicBezTo>
                  <a:cubicBezTo>
                    <a:pt x="9172356" y="5849763"/>
                    <a:pt x="9172356" y="5849763"/>
                    <a:pt x="9050329" y="5849763"/>
                  </a:cubicBezTo>
                  <a:cubicBezTo>
                    <a:pt x="9050329" y="5849763"/>
                    <a:pt x="9050329" y="5849763"/>
                    <a:pt x="8828320" y="5849763"/>
                  </a:cubicBezTo>
                  <a:cubicBezTo>
                    <a:pt x="8828320" y="5849763"/>
                    <a:pt x="8828320" y="5849763"/>
                    <a:pt x="8785020" y="5849763"/>
                  </a:cubicBezTo>
                  <a:cubicBezTo>
                    <a:pt x="8785020" y="5849763"/>
                    <a:pt x="8785020" y="5849763"/>
                    <a:pt x="8785020" y="5881383"/>
                  </a:cubicBezTo>
                  <a:cubicBezTo>
                    <a:pt x="8785020" y="5881383"/>
                    <a:pt x="8785020" y="5881383"/>
                    <a:pt x="8828320" y="5881383"/>
                  </a:cubicBezTo>
                  <a:cubicBezTo>
                    <a:pt x="8828320" y="5881383"/>
                    <a:pt x="8828320" y="5881383"/>
                    <a:pt x="9050329" y="5881383"/>
                  </a:cubicBezTo>
                  <a:cubicBezTo>
                    <a:pt x="9050329" y="5881383"/>
                    <a:pt x="9050329" y="5881383"/>
                    <a:pt x="9172356" y="5881383"/>
                  </a:cubicBezTo>
                  <a:cubicBezTo>
                    <a:pt x="9172356" y="5881383"/>
                    <a:pt x="9172356" y="5881383"/>
                    <a:pt x="9173143" y="5881383"/>
                  </a:cubicBezTo>
                  <a:cubicBezTo>
                    <a:pt x="9216443" y="5881383"/>
                    <a:pt x="9251870" y="5916166"/>
                    <a:pt x="9251870" y="5960434"/>
                  </a:cubicBezTo>
                  <a:cubicBezTo>
                    <a:pt x="9251870" y="5960434"/>
                    <a:pt x="9251870" y="5960434"/>
                    <a:pt x="9251870" y="6150156"/>
                  </a:cubicBezTo>
                  <a:cubicBezTo>
                    <a:pt x="9251870" y="6193634"/>
                    <a:pt x="9216443" y="6229207"/>
                    <a:pt x="9173143" y="6229207"/>
                  </a:cubicBezTo>
                  <a:cubicBezTo>
                    <a:pt x="9173143" y="6229207"/>
                    <a:pt x="9173143" y="6229207"/>
                    <a:pt x="9172356" y="6229207"/>
                  </a:cubicBezTo>
                  <a:cubicBezTo>
                    <a:pt x="9172356" y="6229207"/>
                    <a:pt x="9172356" y="6229207"/>
                    <a:pt x="9131418" y="6229207"/>
                  </a:cubicBezTo>
                  <a:cubicBezTo>
                    <a:pt x="9131418" y="6229207"/>
                    <a:pt x="9131418" y="6229207"/>
                    <a:pt x="9100714" y="6229207"/>
                  </a:cubicBezTo>
                  <a:cubicBezTo>
                    <a:pt x="9100714" y="6229207"/>
                    <a:pt x="9100714" y="6229207"/>
                    <a:pt x="9057415" y="6229207"/>
                  </a:cubicBezTo>
                  <a:cubicBezTo>
                    <a:pt x="9057415" y="6229207"/>
                    <a:pt x="9057415" y="6229207"/>
                    <a:pt x="9057415" y="6260827"/>
                  </a:cubicBezTo>
                  <a:cubicBezTo>
                    <a:pt x="9057415" y="6260827"/>
                    <a:pt x="9057415" y="6260827"/>
                    <a:pt x="9100714" y="6260827"/>
                  </a:cubicBezTo>
                  <a:cubicBezTo>
                    <a:pt x="9100714" y="6260827"/>
                    <a:pt x="9100714" y="6260827"/>
                    <a:pt x="9131418" y="6260827"/>
                  </a:cubicBezTo>
                  <a:cubicBezTo>
                    <a:pt x="9131418" y="6260827"/>
                    <a:pt x="9131418" y="6260827"/>
                    <a:pt x="9172356" y="6260827"/>
                  </a:cubicBezTo>
                  <a:cubicBezTo>
                    <a:pt x="9195974" y="6260827"/>
                    <a:pt x="9216443" y="6270313"/>
                    <a:pt x="9230614" y="6286914"/>
                  </a:cubicBezTo>
                  <a:cubicBezTo>
                    <a:pt x="9243997" y="6300353"/>
                    <a:pt x="9251870" y="6319325"/>
                    <a:pt x="9251870" y="6339878"/>
                  </a:cubicBezTo>
                  <a:cubicBezTo>
                    <a:pt x="9251870" y="6339878"/>
                    <a:pt x="9251870" y="6339878"/>
                    <a:pt x="9251870" y="6529600"/>
                  </a:cubicBezTo>
                  <a:cubicBezTo>
                    <a:pt x="9251870" y="6573078"/>
                    <a:pt x="9216443" y="6608651"/>
                    <a:pt x="9173143" y="6608651"/>
                  </a:cubicBezTo>
                  <a:cubicBezTo>
                    <a:pt x="9173143" y="6608651"/>
                    <a:pt x="9173143" y="6608651"/>
                    <a:pt x="9172356" y="6608651"/>
                  </a:cubicBezTo>
                  <a:cubicBezTo>
                    <a:pt x="9172356" y="6608651"/>
                    <a:pt x="9172356" y="6608651"/>
                    <a:pt x="9050329" y="6608651"/>
                  </a:cubicBezTo>
                  <a:cubicBezTo>
                    <a:pt x="9050329" y="6608651"/>
                    <a:pt x="9050329" y="6608651"/>
                    <a:pt x="8333128" y="6608651"/>
                  </a:cubicBezTo>
                  <a:cubicBezTo>
                    <a:pt x="8333128" y="6608651"/>
                    <a:pt x="8333128" y="6608651"/>
                    <a:pt x="7439579" y="6608651"/>
                  </a:cubicBezTo>
                  <a:cubicBezTo>
                    <a:pt x="7439579" y="6608651"/>
                    <a:pt x="7439579" y="6608651"/>
                    <a:pt x="6300401" y="6608651"/>
                  </a:cubicBezTo>
                  <a:cubicBezTo>
                    <a:pt x="6300401" y="6608651"/>
                    <a:pt x="6300401" y="6608651"/>
                    <a:pt x="5341509" y="6608651"/>
                  </a:cubicBezTo>
                  <a:cubicBezTo>
                    <a:pt x="5341509" y="6608651"/>
                    <a:pt x="5341509" y="6608651"/>
                    <a:pt x="193874" y="6608651"/>
                  </a:cubicBezTo>
                  <a:lnTo>
                    <a:pt x="0" y="6608651"/>
                  </a:lnTo>
                  <a:lnTo>
                    <a:pt x="0" y="6450549"/>
                  </a:lnTo>
                  <a:lnTo>
                    <a:pt x="59097" y="6450549"/>
                  </a:lnTo>
                  <a:cubicBezTo>
                    <a:pt x="613931" y="6450549"/>
                    <a:pt x="1979676" y="6450549"/>
                    <a:pt x="5341509" y="6450549"/>
                  </a:cubicBezTo>
                  <a:cubicBezTo>
                    <a:pt x="5341509" y="6450549"/>
                    <a:pt x="5341509" y="6450549"/>
                    <a:pt x="6300401" y="6450549"/>
                  </a:cubicBezTo>
                  <a:cubicBezTo>
                    <a:pt x="6300401" y="6450549"/>
                    <a:pt x="6300401" y="6450549"/>
                    <a:pt x="7439579" y="6450549"/>
                  </a:cubicBezTo>
                  <a:cubicBezTo>
                    <a:pt x="7439579" y="6450549"/>
                    <a:pt x="7439579" y="6450549"/>
                    <a:pt x="8333128" y="6450549"/>
                  </a:cubicBezTo>
                  <a:cubicBezTo>
                    <a:pt x="8333128" y="6450549"/>
                    <a:pt x="8333128" y="6450549"/>
                    <a:pt x="9050329" y="6450549"/>
                  </a:cubicBezTo>
                  <a:cubicBezTo>
                    <a:pt x="9050329" y="6450549"/>
                    <a:pt x="9050329" y="6450549"/>
                    <a:pt x="9094416" y="6450549"/>
                  </a:cubicBezTo>
                  <a:cubicBezTo>
                    <a:pt x="9094416" y="6450549"/>
                    <a:pt x="9094416" y="6450549"/>
                    <a:pt x="9094416" y="6418929"/>
                  </a:cubicBezTo>
                  <a:cubicBezTo>
                    <a:pt x="9094416" y="6418929"/>
                    <a:pt x="9094416" y="6418929"/>
                    <a:pt x="9050329" y="6418929"/>
                  </a:cubicBezTo>
                  <a:cubicBezTo>
                    <a:pt x="9050329" y="6418929"/>
                    <a:pt x="9050329" y="6418929"/>
                    <a:pt x="9010966" y="6418929"/>
                  </a:cubicBezTo>
                  <a:cubicBezTo>
                    <a:pt x="9010966" y="6418929"/>
                    <a:pt x="9010966" y="6418929"/>
                    <a:pt x="8978688" y="6418929"/>
                  </a:cubicBezTo>
                  <a:cubicBezTo>
                    <a:pt x="8955857" y="6418929"/>
                    <a:pt x="8935388" y="6408653"/>
                    <a:pt x="8920430" y="6392842"/>
                  </a:cubicBezTo>
                  <a:cubicBezTo>
                    <a:pt x="8907834" y="6378613"/>
                    <a:pt x="8899961" y="6359641"/>
                    <a:pt x="8899961" y="6339087"/>
                  </a:cubicBezTo>
                  <a:cubicBezTo>
                    <a:pt x="8899961" y="6339087"/>
                    <a:pt x="8899961" y="6339087"/>
                    <a:pt x="8899961" y="6150156"/>
                  </a:cubicBezTo>
                  <a:cubicBezTo>
                    <a:pt x="8899961" y="6105887"/>
                    <a:pt x="8935388" y="6071105"/>
                    <a:pt x="8978688" y="6071105"/>
                  </a:cubicBezTo>
                  <a:cubicBezTo>
                    <a:pt x="8978688" y="6071105"/>
                    <a:pt x="8978688" y="6071105"/>
                    <a:pt x="9001519" y="6071105"/>
                  </a:cubicBezTo>
                  <a:cubicBezTo>
                    <a:pt x="9001519" y="6071105"/>
                    <a:pt x="9001519" y="6071105"/>
                    <a:pt x="9050329" y="6071105"/>
                  </a:cubicBezTo>
                  <a:cubicBezTo>
                    <a:pt x="9050329" y="6071105"/>
                    <a:pt x="9050329" y="6071105"/>
                    <a:pt x="9094416" y="6071105"/>
                  </a:cubicBezTo>
                  <a:cubicBezTo>
                    <a:pt x="9094416" y="6071105"/>
                    <a:pt x="9094416" y="6071105"/>
                    <a:pt x="9094416" y="6039485"/>
                  </a:cubicBezTo>
                  <a:cubicBezTo>
                    <a:pt x="9094416" y="6039485"/>
                    <a:pt x="9094416" y="6039485"/>
                    <a:pt x="9050329" y="6039485"/>
                  </a:cubicBezTo>
                  <a:cubicBezTo>
                    <a:pt x="9050329" y="6039485"/>
                    <a:pt x="9050329" y="6039485"/>
                    <a:pt x="8828320" y="6039485"/>
                  </a:cubicBezTo>
                  <a:cubicBezTo>
                    <a:pt x="8828320" y="6039485"/>
                    <a:pt x="8828320" y="6039485"/>
                    <a:pt x="8706293" y="6039485"/>
                  </a:cubicBezTo>
                  <a:cubicBezTo>
                    <a:pt x="8662993" y="6039485"/>
                    <a:pt x="8627566" y="6003912"/>
                    <a:pt x="8627566" y="5960434"/>
                  </a:cubicBezTo>
                  <a:cubicBezTo>
                    <a:pt x="8627566" y="5960434"/>
                    <a:pt x="8627566" y="5960434"/>
                    <a:pt x="8627566" y="5959644"/>
                  </a:cubicBezTo>
                  <a:cubicBezTo>
                    <a:pt x="8627566" y="5957272"/>
                    <a:pt x="8627566" y="5941462"/>
                    <a:pt x="8627566" y="5940672"/>
                  </a:cubicBezTo>
                  <a:cubicBezTo>
                    <a:pt x="8627566" y="5940672"/>
                    <a:pt x="8627566" y="5940672"/>
                    <a:pt x="8627566" y="5770712"/>
                  </a:cubicBezTo>
                  <a:cubicBezTo>
                    <a:pt x="8627566" y="5726444"/>
                    <a:pt x="8662993" y="5691661"/>
                    <a:pt x="8706293" y="5691661"/>
                  </a:cubicBezTo>
                  <a:cubicBezTo>
                    <a:pt x="8706293" y="5691661"/>
                    <a:pt x="8706293" y="5691661"/>
                    <a:pt x="8828320" y="5691661"/>
                  </a:cubicBezTo>
                  <a:cubicBezTo>
                    <a:pt x="8828320" y="5691661"/>
                    <a:pt x="8828320" y="5691661"/>
                    <a:pt x="9050329" y="5691661"/>
                  </a:cubicBezTo>
                  <a:cubicBezTo>
                    <a:pt x="9050329" y="5691661"/>
                    <a:pt x="9050329" y="5691661"/>
                    <a:pt x="9094416" y="5691661"/>
                  </a:cubicBezTo>
                  <a:cubicBezTo>
                    <a:pt x="9094416" y="5691661"/>
                    <a:pt x="9094416" y="5691661"/>
                    <a:pt x="9094416" y="5660041"/>
                  </a:cubicBezTo>
                  <a:cubicBezTo>
                    <a:pt x="9094416" y="5660041"/>
                    <a:pt x="9094416" y="5660041"/>
                    <a:pt x="9050329" y="5660041"/>
                  </a:cubicBezTo>
                  <a:cubicBezTo>
                    <a:pt x="9050329" y="5660041"/>
                    <a:pt x="9050329" y="5660041"/>
                    <a:pt x="8828320" y="5660041"/>
                  </a:cubicBezTo>
                  <a:cubicBezTo>
                    <a:pt x="8828320" y="5660041"/>
                    <a:pt x="8828320" y="5660041"/>
                    <a:pt x="8706293" y="5660041"/>
                  </a:cubicBezTo>
                  <a:cubicBezTo>
                    <a:pt x="8662993" y="5660041"/>
                    <a:pt x="8627566" y="5624468"/>
                    <a:pt x="8627566" y="5580990"/>
                  </a:cubicBezTo>
                  <a:cubicBezTo>
                    <a:pt x="8627566" y="5580990"/>
                    <a:pt x="8627566" y="5580990"/>
                    <a:pt x="8627566" y="5580200"/>
                  </a:cubicBezTo>
                  <a:cubicBezTo>
                    <a:pt x="8627566" y="5577828"/>
                    <a:pt x="8627566" y="5562018"/>
                    <a:pt x="8627566" y="5561227"/>
                  </a:cubicBezTo>
                  <a:cubicBezTo>
                    <a:pt x="8627566" y="5561227"/>
                    <a:pt x="8627566" y="5561227"/>
                    <a:pt x="8627566" y="5391268"/>
                  </a:cubicBezTo>
                  <a:cubicBezTo>
                    <a:pt x="8627566" y="5347000"/>
                    <a:pt x="8662993" y="5312217"/>
                    <a:pt x="8706293" y="5312217"/>
                  </a:cubicBezTo>
                  <a:cubicBezTo>
                    <a:pt x="8706293" y="5312217"/>
                    <a:pt x="8706293" y="5312217"/>
                    <a:pt x="8828320" y="5312217"/>
                  </a:cubicBezTo>
                  <a:cubicBezTo>
                    <a:pt x="8828320" y="5312217"/>
                    <a:pt x="8828320" y="5312217"/>
                    <a:pt x="9050329" y="5312217"/>
                  </a:cubicBezTo>
                  <a:cubicBezTo>
                    <a:pt x="9050329" y="5312217"/>
                    <a:pt x="9050329" y="5312217"/>
                    <a:pt x="9094416" y="5312217"/>
                  </a:cubicBezTo>
                  <a:cubicBezTo>
                    <a:pt x="9094416" y="5312217"/>
                    <a:pt x="9094416" y="5312217"/>
                    <a:pt x="9094416" y="5280597"/>
                  </a:cubicBezTo>
                  <a:cubicBezTo>
                    <a:pt x="9094416" y="5280597"/>
                    <a:pt x="9094416" y="5280597"/>
                    <a:pt x="9050329" y="5280597"/>
                  </a:cubicBezTo>
                  <a:cubicBezTo>
                    <a:pt x="9050329" y="5280597"/>
                    <a:pt x="9050329" y="5280597"/>
                    <a:pt x="8486645" y="5280597"/>
                  </a:cubicBezTo>
                  <a:cubicBezTo>
                    <a:pt x="8486645" y="5280597"/>
                    <a:pt x="8486645" y="5280597"/>
                    <a:pt x="8364620" y="5280597"/>
                  </a:cubicBezTo>
                  <a:cubicBezTo>
                    <a:pt x="8364620" y="5280597"/>
                    <a:pt x="8364620" y="5280597"/>
                    <a:pt x="8363832" y="5280597"/>
                  </a:cubicBezTo>
                  <a:cubicBezTo>
                    <a:pt x="8320531" y="5280597"/>
                    <a:pt x="8285104" y="5245024"/>
                    <a:pt x="8285104" y="5201546"/>
                  </a:cubicBezTo>
                  <a:cubicBezTo>
                    <a:pt x="8285104" y="5201546"/>
                    <a:pt x="8285104" y="5201546"/>
                    <a:pt x="8285104" y="5200756"/>
                  </a:cubicBezTo>
                  <a:cubicBezTo>
                    <a:pt x="8285104" y="5200756"/>
                    <a:pt x="8285104" y="5200756"/>
                    <a:pt x="8285104" y="5181783"/>
                  </a:cubicBezTo>
                  <a:cubicBezTo>
                    <a:pt x="8285104" y="5181783"/>
                    <a:pt x="8285104" y="5181783"/>
                    <a:pt x="8285104" y="5011824"/>
                  </a:cubicBezTo>
                  <a:cubicBezTo>
                    <a:pt x="8285104" y="4967556"/>
                    <a:pt x="8320531" y="4932773"/>
                    <a:pt x="8363832" y="4932773"/>
                  </a:cubicBezTo>
                  <a:cubicBezTo>
                    <a:pt x="8363832" y="4932773"/>
                    <a:pt x="8364620" y="4932773"/>
                    <a:pt x="8364620" y="4932773"/>
                  </a:cubicBezTo>
                  <a:cubicBezTo>
                    <a:pt x="8364620" y="4932773"/>
                    <a:pt x="8364620" y="4932773"/>
                    <a:pt x="8486645" y="4932773"/>
                  </a:cubicBezTo>
                  <a:cubicBezTo>
                    <a:pt x="8486645" y="4932773"/>
                    <a:pt x="8486645" y="4932773"/>
                    <a:pt x="9050329" y="4932773"/>
                  </a:cubicBezTo>
                  <a:cubicBezTo>
                    <a:pt x="9050329" y="4932773"/>
                    <a:pt x="9050329" y="4932773"/>
                    <a:pt x="9094416" y="4932773"/>
                  </a:cubicBezTo>
                  <a:cubicBezTo>
                    <a:pt x="9094416" y="4932773"/>
                    <a:pt x="9094416" y="4932773"/>
                    <a:pt x="9094416" y="4901153"/>
                  </a:cubicBezTo>
                  <a:cubicBezTo>
                    <a:pt x="9094416" y="4901153"/>
                    <a:pt x="9094416" y="4901153"/>
                    <a:pt x="9050329" y="4901153"/>
                  </a:cubicBezTo>
                  <a:cubicBezTo>
                    <a:pt x="9050329" y="4901153"/>
                    <a:pt x="9050329" y="4901153"/>
                    <a:pt x="8134736" y="4901153"/>
                  </a:cubicBezTo>
                  <a:cubicBezTo>
                    <a:pt x="8134736" y="4901153"/>
                    <a:pt x="8134736" y="4901153"/>
                    <a:pt x="8012710" y="4901153"/>
                  </a:cubicBezTo>
                  <a:cubicBezTo>
                    <a:pt x="8012710" y="4901153"/>
                    <a:pt x="8012710" y="4901153"/>
                    <a:pt x="8011922" y="4901153"/>
                  </a:cubicBezTo>
                  <a:cubicBezTo>
                    <a:pt x="7968623" y="4901153"/>
                    <a:pt x="7933196" y="4865580"/>
                    <a:pt x="7933196" y="4822102"/>
                  </a:cubicBezTo>
                  <a:cubicBezTo>
                    <a:pt x="7933196" y="4822102"/>
                    <a:pt x="7933196" y="4822102"/>
                    <a:pt x="7933196" y="4821312"/>
                  </a:cubicBezTo>
                  <a:cubicBezTo>
                    <a:pt x="7933196" y="4821312"/>
                    <a:pt x="7933196" y="4821312"/>
                    <a:pt x="7933196" y="4802339"/>
                  </a:cubicBezTo>
                  <a:cubicBezTo>
                    <a:pt x="7933196" y="4802339"/>
                    <a:pt x="7933196" y="4802339"/>
                    <a:pt x="7933196" y="4632380"/>
                  </a:cubicBezTo>
                  <a:cubicBezTo>
                    <a:pt x="7933196" y="4588112"/>
                    <a:pt x="7968623" y="4553329"/>
                    <a:pt x="8011922" y="4553329"/>
                  </a:cubicBezTo>
                  <a:cubicBezTo>
                    <a:pt x="8011922" y="4553329"/>
                    <a:pt x="8011922" y="4553329"/>
                    <a:pt x="8012710" y="4553329"/>
                  </a:cubicBezTo>
                  <a:cubicBezTo>
                    <a:pt x="8012710" y="4553329"/>
                    <a:pt x="8012710" y="4553329"/>
                    <a:pt x="8134736" y="4553329"/>
                  </a:cubicBezTo>
                  <a:cubicBezTo>
                    <a:pt x="8134736" y="4553329"/>
                    <a:pt x="8134736" y="4553329"/>
                    <a:pt x="9050329" y="4553329"/>
                  </a:cubicBezTo>
                  <a:cubicBezTo>
                    <a:pt x="9050329" y="4553329"/>
                    <a:pt x="9050329" y="4553329"/>
                    <a:pt x="9094416" y="4553329"/>
                  </a:cubicBezTo>
                  <a:cubicBezTo>
                    <a:pt x="9094416" y="4553329"/>
                    <a:pt x="9094416" y="4553329"/>
                    <a:pt x="9094416" y="4521709"/>
                  </a:cubicBezTo>
                  <a:cubicBezTo>
                    <a:pt x="9094416" y="4521709"/>
                    <a:pt x="9094416" y="4521709"/>
                    <a:pt x="9050329" y="4521709"/>
                  </a:cubicBezTo>
                  <a:cubicBezTo>
                    <a:pt x="9050329" y="4521709"/>
                    <a:pt x="9050329" y="4521709"/>
                    <a:pt x="7562393" y="4521709"/>
                  </a:cubicBezTo>
                  <a:cubicBezTo>
                    <a:pt x="7562393" y="4521709"/>
                    <a:pt x="7562393" y="4521709"/>
                    <a:pt x="7440366" y="4521709"/>
                  </a:cubicBezTo>
                  <a:cubicBezTo>
                    <a:pt x="7440366" y="4521709"/>
                    <a:pt x="7440366" y="4521709"/>
                    <a:pt x="7439579" y="4521709"/>
                  </a:cubicBezTo>
                  <a:cubicBezTo>
                    <a:pt x="7396279" y="4521709"/>
                    <a:pt x="7360852" y="4486136"/>
                    <a:pt x="7360852" y="4442658"/>
                  </a:cubicBezTo>
                  <a:cubicBezTo>
                    <a:pt x="7360852" y="4442658"/>
                    <a:pt x="7360852" y="4441867"/>
                    <a:pt x="7360852" y="4441867"/>
                  </a:cubicBezTo>
                  <a:cubicBezTo>
                    <a:pt x="7360852" y="4441867"/>
                    <a:pt x="7360852" y="4441867"/>
                    <a:pt x="7360852" y="4252936"/>
                  </a:cubicBezTo>
                  <a:cubicBezTo>
                    <a:pt x="7360852" y="4208667"/>
                    <a:pt x="7396279" y="4173885"/>
                    <a:pt x="7439579" y="4173885"/>
                  </a:cubicBezTo>
                  <a:cubicBezTo>
                    <a:pt x="7439579" y="4173885"/>
                    <a:pt x="7439579" y="4173885"/>
                    <a:pt x="7440366" y="4173885"/>
                  </a:cubicBezTo>
                  <a:cubicBezTo>
                    <a:pt x="7440366" y="4173885"/>
                    <a:pt x="7440366" y="4173885"/>
                    <a:pt x="7562393" y="4173885"/>
                  </a:cubicBezTo>
                  <a:cubicBezTo>
                    <a:pt x="7562393" y="4173885"/>
                    <a:pt x="7562393" y="4173885"/>
                    <a:pt x="9050329" y="4173885"/>
                  </a:cubicBezTo>
                  <a:cubicBezTo>
                    <a:pt x="9050329" y="4173885"/>
                    <a:pt x="9050329" y="4173885"/>
                    <a:pt x="9094416" y="4173885"/>
                  </a:cubicBezTo>
                  <a:cubicBezTo>
                    <a:pt x="9094416" y="4173885"/>
                    <a:pt x="9094416" y="4173885"/>
                    <a:pt x="9094416" y="4142265"/>
                  </a:cubicBezTo>
                  <a:cubicBezTo>
                    <a:pt x="9094416" y="4142265"/>
                    <a:pt x="9094416" y="4142265"/>
                    <a:pt x="9050329" y="4142265"/>
                  </a:cubicBezTo>
                  <a:cubicBezTo>
                    <a:pt x="9050329" y="4142265"/>
                    <a:pt x="9050329" y="4142265"/>
                    <a:pt x="7272678" y="4142265"/>
                  </a:cubicBezTo>
                  <a:cubicBezTo>
                    <a:pt x="7272678" y="4142265"/>
                    <a:pt x="7272678" y="4142265"/>
                    <a:pt x="7150651" y="4142265"/>
                  </a:cubicBezTo>
                  <a:cubicBezTo>
                    <a:pt x="7150651" y="4142265"/>
                    <a:pt x="7150651" y="4142265"/>
                    <a:pt x="7149864" y="4142265"/>
                  </a:cubicBezTo>
                  <a:cubicBezTo>
                    <a:pt x="7106564" y="4142265"/>
                    <a:pt x="7071137" y="4106692"/>
                    <a:pt x="7071137" y="4063214"/>
                  </a:cubicBezTo>
                  <a:cubicBezTo>
                    <a:pt x="7071137" y="4063214"/>
                    <a:pt x="7071137" y="4063214"/>
                    <a:pt x="7071137" y="4062423"/>
                  </a:cubicBezTo>
                  <a:cubicBezTo>
                    <a:pt x="7071137" y="4062423"/>
                    <a:pt x="7071137" y="4062423"/>
                    <a:pt x="7071137" y="4043451"/>
                  </a:cubicBezTo>
                  <a:cubicBezTo>
                    <a:pt x="7071137" y="4043451"/>
                    <a:pt x="7071137" y="4043451"/>
                    <a:pt x="7071137" y="3873492"/>
                  </a:cubicBezTo>
                  <a:cubicBezTo>
                    <a:pt x="7071137" y="3829223"/>
                    <a:pt x="7106564" y="3794441"/>
                    <a:pt x="7149864" y="3794441"/>
                  </a:cubicBezTo>
                  <a:cubicBezTo>
                    <a:pt x="7149864" y="3794441"/>
                    <a:pt x="7149864" y="3794441"/>
                    <a:pt x="7150651" y="3794441"/>
                  </a:cubicBezTo>
                  <a:cubicBezTo>
                    <a:pt x="7150651" y="3794441"/>
                    <a:pt x="7150651" y="3794441"/>
                    <a:pt x="7272678" y="3794441"/>
                  </a:cubicBezTo>
                  <a:cubicBezTo>
                    <a:pt x="7272678" y="3794441"/>
                    <a:pt x="7272678" y="3794441"/>
                    <a:pt x="9050329" y="3794441"/>
                  </a:cubicBezTo>
                  <a:cubicBezTo>
                    <a:pt x="9050329" y="3794441"/>
                    <a:pt x="9050329" y="3794441"/>
                    <a:pt x="9094416" y="3794441"/>
                  </a:cubicBezTo>
                  <a:cubicBezTo>
                    <a:pt x="9094416" y="3794441"/>
                    <a:pt x="9094416" y="3794441"/>
                    <a:pt x="9094416" y="3762821"/>
                  </a:cubicBezTo>
                  <a:cubicBezTo>
                    <a:pt x="9094416" y="3762821"/>
                    <a:pt x="9094416" y="3762821"/>
                    <a:pt x="9050329" y="3762821"/>
                  </a:cubicBezTo>
                  <a:cubicBezTo>
                    <a:pt x="9050329" y="3762821"/>
                    <a:pt x="9050329" y="3762821"/>
                    <a:pt x="7058541" y="3762821"/>
                  </a:cubicBezTo>
                  <a:cubicBezTo>
                    <a:pt x="7058541" y="3762821"/>
                    <a:pt x="7058541" y="3762821"/>
                    <a:pt x="6936514" y="3762821"/>
                  </a:cubicBezTo>
                  <a:cubicBezTo>
                    <a:pt x="6936514" y="3762821"/>
                    <a:pt x="6936514" y="3762821"/>
                    <a:pt x="6935727" y="3762821"/>
                  </a:cubicBezTo>
                  <a:cubicBezTo>
                    <a:pt x="6892427" y="3762821"/>
                    <a:pt x="6857000" y="3727248"/>
                    <a:pt x="6857000" y="3683770"/>
                  </a:cubicBezTo>
                  <a:cubicBezTo>
                    <a:pt x="6857000" y="3683770"/>
                    <a:pt x="6857000" y="3683770"/>
                    <a:pt x="6857000" y="3682979"/>
                  </a:cubicBezTo>
                  <a:cubicBezTo>
                    <a:pt x="6857000" y="3682979"/>
                    <a:pt x="6857000" y="3682979"/>
                    <a:pt x="6857000" y="3664007"/>
                  </a:cubicBezTo>
                  <a:cubicBezTo>
                    <a:pt x="6857000" y="3664007"/>
                    <a:pt x="6857000" y="3664007"/>
                    <a:pt x="6857000" y="3494048"/>
                  </a:cubicBezTo>
                  <a:cubicBezTo>
                    <a:pt x="6857000" y="3449779"/>
                    <a:pt x="6892427" y="3414997"/>
                    <a:pt x="6935727" y="3414997"/>
                  </a:cubicBezTo>
                  <a:cubicBezTo>
                    <a:pt x="6935727" y="3414997"/>
                    <a:pt x="6935727" y="3414997"/>
                    <a:pt x="6936514" y="3414997"/>
                  </a:cubicBezTo>
                  <a:cubicBezTo>
                    <a:pt x="6936514" y="3414997"/>
                    <a:pt x="6936514" y="3414997"/>
                    <a:pt x="7058541" y="3414997"/>
                  </a:cubicBezTo>
                  <a:cubicBezTo>
                    <a:pt x="7058541" y="3414997"/>
                    <a:pt x="7058541" y="3414997"/>
                    <a:pt x="9050329" y="3414997"/>
                  </a:cubicBezTo>
                  <a:cubicBezTo>
                    <a:pt x="9050329" y="3414997"/>
                    <a:pt x="9050329" y="3414997"/>
                    <a:pt x="9094416" y="3414997"/>
                  </a:cubicBezTo>
                  <a:cubicBezTo>
                    <a:pt x="9094416" y="3414997"/>
                    <a:pt x="9094416" y="3414997"/>
                    <a:pt x="9094416" y="3383376"/>
                  </a:cubicBezTo>
                  <a:cubicBezTo>
                    <a:pt x="9094416" y="3383376"/>
                    <a:pt x="9094416" y="3383376"/>
                    <a:pt x="9050329" y="3383376"/>
                  </a:cubicBezTo>
                  <a:cubicBezTo>
                    <a:pt x="9050329" y="3383376"/>
                    <a:pt x="9050329" y="3383376"/>
                    <a:pt x="6932578" y="3383376"/>
                  </a:cubicBezTo>
                  <a:cubicBezTo>
                    <a:pt x="6932578" y="3383376"/>
                    <a:pt x="6932578" y="3383376"/>
                    <a:pt x="6810551" y="3383376"/>
                  </a:cubicBezTo>
                  <a:cubicBezTo>
                    <a:pt x="6810551" y="3383376"/>
                    <a:pt x="6810551" y="3383376"/>
                    <a:pt x="6809764" y="3383376"/>
                  </a:cubicBezTo>
                  <a:cubicBezTo>
                    <a:pt x="6766464" y="3383376"/>
                    <a:pt x="6731037" y="3347804"/>
                    <a:pt x="6731037" y="3304326"/>
                  </a:cubicBezTo>
                  <a:cubicBezTo>
                    <a:pt x="6731037" y="3304326"/>
                    <a:pt x="6731037" y="3304326"/>
                    <a:pt x="6731037" y="3303535"/>
                  </a:cubicBezTo>
                  <a:cubicBezTo>
                    <a:pt x="6731037" y="3303535"/>
                    <a:pt x="6731037" y="3303535"/>
                    <a:pt x="6731037" y="3284563"/>
                  </a:cubicBezTo>
                  <a:cubicBezTo>
                    <a:pt x="6731037" y="3284563"/>
                    <a:pt x="6731037" y="3284563"/>
                    <a:pt x="6731037" y="3114604"/>
                  </a:cubicBezTo>
                  <a:cubicBezTo>
                    <a:pt x="6731037" y="3070335"/>
                    <a:pt x="6766464" y="3035553"/>
                    <a:pt x="6809764" y="3035553"/>
                  </a:cubicBezTo>
                  <a:cubicBezTo>
                    <a:pt x="6809764" y="3035553"/>
                    <a:pt x="6809764" y="3035553"/>
                    <a:pt x="6810551" y="3035553"/>
                  </a:cubicBezTo>
                  <a:cubicBezTo>
                    <a:pt x="6810551" y="3035553"/>
                    <a:pt x="6810551" y="3035553"/>
                    <a:pt x="6932578" y="3035553"/>
                  </a:cubicBezTo>
                  <a:cubicBezTo>
                    <a:pt x="6932578" y="3035553"/>
                    <a:pt x="6932578" y="3035553"/>
                    <a:pt x="9050329" y="3035553"/>
                  </a:cubicBezTo>
                  <a:cubicBezTo>
                    <a:pt x="9050329" y="3035553"/>
                    <a:pt x="9050329" y="3035553"/>
                    <a:pt x="9094416" y="3035553"/>
                  </a:cubicBezTo>
                  <a:cubicBezTo>
                    <a:pt x="9094416" y="3035553"/>
                    <a:pt x="9094416" y="3035553"/>
                    <a:pt x="9094416" y="3003932"/>
                  </a:cubicBezTo>
                  <a:cubicBezTo>
                    <a:pt x="9094416" y="3003932"/>
                    <a:pt x="9094416" y="3003932"/>
                    <a:pt x="9050329" y="3003932"/>
                  </a:cubicBezTo>
                  <a:cubicBezTo>
                    <a:pt x="9050329" y="3003932"/>
                    <a:pt x="9050329" y="3003932"/>
                    <a:pt x="6864873" y="3003932"/>
                  </a:cubicBezTo>
                  <a:cubicBezTo>
                    <a:pt x="6864873" y="3003932"/>
                    <a:pt x="6864873" y="3003932"/>
                    <a:pt x="6742846" y="3003932"/>
                  </a:cubicBezTo>
                  <a:cubicBezTo>
                    <a:pt x="6742846" y="3003932"/>
                    <a:pt x="6742846" y="3003932"/>
                    <a:pt x="6742059" y="3003932"/>
                  </a:cubicBezTo>
                  <a:cubicBezTo>
                    <a:pt x="6698759" y="3003932"/>
                    <a:pt x="6663332" y="2968360"/>
                    <a:pt x="6663332" y="2924882"/>
                  </a:cubicBezTo>
                  <a:cubicBezTo>
                    <a:pt x="6663332" y="2924882"/>
                    <a:pt x="6663332" y="2924882"/>
                    <a:pt x="6663332" y="2924091"/>
                  </a:cubicBezTo>
                  <a:cubicBezTo>
                    <a:pt x="6663332" y="2924091"/>
                    <a:pt x="6663332" y="2924091"/>
                    <a:pt x="6663332" y="2905119"/>
                  </a:cubicBezTo>
                  <a:cubicBezTo>
                    <a:pt x="6663332" y="2905119"/>
                    <a:pt x="6663332" y="2905119"/>
                    <a:pt x="6663332" y="2735160"/>
                  </a:cubicBezTo>
                  <a:cubicBezTo>
                    <a:pt x="6663332" y="2690891"/>
                    <a:pt x="6698759" y="2656109"/>
                    <a:pt x="6742059" y="2656109"/>
                  </a:cubicBezTo>
                  <a:cubicBezTo>
                    <a:pt x="6742846" y="2656109"/>
                    <a:pt x="6742846" y="2656109"/>
                    <a:pt x="6742846" y="2656109"/>
                  </a:cubicBezTo>
                  <a:cubicBezTo>
                    <a:pt x="6742846" y="2656109"/>
                    <a:pt x="6742846" y="2656109"/>
                    <a:pt x="6864873" y="2656109"/>
                  </a:cubicBezTo>
                  <a:cubicBezTo>
                    <a:pt x="6864873" y="2656109"/>
                    <a:pt x="6864873" y="2656109"/>
                    <a:pt x="9050329" y="2656109"/>
                  </a:cubicBezTo>
                  <a:cubicBezTo>
                    <a:pt x="9050329" y="2656109"/>
                    <a:pt x="9050329" y="2656109"/>
                    <a:pt x="9094416" y="2656109"/>
                  </a:cubicBezTo>
                  <a:cubicBezTo>
                    <a:pt x="9094416" y="2656109"/>
                    <a:pt x="9094416" y="2656109"/>
                    <a:pt x="9094416" y="2624488"/>
                  </a:cubicBezTo>
                  <a:cubicBezTo>
                    <a:pt x="9094416" y="2624488"/>
                    <a:pt x="9094416" y="2624488"/>
                    <a:pt x="9050329" y="2624488"/>
                  </a:cubicBezTo>
                  <a:cubicBezTo>
                    <a:pt x="9050329" y="2624488"/>
                    <a:pt x="9050329" y="2624488"/>
                    <a:pt x="6864873" y="2624488"/>
                  </a:cubicBezTo>
                  <a:cubicBezTo>
                    <a:pt x="6864873" y="2624488"/>
                    <a:pt x="6864873" y="2624488"/>
                    <a:pt x="6742846" y="2624488"/>
                  </a:cubicBezTo>
                  <a:cubicBezTo>
                    <a:pt x="6742846" y="2624488"/>
                    <a:pt x="6742846" y="2624488"/>
                    <a:pt x="6742059" y="2624488"/>
                  </a:cubicBezTo>
                  <a:cubicBezTo>
                    <a:pt x="6698759" y="2624488"/>
                    <a:pt x="6663332" y="2588915"/>
                    <a:pt x="6663332" y="2545437"/>
                  </a:cubicBezTo>
                  <a:cubicBezTo>
                    <a:pt x="6663332" y="2545437"/>
                    <a:pt x="6663332" y="2545437"/>
                    <a:pt x="6663332" y="2544647"/>
                  </a:cubicBezTo>
                  <a:cubicBezTo>
                    <a:pt x="6663332" y="2544647"/>
                    <a:pt x="6663332" y="2544647"/>
                    <a:pt x="6663332" y="2525675"/>
                  </a:cubicBezTo>
                  <a:cubicBezTo>
                    <a:pt x="6663332" y="2525675"/>
                    <a:pt x="6663332" y="2525675"/>
                    <a:pt x="6663332" y="2355715"/>
                  </a:cubicBezTo>
                  <a:cubicBezTo>
                    <a:pt x="6663332" y="2311447"/>
                    <a:pt x="6698759" y="2276665"/>
                    <a:pt x="6742059" y="2276665"/>
                  </a:cubicBezTo>
                  <a:cubicBezTo>
                    <a:pt x="6742846" y="2276665"/>
                    <a:pt x="6742846" y="2276665"/>
                    <a:pt x="6742846" y="2276665"/>
                  </a:cubicBezTo>
                  <a:cubicBezTo>
                    <a:pt x="6742846" y="2276665"/>
                    <a:pt x="6742846" y="2276665"/>
                    <a:pt x="6864873" y="2276665"/>
                  </a:cubicBezTo>
                  <a:cubicBezTo>
                    <a:pt x="6864873" y="2276665"/>
                    <a:pt x="6864873" y="2276665"/>
                    <a:pt x="9050329" y="2276665"/>
                  </a:cubicBezTo>
                  <a:cubicBezTo>
                    <a:pt x="9050329" y="2276665"/>
                    <a:pt x="9050329" y="2276665"/>
                    <a:pt x="9094416" y="2276665"/>
                  </a:cubicBezTo>
                  <a:cubicBezTo>
                    <a:pt x="9094416" y="2276665"/>
                    <a:pt x="9094416" y="2276665"/>
                    <a:pt x="9094416" y="2245044"/>
                  </a:cubicBezTo>
                  <a:cubicBezTo>
                    <a:pt x="9094416" y="2245044"/>
                    <a:pt x="9094416" y="2245044"/>
                    <a:pt x="9050329" y="2245044"/>
                  </a:cubicBezTo>
                  <a:cubicBezTo>
                    <a:pt x="9050329" y="2245044"/>
                    <a:pt x="9050329" y="2245044"/>
                    <a:pt x="6957771" y="2245044"/>
                  </a:cubicBezTo>
                  <a:cubicBezTo>
                    <a:pt x="6957771" y="2245044"/>
                    <a:pt x="6957771" y="2245044"/>
                    <a:pt x="6835744" y="2245044"/>
                  </a:cubicBezTo>
                  <a:cubicBezTo>
                    <a:pt x="6835744" y="2245044"/>
                    <a:pt x="6835744" y="2245044"/>
                    <a:pt x="6834957" y="2245044"/>
                  </a:cubicBezTo>
                  <a:cubicBezTo>
                    <a:pt x="6791657" y="2245044"/>
                    <a:pt x="6756230" y="2209471"/>
                    <a:pt x="6756230" y="2165993"/>
                  </a:cubicBezTo>
                  <a:cubicBezTo>
                    <a:pt x="6756230" y="2165993"/>
                    <a:pt x="6756230" y="2165993"/>
                    <a:pt x="6756230" y="2165203"/>
                  </a:cubicBezTo>
                  <a:cubicBezTo>
                    <a:pt x="6756230" y="2165203"/>
                    <a:pt x="6756230" y="2165203"/>
                    <a:pt x="6756230" y="2146231"/>
                  </a:cubicBezTo>
                  <a:cubicBezTo>
                    <a:pt x="6756230" y="2146231"/>
                    <a:pt x="6756230" y="2146231"/>
                    <a:pt x="6756230" y="1976271"/>
                  </a:cubicBezTo>
                  <a:cubicBezTo>
                    <a:pt x="6756230" y="1932003"/>
                    <a:pt x="6791657" y="1897221"/>
                    <a:pt x="6834957" y="1897221"/>
                  </a:cubicBezTo>
                  <a:cubicBezTo>
                    <a:pt x="6834957" y="1897221"/>
                    <a:pt x="6834957" y="1897221"/>
                    <a:pt x="6835744" y="1897221"/>
                  </a:cubicBezTo>
                  <a:cubicBezTo>
                    <a:pt x="6835744" y="1897221"/>
                    <a:pt x="6835744" y="1897221"/>
                    <a:pt x="6957771" y="1897221"/>
                  </a:cubicBezTo>
                  <a:cubicBezTo>
                    <a:pt x="6957771" y="1897221"/>
                    <a:pt x="6957771" y="1897221"/>
                    <a:pt x="9050329" y="1897221"/>
                  </a:cubicBezTo>
                  <a:cubicBezTo>
                    <a:pt x="9050329" y="1897221"/>
                    <a:pt x="9050329" y="1897221"/>
                    <a:pt x="9094416" y="1897221"/>
                  </a:cubicBezTo>
                  <a:cubicBezTo>
                    <a:pt x="9094416" y="1897221"/>
                    <a:pt x="9094416" y="1897221"/>
                    <a:pt x="9094416" y="1865600"/>
                  </a:cubicBezTo>
                  <a:cubicBezTo>
                    <a:pt x="9094416" y="1865600"/>
                    <a:pt x="9094416" y="1865600"/>
                    <a:pt x="9050329" y="1865600"/>
                  </a:cubicBezTo>
                  <a:cubicBezTo>
                    <a:pt x="9050329" y="1865600"/>
                    <a:pt x="9050329" y="1865600"/>
                    <a:pt x="7082159" y="1865600"/>
                  </a:cubicBezTo>
                  <a:cubicBezTo>
                    <a:pt x="7082159" y="1865600"/>
                    <a:pt x="7082159" y="1865600"/>
                    <a:pt x="6959345" y="1865600"/>
                  </a:cubicBezTo>
                  <a:cubicBezTo>
                    <a:pt x="6916045" y="1865600"/>
                    <a:pt x="6880618" y="1830027"/>
                    <a:pt x="6880618" y="1786550"/>
                  </a:cubicBezTo>
                  <a:cubicBezTo>
                    <a:pt x="6880618" y="1786550"/>
                    <a:pt x="6880618" y="1786550"/>
                    <a:pt x="6880618" y="1785759"/>
                  </a:cubicBezTo>
                  <a:cubicBezTo>
                    <a:pt x="6880618" y="1785759"/>
                    <a:pt x="6880618" y="1785759"/>
                    <a:pt x="6880618" y="1766787"/>
                  </a:cubicBezTo>
                  <a:cubicBezTo>
                    <a:pt x="6880618" y="1766787"/>
                    <a:pt x="6880618" y="1766787"/>
                    <a:pt x="6880618" y="1596827"/>
                  </a:cubicBezTo>
                  <a:cubicBezTo>
                    <a:pt x="6880618" y="1552559"/>
                    <a:pt x="6916045" y="1517777"/>
                    <a:pt x="6959345" y="1517777"/>
                  </a:cubicBezTo>
                  <a:cubicBezTo>
                    <a:pt x="6959345" y="1517777"/>
                    <a:pt x="6959345" y="1517777"/>
                    <a:pt x="7082159" y="1517777"/>
                  </a:cubicBezTo>
                  <a:cubicBezTo>
                    <a:pt x="7082159" y="1517777"/>
                    <a:pt x="7082159" y="1517777"/>
                    <a:pt x="9050329" y="1517777"/>
                  </a:cubicBezTo>
                  <a:cubicBezTo>
                    <a:pt x="9050329" y="1517777"/>
                    <a:pt x="9050329" y="1517777"/>
                    <a:pt x="9094416" y="1517777"/>
                  </a:cubicBezTo>
                  <a:cubicBezTo>
                    <a:pt x="9094416" y="1517777"/>
                    <a:pt x="9094416" y="1517777"/>
                    <a:pt x="9094416" y="1486156"/>
                  </a:cubicBezTo>
                  <a:cubicBezTo>
                    <a:pt x="9094416" y="1486156"/>
                    <a:pt x="9094416" y="1486156"/>
                    <a:pt x="9050329" y="1486156"/>
                  </a:cubicBezTo>
                  <a:cubicBezTo>
                    <a:pt x="9050329" y="1486156"/>
                    <a:pt x="9050329" y="1486156"/>
                    <a:pt x="7311254" y="1486156"/>
                  </a:cubicBezTo>
                  <a:cubicBezTo>
                    <a:pt x="7311254" y="1486156"/>
                    <a:pt x="7311254" y="1486156"/>
                    <a:pt x="7189228" y="1486156"/>
                  </a:cubicBezTo>
                  <a:cubicBezTo>
                    <a:pt x="7159311" y="1486156"/>
                    <a:pt x="7134118" y="1469556"/>
                    <a:pt x="7119948" y="1445840"/>
                  </a:cubicBezTo>
                  <a:cubicBezTo>
                    <a:pt x="7119948" y="1445840"/>
                    <a:pt x="7119948" y="1445840"/>
                    <a:pt x="7119948" y="1445050"/>
                  </a:cubicBezTo>
                  <a:cubicBezTo>
                    <a:pt x="7119948" y="1445050"/>
                    <a:pt x="7119161" y="1444259"/>
                    <a:pt x="7119161" y="1443469"/>
                  </a:cubicBezTo>
                  <a:cubicBezTo>
                    <a:pt x="7118373" y="1442678"/>
                    <a:pt x="7118373" y="1441888"/>
                    <a:pt x="7118373" y="1441097"/>
                  </a:cubicBezTo>
                  <a:cubicBezTo>
                    <a:pt x="7117586" y="1441097"/>
                    <a:pt x="7117586" y="1441097"/>
                    <a:pt x="7117586" y="1441097"/>
                  </a:cubicBezTo>
                  <a:cubicBezTo>
                    <a:pt x="7112863" y="1430821"/>
                    <a:pt x="7109713" y="1418963"/>
                    <a:pt x="7109713" y="1406315"/>
                  </a:cubicBezTo>
                  <a:cubicBezTo>
                    <a:pt x="7109713" y="1406315"/>
                    <a:pt x="7109713" y="1406315"/>
                    <a:pt x="7109713" y="1217383"/>
                  </a:cubicBezTo>
                  <a:cubicBezTo>
                    <a:pt x="7109713" y="1173115"/>
                    <a:pt x="7145141" y="1138333"/>
                    <a:pt x="7188440" y="1138333"/>
                  </a:cubicBezTo>
                  <a:cubicBezTo>
                    <a:pt x="7188440" y="1138333"/>
                    <a:pt x="7188440" y="1138333"/>
                    <a:pt x="7189228" y="1138333"/>
                  </a:cubicBezTo>
                  <a:cubicBezTo>
                    <a:pt x="7189228" y="1138333"/>
                    <a:pt x="7189228" y="1138333"/>
                    <a:pt x="7311254" y="1138333"/>
                  </a:cubicBezTo>
                  <a:cubicBezTo>
                    <a:pt x="7311254" y="1138333"/>
                    <a:pt x="7311254" y="1138333"/>
                    <a:pt x="9050329" y="1138333"/>
                  </a:cubicBezTo>
                  <a:cubicBezTo>
                    <a:pt x="9050329" y="1138333"/>
                    <a:pt x="9050329" y="1138333"/>
                    <a:pt x="9094416" y="1138333"/>
                  </a:cubicBezTo>
                  <a:cubicBezTo>
                    <a:pt x="9094416" y="1138333"/>
                    <a:pt x="9094416" y="1138333"/>
                    <a:pt x="9094416" y="1106712"/>
                  </a:cubicBezTo>
                  <a:cubicBezTo>
                    <a:pt x="9094416" y="1106712"/>
                    <a:pt x="9094416" y="1106712"/>
                    <a:pt x="9050329" y="1106712"/>
                  </a:cubicBezTo>
                  <a:cubicBezTo>
                    <a:pt x="9050329" y="1106712"/>
                    <a:pt x="9050329" y="1106712"/>
                    <a:pt x="7637183" y="1106712"/>
                  </a:cubicBezTo>
                  <a:cubicBezTo>
                    <a:pt x="7637183" y="1106712"/>
                    <a:pt x="7637183" y="1106712"/>
                    <a:pt x="7515156" y="1106712"/>
                  </a:cubicBezTo>
                  <a:cubicBezTo>
                    <a:pt x="7471069" y="1106712"/>
                    <a:pt x="7436429" y="1071139"/>
                    <a:pt x="7436429" y="1027661"/>
                  </a:cubicBezTo>
                  <a:cubicBezTo>
                    <a:pt x="7436429" y="1027661"/>
                    <a:pt x="7436429" y="1027661"/>
                    <a:pt x="7436429" y="1026871"/>
                  </a:cubicBezTo>
                  <a:cubicBezTo>
                    <a:pt x="7436429" y="1026871"/>
                    <a:pt x="7436429" y="1026871"/>
                    <a:pt x="7436429" y="1007898"/>
                  </a:cubicBezTo>
                  <a:cubicBezTo>
                    <a:pt x="7436429" y="1007898"/>
                    <a:pt x="7436429" y="1007898"/>
                    <a:pt x="7436429" y="837939"/>
                  </a:cubicBezTo>
                  <a:cubicBezTo>
                    <a:pt x="7436429" y="793671"/>
                    <a:pt x="7471069" y="758888"/>
                    <a:pt x="7515156" y="758888"/>
                  </a:cubicBezTo>
                  <a:cubicBezTo>
                    <a:pt x="7515156" y="758888"/>
                    <a:pt x="7515156" y="758888"/>
                    <a:pt x="7637183" y="758888"/>
                  </a:cubicBezTo>
                  <a:cubicBezTo>
                    <a:pt x="7637183" y="758888"/>
                    <a:pt x="7637183" y="758888"/>
                    <a:pt x="9050329" y="758888"/>
                  </a:cubicBezTo>
                  <a:cubicBezTo>
                    <a:pt x="9050329" y="758888"/>
                    <a:pt x="9050329" y="758888"/>
                    <a:pt x="9094416" y="758888"/>
                  </a:cubicBezTo>
                  <a:cubicBezTo>
                    <a:pt x="9094416" y="758888"/>
                    <a:pt x="9094416" y="758888"/>
                    <a:pt x="9094416" y="727268"/>
                  </a:cubicBezTo>
                  <a:cubicBezTo>
                    <a:pt x="9094416" y="727268"/>
                    <a:pt x="9094416" y="727268"/>
                    <a:pt x="9050329" y="727268"/>
                  </a:cubicBezTo>
                  <a:cubicBezTo>
                    <a:pt x="9050329" y="727268"/>
                    <a:pt x="9050329" y="727268"/>
                    <a:pt x="8150482" y="727268"/>
                  </a:cubicBezTo>
                  <a:cubicBezTo>
                    <a:pt x="8150482" y="727268"/>
                    <a:pt x="8150482" y="727268"/>
                    <a:pt x="8028455" y="727268"/>
                  </a:cubicBezTo>
                  <a:cubicBezTo>
                    <a:pt x="8028455" y="727268"/>
                    <a:pt x="8028455" y="727268"/>
                    <a:pt x="8027668" y="727268"/>
                  </a:cubicBezTo>
                  <a:cubicBezTo>
                    <a:pt x="7984368" y="727268"/>
                    <a:pt x="7948942" y="691695"/>
                    <a:pt x="7948942" y="648217"/>
                  </a:cubicBezTo>
                  <a:cubicBezTo>
                    <a:pt x="7948942" y="647427"/>
                    <a:pt x="7948942" y="647427"/>
                    <a:pt x="7948942" y="647427"/>
                  </a:cubicBezTo>
                  <a:cubicBezTo>
                    <a:pt x="7948942" y="647427"/>
                    <a:pt x="7948942" y="647427"/>
                    <a:pt x="7948942" y="458495"/>
                  </a:cubicBezTo>
                  <a:cubicBezTo>
                    <a:pt x="7948942" y="414227"/>
                    <a:pt x="7984368" y="379444"/>
                    <a:pt x="8027668" y="379444"/>
                  </a:cubicBezTo>
                  <a:cubicBezTo>
                    <a:pt x="8027668" y="379444"/>
                    <a:pt x="8027668" y="379444"/>
                    <a:pt x="8028455" y="379444"/>
                  </a:cubicBezTo>
                  <a:cubicBezTo>
                    <a:pt x="8028455" y="379444"/>
                    <a:pt x="8028455" y="379444"/>
                    <a:pt x="8150482" y="379444"/>
                  </a:cubicBezTo>
                  <a:cubicBezTo>
                    <a:pt x="8150482" y="379444"/>
                    <a:pt x="8150482" y="379444"/>
                    <a:pt x="9050329" y="379444"/>
                  </a:cubicBezTo>
                  <a:cubicBezTo>
                    <a:pt x="9050329" y="379444"/>
                    <a:pt x="9050329" y="379444"/>
                    <a:pt x="9094416" y="379444"/>
                  </a:cubicBezTo>
                  <a:cubicBezTo>
                    <a:pt x="9094416" y="379444"/>
                    <a:pt x="9094416" y="379444"/>
                    <a:pt x="9094416" y="347824"/>
                  </a:cubicBezTo>
                  <a:cubicBezTo>
                    <a:pt x="9094416" y="347824"/>
                    <a:pt x="9094416" y="347824"/>
                    <a:pt x="9050329" y="347824"/>
                  </a:cubicBezTo>
                  <a:cubicBezTo>
                    <a:pt x="9050329" y="347824"/>
                    <a:pt x="9050329" y="347824"/>
                    <a:pt x="8770062" y="347824"/>
                  </a:cubicBezTo>
                  <a:cubicBezTo>
                    <a:pt x="8770062" y="347824"/>
                    <a:pt x="8770062" y="347824"/>
                    <a:pt x="8648035" y="347824"/>
                  </a:cubicBezTo>
                  <a:cubicBezTo>
                    <a:pt x="8648035" y="347824"/>
                    <a:pt x="8648035" y="347824"/>
                    <a:pt x="8647248" y="347824"/>
                  </a:cubicBezTo>
                  <a:cubicBezTo>
                    <a:pt x="8624417" y="347824"/>
                    <a:pt x="8603948" y="337547"/>
                    <a:pt x="8588990" y="321737"/>
                  </a:cubicBezTo>
                  <a:cubicBezTo>
                    <a:pt x="8576394" y="307508"/>
                    <a:pt x="8568521" y="288536"/>
                    <a:pt x="8568521" y="267983"/>
                  </a:cubicBezTo>
                  <a:cubicBezTo>
                    <a:pt x="8568521" y="267983"/>
                    <a:pt x="8568521" y="267983"/>
                    <a:pt x="8568521" y="79051"/>
                  </a:cubicBezTo>
                  <a:cubicBezTo>
                    <a:pt x="8568521" y="34783"/>
                    <a:pt x="8603948" y="0"/>
                    <a:pt x="8647248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ŝľíde">
              <a:extLst>
                <a:ext uri="{FF2B5EF4-FFF2-40B4-BE49-F238E27FC236}">
                  <a16:creationId xmlns:a16="http://schemas.microsoft.com/office/drawing/2014/main" xmlns="" id="{7911A4DB-1774-4766-97E3-06140ED31035}"/>
                </a:ext>
              </a:extLst>
            </p:cNvPr>
            <p:cNvGrpSpPr/>
            <p:nvPr/>
          </p:nvGrpSpPr>
          <p:grpSpPr>
            <a:xfrm>
              <a:off x="3093463" y="1653267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51" name="îṣḻïḑé">
                <a:extLst>
                  <a:ext uri="{FF2B5EF4-FFF2-40B4-BE49-F238E27FC236}">
                    <a16:creationId xmlns:a16="http://schemas.microsoft.com/office/drawing/2014/main" xmlns="" id="{A9185DC2-DEDE-4DBE-AB7C-8D0B73D755A7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ṩ1ídê">
                <a:extLst>
                  <a:ext uri="{FF2B5EF4-FFF2-40B4-BE49-F238E27FC236}">
                    <a16:creationId xmlns:a16="http://schemas.microsoft.com/office/drawing/2014/main" xmlns="" id="{5F44E88B-87A1-4EF8-A16F-32ABD0C73B0D}"/>
                  </a:ext>
                </a:extLst>
              </p:cNvPr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ṧḷïde">
              <a:extLst>
                <a:ext uri="{FF2B5EF4-FFF2-40B4-BE49-F238E27FC236}">
                  <a16:creationId xmlns:a16="http://schemas.microsoft.com/office/drawing/2014/main" xmlns="" id="{BFDEBA09-8D31-4872-AEE6-FC6AACA5C79A}"/>
                </a:ext>
              </a:extLst>
            </p:cNvPr>
            <p:cNvGrpSpPr/>
            <p:nvPr/>
          </p:nvGrpSpPr>
          <p:grpSpPr>
            <a:xfrm>
              <a:off x="3093463" y="3392284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49" name="íṥḻîḓè">
                <a:extLst>
                  <a:ext uri="{FF2B5EF4-FFF2-40B4-BE49-F238E27FC236}">
                    <a16:creationId xmlns:a16="http://schemas.microsoft.com/office/drawing/2014/main" xmlns="" id="{22780578-5AA3-4A3C-BFFC-CC0434FBA6B5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1íďè">
                <a:extLst>
                  <a:ext uri="{FF2B5EF4-FFF2-40B4-BE49-F238E27FC236}">
                    <a16:creationId xmlns:a16="http://schemas.microsoft.com/office/drawing/2014/main" xmlns="" id="{F59B9165-1219-4FFC-8424-2A2A5DCB1974}"/>
                  </a:ext>
                </a:extLst>
              </p:cNvPr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ṧlïďê">
              <a:extLst>
                <a:ext uri="{FF2B5EF4-FFF2-40B4-BE49-F238E27FC236}">
                  <a16:creationId xmlns:a16="http://schemas.microsoft.com/office/drawing/2014/main" xmlns="" id="{28D808CD-6F3A-4EDA-A82B-4B6CED17BF08}"/>
                </a:ext>
              </a:extLst>
            </p:cNvPr>
            <p:cNvGrpSpPr/>
            <p:nvPr/>
          </p:nvGrpSpPr>
          <p:grpSpPr>
            <a:xfrm>
              <a:off x="3093463" y="5074916"/>
              <a:ext cx="489858" cy="489858"/>
              <a:chOff x="1427243" y="4599335"/>
              <a:chExt cx="1016000" cy="1016000"/>
            </a:xfrm>
            <a:effectLst/>
          </p:grpSpPr>
          <p:sp>
            <p:nvSpPr>
              <p:cNvPr id="47" name="iṧľidé">
                <a:extLst>
                  <a:ext uri="{FF2B5EF4-FFF2-40B4-BE49-F238E27FC236}">
                    <a16:creationId xmlns:a16="http://schemas.microsoft.com/office/drawing/2014/main" xmlns="" id="{B878302F-D46F-404C-B665-F89C16925B28}"/>
                  </a:ext>
                </a:extLst>
              </p:cNvPr>
              <p:cNvSpPr/>
              <p:nvPr/>
            </p:nvSpPr>
            <p:spPr>
              <a:xfrm>
                <a:off x="1427243" y="4599335"/>
                <a:ext cx="1016000" cy="10160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iḑe">
                <a:extLst>
                  <a:ext uri="{FF2B5EF4-FFF2-40B4-BE49-F238E27FC236}">
                    <a16:creationId xmlns:a16="http://schemas.microsoft.com/office/drawing/2014/main" xmlns="" id="{E7B9B531-2D7E-4833-9334-BDFAE3B7042D}"/>
                  </a:ext>
                </a:extLst>
              </p:cNvPr>
              <p:cNvSpPr/>
              <p:nvPr/>
            </p:nvSpPr>
            <p:spPr bwMode="auto">
              <a:xfrm>
                <a:off x="1761388" y="4912675"/>
                <a:ext cx="347709" cy="37327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lídê">
              <a:extLst>
                <a:ext uri="{FF2B5EF4-FFF2-40B4-BE49-F238E27FC236}">
                  <a16:creationId xmlns:a16="http://schemas.microsoft.com/office/drawing/2014/main" xmlns="" id="{5956F674-10A6-47B4-94EA-4184B38954D3}"/>
                </a:ext>
              </a:extLst>
            </p:cNvPr>
            <p:cNvGrpSpPr/>
            <p:nvPr/>
          </p:nvGrpSpPr>
          <p:grpSpPr>
            <a:xfrm>
              <a:off x="8608681" y="3392284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40" name="îṥḻïďé">
                <a:extLst>
                  <a:ext uri="{FF2B5EF4-FFF2-40B4-BE49-F238E27FC236}">
                    <a16:creationId xmlns:a16="http://schemas.microsoft.com/office/drawing/2014/main" xmlns="" id="{02E6DC6C-3229-4C60-9AC5-786FD9BBF73C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ṩľiďé">
                <a:extLst>
                  <a:ext uri="{FF2B5EF4-FFF2-40B4-BE49-F238E27FC236}">
                    <a16:creationId xmlns:a16="http://schemas.microsoft.com/office/drawing/2014/main" xmlns="" id="{91506032-6477-4FEE-A607-FF392BE2B6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500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42" name="îṣľíḓé">
                  <a:extLst>
                    <a:ext uri="{FF2B5EF4-FFF2-40B4-BE49-F238E27FC236}">
                      <a16:creationId xmlns:a16="http://schemas.microsoft.com/office/drawing/2014/main" xmlns="" id="{F8E04C76-1111-47C6-905B-8A43375ADF91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ļíďè">
                  <a:extLst>
                    <a:ext uri="{FF2B5EF4-FFF2-40B4-BE49-F238E27FC236}">
                      <a16:creationId xmlns:a16="http://schemas.microsoft.com/office/drawing/2014/main" xmlns="" id="{5224C1E7-4EC2-471B-A080-41F04CDBAE88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ḷíḑê">
                  <a:extLst>
                    <a:ext uri="{FF2B5EF4-FFF2-40B4-BE49-F238E27FC236}">
                      <a16:creationId xmlns:a16="http://schemas.microsoft.com/office/drawing/2014/main" xmlns="" id="{6ECAA939-8B26-4750-829D-0940FD4B8C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ľídé">
                  <a:extLst>
                    <a:ext uri="{FF2B5EF4-FFF2-40B4-BE49-F238E27FC236}">
                      <a16:creationId xmlns:a16="http://schemas.microsoft.com/office/drawing/2014/main" xmlns="" id="{B02E7BCD-86D7-4008-87FC-4325BE08E406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ḻïde">
                  <a:extLst>
                    <a:ext uri="{FF2B5EF4-FFF2-40B4-BE49-F238E27FC236}">
                      <a16:creationId xmlns:a16="http://schemas.microsoft.com/office/drawing/2014/main" xmlns="" id="{2B89F535-2306-4E8A-A793-C9459C06B58C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Sļiḋê">
              <a:extLst>
                <a:ext uri="{FF2B5EF4-FFF2-40B4-BE49-F238E27FC236}">
                  <a16:creationId xmlns:a16="http://schemas.microsoft.com/office/drawing/2014/main" xmlns="" id="{35FE9D5D-C902-411D-9C36-73C50322D262}"/>
                </a:ext>
              </a:extLst>
            </p:cNvPr>
            <p:cNvGrpSpPr/>
            <p:nvPr/>
          </p:nvGrpSpPr>
          <p:grpSpPr>
            <a:xfrm>
              <a:off x="8608681" y="1653267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30" name="íṡ1íďè">
                <a:extLst>
                  <a:ext uri="{FF2B5EF4-FFF2-40B4-BE49-F238E27FC236}">
                    <a16:creationId xmlns:a16="http://schemas.microsoft.com/office/drawing/2014/main" xmlns="" id="{598E1919-5AA4-48D0-BF17-D11D7D7E9E92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şliďé">
                <a:extLst>
                  <a:ext uri="{FF2B5EF4-FFF2-40B4-BE49-F238E27FC236}">
                    <a16:creationId xmlns:a16="http://schemas.microsoft.com/office/drawing/2014/main" xmlns="" id="{4932E927-6D6A-4942-A32C-6C056C2A4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32" name="ïṧ1îḋê">
                  <a:extLst>
                    <a:ext uri="{FF2B5EF4-FFF2-40B4-BE49-F238E27FC236}">
                      <a16:creationId xmlns:a16="http://schemas.microsoft.com/office/drawing/2014/main" xmlns="" id="{F0FAEA2C-76F1-4AA3-903E-EA253CA79CC1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ṧļïďé">
                  <a:extLst>
                    <a:ext uri="{FF2B5EF4-FFF2-40B4-BE49-F238E27FC236}">
                      <a16:creationId xmlns:a16="http://schemas.microsoft.com/office/drawing/2014/main" xmlns="" id="{D1789B27-A96D-44CF-A63E-DD6A94E1867C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ḓê">
                  <a:extLst>
                    <a:ext uri="{FF2B5EF4-FFF2-40B4-BE49-F238E27FC236}">
                      <a16:creationId xmlns:a16="http://schemas.microsoft.com/office/drawing/2014/main" xmlns="" id="{015C9811-F180-496C-9DFA-21F18FB07BB8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ľïḑè">
                  <a:extLst>
                    <a:ext uri="{FF2B5EF4-FFF2-40B4-BE49-F238E27FC236}">
                      <a16:creationId xmlns:a16="http://schemas.microsoft.com/office/drawing/2014/main" xmlns="" id="{0CF410BC-2455-4B26-9CBA-4E7AEB35255C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ḻídè">
                  <a:extLst>
                    <a:ext uri="{FF2B5EF4-FFF2-40B4-BE49-F238E27FC236}">
                      <a16:creationId xmlns:a16="http://schemas.microsoft.com/office/drawing/2014/main" xmlns="" id="{6D11F740-45EA-4CAC-975A-7B41919E3972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líḍê">
                  <a:extLst>
                    <a:ext uri="{FF2B5EF4-FFF2-40B4-BE49-F238E27FC236}">
                      <a16:creationId xmlns:a16="http://schemas.microsoft.com/office/drawing/2014/main" xmlns="" id="{D7F4F66B-763E-42D9-BE93-C47577ACD34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ṥḻíḍè">
                  <a:extLst>
                    <a:ext uri="{FF2B5EF4-FFF2-40B4-BE49-F238E27FC236}">
                      <a16:creationId xmlns:a16="http://schemas.microsoft.com/office/drawing/2014/main" xmlns="" id="{E6CC32BA-D233-4A21-B269-EE719A9C1DBD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sľíḍê">
                  <a:extLst>
                    <a:ext uri="{FF2B5EF4-FFF2-40B4-BE49-F238E27FC236}">
                      <a16:creationId xmlns:a16="http://schemas.microsoft.com/office/drawing/2014/main" xmlns="" id="{AA671698-8BFB-44FD-A935-1DCA7961FB11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ṧļiďê">
              <a:extLst>
                <a:ext uri="{FF2B5EF4-FFF2-40B4-BE49-F238E27FC236}">
                  <a16:creationId xmlns:a16="http://schemas.microsoft.com/office/drawing/2014/main" xmlns="" id="{46E078A7-290E-446C-A1D8-52B67ECE7507}"/>
                </a:ext>
              </a:extLst>
            </p:cNvPr>
            <p:cNvGrpSpPr/>
            <p:nvPr/>
          </p:nvGrpSpPr>
          <p:grpSpPr>
            <a:xfrm>
              <a:off x="8608681" y="5074916"/>
              <a:ext cx="489858" cy="489858"/>
              <a:chOff x="6262908" y="4599335"/>
              <a:chExt cx="1016000" cy="1016000"/>
            </a:xfrm>
            <a:effectLst/>
          </p:grpSpPr>
          <p:sp>
            <p:nvSpPr>
              <p:cNvPr id="25" name="iśļidê">
                <a:extLst>
                  <a:ext uri="{FF2B5EF4-FFF2-40B4-BE49-F238E27FC236}">
                    <a16:creationId xmlns:a16="http://schemas.microsoft.com/office/drawing/2014/main" xmlns="" id="{52A7D608-25B2-4549-85E0-EF986234F6F4}"/>
                  </a:ext>
                </a:extLst>
              </p:cNvPr>
              <p:cNvSpPr/>
              <p:nvPr/>
            </p:nvSpPr>
            <p:spPr>
              <a:xfrm>
                <a:off x="6262908" y="4599335"/>
                <a:ext cx="1016000" cy="10160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Sļïḋe">
                <a:extLst>
                  <a:ext uri="{FF2B5EF4-FFF2-40B4-BE49-F238E27FC236}">
                    <a16:creationId xmlns:a16="http://schemas.microsoft.com/office/drawing/2014/main" xmlns="" id="{DD9F404F-F221-45C0-BDC8-376208BA8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91562" y="4912675"/>
                <a:ext cx="373277" cy="373276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27" name="ïSlîḓe">
                  <a:extLst>
                    <a:ext uri="{FF2B5EF4-FFF2-40B4-BE49-F238E27FC236}">
                      <a16:creationId xmlns:a16="http://schemas.microsoft.com/office/drawing/2014/main" xmlns="" id="{432F2802-1EEE-4672-90A0-BDAB3848EF4F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ŝḷiḑe">
                  <a:extLst>
                    <a:ext uri="{FF2B5EF4-FFF2-40B4-BE49-F238E27FC236}">
                      <a16:creationId xmlns:a16="http://schemas.microsoft.com/office/drawing/2014/main" xmlns="" id="{A5BCE96F-1F6F-4B4B-8536-780F466F3470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šḷiḋe">
                  <a:extLst>
                    <a:ext uri="{FF2B5EF4-FFF2-40B4-BE49-F238E27FC236}">
                      <a16:creationId xmlns:a16="http://schemas.microsoft.com/office/drawing/2014/main" xmlns="" id="{2DCD214B-437C-49E3-B21F-9EDA44FA8404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ïṧḷi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ṩļï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Sḷ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ḷî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ļ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šḻí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l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sľ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šlí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śľi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ṣľi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ṥḷí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DBACEC-EEDA-41A3-99C0-FC66B6AD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2B00FE7-04A4-43AE-AF2C-1583C3DA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F7103D-3B08-4FE9-BBAE-CD067490A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3fb1d417-8c37-4dec-bfac-ec51499f42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9667FA-4FDF-4826-B6CD-CE37F075FF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ïṡľídè">
              <a:extLst>
                <a:ext uri="{FF2B5EF4-FFF2-40B4-BE49-F238E27FC236}">
                  <a16:creationId xmlns:a16="http://schemas.microsoft.com/office/drawing/2014/main" xmlns="" id="{AA5841C8-632D-46B5-88CB-B813621C6296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ïSļiḑè">
              <a:extLst>
                <a:ext uri="{FF2B5EF4-FFF2-40B4-BE49-F238E27FC236}">
                  <a16:creationId xmlns:a16="http://schemas.microsoft.com/office/drawing/2014/main" xmlns="" id="{B8DAD28C-E197-4FA3-A5EF-A206DA005075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iṣliḋê">
              <a:extLst>
                <a:ext uri="{FF2B5EF4-FFF2-40B4-BE49-F238E27FC236}">
                  <a16:creationId xmlns:a16="http://schemas.microsoft.com/office/drawing/2014/main" xmlns="" id="{C8F1918E-52D0-4CCD-8BE9-7F4126199104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999F605-D60F-46CA-BBFE-9B9DD5D3AAC8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17805DA-42C9-4935-A34D-4BD234436EB7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šľïḋe">
              <a:extLst>
                <a:ext uri="{FF2B5EF4-FFF2-40B4-BE49-F238E27FC236}">
                  <a16:creationId xmlns:a16="http://schemas.microsoft.com/office/drawing/2014/main" xmlns="" id="{304430F3-4287-4D8A-B7A6-CB1D4547871C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ï$1îďé">
              <a:extLst>
                <a:ext uri="{FF2B5EF4-FFF2-40B4-BE49-F238E27FC236}">
                  <a16:creationId xmlns:a16="http://schemas.microsoft.com/office/drawing/2014/main" xmlns="" id="{F7A29CA1-2638-431C-B3A0-4A668A89BADC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ṣľîḍé">
              <a:extLst>
                <a:ext uri="{FF2B5EF4-FFF2-40B4-BE49-F238E27FC236}">
                  <a16:creationId xmlns:a16="http://schemas.microsoft.com/office/drawing/2014/main" xmlns="" id="{0F6F9AF9-05E2-471E-843E-12ABC5E9652F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šlîdè">
              <a:extLst>
                <a:ext uri="{FF2B5EF4-FFF2-40B4-BE49-F238E27FC236}">
                  <a16:creationId xmlns:a16="http://schemas.microsoft.com/office/drawing/2014/main" xmlns="" id="{22EE069D-A939-49A2-8D78-A5DCDAF43280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ľïde">
              <a:extLst>
                <a:ext uri="{FF2B5EF4-FFF2-40B4-BE49-F238E27FC236}">
                  <a16:creationId xmlns:a16="http://schemas.microsoft.com/office/drawing/2014/main" xmlns="" id="{E7A208F0-2FF1-4860-80B5-2103C898F30A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B62940A-C4C6-4D2F-A8D5-1D6C1B581265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ṡḻidè">
              <a:extLst>
                <a:ext uri="{FF2B5EF4-FFF2-40B4-BE49-F238E27FC236}">
                  <a16:creationId xmlns:a16="http://schemas.microsoft.com/office/drawing/2014/main" xmlns="" id="{0900A62C-D38F-48AA-B612-42EC0002FE6F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iS1íḑê">
              <a:extLst>
                <a:ext uri="{FF2B5EF4-FFF2-40B4-BE49-F238E27FC236}">
                  <a16:creationId xmlns:a16="http://schemas.microsoft.com/office/drawing/2014/main" xmlns="" id="{DA7D2E82-4364-457A-A5A2-4CAE49CFEC40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$1ïḍe">
              <a:extLst>
                <a:ext uri="{FF2B5EF4-FFF2-40B4-BE49-F238E27FC236}">
                  <a16:creationId xmlns:a16="http://schemas.microsoft.com/office/drawing/2014/main" xmlns="" id="{A50902A9-5A63-4FDB-BF16-90ED0688934C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ṣlïḍè">
              <a:extLst>
                <a:ext uri="{FF2B5EF4-FFF2-40B4-BE49-F238E27FC236}">
                  <a16:creationId xmlns:a16="http://schemas.microsoft.com/office/drawing/2014/main" xmlns="" id="{FC83EB93-A010-4F5F-894E-E2167E2D1EB0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ṧḷïḓê">
              <a:extLst>
                <a:ext uri="{FF2B5EF4-FFF2-40B4-BE49-F238E27FC236}">
                  <a16:creationId xmlns:a16="http://schemas.microsoft.com/office/drawing/2014/main" xmlns="" id="{04C772F0-5F29-4899-B6C0-971006F8CBE2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ş1ïḑé">
              <a:extLst>
                <a:ext uri="{FF2B5EF4-FFF2-40B4-BE49-F238E27FC236}">
                  <a16:creationId xmlns:a16="http://schemas.microsoft.com/office/drawing/2014/main" xmlns="" id="{887622B8-CB6B-4C73-B895-75258E107B2D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DBAFB146-880B-461C-BAC4-F7FFE3DED485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ṧľiḑè">
              <a:extLst>
                <a:ext uri="{FF2B5EF4-FFF2-40B4-BE49-F238E27FC236}">
                  <a16:creationId xmlns:a16="http://schemas.microsoft.com/office/drawing/2014/main" xmlns="" id="{A26AECAA-3A32-481D-808C-70B1C30ECEEC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líḋê">
              <a:extLst>
                <a:ext uri="{FF2B5EF4-FFF2-40B4-BE49-F238E27FC236}">
                  <a16:creationId xmlns:a16="http://schemas.microsoft.com/office/drawing/2014/main" xmlns="" id="{29706577-F1B8-41CA-8F26-911A53D85234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$1íḓé">
              <a:extLst>
                <a:ext uri="{FF2B5EF4-FFF2-40B4-BE49-F238E27FC236}">
                  <a16:creationId xmlns:a16="http://schemas.microsoft.com/office/drawing/2014/main" xmlns="" id="{0791B291-B60C-475C-A9FC-4BE80A6A1E01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ṡḻîḍè">
              <a:extLst>
                <a:ext uri="{FF2B5EF4-FFF2-40B4-BE49-F238E27FC236}">
                  <a16:creationId xmlns:a16="http://schemas.microsoft.com/office/drawing/2014/main" xmlns="" id="{F809FB33-7DB4-44E9-AD91-8983C80D3E37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liḓé">
              <a:extLst>
                <a:ext uri="{FF2B5EF4-FFF2-40B4-BE49-F238E27FC236}">
                  <a16:creationId xmlns:a16="http://schemas.microsoft.com/office/drawing/2014/main" xmlns="" id="{6991CB74-21DE-4FB4-86DC-8143C9BDC5CD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03025FB7-F6C3-4184-BFC8-DF9D8DD80CE1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ṩḷídé">
              <a:extLst>
                <a:ext uri="{FF2B5EF4-FFF2-40B4-BE49-F238E27FC236}">
                  <a16:creationId xmlns:a16="http://schemas.microsoft.com/office/drawing/2014/main" xmlns="" id="{48953695-1F4B-4294-9F0E-61694507D43C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şḻïḍe">
              <a:extLst>
                <a:ext uri="{FF2B5EF4-FFF2-40B4-BE49-F238E27FC236}">
                  <a16:creationId xmlns:a16="http://schemas.microsoft.com/office/drawing/2014/main" xmlns="" id="{0AC6F478-29DE-4D0D-83B2-3004E415DE37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ṡļïḑé">
              <a:extLst>
                <a:ext uri="{FF2B5EF4-FFF2-40B4-BE49-F238E27FC236}">
                  <a16:creationId xmlns:a16="http://schemas.microsoft.com/office/drawing/2014/main" xmlns="" id="{E65145DB-5F6E-49E5-9A4A-B68D90FD42FB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ś1íḋe">
              <a:extLst>
                <a:ext uri="{FF2B5EF4-FFF2-40B4-BE49-F238E27FC236}">
                  <a16:creationId xmlns:a16="http://schemas.microsoft.com/office/drawing/2014/main" xmlns="" id="{FE311944-4B1D-4A5D-9204-13F54A18C274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ľiḍé">
              <a:extLst>
                <a:ext uri="{FF2B5EF4-FFF2-40B4-BE49-F238E27FC236}">
                  <a16:creationId xmlns:a16="http://schemas.microsoft.com/office/drawing/2014/main" xmlns="" id="{6E032A79-5487-4885-AC71-4CBAD4DB42C3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70C48FB9-7E3E-4B9A-A788-E779E10F3F36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śļîḍé">
              <a:extLst>
                <a:ext uri="{FF2B5EF4-FFF2-40B4-BE49-F238E27FC236}">
                  <a16:creationId xmlns:a16="http://schemas.microsoft.com/office/drawing/2014/main" xmlns="" id="{C522C3AA-B90A-4CF5-97E0-02D644BF4DB7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ş1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îš1ï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îšľîḋè">
              <a:extLst>
                <a:ext uri="{FF2B5EF4-FFF2-40B4-BE49-F238E27FC236}">
                  <a16:creationId xmlns:a16="http://schemas.microsoft.com/office/drawing/2014/main" xmlns="" id="{9330CE27-B122-4260-9EB5-0B19F773DB94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íṡlîḓe">
              <a:extLst>
                <a:ext uri="{FF2B5EF4-FFF2-40B4-BE49-F238E27FC236}">
                  <a16:creationId xmlns:a16="http://schemas.microsoft.com/office/drawing/2014/main" xmlns="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iṩľíḓe">
              <a:extLst>
                <a:ext uri="{FF2B5EF4-FFF2-40B4-BE49-F238E27FC236}">
                  <a16:creationId xmlns:a16="http://schemas.microsoft.com/office/drawing/2014/main" xmlns="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í$ḻïḑé">
              <a:extLst>
                <a:ext uri="{FF2B5EF4-FFF2-40B4-BE49-F238E27FC236}">
                  <a16:creationId xmlns:a16="http://schemas.microsoft.com/office/drawing/2014/main" xmlns="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6791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3F5EB8-A038-481E-B2FD-449156A3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EF34F2-C7B7-4E33-8A74-E81450F36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CF0409-AE47-4EC8-83E7-E3C696C97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C34B3F-210A-4F3D-AFEB-3B0F267D1C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íṣļíḍê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íŝḻïďê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iŝľiḍè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îṡľíḓ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íS1ide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šḻïḍé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ḻídé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ŝľíďe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ïşlîdê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ïṧľiḓè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sḻiďè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93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1F2251-AAC3-458E-B4BF-71E7DC50E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C46955-E70D-4FE0-9F5F-8A9140CF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ACB834-9C20-464A-BB3B-BDDE7687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60" name="bd24bcb5-e86f-43c3-bca2-5b275b8c62bf" descr="DwYAAB+LCAAAAAAABAC9VE1vgkAQ/S/b9kYN2lobbrTGhoPVRNMeGg9bGGEbWMyyNBrDf+/s8iEEiHppuMDwZua9mbd7JLfysANikVVEhZwy6gsaORIiYhDHIxZPw9AgL4x7jPtvIk53CbG+jlVa/c8nk8FrHMbig4YpqAKcSUbD/NNqJTWwS8GQwUHH+rAIa9VabLfMhXUAEZSYNePS5t4qoB4izIGJAgTzA8khSYrA4vsHXFlLs8YKlSYB1ryZzR5HkyfbVsV0GzPLDLICN+be/5C8NwfDcRfNUYPm9Fk9TZp94y4nPWecRWlUwHTnOd3XQkMzDzLPC6EOc7gE8VstdKhi+n0lBTaYxSKiEhsezezuNIbJw0DzcrgHe6xUkiWN/RcklfU6HaZ+VAbTdjslLSmaFpBbh+p23gltEJv7YamuHGFVFnezg3fEKkLEweXrCNk0FZRksC5w2daWGb2k1rCX18lQGXUBXZPvU6DpqALDmoSCQoP8Wd6lia+df505nokEpO262Lfwdn4ydbx1YHNqo6u0lTTbmyHZpkNedYupXZ+/vzSqy9hF+qWWbsIvGabKOOGucWzRqzGRXMcGnz9o2YyfDwYAAA==">
            <a:extLst>
              <a:ext uri="{FF2B5EF4-FFF2-40B4-BE49-F238E27FC236}">
                <a16:creationId xmlns:a16="http://schemas.microsoft.com/office/drawing/2014/main" xmlns="" id="{9BCD766A-14C2-4E62-BCE0-B33D63BBB5A3}"/>
              </a:ext>
            </a:extLst>
          </p:cNvPr>
          <p:cNvGrpSpPr>
            <a:grpSpLocks noChangeAspect="1"/>
          </p:cNvGrpSpPr>
          <p:nvPr/>
        </p:nvGrpSpPr>
        <p:grpSpPr>
          <a:xfrm>
            <a:off x="3053664" y="2417784"/>
            <a:ext cx="6083081" cy="2433595"/>
            <a:chOff x="3054460" y="2212203"/>
            <a:chExt cx="6083081" cy="2433595"/>
          </a:xfrm>
        </p:grpSpPr>
        <p:sp>
          <p:nvSpPr>
            <p:cNvPr id="61" name="ExtraShape">
              <a:extLst>
                <a:ext uri="{FF2B5EF4-FFF2-40B4-BE49-F238E27FC236}">
                  <a16:creationId xmlns:a16="http://schemas.microsoft.com/office/drawing/2014/main" xmlns="" id="{4B79E470-9920-41CD-AB13-8918A80CA4E1}"/>
                </a:ext>
              </a:extLst>
            </p:cNvPr>
            <p:cNvSpPr/>
            <p:nvPr/>
          </p:nvSpPr>
          <p:spPr bwMode="auto">
            <a:xfrm>
              <a:off x="3355528" y="2212203"/>
              <a:ext cx="1627839" cy="243359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2" name="ExtraShape">
              <a:extLst>
                <a:ext uri="{FF2B5EF4-FFF2-40B4-BE49-F238E27FC236}">
                  <a16:creationId xmlns:a16="http://schemas.microsoft.com/office/drawing/2014/main" xmlns="" id="{6D53CAB1-E288-400F-951A-05FA1D281496}"/>
                </a:ext>
              </a:extLst>
            </p:cNvPr>
            <p:cNvSpPr/>
            <p:nvPr/>
          </p:nvSpPr>
          <p:spPr bwMode="auto">
            <a:xfrm>
              <a:off x="3212297" y="2212203"/>
              <a:ext cx="1629253" cy="2433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3" name="ExtraShape">
              <a:extLst>
                <a:ext uri="{FF2B5EF4-FFF2-40B4-BE49-F238E27FC236}">
                  <a16:creationId xmlns:a16="http://schemas.microsoft.com/office/drawing/2014/main" xmlns="" id="{D822B263-D871-499B-BCA5-F3DB355F21D2}"/>
                </a:ext>
              </a:extLst>
            </p:cNvPr>
            <p:cNvSpPr/>
            <p:nvPr/>
          </p:nvSpPr>
          <p:spPr bwMode="auto">
            <a:xfrm>
              <a:off x="3054460" y="2700729"/>
              <a:ext cx="417914" cy="22794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4" name="ExtraShape">
              <a:extLst>
                <a:ext uri="{FF2B5EF4-FFF2-40B4-BE49-F238E27FC236}">
                  <a16:creationId xmlns:a16="http://schemas.microsoft.com/office/drawing/2014/main" xmlns="" id="{B72FB9CE-1038-4811-A47E-16C900E858CE}"/>
                </a:ext>
              </a:extLst>
            </p:cNvPr>
            <p:cNvSpPr/>
            <p:nvPr/>
          </p:nvSpPr>
          <p:spPr bwMode="auto">
            <a:xfrm>
              <a:off x="3054460" y="3113944"/>
              <a:ext cx="417914" cy="22794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5" name="ExtraShape">
              <a:extLst>
                <a:ext uri="{FF2B5EF4-FFF2-40B4-BE49-F238E27FC236}">
                  <a16:creationId xmlns:a16="http://schemas.microsoft.com/office/drawing/2014/main" xmlns="" id="{4F2F747F-7641-49EB-88E6-CEFE93DE61E5}"/>
                </a:ext>
              </a:extLst>
            </p:cNvPr>
            <p:cNvSpPr/>
            <p:nvPr/>
          </p:nvSpPr>
          <p:spPr bwMode="auto">
            <a:xfrm>
              <a:off x="3054460" y="3528162"/>
              <a:ext cx="417914" cy="22643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6" name="ExtraShape">
              <a:extLst>
                <a:ext uri="{FF2B5EF4-FFF2-40B4-BE49-F238E27FC236}">
                  <a16:creationId xmlns:a16="http://schemas.microsoft.com/office/drawing/2014/main" xmlns="" id="{20744EE7-15A7-499F-879C-72B4613D6915}"/>
                </a:ext>
              </a:extLst>
            </p:cNvPr>
            <p:cNvSpPr/>
            <p:nvPr/>
          </p:nvSpPr>
          <p:spPr bwMode="auto">
            <a:xfrm>
              <a:off x="3054460" y="3941376"/>
              <a:ext cx="417914" cy="22794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7" name="ExtraShape">
              <a:extLst>
                <a:ext uri="{FF2B5EF4-FFF2-40B4-BE49-F238E27FC236}">
                  <a16:creationId xmlns:a16="http://schemas.microsoft.com/office/drawing/2014/main" xmlns="" id="{3E89BABE-B374-4320-94A6-2B3F0151128A}"/>
                </a:ext>
              </a:extLst>
            </p:cNvPr>
            <p:cNvSpPr/>
            <p:nvPr/>
          </p:nvSpPr>
          <p:spPr bwMode="auto">
            <a:xfrm>
              <a:off x="3678026" y="2711496"/>
              <a:ext cx="902956" cy="1394940"/>
            </a:xfrm>
            <a:custGeom>
              <a:avLst/>
              <a:gdLst>
                <a:gd name="connsiteX0" fmla="*/ 0 w 902956"/>
                <a:gd name="connsiteY0" fmla="*/ 1291383 h 1394940"/>
                <a:gd name="connsiteX1" fmla="*/ 902956 w 902956"/>
                <a:gd name="connsiteY1" fmla="*/ 1291383 h 1394940"/>
                <a:gd name="connsiteX2" fmla="*/ 902956 w 902956"/>
                <a:gd name="connsiteY2" fmla="*/ 1394940 h 1394940"/>
                <a:gd name="connsiteX3" fmla="*/ 0 w 902956"/>
                <a:gd name="connsiteY3" fmla="*/ 1394940 h 1394940"/>
                <a:gd name="connsiteX4" fmla="*/ 0 w 902956"/>
                <a:gd name="connsiteY4" fmla="*/ 969616 h 1394940"/>
                <a:gd name="connsiteX5" fmla="*/ 610262 w 902956"/>
                <a:gd name="connsiteY5" fmla="*/ 969616 h 1394940"/>
                <a:gd name="connsiteX6" fmla="*/ 610262 w 902956"/>
                <a:gd name="connsiteY6" fmla="*/ 1073173 h 1394940"/>
                <a:gd name="connsiteX7" fmla="*/ 0 w 902956"/>
                <a:gd name="connsiteY7" fmla="*/ 1073173 h 1394940"/>
                <a:gd name="connsiteX8" fmla="*/ 0 w 902956"/>
                <a:gd name="connsiteY8" fmla="*/ 646000 h 1394940"/>
                <a:gd name="connsiteX9" fmla="*/ 610262 w 902956"/>
                <a:gd name="connsiteY9" fmla="*/ 646000 h 1394940"/>
                <a:gd name="connsiteX10" fmla="*/ 610262 w 902956"/>
                <a:gd name="connsiteY10" fmla="*/ 749557 h 1394940"/>
                <a:gd name="connsiteX11" fmla="*/ 0 w 902956"/>
                <a:gd name="connsiteY11" fmla="*/ 749557 h 1394940"/>
                <a:gd name="connsiteX12" fmla="*/ 0 w 902956"/>
                <a:gd name="connsiteY12" fmla="*/ 323616 h 1394940"/>
                <a:gd name="connsiteX13" fmla="*/ 610262 w 902956"/>
                <a:gd name="connsiteY13" fmla="*/ 323616 h 1394940"/>
                <a:gd name="connsiteX14" fmla="*/ 610262 w 902956"/>
                <a:gd name="connsiteY14" fmla="*/ 427173 h 1394940"/>
                <a:gd name="connsiteX15" fmla="*/ 0 w 902956"/>
                <a:gd name="connsiteY15" fmla="*/ 427173 h 1394940"/>
                <a:gd name="connsiteX16" fmla="*/ 0 w 902956"/>
                <a:gd name="connsiteY16" fmla="*/ 0 h 1394940"/>
                <a:gd name="connsiteX17" fmla="*/ 902956 w 902956"/>
                <a:gd name="connsiteY17" fmla="*/ 0 h 1394940"/>
                <a:gd name="connsiteX18" fmla="*/ 902956 w 902956"/>
                <a:gd name="connsiteY18" fmla="*/ 103557 h 1394940"/>
                <a:gd name="connsiteX19" fmla="*/ 0 w 902956"/>
                <a:gd name="connsiteY19" fmla="*/ 103557 h 139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02956" h="1394940">
                  <a:moveTo>
                    <a:pt x="0" y="1291383"/>
                  </a:moveTo>
                  <a:lnTo>
                    <a:pt x="902956" y="1291383"/>
                  </a:lnTo>
                  <a:lnTo>
                    <a:pt x="902956" y="1394940"/>
                  </a:lnTo>
                  <a:lnTo>
                    <a:pt x="0" y="1394940"/>
                  </a:lnTo>
                  <a:close/>
                  <a:moveTo>
                    <a:pt x="0" y="969616"/>
                  </a:moveTo>
                  <a:lnTo>
                    <a:pt x="610262" y="969616"/>
                  </a:lnTo>
                  <a:lnTo>
                    <a:pt x="610262" y="1073173"/>
                  </a:lnTo>
                  <a:lnTo>
                    <a:pt x="0" y="1073173"/>
                  </a:lnTo>
                  <a:close/>
                  <a:moveTo>
                    <a:pt x="0" y="646000"/>
                  </a:moveTo>
                  <a:lnTo>
                    <a:pt x="610262" y="646000"/>
                  </a:lnTo>
                  <a:lnTo>
                    <a:pt x="610262" y="749557"/>
                  </a:lnTo>
                  <a:lnTo>
                    <a:pt x="0" y="749557"/>
                  </a:lnTo>
                  <a:close/>
                  <a:moveTo>
                    <a:pt x="0" y="323616"/>
                  </a:moveTo>
                  <a:lnTo>
                    <a:pt x="610262" y="323616"/>
                  </a:lnTo>
                  <a:lnTo>
                    <a:pt x="610262" y="427173"/>
                  </a:lnTo>
                  <a:lnTo>
                    <a:pt x="0" y="427173"/>
                  </a:lnTo>
                  <a:close/>
                  <a:moveTo>
                    <a:pt x="0" y="0"/>
                  </a:moveTo>
                  <a:lnTo>
                    <a:pt x="902956" y="0"/>
                  </a:lnTo>
                  <a:lnTo>
                    <a:pt x="902956" y="103557"/>
                  </a:lnTo>
                  <a:lnTo>
                    <a:pt x="0" y="1035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noProof="1"/>
            </a:p>
          </p:txBody>
        </p:sp>
        <p:cxnSp>
          <p:nvCxnSpPr>
            <p:cNvPr id="68" name="ExtraShape">
              <a:extLst>
                <a:ext uri="{FF2B5EF4-FFF2-40B4-BE49-F238E27FC236}">
                  <a16:creationId xmlns:a16="http://schemas.microsoft.com/office/drawing/2014/main" xmlns="" id="{207D4190-BFC4-4E60-A41E-2E8EFD86426F}"/>
                </a:ext>
              </a:extLst>
            </p:cNvPr>
            <p:cNvCxnSpPr>
              <a:cxnSpLocks/>
            </p:cNvCxnSpPr>
            <p:nvPr/>
          </p:nvCxnSpPr>
          <p:spPr>
            <a:xfrm>
              <a:off x="5311983" y="2252242"/>
              <a:ext cx="0" cy="23935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IconShape">
              <a:extLst>
                <a:ext uri="{FF2B5EF4-FFF2-40B4-BE49-F238E27FC236}">
                  <a16:creationId xmlns:a16="http://schemas.microsoft.com/office/drawing/2014/main" xmlns="" id="{D2D67583-F437-457A-AA67-04E66C7F5E37}"/>
                </a:ext>
              </a:extLst>
            </p:cNvPr>
            <p:cNvSpPr/>
            <p:nvPr/>
          </p:nvSpPr>
          <p:spPr bwMode="auto">
            <a:xfrm>
              <a:off x="5677002" y="3086096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IconShape">
              <a:extLst>
                <a:ext uri="{FF2B5EF4-FFF2-40B4-BE49-F238E27FC236}">
                  <a16:creationId xmlns:a16="http://schemas.microsoft.com/office/drawing/2014/main" xmlns="" id="{34B66623-C430-4BE8-84FA-E2FE6C7D13DE}"/>
                </a:ext>
              </a:extLst>
            </p:cNvPr>
            <p:cNvSpPr/>
            <p:nvPr/>
          </p:nvSpPr>
          <p:spPr bwMode="auto">
            <a:xfrm>
              <a:off x="6399536" y="3086096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IconShape">
              <a:extLst>
                <a:ext uri="{FF2B5EF4-FFF2-40B4-BE49-F238E27FC236}">
                  <a16:creationId xmlns:a16="http://schemas.microsoft.com/office/drawing/2014/main" xmlns="" id="{45F83765-C6C8-4A4B-8AF2-380F678A08CE}"/>
                </a:ext>
              </a:extLst>
            </p:cNvPr>
            <p:cNvSpPr/>
            <p:nvPr/>
          </p:nvSpPr>
          <p:spPr bwMode="auto">
            <a:xfrm>
              <a:off x="7122069" y="3086096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IconShape">
              <a:extLst>
                <a:ext uri="{FF2B5EF4-FFF2-40B4-BE49-F238E27FC236}">
                  <a16:creationId xmlns:a16="http://schemas.microsoft.com/office/drawing/2014/main" xmlns="" id="{B298DE85-1934-4243-92BD-370965289048}"/>
                </a:ext>
              </a:extLst>
            </p:cNvPr>
            <p:cNvSpPr/>
            <p:nvPr/>
          </p:nvSpPr>
          <p:spPr bwMode="auto">
            <a:xfrm>
              <a:off x="7844602" y="3086096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IconShape">
              <a:extLst>
                <a:ext uri="{FF2B5EF4-FFF2-40B4-BE49-F238E27FC236}">
                  <a16:creationId xmlns:a16="http://schemas.microsoft.com/office/drawing/2014/main" xmlns="" id="{702842B2-B3AC-4F8B-A718-6AD679B169A1}"/>
                </a:ext>
              </a:extLst>
            </p:cNvPr>
            <p:cNvSpPr/>
            <p:nvPr/>
          </p:nvSpPr>
          <p:spPr bwMode="auto">
            <a:xfrm>
              <a:off x="8567134" y="3086096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IconShape">
              <a:extLst>
                <a:ext uri="{FF2B5EF4-FFF2-40B4-BE49-F238E27FC236}">
                  <a16:creationId xmlns:a16="http://schemas.microsoft.com/office/drawing/2014/main" xmlns="" id="{B57F0F92-A06C-48ED-B8B8-11AA9AAAB76D}"/>
                </a:ext>
              </a:extLst>
            </p:cNvPr>
            <p:cNvSpPr/>
            <p:nvPr/>
          </p:nvSpPr>
          <p:spPr bwMode="auto">
            <a:xfrm>
              <a:off x="5677002" y="3884873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IconShape">
              <a:extLst>
                <a:ext uri="{FF2B5EF4-FFF2-40B4-BE49-F238E27FC236}">
                  <a16:creationId xmlns:a16="http://schemas.microsoft.com/office/drawing/2014/main" xmlns="" id="{37E2052F-7009-4FF4-B580-CDE58191B54F}"/>
                </a:ext>
              </a:extLst>
            </p:cNvPr>
            <p:cNvSpPr/>
            <p:nvPr/>
          </p:nvSpPr>
          <p:spPr bwMode="auto">
            <a:xfrm>
              <a:off x="6399536" y="3884873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IconShape">
              <a:extLst>
                <a:ext uri="{FF2B5EF4-FFF2-40B4-BE49-F238E27FC236}">
                  <a16:creationId xmlns:a16="http://schemas.microsoft.com/office/drawing/2014/main" xmlns="" id="{447C5E3D-E328-43BA-902C-4B4CD7D3744D}"/>
                </a:ext>
              </a:extLst>
            </p:cNvPr>
            <p:cNvSpPr/>
            <p:nvPr/>
          </p:nvSpPr>
          <p:spPr bwMode="auto">
            <a:xfrm>
              <a:off x="7122069" y="3884873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30000">
                  <a:schemeClr val="accent1">
                    <a:lumMod val="100000"/>
                  </a:schemeClr>
                </a:gs>
                <a:gs pos="3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IconShape">
              <a:extLst>
                <a:ext uri="{FF2B5EF4-FFF2-40B4-BE49-F238E27FC236}">
                  <a16:creationId xmlns:a16="http://schemas.microsoft.com/office/drawing/2014/main" xmlns="" id="{C2B5DCDC-291A-482A-81D4-39384567BED7}"/>
                </a:ext>
              </a:extLst>
            </p:cNvPr>
            <p:cNvSpPr/>
            <p:nvPr/>
          </p:nvSpPr>
          <p:spPr bwMode="auto">
            <a:xfrm>
              <a:off x="7844602" y="3884873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IconShape">
              <a:extLst>
                <a:ext uri="{FF2B5EF4-FFF2-40B4-BE49-F238E27FC236}">
                  <a16:creationId xmlns:a16="http://schemas.microsoft.com/office/drawing/2014/main" xmlns="" id="{08E7A5E4-A42E-43DD-98F7-9210FB4DCA90}"/>
                </a:ext>
              </a:extLst>
            </p:cNvPr>
            <p:cNvSpPr/>
            <p:nvPr/>
          </p:nvSpPr>
          <p:spPr bwMode="auto">
            <a:xfrm>
              <a:off x="8567134" y="3884873"/>
              <a:ext cx="570407" cy="569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455839 w 606244"/>
                <a:gd name="T9" fmla="*/ 455839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455839 w 606244"/>
                <a:gd name="T39" fmla="*/ 455839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41" h="8341">
                  <a:moveTo>
                    <a:pt x="7898" y="2562"/>
                  </a:moveTo>
                  <a:lnTo>
                    <a:pt x="5779" y="442"/>
                  </a:lnTo>
                  <a:cubicBezTo>
                    <a:pt x="6221" y="0"/>
                    <a:pt x="7054" y="116"/>
                    <a:pt x="7639" y="702"/>
                  </a:cubicBezTo>
                  <a:cubicBezTo>
                    <a:pt x="8225" y="1287"/>
                    <a:pt x="8341" y="2120"/>
                    <a:pt x="7898" y="2562"/>
                  </a:cubicBezTo>
                  <a:close/>
                  <a:moveTo>
                    <a:pt x="6178" y="1300"/>
                  </a:moveTo>
                  <a:lnTo>
                    <a:pt x="5550" y="672"/>
                  </a:lnTo>
                  <a:lnTo>
                    <a:pt x="1076" y="5146"/>
                  </a:lnTo>
                  <a:lnTo>
                    <a:pt x="1704" y="5773"/>
                  </a:lnTo>
                  <a:lnTo>
                    <a:pt x="6178" y="1300"/>
                  </a:lnTo>
                  <a:close/>
                  <a:moveTo>
                    <a:pt x="6806" y="1928"/>
                  </a:moveTo>
                  <a:lnTo>
                    <a:pt x="6413" y="1535"/>
                  </a:lnTo>
                  <a:lnTo>
                    <a:pt x="1940" y="6009"/>
                  </a:lnTo>
                  <a:lnTo>
                    <a:pt x="2332" y="6401"/>
                  </a:lnTo>
                  <a:lnTo>
                    <a:pt x="6806" y="1928"/>
                  </a:lnTo>
                  <a:close/>
                  <a:moveTo>
                    <a:pt x="2567" y="6637"/>
                  </a:moveTo>
                  <a:lnTo>
                    <a:pt x="3195" y="7265"/>
                  </a:lnTo>
                  <a:lnTo>
                    <a:pt x="7669" y="2791"/>
                  </a:lnTo>
                  <a:lnTo>
                    <a:pt x="7041" y="2163"/>
                  </a:lnTo>
                  <a:lnTo>
                    <a:pt x="2567" y="6637"/>
                  </a:lnTo>
                  <a:close/>
                  <a:moveTo>
                    <a:pt x="343" y="7067"/>
                  </a:moveTo>
                  <a:cubicBezTo>
                    <a:pt x="373" y="7300"/>
                    <a:pt x="479" y="7520"/>
                    <a:pt x="650" y="7691"/>
                  </a:cubicBezTo>
                  <a:cubicBezTo>
                    <a:pt x="821" y="7862"/>
                    <a:pt x="1041" y="7968"/>
                    <a:pt x="1274" y="7998"/>
                  </a:cubicBezTo>
                  <a:lnTo>
                    <a:pt x="2973" y="7487"/>
                  </a:lnTo>
                  <a:lnTo>
                    <a:pt x="854" y="5368"/>
                  </a:lnTo>
                  <a:lnTo>
                    <a:pt x="343" y="7067"/>
                  </a:lnTo>
                  <a:close/>
                  <a:moveTo>
                    <a:pt x="179" y="7614"/>
                  </a:moveTo>
                  <a:lnTo>
                    <a:pt x="14" y="8162"/>
                  </a:lnTo>
                  <a:lnTo>
                    <a:pt x="14" y="8162"/>
                  </a:lnTo>
                  <a:cubicBezTo>
                    <a:pt x="0" y="8204"/>
                    <a:pt x="5" y="8247"/>
                    <a:pt x="44" y="8287"/>
                  </a:cubicBezTo>
                  <a:cubicBezTo>
                    <a:pt x="84" y="8326"/>
                    <a:pt x="137" y="8341"/>
                    <a:pt x="179" y="8327"/>
                  </a:cubicBezTo>
                  <a:lnTo>
                    <a:pt x="179" y="8327"/>
                  </a:lnTo>
                  <a:lnTo>
                    <a:pt x="728" y="8162"/>
                  </a:lnTo>
                  <a:cubicBezTo>
                    <a:pt x="614" y="8099"/>
                    <a:pt x="509" y="8020"/>
                    <a:pt x="415" y="7926"/>
                  </a:cubicBezTo>
                  <a:cubicBezTo>
                    <a:pt x="321" y="7832"/>
                    <a:pt x="242" y="7727"/>
                    <a:pt x="179" y="7614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9" name="ExtraShape31">
              <a:extLst>
                <a:ext uri="{FF2B5EF4-FFF2-40B4-BE49-F238E27FC236}">
                  <a16:creationId xmlns:a16="http://schemas.microsoft.com/office/drawing/2014/main" xmlns="" id="{A6801D50-7803-49DB-B34E-D076F27B37B3}"/>
                </a:ext>
              </a:extLst>
            </p:cNvPr>
            <p:cNvCxnSpPr>
              <a:cxnSpLocks/>
            </p:cNvCxnSpPr>
            <p:nvPr/>
          </p:nvCxnSpPr>
          <p:spPr>
            <a:xfrm>
              <a:off x="6516718" y="2662989"/>
              <a:ext cx="1725392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CustomText1">
              <a:extLst>
                <a:ext uri="{FF2B5EF4-FFF2-40B4-BE49-F238E27FC236}">
                  <a16:creationId xmlns:a16="http://schemas.microsoft.com/office/drawing/2014/main" xmlns="" id="{9A8755CD-2BC6-4ADB-A102-F56D6AD7D0A4}"/>
                </a:ext>
              </a:extLst>
            </p:cNvPr>
            <p:cNvSpPr/>
            <p:nvPr/>
          </p:nvSpPr>
          <p:spPr>
            <a:xfrm>
              <a:off x="6492871" y="2693451"/>
              <a:ext cx="1749235" cy="27807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1" name="CustomText2">
              <a:extLst>
                <a:ext uri="{FF2B5EF4-FFF2-40B4-BE49-F238E27FC236}">
                  <a16:creationId xmlns:a16="http://schemas.microsoft.com/office/drawing/2014/main" xmlns="" id="{259289E9-9458-49BF-B95A-5BC5E530480A}"/>
                </a:ext>
              </a:extLst>
            </p:cNvPr>
            <p:cNvSpPr/>
            <p:nvPr/>
          </p:nvSpPr>
          <p:spPr>
            <a:xfrm>
              <a:off x="6492875" y="2252243"/>
              <a:ext cx="1749235" cy="41074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2" name="ValueText1">
              <a:extLst>
                <a:ext uri="{FF2B5EF4-FFF2-40B4-BE49-F238E27FC236}">
                  <a16:creationId xmlns:a16="http://schemas.microsoft.com/office/drawing/2014/main" xmlns="" id="{049112F8-C328-4398-AD25-9AD928ECE5B0}"/>
                </a:ext>
              </a:extLst>
            </p:cNvPr>
            <p:cNvSpPr txBox="1"/>
            <p:nvPr/>
          </p:nvSpPr>
          <p:spPr>
            <a:xfrm>
              <a:off x="5640600" y="2334175"/>
              <a:ext cx="697036" cy="52277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73%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0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2A0B993A-81E6-420E-8DA5-454D6A8F4E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r="15771"/>
          <a:stretch>
            <a:fillRect/>
          </a:stretch>
        </p:blipFill>
        <p:spPr/>
      </p:pic>
      <p:sp>
        <p:nvSpPr>
          <p:cNvPr id="10" name="椭圆形标注 7">
            <a:extLst>
              <a:ext uri="{FF2B5EF4-FFF2-40B4-BE49-F238E27FC236}">
                <a16:creationId xmlns:a16="http://schemas.microsoft.com/office/drawing/2014/main" xmlns="" id="{24CCBD78-4717-45D9-A268-4BDB98942172}"/>
              </a:ext>
            </a:extLst>
          </p:cNvPr>
          <p:cNvSpPr/>
          <p:nvPr/>
        </p:nvSpPr>
        <p:spPr>
          <a:xfrm flipH="1">
            <a:off x="6898640" y="2445509"/>
            <a:ext cx="1497548" cy="1497548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F13E9D9-5F60-4F13-8025-B78A57006BAE}"/>
              </a:ext>
            </a:extLst>
          </p:cNvPr>
          <p:cNvGrpSpPr/>
          <p:nvPr/>
        </p:nvGrpSpPr>
        <p:grpSpPr>
          <a:xfrm>
            <a:off x="6526017" y="-1496194"/>
            <a:ext cx="5654810" cy="7972675"/>
            <a:chOff x="6526017" y="-1496194"/>
            <a:chExt cx="5654810" cy="797267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ACB28B2-AC81-441F-BE4D-96B748AF6E97}"/>
                </a:ext>
              </a:extLst>
            </p:cNvPr>
            <p:cNvGrpSpPr/>
            <p:nvPr/>
          </p:nvGrpSpPr>
          <p:grpSpPr>
            <a:xfrm>
              <a:off x="7209398" y="-1169319"/>
              <a:ext cx="4971429" cy="7645800"/>
              <a:chOff x="7209398" y="-1169319"/>
              <a:chExt cx="4971429" cy="7645800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924681BE-76DE-45BA-9BD1-BF5AD01B926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9661372" y="3621907"/>
                <a:ext cx="2519455" cy="2854574"/>
              </a:xfrm>
              <a:custGeom>
                <a:avLst/>
                <a:gdLst>
                  <a:gd name="T0" fmla="*/ 972 w 1248"/>
                  <a:gd name="T1" fmla="*/ 0 h 1414"/>
                  <a:gd name="T2" fmla="*/ 1248 w 1248"/>
                  <a:gd name="T3" fmla="*/ 514 h 1414"/>
                  <a:gd name="T4" fmla="*/ 763 w 1248"/>
                  <a:gd name="T5" fmla="*/ 1414 h 1414"/>
                  <a:gd name="T6" fmla="*/ 0 w 1248"/>
                  <a:gd name="T7" fmla="*/ 0 h 1414"/>
                  <a:gd name="T8" fmla="*/ 972 w 1248"/>
                  <a:gd name="T9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8" h="1414">
                    <a:moveTo>
                      <a:pt x="972" y="0"/>
                    </a:moveTo>
                    <a:lnTo>
                      <a:pt x="1248" y="514"/>
                    </a:lnTo>
                    <a:lnTo>
                      <a:pt x="763" y="1414"/>
                    </a:lnTo>
                    <a:lnTo>
                      <a:pt x="0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E9B2A2F4-250B-4130-A446-12A42DDFB533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411312" y="-465397"/>
                <a:ext cx="1522280" cy="1818559"/>
              </a:xfrm>
              <a:custGeom>
                <a:avLst/>
                <a:gdLst>
                  <a:gd name="connsiteX0" fmla="*/ 0 w 1522280"/>
                  <a:gd name="connsiteY0" fmla="*/ 1818559 h 1818559"/>
                  <a:gd name="connsiteX1" fmla="*/ 1522280 w 1522280"/>
                  <a:gd name="connsiteY1" fmla="*/ 1006249 h 1818559"/>
                  <a:gd name="connsiteX2" fmla="*/ 980016 w 1522280"/>
                  <a:gd name="connsiteY2" fmla="*/ 0 h 181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280" h="1818559">
                    <a:moveTo>
                      <a:pt x="0" y="1818559"/>
                    </a:moveTo>
                    <a:lnTo>
                      <a:pt x="1522280" y="1006249"/>
                    </a:lnTo>
                    <a:lnTo>
                      <a:pt x="980016" y="0"/>
                    </a:lnTo>
                    <a:close/>
                  </a:path>
                </a:pathLst>
              </a:custGeom>
              <a:solidFill>
                <a:srgbClr val="AF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42B72F77-002A-4298-905D-9BCB14D9205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209398" y="-1169319"/>
                <a:ext cx="3497354" cy="5878157"/>
              </a:xfrm>
              <a:custGeom>
                <a:avLst/>
                <a:gdLst>
                  <a:gd name="connsiteX0" fmla="*/ 0 w 3497354"/>
                  <a:gd name="connsiteY0" fmla="*/ 5878157 h 5878157"/>
                  <a:gd name="connsiteX1" fmla="*/ 926596 w 3497354"/>
                  <a:gd name="connsiteY1" fmla="*/ 5383712 h 5878157"/>
                  <a:gd name="connsiteX2" fmla="*/ 3497354 w 3497354"/>
                  <a:gd name="connsiteY2" fmla="*/ 613713 h 5878157"/>
                  <a:gd name="connsiteX3" fmla="*/ 3168290 w 3497354"/>
                  <a:gd name="connsiteY3" fmla="*/ 0 h 587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354" h="5878157">
                    <a:moveTo>
                      <a:pt x="0" y="5878157"/>
                    </a:moveTo>
                    <a:lnTo>
                      <a:pt x="926596" y="5383712"/>
                    </a:lnTo>
                    <a:lnTo>
                      <a:pt x="3497354" y="613713"/>
                    </a:lnTo>
                    <a:lnTo>
                      <a:pt x="3168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56FF91-FC8C-4B10-A8E5-093507F86394}"/>
                </a:ext>
              </a:extLst>
            </p:cNvPr>
            <p:cNvSpPr>
              <a:spLocks/>
            </p:cNvSpPr>
            <p:nvPr userDrawn="1"/>
          </p:nvSpPr>
          <p:spPr bwMode="auto">
            <a:xfrm rot="19914900" flipV="1">
              <a:off x="6526017" y="-1496194"/>
              <a:ext cx="4446237" cy="7636409"/>
            </a:xfrm>
            <a:custGeom>
              <a:avLst/>
              <a:gdLst>
                <a:gd name="connsiteX0" fmla="*/ 0 w 4446237"/>
                <a:gd name="connsiteY0" fmla="*/ 7636409 h 7636409"/>
                <a:gd name="connsiteX1" fmla="*/ 926656 w 4446237"/>
                <a:gd name="connsiteY1" fmla="*/ 7141933 h 7636409"/>
                <a:gd name="connsiteX2" fmla="*/ 4446237 w 4446237"/>
                <a:gd name="connsiteY2" fmla="*/ 611694 h 7636409"/>
                <a:gd name="connsiteX3" fmla="*/ 4115155 w 4446237"/>
                <a:gd name="connsiteY3" fmla="*/ 0 h 763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37" h="7636409">
                  <a:moveTo>
                    <a:pt x="0" y="7636409"/>
                  </a:moveTo>
                  <a:lnTo>
                    <a:pt x="926656" y="7141933"/>
                  </a:lnTo>
                  <a:lnTo>
                    <a:pt x="4446237" y="611694"/>
                  </a:lnTo>
                  <a:lnTo>
                    <a:pt x="4115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标题 4">
            <a:extLst>
              <a:ext uri="{FF2B5EF4-FFF2-40B4-BE49-F238E27FC236}">
                <a16:creationId xmlns:a16="http://schemas.microsoft.com/office/drawing/2014/main" xmlns="" id="{15FE04FB-99FF-49FB-87D4-5013C788D08E}"/>
              </a:ext>
            </a:extLst>
          </p:cNvPr>
          <p:cNvSpPr txBox="1">
            <a:spLocks/>
          </p:cNvSpPr>
          <p:nvPr/>
        </p:nvSpPr>
        <p:spPr>
          <a:xfrm>
            <a:off x="1146399" y="3047707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81441DB4-0C45-4F2D-BF87-232CDE991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7515" y="3943057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8DFC55-749E-4760-9BBB-475C4742399F}"/>
              </a:ext>
            </a:extLst>
          </p:cNvPr>
          <p:cNvSpPr txBox="1"/>
          <p:nvPr/>
        </p:nvSpPr>
        <p:spPr>
          <a:xfrm>
            <a:off x="7191675" y="2798035"/>
            <a:ext cx="911477" cy="79249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3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EA9B6C-FF4D-4D8D-85C1-1DFDD045C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2D364A-DC36-49BD-A1C6-299B2826E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A503B06-A1A3-4769-866B-00725500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956d6f92-007c-4e07-be4a-6d5b24bc53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5AAFE68-BB46-45D6-9E71-4A6FA4D801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4313"/>
            <a:ext cx="10845800" cy="4469743"/>
            <a:chOff x="673100" y="1574313"/>
            <a:chExt cx="10845800" cy="4469743"/>
          </a:xfrm>
        </p:grpSpPr>
        <p:sp>
          <p:nvSpPr>
            <p:cNvPr id="6" name="iṥļîḑe">
              <a:extLst>
                <a:ext uri="{FF2B5EF4-FFF2-40B4-BE49-F238E27FC236}">
                  <a16:creationId xmlns:a16="http://schemas.microsoft.com/office/drawing/2014/main" xmlns="" id="{0B4A1AD6-5161-4A0A-8F2D-F8E26D54187B}"/>
                </a:ext>
              </a:extLst>
            </p:cNvPr>
            <p:cNvSpPr/>
            <p:nvPr/>
          </p:nvSpPr>
          <p:spPr bwMode="auto">
            <a:xfrm>
              <a:off x="4463832" y="2419417"/>
              <a:ext cx="3291071" cy="2575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îślíḓè">
              <a:extLst>
                <a:ext uri="{FF2B5EF4-FFF2-40B4-BE49-F238E27FC236}">
                  <a16:creationId xmlns:a16="http://schemas.microsoft.com/office/drawing/2014/main" xmlns="" id="{68D2BC1C-C7EA-4DC6-843F-010577FFD8DF}"/>
                </a:ext>
              </a:extLst>
            </p:cNvPr>
            <p:cNvSpPr/>
            <p:nvPr/>
          </p:nvSpPr>
          <p:spPr bwMode="auto">
            <a:xfrm>
              <a:off x="6114835" y="2419417"/>
              <a:ext cx="1640068" cy="257569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ïśḻiḋe">
              <a:extLst>
                <a:ext uri="{FF2B5EF4-FFF2-40B4-BE49-F238E27FC236}">
                  <a16:creationId xmlns:a16="http://schemas.microsoft.com/office/drawing/2014/main" xmlns="" id="{141BC450-95D0-48BD-BA8A-C13CBEE558B8}"/>
                </a:ext>
              </a:extLst>
            </p:cNvPr>
            <p:cNvSpPr/>
            <p:nvPr/>
          </p:nvSpPr>
          <p:spPr bwMode="auto">
            <a:xfrm flipH="1">
              <a:off x="4448525" y="2752312"/>
              <a:ext cx="3321686" cy="2513427"/>
            </a:xfrm>
            <a:custGeom>
              <a:avLst/>
              <a:gdLst>
                <a:gd name="T0" fmla="*/ 0 w 3038"/>
                <a:gd name="T1" fmla="*/ 0 h 2059"/>
                <a:gd name="T2" fmla="*/ 3038 w 3038"/>
                <a:gd name="T3" fmla="*/ 0 h 2059"/>
                <a:gd name="T4" fmla="*/ 1697 w 3038"/>
                <a:gd name="T5" fmla="*/ 2059 h 2059"/>
                <a:gd name="T6" fmla="*/ 1328 w 3038"/>
                <a:gd name="T7" fmla="*/ 2059 h 2059"/>
                <a:gd name="T8" fmla="*/ 0 w 3038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8" h="2059">
                  <a:moveTo>
                    <a:pt x="0" y="0"/>
                  </a:moveTo>
                  <a:lnTo>
                    <a:pt x="3038" y="0"/>
                  </a:lnTo>
                  <a:lnTo>
                    <a:pt x="1697" y="2059"/>
                  </a:lnTo>
                  <a:lnTo>
                    <a:pt x="1328" y="2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íšľîḍe">
              <a:extLst>
                <a:ext uri="{FF2B5EF4-FFF2-40B4-BE49-F238E27FC236}">
                  <a16:creationId xmlns:a16="http://schemas.microsoft.com/office/drawing/2014/main" xmlns="" id="{421B612F-D05F-484C-A926-2309B8D38601}"/>
                </a:ext>
              </a:extLst>
            </p:cNvPr>
            <p:cNvSpPr/>
            <p:nvPr/>
          </p:nvSpPr>
          <p:spPr bwMode="auto">
            <a:xfrm flipH="1">
              <a:off x="6103901" y="2752312"/>
              <a:ext cx="1666310" cy="2513427"/>
            </a:xfrm>
            <a:custGeom>
              <a:avLst/>
              <a:gdLst>
                <a:gd name="T0" fmla="*/ 1524 w 1524"/>
                <a:gd name="T1" fmla="*/ 0 h 2059"/>
                <a:gd name="T2" fmla="*/ 0 w 1524"/>
                <a:gd name="T3" fmla="*/ 0 h 2059"/>
                <a:gd name="T4" fmla="*/ 1328 w 1524"/>
                <a:gd name="T5" fmla="*/ 2059 h 2059"/>
                <a:gd name="T6" fmla="*/ 1524 w 1524"/>
                <a:gd name="T7" fmla="*/ 2059 h 2059"/>
                <a:gd name="T8" fmla="*/ 1524 w 1524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4" h="2059">
                  <a:moveTo>
                    <a:pt x="1524" y="0"/>
                  </a:moveTo>
                  <a:lnTo>
                    <a:pt x="0" y="0"/>
                  </a:lnTo>
                  <a:lnTo>
                    <a:pt x="1328" y="2059"/>
                  </a:lnTo>
                  <a:lnTo>
                    <a:pt x="1524" y="2059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íşḷiḍè">
              <a:extLst>
                <a:ext uri="{FF2B5EF4-FFF2-40B4-BE49-F238E27FC236}">
                  <a16:creationId xmlns:a16="http://schemas.microsoft.com/office/drawing/2014/main" xmlns="" id="{6D475910-8B96-40F9-B869-C4C7903E03B4}"/>
                </a:ext>
              </a:extLst>
            </p:cNvPr>
            <p:cNvSpPr/>
            <p:nvPr/>
          </p:nvSpPr>
          <p:spPr bwMode="auto">
            <a:xfrm>
              <a:off x="5911466" y="5324369"/>
              <a:ext cx="395803" cy="37841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ïsḻiḑe">
              <a:extLst>
                <a:ext uri="{FF2B5EF4-FFF2-40B4-BE49-F238E27FC236}">
                  <a16:creationId xmlns:a16="http://schemas.microsoft.com/office/drawing/2014/main" xmlns="" id="{4F01F35C-4D77-42DC-BC1A-F1307D3426B7}"/>
                </a:ext>
              </a:extLst>
            </p:cNvPr>
            <p:cNvSpPr/>
            <p:nvPr/>
          </p:nvSpPr>
          <p:spPr bwMode="auto">
            <a:xfrm>
              <a:off x="6114835" y="5324369"/>
              <a:ext cx="192435" cy="37841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íśliḑé">
              <a:extLst>
                <a:ext uri="{FF2B5EF4-FFF2-40B4-BE49-F238E27FC236}">
                  <a16:creationId xmlns:a16="http://schemas.microsoft.com/office/drawing/2014/main" xmlns="" id="{832C8BBC-D793-4044-9C51-C0160144631D}"/>
                </a:ext>
              </a:extLst>
            </p:cNvPr>
            <p:cNvSpPr/>
            <p:nvPr/>
          </p:nvSpPr>
          <p:spPr bwMode="auto">
            <a:xfrm flipH="1">
              <a:off x="46624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3" name="ïś1íḋê">
              <a:extLst>
                <a:ext uri="{FF2B5EF4-FFF2-40B4-BE49-F238E27FC236}">
                  <a16:creationId xmlns:a16="http://schemas.microsoft.com/office/drawing/2014/main" xmlns="" id="{79EF8396-A7EE-4E89-A2B3-432A21DD4BD5}"/>
                </a:ext>
              </a:extLst>
            </p:cNvPr>
            <p:cNvSpPr/>
            <p:nvPr/>
          </p:nvSpPr>
          <p:spPr bwMode="auto">
            <a:xfrm flipH="1">
              <a:off x="4572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4" name="íṡľíḋè">
              <a:extLst>
                <a:ext uri="{FF2B5EF4-FFF2-40B4-BE49-F238E27FC236}">
                  <a16:creationId xmlns:a16="http://schemas.microsoft.com/office/drawing/2014/main" xmlns="" id="{FF4F1303-9884-4DD9-AA45-FB321CA71CC6}"/>
                </a:ext>
              </a:extLst>
            </p:cNvPr>
            <p:cNvSpPr/>
            <p:nvPr/>
          </p:nvSpPr>
          <p:spPr bwMode="auto">
            <a:xfrm flipH="1">
              <a:off x="50688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5" name="íṩ1íḋé">
              <a:extLst>
                <a:ext uri="{FF2B5EF4-FFF2-40B4-BE49-F238E27FC236}">
                  <a16:creationId xmlns:a16="http://schemas.microsoft.com/office/drawing/2014/main" xmlns="" id="{A07A44EC-E06F-4472-88C7-A5645E9BE118}"/>
                </a:ext>
              </a:extLst>
            </p:cNvPr>
            <p:cNvSpPr/>
            <p:nvPr/>
          </p:nvSpPr>
          <p:spPr bwMode="auto">
            <a:xfrm flipH="1">
              <a:off x="4979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6" name="íṣḻïḍé">
              <a:extLst>
                <a:ext uri="{FF2B5EF4-FFF2-40B4-BE49-F238E27FC236}">
                  <a16:creationId xmlns:a16="http://schemas.microsoft.com/office/drawing/2014/main" xmlns="" id="{C22EB50F-C393-4CFD-8FC5-E2A7A07E709A}"/>
                </a:ext>
              </a:extLst>
            </p:cNvPr>
            <p:cNvSpPr/>
            <p:nvPr/>
          </p:nvSpPr>
          <p:spPr bwMode="auto">
            <a:xfrm flipH="1">
              <a:off x="54752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7" name="íšḷïḓê">
              <a:extLst>
                <a:ext uri="{FF2B5EF4-FFF2-40B4-BE49-F238E27FC236}">
                  <a16:creationId xmlns:a16="http://schemas.microsoft.com/office/drawing/2014/main" xmlns="" id="{7A4208AD-841E-438F-9E6B-BBA12EB543CB}"/>
                </a:ext>
              </a:extLst>
            </p:cNvPr>
            <p:cNvSpPr/>
            <p:nvPr/>
          </p:nvSpPr>
          <p:spPr bwMode="auto">
            <a:xfrm flipH="1">
              <a:off x="5385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8" name="ïślîďe">
              <a:extLst>
                <a:ext uri="{FF2B5EF4-FFF2-40B4-BE49-F238E27FC236}">
                  <a16:creationId xmlns:a16="http://schemas.microsoft.com/office/drawing/2014/main" xmlns="" id="{7C27225F-12CD-4EE9-B7EF-D0849C153F06}"/>
                </a:ext>
              </a:extLst>
            </p:cNvPr>
            <p:cNvSpPr/>
            <p:nvPr/>
          </p:nvSpPr>
          <p:spPr bwMode="auto">
            <a:xfrm flipH="1">
              <a:off x="58816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9" name="işḷïḓe">
              <a:extLst>
                <a:ext uri="{FF2B5EF4-FFF2-40B4-BE49-F238E27FC236}">
                  <a16:creationId xmlns:a16="http://schemas.microsoft.com/office/drawing/2014/main" xmlns="" id="{D5FEE7FC-5E4D-4665-9A87-4F0ED561E125}"/>
                </a:ext>
              </a:extLst>
            </p:cNvPr>
            <p:cNvSpPr/>
            <p:nvPr/>
          </p:nvSpPr>
          <p:spPr bwMode="auto">
            <a:xfrm flipH="1">
              <a:off x="57921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0" name="iṣḻîḑe">
              <a:extLst>
                <a:ext uri="{FF2B5EF4-FFF2-40B4-BE49-F238E27FC236}">
                  <a16:creationId xmlns:a16="http://schemas.microsoft.com/office/drawing/2014/main" xmlns="" id="{7DAEEF02-998C-49A1-8D39-BD4ED39663A6}"/>
                </a:ext>
              </a:extLst>
            </p:cNvPr>
            <p:cNvSpPr/>
            <p:nvPr/>
          </p:nvSpPr>
          <p:spPr bwMode="auto">
            <a:xfrm flipH="1">
              <a:off x="62880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1" name="ïş1îḓe">
              <a:extLst>
                <a:ext uri="{FF2B5EF4-FFF2-40B4-BE49-F238E27FC236}">
                  <a16:creationId xmlns:a16="http://schemas.microsoft.com/office/drawing/2014/main" xmlns="" id="{36D91CE7-386F-45F6-B86E-F8F9D1D561C2}"/>
                </a:ext>
              </a:extLst>
            </p:cNvPr>
            <p:cNvSpPr/>
            <p:nvPr/>
          </p:nvSpPr>
          <p:spPr bwMode="auto">
            <a:xfrm flipH="1">
              <a:off x="61985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2" name="ïšḻídè">
              <a:extLst>
                <a:ext uri="{FF2B5EF4-FFF2-40B4-BE49-F238E27FC236}">
                  <a16:creationId xmlns:a16="http://schemas.microsoft.com/office/drawing/2014/main" xmlns="" id="{35F5C3E0-FC1A-45DB-AAFD-925698A09A19}"/>
                </a:ext>
              </a:extLst>
            </p:cNvPr>
            <p:cNvSpPr/>
            <p:nvPr/>
          </p:nvSpPr>
          <p:spPr bwMode="auto">
            <a:xfrm flipH="1">
              <a:off x="66944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3" name="iṩļíḋê">
              <a:extLst>
                <a:ext uri="{FF2B5EF4-FFF2-40B4-BE49-F238E27FC236}">
                  <a16:creationId xmlns:a16="http://schemas.microsoft.com/office/drawing/2014/main" xmlns="" id="{77F3FA18-A6B9-42CC-AD83-7D2EAAC56EC9}"/>
                </a:ext>
              </a:extLst>
            </p:cNvPr>
            <p:cNvSpPr/>
            <p:nvPr/>
          </p:nvSpPr>
          <p:spPr bwMode="auto">
            <a:xfrm flipH="1">
              <a:off x="6604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4" name="iṧļïḋè">
              <a:extLst>
                <a:ext uri="{FF2B5EF4-FFF2-40B4-BE49-F238E27FC236}">
                  <a16:creationId xmlns:a16="http://schemas.microsoft.com/office/drawing/2014/main" xmlns="" id="{AA5B903D-997D-44FB-9614-3DA480CA7460}"/>
                </a:ext>
              </a:extLst>
            </p:cNvPr>
            <p:cNvSpPr/>
            <p:nvPr/>
          </p:nvSpPr>
          <p:spPr bwMode="auto">
            <a:xfrm flipH="1">
              <a:off x="71008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5" name="ïṡḷïḓê">
              <a:extLst>
                <a:ext uri="{FF2B5EF4-FFF2-40B4-BE49-F238E27FC236}">
                  <a16:creationId xmlns:a16="http://schemas.microsoft.com/office/drawing/2014/main" xmlns="" id="{F1B4938C-0611-43F8-8953-C35D85734C6C}"/>
                </a:ext>
              </a:extLst>
            </p:cNvPr>
            <p:cNvSpPr/>
            <p:nvPr/>
          </p:nvSpPr>
          <p:spPr bwMode="auto">
            <a:xfrm flipH="1">
              <a:off x="7011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6" name="îṧlîdê">
              <a:extLst>
                <a:ext uri="{FF2B5EF4-FFF2-40B4-BE49-F238E27FC236}">
                  <a16:creationId xmlns:a16="http://schemas.microsoft.com/office/drawing/2014/main" xmlns="" id="{25A6ABAD-D532-4D0E-B325-7439D99D9DF9}"/>
                </a:ext>
              </a:extLst>
            </p:cNvPr>
            <p:cNvSpPr/>
            <p:nvPr/>
          </p:nvSpPr>
          <p:spPr bwMode="auto">
            <a:xfrm flipH="1">
              <a:off x="75072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7" name="ïśľíďê">
              <a:extLst>
                <a:ext uri="{FF2B5EF4-FFF2-40B4-BE49-F238E27FC236}">
                  <a16:creationId xmlns:a16="http://schemas.microsoft.com/office/drawing/2014/main" xmlns="" id="{661044F7-BD69-4056-9AB5-E78EB8EF451F}"/>
                </a:ext>
              </a:extLst>
            </p:cNvPr>
            <p:cNvSpPr/>
            <p:nvPr/>
          </p:nvSpPr>
          <p:spPr bwMode="auto">
            <a:xfrm flipH="1">
              <a:off x="7417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87278DF6-A69B-46E0-AAB8-E48F3BE99FFF}"/>
                </a:ext>
              </a:extLst>
            </p:cNvPr>
            <p:cNvCxnSpPr/>
            <p:nvPr/>
          </p:nvCxnSpPr>
          <p:spPr>
            <a:xfrm>
              <a:off x="3936001" y="3118645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B193FAAA-AE6A-4C17-B485-C032109B5424}"/>
                </a:ext>
              </a:extLst>
            </p:cNvPr>
            <p:cNvCxnSpPr/>
            <p:nvPr/>
          </p:nvCxnSpPr>
          <p:spPr>
            <a:xfrm>
              <a:off x="3936001" y="4280861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714063D-BA93-4E30-92CB-FB06DCE243B4}"/>
                </a:ext>
              </a:extLst>
            </p:cNvPr>
            <p:cNvCxnSpPr/>
            <p:nvPr/>
          </p:nvCxnSpPr>
          <p:spPr>
            <a:xfrm>
              <a:off x="6355408" y="3684616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6D8848D-176F-482B-B0C6-9469CBC81087}"/>
                </a:ext>
              </a:extLst>
            </p:cNvPr>
            <p:cNvCxnSpPr/>
            <p:nvPr/>
          </p:nvCxnSpPr>
          <p:spPr>
            <a:xfrm>
              <a:off x="6355408" y="4887470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ṧḻíďè">
              <a:extLst>
                <a:ext uri="{FF2B5EF4-FFF2-40B4-BE49-F238E27FC236}">
                  <a16:creationId xmlns:a16="http://schemas.microsoft.com/office/drawing/2014/main" xmlns="" id="{9D778134-CCF9-4013-ADA1-B348F62E32BD}"/>
                </a:ext>
              </a:extLst>
            </p:cNvPr>
            <p:cNvSpPr/>
            <p:nvPr/>
          </p:nvSpPr>
          <p:spPr>
            <a:xfrm>
              <a:off x="5842328" y="2867186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</a:p>
          </p:txBody>
        </p:sp>
        <p:sp>
          <p:nvSpPr>
            <p:cNvPr id="33" name="íŝlïḑê">
              <a:extLst>
                <a:ext uri="{FF2B5EF4-FFF2-40B4-BE49-F238E27FC236}">
                  <a16:creationId xmlns:a16="http://schemas.microsoft.com/office/drawing/2014/main" xmlns="" id="{DC3DF887-17ED-40B1-89C4-A61EDD0B224D}"/>
                </a:ext>
              </a:extLst>
            </p:cNvPr>
            <p:cNvSpPr/>
            <p:nvPr/>
          </p:nvSpPr>
          <p:spPr>
            <a:xfrm>
              <a:off x="5842328" y="3433155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</a:p>
          </p:txBody>
        </p:sp>
        <p:sp>
          <p:nvSpPr>
            <p:cNvPr id="34" name="íSḷïďè">
              <a:extLst>
                <a:ext uri="{FF2B5EF4-FFF2-40B4-BE49-F238E27FC236}">
                  <a16:creationId xmlns:a16="http://schemas.microsoft.com/office/drawing/2014/main" xmlns="" id="{6BF72B8C-4297-4D8D-9EB5-87FD8688FFDD}"/>
                </a:ext>
              </a:extLst>
            </p:cNvPr>
            <p:cNvSpPr/>
            <p:nvPr/>
          </p:nvSpPr>
          <p:spPr>
            <a:xfrm>
              <a:off x="5842328" y="4029400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03</a:t>
              </a:r>
            </a:p>
          </p:txBody>
        </p:sp>
        <p:sp>
          <p:nvSpPr>
            <p:cNvPr id="35" name="išliḓe">
              <a:extLst>
                <a:ext uri="{FF2B5EF4-FFF2-40B4-BE49-F238E27FC236}">
                  <a16:creationId xmlns:a16="http://schemas.microsoft.com/office/drawing/2014/main" xmlns="" id="{F89F4AF7-79D1-465F-B038-C8A2B888CD7A}"/>
                </a:ext>
              </a:extLst>
            </p:cNvPr>
            <p:cNvSpPr/>
            <p:nvPr/>
          </p:nvSpPr>
          <p:spPr>
            <a:xfrm>
              <a:off x="5842328" y="4636011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04</a:t>
              </a:r>
            </a:p>
          </p:txBody>
        </p:sp>
        <p:sp>
          <p:nvSpPr>
            <p:cNvPr id="36" name="iṡľïḓe">
              <a:extLst>
                <a:ext uri="{FF2B5EF4-FFF2-40B4-BE49-F238E27FC236}">
                  <a16:creationId xmlns:a16="http://schemas.microsoft.com/office/drawing/2014/main" xmlns="" id="{23FF14C2-DAC7-4E34-A746-26A1BD3ABA23}"/>
                </a:ext>
              </a:extLst>
            </p:cNvPr>
            <p:cNvSpPr txBox="1"/>
            <p:nvPr/>
          </p:nvSpPr>
          <p:spPr>
            <a:xfrm>
              <a:off x="5919005" y="2394724"/>
              <a:ext cx="353990" cy="26549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37" name="îṧḻîḑè">
              <a:extLst>
                <a:ext uri="{FF2B5EF4-FFF2-40B4-BE49-F238E27FC236}">
                  <a16:creationId xmlns:a16="http://schemas.microsoft.com/office/drawing/2014/main" xmlns="" id="{7082EE98-4F02-41FA-8B93-30667AD9DD3F}"/>
                </a:ext>
              </a:extLst>
            </p:cNvPr>
            <p:cNvSpPr txBox="1"/>
            <p:nvPr/>
          </p:nvSpPr>
          <p:spPr bwMode="auto">
            <a:xfrm>
              <a:off x="673100" y="2290876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íṣľîḑe">
              <a:extLst>
                <a:ext uri="{FF2B5EF4-FFF2-40B4-BE49-F238E27FC236}">
                  <a16:creationId xmlns:a16="http://schemas.microsoft.com/office/drawing/2014/main" xmlns="" id="{40988871-4127-4292-AFE8-6FE5C146605D}"/>
                </a:ext>
              </a:extLst>
            </p:cNvPr>
            <p:cNvSpPr/>
            <p:nvPr/>
          </p:nvSpPr>
          <p:spPr bwMode="auto">
            <a:xfrm>
              <a:off x="673100" y="2732682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9" name="îṧlíḋe">
              <a:extLst>
                <a:ext uri="{FF2B5EF4-FFF2-40B4-BE49-F238E27FC236}">
                  <a16:creationId xmlns:a16="http://schemas.microsoft.com/office/drawing/2014/main" xmlns="" id="{2CAC1FA2-8967-4D83-A15B-4CDA477BE426}"/>
                </a:ext>
              </a:extLst>
            </p:cNvPr>
            <p:cNvSpPr txBox="1"/>
            <p:nvPr/>
          </p:nvSpPr>
          <p:spPr bwMode="auto">
            <a:xfrm>
              <a:off x="673100" y="402212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işľide">
              <a:extLst>
                <a:ext uri="{FF2B5EF4-FFF2-40B4-BE49-F238E27FC236}">
                  <a16:creationId xmlns:a16="http://schemas.microsoft.com/office/drawing/2014/main" xmlns="" id="{71685178-8C42-4982-9542-1F9C72BC5FA2}"/>
                </a:ext>
              </a:extLst>
            </p:cNvPr>
            <p:cNvSpPr/>
            <p:nvPr/>
          </p:nvSpPr>
          <p:spPr bwMode="auto">
            <a:xfrm>
              <a:off x="673100" y="446393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1" name="îś1îdé">
              <a:extLst>
                <a:ext uri="{FF2B5EF4-FFF2-40B4-BE49-F238E27FC236}">
                  <a16:creationId xmlns:a16="http://schemas.microsoft.com/office/drawing/2014/main" xmlns="" id="{EFE3FF88-F30F-4FB1-8042-66960C031C41}"/>
                </a:ext>
              </a:extLst>
            </p:cNvPr>
            <p:cNvSpPr txBox="1"/>
            <p:nvPr/>
          </p:nvSpPr>
          <p:spPr bwMode="auto">
            <a:xfrm>
              <a:off x="8436001" y="4636011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2" name="ïṣḻíḍé">
              <a:extLst>
                <a:ext uri="{FF2B5EF4-FFF2-40B4-BE49-F238E27FC236}">
                  <a16:creationId xmlns:a16="http://schemas.microsoft.com/office/drawing/2014/main" xmlns="" id="{4F3E9BF5-66DE-4AFA-B80C-2B4DCD84D161}"/>
                </a:ext>
              </a:extLst>
            </p:cNvPr>
            <p:cNvSpPr/>
            <p:nvPr/>
          </p:nvSpPr>
          <p:spPr bwMode="auto">
            <a:xfrm>
              <a:off x="8436001" y="5077817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3" name="ïšľiḑè">
              <a:extLst>
                <a:ext uri="{FF2B5EF4-FFF2-40B4-BE49-F238E27FC236}">
                  <a16:creationId xmlns:a16="http://schemas.microsoft.com/office/drawing/2014/main" xmlns="" id="{D739DA40-59E6-4D12-89ED-8A0D8FCDF456}"/>
                </a:ext>
              </a:extLst>
            </p:cNvPr>
            <p:cNvSpPr txBox="1"/>
            <p:nvPr/>
          </p:nvSpPr>
          <p:spPr bwMode="auto">
            <a:xfrm>
              <a:off x="8436001" y="2897742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4" name="ïṣľiḍê">
              <a:extLst>
                <a:ext uri="{FF2B5EF4-FFF2-40B4-BE49-F238E27FC236}">
                  <a16:creationId xmlns:a16="http://schemas.microsoft.com/office/drawing/2014/main" xmlns="" id="{06A60040-1957-417E-BA29-9E042211D716}"/>
                </a:ext>
              </a:extLst>
            </p:cNvPr>
            <p:cNvSpPr/>
            <p:nvPr/>
          </p:nvSpPr>
          <p:spPr bwMode="auto">
            <a:xfrm>
              <a:off x="8436001" y="3339548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931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64F89D-DBDF-46B7-86F5-D7555A9BF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5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428C0E-F962-42D7-BD1B-59E6CE01CC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1743" y="1854000"/>
            <a:ext cx="8654257" cy="3532676"/>
            <a:chOff x="2031743" y="1854000"/>
            <a:chExt cx="8654257" cy="353267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BF9A06E-F92B-457D-8C69-3308A05363CD}"/>
                </a:ext>
              </a:extLst>
            </p:cNvPr>
            <p:cNvCxnSpPr>
              <a:stCxn id="7" idx="1"/>
              <a:endCxn id="7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</p:cxnSp>
        <p:sp>
          <p:nvSpPr>
            <p:cNvPr id="7" name="ïsḻiḍê">
              <a:extLst>
                <a:ext uri="{FF2B5EF4-FFF2-40B4-BE49-F238E27FC236}">
                  <a16:creationId xmlns:a16="http://schemas.microsoft.com/office/drawing/2014/main" xmlns="" id="{E9293348-5126-4BD8-9766-47F35190779F}"/>
                </a:ext>
              </a:extLst>
            </p:cNvPr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iŝḻíḍè">
              <a:extLst>
                <a:ext uri="{FF2B5EF4-FFF2-40B4-BE49-F238E27FC236}">
                  <a16:creationId xmlns:a16="http://schemas.microsoft.com/office/drawing/2014/main" xmlns="" id="{37C14182-9AD9-4035-BD29-5698CD49BB31}"/>
                </a:ext>
              </a:extLst>
            </p:cNvPr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rmAutofit fontScale="5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tx2">
                      <a:lumMod val="75000"/>
                    </a:schemeClr>
                  </a:solidFill>
                </a:rPr>
                <a:t>CONTENTS</a:t>
              </a:r>
            </a:p>
          </p:txBody>
        </p:sp>
        <p:sp>
          <p:nvSpPr>
            <p:cNvPr id="9" name="îşḻîḑê">
              <a:extLst>
                <a:ext uri="{FF2B5EF4-FFF2-40B4-BE49-F238E27FC236}">
                  <a16:creationId xmlns:a16="http://schemas.microsoft.com/office/drawing/2014/main" xmlns="" id="{4C13DC64-D590-480E-80ED-4F625385AC6D}"/>
                </a:ext>
              </a:extLst>
            </p:cNvPr>
            <p:cNvSpPr/>
            <p:nvPr/>
          </p:nvSpPr>
          <p:spPr bwMode="auto">
            <a:xfrm>
              <a:off x="4712736" y="1862535"/>
              <a:ext cx="455656" cy="45565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0" name="ï$ḷïdè">
              <a:extLst>
                <a:ext uri="{FF2B5EF4-FFF2-40B4-BE49-F238E27FC236}">
                  <a16:creationId xmlns:a16="http://schemas.microsoft.com/office/drawing/2014/main" xmlns="" id="{D85CFCC8-5FF8-401F-ACE3-F4299EC6C876}"/>
                </a:ext>
              </a:extLst>
            </p:cNvPr>
            <p:cNvSpPr/>
            <p:nvPr/>
          </p:nvSpPr>
          <p:spPr>
            <a:xfrm>
              <a:off x="5213392" y="1854000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Slï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230741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ṡḻidè">
              <a:extLst>
                <a:ext uri="{FF2B5EF4-FFF2-40B4-BE49-F238E27FC236}">
                  <a16:creationId xmlns:a16="http://schemas.microsoft.com/office/drawing/2014/main" xmlns="" id="{DBAB11C0-4810-4A94-8F28-13E26E0224EB}"/>
                </a:ext>
              </a:extLst>
            </p:cNvPr>
            <p:cNvSpPr/>
            <p:nvPr/>
          </p:nvSpPr>
          <p:spPr bwMode="auto">
            <a:xfrm>
              <a:off x="5068055" y="2765752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ïṥļîḍê">
              <a:extLst>
                <a:ext uri="{FF2B5EF4-FFF2-40B4-BE49-F238E27FC236}">
                  <a16:creationId xmlns:a16="http://schemas.microsoft.com/office/drawing/2014/main" xmlns="" id="{3E47EB4A-3E15-4AA0-A30A-7F8B22A9DDBB}"/>
                </a:ext>
              </a:extLst>
            </p:cNvPr>
            <p:cNvSpPr/>
            <p:nvPr/>
          </p:nvSpPr>
          <p:spPr>
            <a:xfrm>
              <a:off x="5568711" y="275783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šl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3210159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Sļîḓé">
              <a:extLst>
                <a:ext uri="{FF2B5EF4-FFF2-40B4-BE49-F238E27FC236}">
                  <a16:creationId xmlns:a16="http://schemas.microsoft.com/office/drawing/2014/main" xmlns="" id="{132A58B3-56BF-429D-8909-0DB69205F49C}"/>
                </a:ext>
              </a:extLst>
            </p:cNvPr>
            <p:cNvSpPr/>
            <p:nvPr/>
          </p:nvSpPr>
          <p:spPr bwMode="auto">
            <a:xfrm>
              <a:off x="5068055" y="3667877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6" name="ïS1îďè">
              <a:extLst>
                <a:ext uri="{FF2B5EF4-FFF2-40B4-BE49-F238E27FC236}">
                  <a16:creationId xmlns:a16="http://schemas.microsoft.com/office/drawing/2014/main" xmlns="" id="{FEA29D30-CB0C-4EE2-AB66-4E2EDEEF4EF0}"/>
                </a:ext>
              </a:extLst>
            </p:cNvPr>
            <p:cNvSpPr/>
            <p:nvPr/>
          </p:nvSpPr>
          <p:spPr>
            <a:xfrm>
              <a:off x="5568711" y="3660586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śļ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412192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ḻîďe">
              <a:extLst>
                <a:ext uri="{FF2B5EF4-FFF2-40B4-BE49-F238E27FC236}">
                  <a16:creationId xmlns:a16="http://schemas.microsoft.com/office/drawing/2014/main" xmlns="" id="{B1894948-C048-4FFA-9212-A29C64020371}"/>
                </a:ext>
              </a:extLst>
            </p:cNvPr>
            <p:cNvSpPr/>
            <p:nvPr/>
          </p:nvSpPr>
          <p:spPr>
            <a:xfrm>
              <a:off x="5213392" y="457234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ḷïḋe">
              <a:extLst>
                <a:ext uri="{FF2B5EF4-FFF2-40B4-BE49-F238E27FC236}">
                  <a16:creationId xmlns:a16="http://schemas.microsoft.com/office/drawing/2014/main" xmlns="" id="{74CCAC2C-9967-40C4-8CD7-00CF45620998}"/>
                </a:ext>
              </a:extLst>
            </p:cNvPr>
            <p:cNvSpPr/>
            <p:nvPr/>
          </p:nvSpPr>
          <p:spPr bwMode="auto">
            <a:xfrm>
              <a:off x="4712736" y="4579018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0" name="ïšḻí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5027420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F51D8-5FD1-4F95-A68D-ECD7DCE8F6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iS1i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ïṣ1íḓé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ṥḷïď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ïšľïďe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íṣľïḑê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śľîḑè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islïḑè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îšľidè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ṥḷiḓé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ṩľîď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íṣḻiḑ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Sḻiḓê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S1íd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ṩḷïď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îś1ïḓê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ṩľidè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śḷïḍê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ṡľîdê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ṧļîḍé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1îḋê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śľîḑé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ŝḻiďe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šḻîḓè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šļiḍè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Sḷíḋè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ŝ1íďê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ṧḷíḍ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ṧḻîd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s1íḍ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îşḷîḍè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$ḷid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îḑe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ïşḻïḍê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ïṡ1ïďè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ïšľïdé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ḻiḓè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Slîdé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ḷiḑè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ṩlîḑe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ŝľïď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liḑe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lidè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śḻíďé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ṣlïḍ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ṧľîḑe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ŝ1îḓé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ľîḍe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ľïḓè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íṣlïďé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íśḷïḑe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íS1îḓé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ïṩ1ïḓê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îşḻ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ísļíďê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ïş1íďè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ṥliḓe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iṥ1iḍè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îś1íḓè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iş1ïḍ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íṧ1îdè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02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B2BD97-5910-4B3D-80F4-3DA64730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CFEACE-3A6F-468C-8DAC-6C3E10B67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C9E255-8E81-4697-889A-1034DD06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527E53-4417-43A9-99CC-6A5DA2AE58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556792"/>
            <a:ext cx="10858500" cy="4172694"/>
            <a:chOff x="666751" y="1556792"/>
            <a:chExt cx="10858500" cy="4172694"/>
          </a:xfrm>
        </p:grpSpPr>
        <p:sp>
          <p:nvSpPr>
            <p:cNvPr id="6" name="iṩ1íḋè">
              <a:extLst>
                <a:ext uri="{FF2B5EF4-FFF2-40B4-BE49-F238E27FC236}">
                  <a16:creationId xmlns:a16="http://schemas.microsoft.com/office/drawing/2014/main" xmlns="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ṩlíďe">
              <a:extLst>
                <a:ext uri="{FF2B5EF4-FFF2-40B4-BE49-F238E27FC236}">
                  <a16:creationId xmlns:a16="http://schemas.microsoft.com/office/drawing/2014/main" xmlns="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ś1ïde">
              <a:extLst>
                <a:ext uri="{FF2B5EF4-FFF2-40B4-BE49-F238E27FC236}">
                  <a16:creationId xmlns:a16="http://schemas.microsoft.com/office/drawing/2014/main" xmlns="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ṡḷïḍè">
              <a:extLst>
                <a:ext uri="{FF2B5EF4-FFF2-40B4-BE49-F238E27FC236}">
                  <a16:creationId xmlns:a16="http://schemas.microsoft.com/office/drawing/2014/main" xmlns="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ľîḋe">
              <a:extLst>
                <a:ext uri="{FF2B5EF4-FFF2-40B4-BE49-F238E27FC236}">
                  <a16:creationId xmlns:a16="http://schemas.microsoft.com/office/drawing/2014/main" xmlns="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ḷîḑe">
              <a:extLst>
                <a:ext uri="{FF2B5EF4-FFF2-40B4-BE49-F238E27FC236}">
                  <a16:creationId xmlns:a16="http://schemas.microsoft.com/office/drawing/2014/main" xmlns="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iḓè">
              <a:extLst>
                <a:ext uri="{FF2B5EF4-FFF2-40B4-BE49-F238E27FC236}">
                  <a16:creationId xmlns:a16="http://schemas.microsoft.com/office/drawing/2014/main" xmlns="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2015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ṣḻïďé">
              <a:extLst>
                <a:ext uri="{FF2B5EF4-FFF2-40B4-BE49-F238E27FC236}">
                  <a16:creationId xmlns:a16="http://schemas.microsoft.com/office/drawing/2014/main" xmlns="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2019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lïďè">
              <a:extLst>
                <a:ext uri="{FF2B5EF4-FFF2-40B4-BE49-F238E27FC236}">
                  <a16:creationId xmlns:a16="http://schemas.microsoft.com/office/drawing/2014/main" xmlns="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2018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s1îḋe">
              <a:extLst>
                <a:ext uri="{FF2B5EF4-FFF2-40B4-BE49-F238E27FC236}">
                  <a16:creationId xmlns:a16="http://schemas.microsoft.com/office/drawing/2014/main" xmlns="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2017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sliďè">
              <a:extLst>
                <a:ext uri="{FF2B5EF4-FFF2-40B4-BE49-F238E27FC236}">
                  <a16:creationId xmlns:a16="http://schemas.microsoft.com/office/drawing/2014/main" xmlns="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2016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ṡļiḍe">
              <a:extLst>
                <a:ext uri="{FF2B5EF4-FFF2-40B4-BE49-F238E27FC236}">
                  <a16:creationId xmlns:a16="http://schemas.microsoft.com/office/drawing/2014/main" xmlns="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3" name="íšļíḑé">
              <a:extLst>
                <a:ext uri="{FF2B5EF4-FFF2-40B4-BE49-F238E27FC236}">
                  <a16:creationId xmlns:a16="http://schemas.microsoft.com/office/drawing/2014/main" xmlns="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4" name="î$1îḋê">
              <a:extLst>
                <a:ext uri="{FF2B5EF4-FFF2-40B4-BE49-F238E27FC236}">
                  <a16:creationId xmlns:a16="http://schemas.microsoft.com/office/drawing/2014/main" xmlns="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5" name="iŝļíḑé">
              <a:extLst>
                <a:ext uri="{FF2B5EF4-FFF2-40B4-BE49-F238E27FC236}">
                  <a16:creationId xmlns:a16="http://schemas.microsoft.com/office/drawing/2014/main" xmlns="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6" name="ïšļíḋé">
              <a:extLst>
                <a:ext uri="{FF2B5EF4-FFF2-40B4-BE49-F238E27FC236}">
                  <a16:creationId xmlns:a16="http://schemas.microsoft.com/office/drawing/2014/main" xmlns="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7" name="iśḷíḍè">
              <a:extLst>
                <a:ext uri="{FF2B5EF4-FFF2-40B4-BE49-F238E27FC236}">
                  <a16:creationId xmlns:a16="http://schemas.microsoft.com/office/drawing/2014/main" xmlns="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8" name="iṡḻiḍe">
              <a:extLst>
                <a:ext uri="{FF2B5EF4-FFF2-40B4-BE49-F238E27FC236}">
                  <a16:creationId xmlns:a16="http://schemas.microsoft.com/office/drawing/2014/main" xmlns="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9" name="îŝļíďe">
              <a:extLst>
                <a:ext uri="{FF2B5EF4-FFF2-40B4-BE49-F238E27FC236}">
                  <a16:creationId xmlns:a16="http://schemas.microsoft.com/office/drawing/2014/main" xmlns="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0" name="i$ḻíde">
              <a:extLst>
                <a:ext uri="{FF2B5EF4-FFF2-40B4-BE49-F238E27FC236}">
                  <a16:creationId xmlns:a16="http://schemas.microsoft.com/office/drawing/2014/main" xmlns="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1" name="îSḷidé">
              <a:extLst>
                <a:ext uri="{FF2B5EF4-FFF2-40B4-BE49-F238E27FC236}">
                  <a16:creationId xmlns:a16="http://schemas.microsoft.com/office/drawing/2014/main" xmlns="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52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87" name="Shape 284">
            <a:extLst>
              <a:ext uri="{FF2B5EF4-FFF2-40B4-BE49-F238E27FC236}">
                <a16:creationId xmlns:a16="http://schemas.microsoft.com/office/drawing/2014/main" xmlns="" id="{C4919D6A-EE2D-4771-8ACE-4A1C504FAFF0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88" name="Shape 285">
            <a:extLst>
              <a:ext uri="{FF2B5EF4-FFF2-40B4-BE49-F238E27FC236}">
                <a16:creationId xmlns:a16="http://schemas.microsoft.com/office/drawing/2014/main" xmlns="" id="{D35073E5-DACA-44D4-8A38-F576CD24D13A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89" name="Shape 286">
            <a:extLst>
              <a:ext uri="{FF2B5EF4-FFF2-40B4-BE49-F238E27FC236}">
                <a16:creationId xmlns:a16="http://schemas.microsoft.com/office/drawing/2014/main" xmlns="" id="{1B79C0FF-7114-438D-9186-24758AADACE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0" name="Shape 287">
            <a:extLst>
              <a:ext uri="{FF2B5EF4-FFF2-40B4-BE49-F238E27FC236}">
                <a16:creationId xmlns:a16="http://schemas.microsoft.com/office/drawing/2014/main" xmlns="" id="{C27CE175-7EE9-436B-85A6-F6A634A71406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1" name="Shape 288">
            <a:extLst>
              <a:ext uri="{FF2B5EF4-FFF2-40B4-BE49-F238E27FC236}">
                <a16:creationId xmlns:a16="http://schemas.microsoft.com/office/drawing/2014/main" xmlns="" id="{1BEF773B-9C62-4014-8D0A-E1290E76E94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2" name="Shape 289">
            <a:extLst>
              <a:ext uri="{FF2B5EF4-FFF2-40B4-BE49-F238E27FC236}">
                <a16:creationId xmlns:a16="http://schemas.microsoft.com/office/drawing/2014/main" xmlns="" id="{74E007C9-25CF-49FA-89ED-5AB5DB777B8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3" name="Shape 290">
            <a:extLst>
              <a:ext uri="{FF2B5EF4-FFF2-40B4-BE49-F238E27FC236}">
                <a16:creationId xmlns:a16="http://schemas.microsoft.com/office/drawing/2014/main" xmlns="" id="{C7C6E3FA-4D94-42D7-A7FF-83EB13882270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4" name="Shape 291">
            <a:extLst>
              <a:ext uri="{FF2B5EF4-FFF2-40B4-BE49-F238E27FC236}">
                <a16:creationId xmlns:a16="http://schemas.microsoft.com/office/drawing/2014/main" xmlns="" id="{8A716B00-CF01-40B9-AEED-DD5DF6C103B6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5" name="Shape 292">
            <a:extLst>
              <a:ext uri="{FF2B5EF4-FFF2-40B4-BE49-F238E27FC236}">
                <a16:creationId xmlns:a16="http://schemas.microsoft.com/office/drawing/2014/main" xmlns="" id="{79960AF7-9A9E-4DE7-85BC-572F471DC71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6" name="Shape 300">
            <a:extLst>
              <a:ext uri="{FF2B5EF4-FFF2-40B4-BE49-F238E27FC236}">
                <a16:creationId xmlns:a16="http://schemas.microsoft.com/office/drawing/2014/main" xmlns="" id="{C0F89A8F-C527-47C4-93BB-D0FA052766EC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97" name="Shape 301">
            <a:extLst>
              <a:ext uri="{FF2B5EF4-FFF2-40B4-BE49-F238E27FC236}">
                <a16:creationId xmlns:a16="http://schemas.microsoft.com/office/drawing/2014/main" xmlns="" id="{25C130DC-7307-4732-806B-B52B2C645FEE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ym typeface="Questrial"/>
              </a:rPr>
              <a:t>02</a:t>
            </a:r>
          </a:p>
        </p:txBody>
      </p:sp>
      <p:sp>
        <p:nvSpPr>
          <p:cNvPr id="98" name="Shape 302">
            <a:extLst>
              <a:ext uri="{FF2B5EF4-FFF2-40B4-BE49-F238E27FC236}">
                <a16:creationId xmlns:a16="http://schemas.microsoft.com/office/drawing/2014/main" xmlns="" id="{0FB068F2-4CA8-497C-968B-AEAD5CD89B5E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ym typeface="Questrial"/>
              </a:rPr>
              <a:t>03</a:t>
            </a:r>
          </a:p>
        </p:txBody>
      </p:sp>
      <p:sp>
        <p:nvSpPr>
          <p:cNvPr id="99" name="Shape 305">
            <a:extLst>
              <a:ext uri="{FF2B5EF4-FFF2-40B4-BE49-F238E27FC236}">
                <a16:creationId xmlns:a16="http://schemas.microsoft.com/office/drawing/2014/main" xmlns="" id="{4B9D6E01-50C9-424B-8DE2-485B512F22AA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00" name="Shape 306">
            <a:extLst>
              <a:ext uri="{FF2B5EF4-FFF2-40B4-BE49-F238E27FC236}">
                <a16:creationId xmlns:a16="http://schemas.microsoft.com/office/drawing/2014/main" xmlns="" id="{A72CF701-93B4-4173-8730-3750720EB995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0201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60D43-8A17-4FBB-86F9-2B63520E2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B7C231-2BD3-4030-B535-71F6B07D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1870A0-40F8-445A-A490-60935625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eb6bc0b4-3768-44eb-a12a-473e60c2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6B1B32-03DB-472C-9CD8-A22D511846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3775"/>
            <a:ext cx="10740408" cy="4515322"/>
            <a:chOff x="669925" y="1293775"/>
            <a:chExt cx="10740408" cy="4515322"/>
          </a:xfrm>
        </p:grpSpPr>
        <p:grpSp>
          <p:nvGrpSpPr>
            <p:cNvPr id="6" name="îşľïdè">
              <a:extLst>
                <a:ext uri="{FF2B5EF4-FFF2-40B4-BE49-F238E27FC236}">
                  <a16:creationId xmlns:a16="http://schemas.microsoft.com/office/drawing/2014/main" xmlns="" id="{927272B4-2394-40E4-984D-86B932117C5B}"/>
                </a:ext>
              </a:extLst>
            </p:cNvPr>
            <p:cNvGrpSpPr/>
            <p:nvPr/>
          </p:nvGrpSpPr>
          <p:grpSpPr>
            <a:xfrm>
              <a:off x="8832304" y="4039567"/>
              <a:ext cx="2578029" cy="1153507"/>
              <a:chOff x="8662573" y="1518902"/>
              <a:chExt cx="2578029" cy="1153507"/>
            </a:xfrm>
          </p:grpSpPr>
          <p:sp>
            <p:nvSpPr>
              <p:cNvPr id="27" name="íSḻíḓè">
                <a:extLst>
                  <a:ext uri="{FF2B5EF4-FFF2-40B4-BE49-F238E27FC236}">
                    <a16:creationId xmlns:a16="http://schemas.microsoft.com/office/drawing/2014/main" xmlns="" id="{35ABF354-5FD8-476C-99B7-602FAAE7B251}"/>
                  </a:ext>
                </a:extLst>
              </p:cNvPr>
              <p:cNvSpPr txBox="1"/>
              <p:nvPr/>
            </p:nvSpPr>
            <p:spPr>
              <a:xfrm>
                <a:off x="8662573" y="1947401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ïsḻíḓê">
                <a:extLst>
                  <a:ext uri="{FF2B5EF4-FFF2-40B4-BE49-F238E27FC236}">
                    <a16:creationId xmlns:a16="http://schemas.microsoft.com/office/drawing/2014/main" xmlns="" id="{AAFA4827-8217-49CF-9F8C-E1F6B764C792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" name="ïšḷîḑè">
              <a:extLst>
                <a:ext uri="{FF2B5EF4-FFF2-40B4-BE49-F238E27FC236}">
                  <a16:creationId xmlns:a16="http://schemas.microsoft.com/office/drawing/2014/main" xmlns="" id="{E34865F1-4B04-47F9-8EC1-77E8FBAA44AC}"/>
                </a:ext>
              </a:extLst>
            </p:cNvPr>
            <p:cNvGrpSpPr/>
            <p:nvPr/>
          </p:nvGrpSpPr>
          <p:grpSpPr>
            <a:xfrm>
              <a:off x="3860591" y="4763095"/>
              <a:ext cx="2578029" cy="1046002"/>
              <a:chOff x="8662573" y="1518902"/>
              <a:chExt cx="2578029" cy="1046002"/>
            </a:xfrm>
          </p:grpSpPr>
          <p:sp>
            <p:nvSpPr>
              <p:cNvPr id="25" name="iṧlíḍê">
                <a:extLst>
                  <a:ext uri="{FF2B5EF4-FFF2-40B4-BE49-F238E27FC236}">
                    <a16:creationId xmlns:a16="http://schemas.microsoft.com/office/drawing/2014/main" xmlns="" id="{7E1A1217-2910-4641-A938-DC63E8D9BBA3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ṡliḍe">
                <a:extLst>
                  <a:ext uri="{FF2B5EF4-FFF2-40B4-BE49-F238E27FC236}">
                    <a16:creationId xmlns:a16="http://schemas.microsoft.com/office/drawing/2014/main" xmlns="" id="{25E4CB5D-E4FA-456F-A7A6-9113E0F10D53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8" name="ísļîḑè">
              <a:extLst>
                <a:ext uri="{FF2B5EF4-FFF2-40B4-BE49-F238E27FC236}">
                  <a16:creationId xmlns:a16="http://schemas.microsoft.com/office/drawing/2014/main" xmlns="" id="{56B8B1E8-24E3-4B69-87B7-408FE2E59CBF}"/>
                </a:ext>
              </a:extLst>
            </p:cNvPr>
            <p:cNvGrpSpPr/>
            <p:nvPr/>
          </p:nvGrpSpPr>
          <p:grpSpPr>
            <a:xfrm>
              <a:off x="5530072" y="1293775"/>
              <a:ext cx="2578029" cy="1046002"/>
              <a:chOff x="8662573" y="1518902"/>
              <a:chExt cx="2578029" cy="1046002"/>
            </a:xfrm>
          </p:grpSpPr>
          <p:sp>
            <p:nvSpPr>
              <p:cNvPr id="23" name="íşļiďè">
                <a:extLst>
                  <a:ext uri="{FF2B5EF4-FFF2-40B4-BE49-F238E27FC236}">
                    <a16:creationId xmlns:a16="http://schemas.microsoft.com/office/drawing/2014/main" xmlns="" id="{05DCC056-6459-423F-ACDC-C4F3BD2281EF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iş1ïḓe">
                <a:extLst>
                  <a:ext uri="{FF2B5EF4-FFF2-40B4-BE49-F238E27FC236}">
                    <a16:creationId xmlns:a16="http://schemas.microsoft.com/office/drawing/2014/main" xmlns="" id="{27FAF89D-FA89-4EEF-A04A-380A0E344336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íṣlíde">
              <a:extLst>
                <a:ext uri="{FF2B5EF4-FFF2-40B4-BE49-F238E27FC236}">
                  <a16:creationId xmlns:a16="http://schemas.microsoft.com/office/drawing/2014/main" xmlns="" id="{A8F87A30-EDDB-471B-9F97-EC8D33D9DDBE}"/>
                </a:ext>
              </a:extLst>
            </p:cNvPr>
            <p:cNvGrpSpPr/>
            <p:nvPr/>
          </p:nvGrpSpPr>
          <p:grpSpPr>
            <a:xfrm>
              <a:off x="5224716" y="1626503"/>
              <a:ext cx="4182594" cy="4182594"/>
              <a:chOff x="4406254" y="1268760"/>
              <a:chExt cx="4714082" cy="4714082"/>
            </a:xfrm>
          </p:grpSpPr>
          <p:sp>
            <p:nvSpPr>
              <p:cNvPr id="20" name="íṩļiďe">
                <a:extLst>
                  <a:ext uri="{FF2B5EF4-FFF2-40B4-BE49-F238E27FC236}">
                    <a16:creationId xmlns:a16="http://schemas.microsoft.com/office/drawing/2014/main" xmlns="" id="{8BE8D6C7-4322-4B92-AF2F-996074516A78}"/>
                  </a:ext>
                </a:extLst>
              </p:cNvPr>
              <p:cNvSpPr/>
              <p:nvPr/>
            </p:nvSpPr>
            <p:spPr>
              <a:xfrm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ṥļiďê">
                <a:extLst>
                  <a:ext uri="{FF2B5EF4-FFF2-40B4-BE49-F238E27FC236}">
                    <a16:creationId xmlns:a16="http://schemas.microsoft.com/office/drawing/2014/main" xmlns="" id="{09F56370-4C87-4065-8A61-52FF858B7F30}"/>
                  </a:ext>
                </a:extLst>
              </p:cNvPr>
              <p:cNvSpPr/>
              <p:nvPr/>
            </p:nvSpPr>
            <p:spPr>
              <a:xfrm rot="63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ḑe">
                <a:extLst>
                  <a:ext uri="{FF2B5EF4-FFF2-40B4-BE49-F238E27FC236}">
                    <a16:creationId xmlns:a16="http://schemas.microsoft.com/office/drawing/2014/main" xmlns="" id="{3E6587D2-4CC6-412C-8C4F-13A0C28124C9}"/>
                  </a:ext>
                </a:extLst>
              </p:cNvPr>
              <p:cNvSpPr/>
              <p:nvPr/>
            </p:nvSpPr>
            <p:spPr>
              <a:xfrm rot="135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íďe">
              <a:extLst>
                <a:ext uri="{FF2B5EF4-FFF2-40B4-BE49-F238E27FC236}">
                  <a16:creationId xmlns:a16="http://schemas.microsoft.com/office/drawing/2014/main" xmlns="" id="{119F112C-263C-4E97-A461-CE27C38460E0}"/>
                </a:ext>
              </a:extLst>
            </p:cNvPr>
            <p:cNvGrpSpPr/>
            <p:nvPr/>
          </p:nvGrpSpPr>
          <p:grpSpPr>
            <a:xfrm>
              <a:off x="6467311" y="2797090"/>
              <a:ext cx="1841420" cy="1841420"/>
              <a:chOff x="6043215" y="2905721"/>
              <a:chExt cx="1440160" cy="1440160"/>
            </a:xfrm>
          </p:grpSpPr>
          <p:sp>
            <p:nvSpPr>
              <p:cNvPr id="13" name="iśḷîḓê">
                <a:extLst>
                  <a:ext uri="{FF2B5EF4-FFF2-40B4-BE49-F238E27FC236}">
                    <a16:creationId xmlns:a16="http://schemas.microsoft.com/office/drawing/2014/main" xmlns="" id="{83F4E7E0-5E30-4D17-8478-9CD15FED9EB6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šlíḋê">
                <a:extLst>
                  <a:ext uri="{FF2B5EF4-FFF2-40B4-BE49-F238E27FC236}">
                    <a16:creationId xmlns:a16="http://schemas.microsoft.com/office/drawing/2014/main" xmlns="" id="{63B29C10-4FA3-4016-A6B3-8CC2485AB820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1iďê">
                <a:extLst>
                  <a:ext uri="{FF2B5EF4-FFF2-40B4-BE49-F238E27FC236}">
                    <a16:creationId xmlns:a16="http://schemas.microsoft.com/office/drawing/2014/main" xmlns="" id="{7D4DCCD2-7C3E-42F5-A991-170F04579859}"/>
                  </a:ext>
                </a:extLst>
              </p:cNvPr>
              <p:cNvSpPr/>
              <p:nvPr/>
            </p:nvSpPr>
            <p:spPr>
              <a:xfrm rot="36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ŝļiďê">
                <a:extLst>
                  <a:ext uri="{FF2B5EF4-FFF2-40B4-BE49-F238E27FC236}">
                    <a16:creationId xmlns:a16="http://schemas.microsoft.com/office/drawing/2014/main" xmlns="" id="{006F4C54-6F10-4A59-8990-6F53AB7B0469}"/>
                  </a:ext>
                </a:extLst>
              </p:cNvPr>
              <p:cNvSpPr/>
              <p:nvPr/>
            </p:nvSpPr>
            <p:spPr>
              <a:xfrm rot="180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dé">
                <a:extLst>
                  <a:ext uri="{FF2B5EF4-FFF2-40B4-BE49-F238E27FC236}">
                    <a16:creationId xmlns:a16="http://schemas.microsoft.com/office/drawing/2014/main" xmlns="" id="{3B803D51-77AF-4B40-93CD-DDAD4F9EA1B6}"/>
                  </a:ext>
                </a:extLst>
              </p:cNvPr>
              <p:cNvSpPr/>
              <p:nvPr/>
            </p:nvSpPr>
            <p:spPr bwMode="auto">
              <a:xfrm>
                <a:off x="6851303" y="3162447"/>
                <a:ext cx="277846" cy="267616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ľïḓè">
                <a:extLst>
                  <a:ext uri="{FF2B5EF4-FFF2-40B4-BE49-F238E27FC236}">
                    <a16:creationId xmlns:a16="http://schemas.microsoft.com/office/drawing/2014/main" xmlns="" id="{55C6FEB2-9A5E-4085-9ADA-B248A3EA1182}"/>
                  </a:ext>
                </a:extLst>
              </p:cNvPr>
              <p:cNvSpPr/>
              <p:nvPr/>
            </p:nvSpPr>
            <p:spPr bwMode="auto">
              <a:xfrm>
                <a:off x="6219232" y="3487065"/>
                <a:ext cx="277846" cy="26761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ḷîḑe">
                <a:extLst>
                  <a:ext uri="{FF2B5EF4-FFF2-40B4-BE49-F238E27FC236}">
                    <a16:creationId xmlns:a16="http://schemas.microsoft.com/office/drawing/2014/main" xmlns="" id="{5DF3F63E-F9F7-45D8-B7DB-7632A78D7361}"/>
                  </a:ext>
                </a:extLst>
              </p:cNvPr>
              <p:cNvSpPr/>
              <p:nvPr/>
            </p:nvSpPr>
            <p:spPr bwMode="auto">
              <a:xfrm>
                <a:off x="6851303" y="3813760"/>
                <a:ext cx="277846" cy="2676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ŝlïḋé">
              <a:extLst>
                <a:ext uri="{FF2B5EF4-FFF2-40B4-BE49-F238E27FC236}">
                  <a16:creationId xmlns:a16="http://schemas.microsoft.com/office/drawing/2014/main" xmlns="" id="{9488D343-B92F-4CBA-A538-32D7EC604FBB}"/>
                </a:ext>
              </a:extLst>
            </p:cNvPr>
            <p:cNvSpPr txBox="1"/>
            <p:nvPr/>
          </p:nvSpPr>
          <p:spPr>
            <a:xfrm>
              <a:off x="669925" y="2747329"/>
              <a:ext cx="379321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ïşlîdê">
              <a:extLst>
                <a:ext uri="{FF2B5EF4-FFF2-40B4-BE49-F238E27FC236}">
                  <a16:creationId xmlns:a16="http://schemas.microsoft.com/office/drawing/2014/main" xmlns="" id="{91938FF9-A9A0-4083-93BC-2F19C80D1B52}"/>
                </a:ext>
              </a:extLst>
            </p:cNvPr>
            <p:cNvSpPr txBox="1"/>
            <p:nvPr/>
          </p:nvSpPr>
          <p:spPr>
            <a:xfrm>
              <a:off x="786000" y="234735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62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60D43-8A17-4FBB-86F9-2B63520E2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B7C231-2BD3-4030-B535-71F6B07D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1870A0-40F8-445A-A490-60935625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29" name="e6463d18-eb16-454e-919c-0480bcbf7d26" descr="gCQAAB+LCAAAAAAABADtmE2P2jAQhv+L297oKiQGtLlBK1pUtUUFtVtVHLKJAVeJgxKzYhfx39eGJEy+iLcVtATEBewZe2besf2INXrNHxcEmWjkWQF/T61ZYHkDTjzUQAMHmWzpug3Uo8yhbPYh8JeLEJm/1okbnPlB+fy75S6J9GWUU8vd/TRz9rHZZ8qot/QiM+1GE0PWCgw1td0gdRyXQLMB4yR4SHZoyrHt9xEPxAZ9P/AsLjZca5s3KJpCZke/0TbS2SEr4dRA411YcTxReLIAhXnKCZnm0A859dneY2iJuhERUkGyGae9qQiLBJzaltt16Yx5hMmIez7nvqz/Rz+gTz7j6WmRH+H2XMx/ImQRFXBEn8SGU8sNSVyGubUgX8RGcXbbgaZw+0Zci9OHlEVqrIk2SV6JkSzHoYWaaJJUc18dkauIOlXkTaO0QGOy4i8rqfSA9SwS/2AycgEYehTCy+KOC/FHXZFxhtl8nU5Dwu+GJLBFNL3HVMHlOWjlbfYSIfMtsPhZvoqWtylb5S5tH/3KNdzID+4P9htsJLVmA0vu1coX/qKEK7D5S+HAmSgWDshQpltK/MJDpibbpEC45J1557t+UP3OxGa5eVEHapPxnHgkthlTxrvMEaE78bHoBXQ254yEYVy++9/E5sDNbEmrZTgXa77q97HeaXe7KM5U2xQ9NvGGqo9Nxl6lN7cu+Y7s2rJLoshBP+TyjMNXOJqTXF4pMXeDB87gP8uuqdDAaskd7NT/nIjwLSQi/eKISFchIr30ssuYNVIrny0R6VciOhYRlfUb7Jvqa1eHRKRfiegERFQmHJCh8kFJLojsIasTEXVSRGT0u+1bvZCI9FoSkV5nIlJN7pyJqIUhERkXR0SGChEZakRkpIjIOF8iMq5EdCwiKus32DfV164Bici4EtEJiKhMOCBD5YOSXBDZQ1YnIlL+j8ioJREZdSYi1eTOmYjaHUhE+OKICKsQEVYjIpwiIny+RISvRHQsIirrN9g31dcuhkSEr0R0AiIqEw7IUPmgJBdE9pDViYiU/yPCtSQiXGciUk1uIj7Pxgob/4AkAAA=">
            <a:extLst>
              <a:ext uri="{FF2B5EF4-FFF2-40B4-BE49-F238E27FC236}">
                <a16:creationId xmlns:a16="http://schemas.microsoft.com/office/drawing/2014/main" xmlns="" id="{24606861-5D21-4C79-8FFC-295631E69BBC}"/>
              </a:ext>
            </a:extLst>
          </p:cNvPr>
          <p:cNvGrpSpPr>
            <a:grpSpLocks noChangeAspect="1"/>
          </p:cNvGrpSpPr>
          <p:nvPr/>
        </p:nvGrpSpPr>
        <p:grpSpPr>
          <a:xfrm>
            <a:off x="2299719" y="1577181"/>
            <a:ext cx="7590972" cy="4114800"/>
            <a:chOff x="2300514" y="1066800"/>
            <a:chExt cx="7590972" cy="4114800"/>
          </a:xfrm>
        </p:grpSpPr>
        <p:sp>
          <p:nvSpPr>
            <p:cNvPr id="30" name="AreaShape">
              <a:extLst>
                <a:ext uri="{FF2B5EF4-FFF2-40B4-BE49-F238E27FC236}">
                  <a16:creationId xmlns:a16="http://schemas.microsoft.com/office/drawing/2014/main" xmlns="" id="{A45B92D9-369D-4D1F-A0F1-82A646853177}"/>
                </a:ext>
              </a:extLst>
            </p:cNvPr>
            <p:cNvSpPr txBox="1"/>
            <p:nvPr/>
          </p:nvSpPr>
          <p:spPr>
            <a:xfrm>
              <a:off x="2300514" y="1066800"/>
              <a:ext cx="7590972" cy="411480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2B24331A-889B-4858-9A21-FA0B59ED3211}"/>
                </a:ext>
              </a:extLst>
            </p:cNvPr>
            <p:cNvSpPr/>
            <p:nvPr/>
          </p:nvSpPr>
          <p:spPr>
            <a:xfrm>
              <a:off x="2604596" y="2127120"/>
              <a:ext cx="6825952" cy="2438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43" y="0"/>
                  </a:moveTo>
                  <a:lnTo>
                    <a:pt x="2143" y="0"/>
                  </a:lnTo>
                  <a:lnTo>
                    <a:pt x="2143" y="0"/>
                  </a:lnTo>
                  <a:lnTo>
                    <a:pt x="2248" y="0"/>
                  </a:lnTo>
                  <a:lnTo>
                    <a:pt x="2359" y="365"/>
                  </a:lnTo>
                  <a:lnTo>
                    <a:pt x="2470" y="548"/>
                  </a:lnTo>
                  <a:lnTo>
                    <a:pt x="2575" y="1280"/>
                  </a:lnTo>
                  <a:lnTo>
                    <a:pt x="2679" y="1829"/>
                  </a:lnTo>
                  <a:lnTo>
                    <a:pt x="2784" y="2743"/>
                  </a:lnTo>
                  <a:lnTo>
                    <a:pt x="2882" y="3658"/>
                  </a:lnTo>
                  <a:lnTo>
                    <a:pt x="2980" y="4573"/>
                  </a:lnTo>
                  <a:lnTo>
                    <a:pt x="3065" y="5853"/>
                  </a:lnTo>
                  <a:lnTo>
                    <a:pt x="3163" y="7317"/>
                  </a:lnTo>
                  <a:lnTo>
                    <a:pt x="3254" y="8597"/>
                  </a:lnTo>
                  <a:lnTo>
                    <a:pt x="3339" y="10243"/>
                  </a:lnTo>
                  <a:lnTo>
                    <a:pt x="3418" y="11890"/>
                  </a:lnTo>
                  <a:lnTo>
                    <a:pt x="3503" y="13719"/>
                  </a:lnTo>
                  <a:lnTo>
                    <a:pt x="3588" y="15548"/>
                  </a:lnTo>
                  <a:lnTo>
                    <a:pt x="3660" y="17743"/>
                  </a:lnTo>
                  <a:lnTo>
                    <a:pt x="3725" y="19756"/>
                  </a:lnTo>
                  <a:lnTo>
                    <a:pt x="3797" y="21768"/>
                  </a:lnTo>
                  <a:lnTo>
                    <a:pt x="3856" y="24146"/>
                  </a:lnTo>
                  <a:lnTo>
                    <a:pt x="3915" y="26524"/>
                  </a:lnTo>
                  <a:lnTo>
                    <a:pt x="3973" y="29085"/>
                  </a:lnTo>
                  <a:lnTo>
                    <a:pt x="4026" y="31280"/>
                  </a:lnTo>
                  <a:lnTo>
                    <a:pt x="4071" y="34024"/>
                  </a:lnTo>
                  <a:lnTo>
                    <a:pt x="4117" y="36585"/>
                  </a:lnTo>
                  <a:lnTo>
                    <a:pt x="4156" y="39329"/>
                  </a:lnTo>
                  <a:lnTo>
                    <a:pt x="4183" y="42256"/>
                  </a:lnTo>
                  <a:lnTo>
                    <a:pt x="4215" y="45000"/>
                  </a:lnTo>
                  <a:lnTo>
                    <a:pt x="4235" y="47926"/>
                  </a:lnTo>
                  <a:lnTo>
                    <a:pt x="4261" y="50853"/>
                  </a:lnTo>
                  <a:lnTo>
                    <a:pt x="4274" y="53780"/>
                  </a:lnTo>
                  <a:lnTo>
                    <a:pt x="4281" y="56890"/>
                  </a:lnTo>
                  <a:lnTo>
                    <a:pt x="4281" y="59817"/>
                  </a:lnTo>
                  <a:lnTo>
                    <a:pt x="4281" y="59817"/>
                  </a:lnTo>
                  <a:lnTo>
                    <a:pt x="4281" y="60182"/>
                  </a:lnTo>
                  <a:lnTo>
                    <a:pt x="4281" y="60182"/>
                  </a:lnTo>
                  <a:lnTo>
                    <a:pt x="4281" y="60182"/>
                  </a:lnTo>
                  <a:lnTo>
                    <a:pt x="4281" y="63109"/>
                  </a:lnTo>
                  <a:lnTo>
                    <a:pt x="4274" y="66219"/>
                  </a:lnTo>
                  <a:lnTo>
                    <a:pt x="4261" y="69146"/>
                  </a:lnTo>
                  <a:lnTo>
                    <a:pt x="4235" y="72073"/>
                  </a:lnTo>
                  <a:lnTo>
                    <a:pt x="4215" y="75000"/>
                  </a:lnTo>
                  <a:lnTo>
                    <a:pt x="4183" y="77926"/>
                  </a:lnTo>
                  <a:lnTo>
                    <a:pt x="4156" y="80670"/>
                  </a:lnTo>
                  <a:lnTo>
                    <a:pt x="4117" y="83414"/>
                  </a:lnTo>
                  <a:lnTo>
                    <a:pt x="4071" y="85975"/>
                  </a:lnTo>
                  <a:lnTo>
                    <a:pt x="4026" y="88719"/>
                  </a:lnTo>
                  <a:lnTo>
                    <a:pt x="3973" y="91280"/>
                  </a:lnTo>
                  <a:lnTo>
                    <a:pt x="3915" y="93475"/>
                  </a:lnTo>
                  <a:lnTo>
                    <a:pt x="3856" y="95853"/>
                  </a:lnTo>
                  <a:lnTo>
                    <a:pt x="3797" y="98231"/>
                  </a:lnTo>
                  <a:lnTo>
                    <a:pt x="3725" y="100426"/>
                  </a:lnTo>
                  <a:lnTo>
                    <a:pt x="3653" y="102621"/>
                  </a:lnTo>
                  <a:lnTo>
                    <a:pt x="3588" y="104451"/>
                  </a:lnTo>
                  <a:lnTo>
                    <a:pt x="3503" y="106280"/>
                  </a:lnTo>
                  <a:lnTo>
                    <a:pt x="3418" y="108109"/>
                  </a:lnTo>
                  <a:lnTo>
                    <a:pt x="3339" y="109756"/>
                  </a:lnTo>
                  <a:lnTo>
                    <a:pt x="3254" y="111402"/>
                  </a:lnTo>
                  <a:lnTo>
                    <a:pt x="3163" y="112865"/>
                  </a:lnTo>
                  <a:lnTo>
                    <a:pt x="3065" y="114146"/>
                  </a:lnTo>
                  <a:lnTo>
                    <a:pt x="2980" y="115426"/>
                  </a:lnTo>
                  <a:lnTo>
                    <a:pt x="2882" y="116341"/>
                  </a:lnTo>
                  <a:lnTo>
                    <a:pt x="2784" y="117256"/>
                  </a:lnTo>
                  <a:lnTo>
                    <a:pt x="2679" y="118170"/>
                  </a:lnTo>
                  <a:lnTo>
                    <a:pt x="2575" y="118719"/>
                  </a:lnTo>
                  <a:lnTo>
                    <a:pt x="2470" y="119451"/>
                  </a:lnTo>
                  <a:lnTo>
                    <a:pt x="2359" y="119817"/>
                  </a:lnTo>
                  <a:lnTo>
                    <a:pt x="2248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032" y="120000"/>
                  </a:lnTo>
                  <a:lnTo>
                    <a:pt x="1921" y="119817"/>
                  </a:lnTo>
                  <a:lnTo>
                    <a:pt x="1816" y="119451"/>
                  </a:lnTo>
                  <a:lnTo>
                    <a:pt x="1712" y="118719"/>
                  </a:lnTo>
                  <a:lnTo>
                    <a:pt x="1607" y="118170"/>
                  </a:lnTo>
                  <a:lnTo>
                    <a:pt x="1509" y="117256"/>
                  </a:lnTo>
                  <a:lnTo>
                    <a:pt x="1405" y="116341"/>
                  </a:lnTo>
                  <a:lnTo>
                    <a:pt x="1307" y="115426"/>
                  </a:lnTo>
                  <a:lnTo>
                    <a:pt x="1215" y="114146"/>
                  </a:lnTo>
                  <a:lnTo>
                    <a:pt x="1117" y="112865"/>
                  </a:lnTo>
                  <a:lnTo>
                    <a:pt x="1026" y="111402"/>
                  </a:lnTo>
                  <a:lnTo>
                    <a:pt x="947" y="109756"/>
                  </a:lnTo>
                  <a:lnTo>
                    <a:pt x="862" y="108109"/>
                  </a:lnTo>
                  <a:lnTo>
                    <a:pt x="777" y="106280"/>
                  </a:lnTo>
                  <a:lnTo>
                    <a:pt x="705" y="104451"/>
                  </a:lnTo>
                  <a:lnTo>
                    <a:pt x="627" y="102439"/>
                  </a:lnTo>
                  <a:lnTo>
                    <a:pt x="555" y="100426"/>
                  </a:lnTo>
                  <a:lnTo>
                    <a:pt x="490" y="98231"/>
                  </a:lnTo>
                  <a:lnTo>
                    <a:pt x="424" y="95853"/>
                  </a:lnTo>
                  <a:lnTo>
                    <a:pt x="366" y="93475"/>
                  </a:lnTo>
                  <a:lnTo>
                    <a:pt x="307" y="91280"/>
                  </a:lnTo>
                  <a:lnTo>
                    <a:pt x="254" y="88719"/>
                  </a:lnTo>
                  <a:lnTo>
                    <a:pt x="209" y="85975"/>
                  </a:lnTo>
                  <a:lnTo>
                    <a:pt x="163" y="83414"/>
                  </a:lnTo>
                  <a:lnTo>
                    <a:pt x="130" y="80670"/>
                  </a:lnTo>
                  <a:lnTo>
                    <a:pt x="98" y="77926"/>
                  </a:lnTo>
                  <a:lnTo>
                    <a:pt x="65" y="75000"/>
                  </a:lnTo>
                  <a:lnTo>
                    <a:pt x="45" y="72073"/>
                  </a:lnTo>
                  <a:lnTo>
                    <a:pt x="19" y="69146"/>
                  </a:lnTo>
                  <a:lnTo>
                    <a:pt x="6" y="66219"/>
                  </a:lnTo>
                  <a:lnTo>
                    <a:pt x="0" y="63109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56890"/>
                  </a:lnTo>
                  <a:lnTo>
                    <a:pt x="6" y="53780"/>
                  </a:lnTo>
                  <a:lnTo>
                    <a:pt x="19" y="50853"/>
                  </a:lnTo>
                  <a:lnTo>
                    <a:pt x="45" y="47926"/>
                  </a:lnTo>
                  <a:lnTo>
                    <a:pt x="65" y="45000"/>
                  </a:lnTo>
                  <a:lnTo>
                    <a:pt x="98" y="42256"/>
                  </a:lnTo>
                  <a:lnTo>
                    <a:pt x="130" y="39329"/>
                  </a:lnTo>
                  <a:lnTo>
                    <a:pt x="163" y="36585"/>
                  </a:lnTo>
                  <a:lnTo>
                    <a:pt x="209" y="34024"/>
                  </a:lnTo>
                  <a:lnTo>
                    <a:pt x="254" y="31280"/>
                  </a:lnTo>
                  <a:lnTo>
                    <a:pt x="307" y="29085"/>
                  </a:lnTo>
                  <a:lnTo>
                    <a:pt x="366" y="26524"/>
                  </a:lnTo>
                  <a:lnTo>
                    <a:pt x="424" y="24146"/>
                  </a:lnTo>
                  <a:lnTo>
                    <a:pt x="490" y="21768"/>
                  </a:lnTo>
                  <a:lnTo>
                    <a:pt x="555" y="19756"/>
                  </a:lnTo>
                  <a:lnTo>
                    <a:pt x="627" y="17743"/>
                  </a:lnTo>
                  <a:lnTo>
                    <a:pt x="705" y="15548"/>
                  </a:lnTo>
                  <a:lnTo>
                    <a:pt x="777" y="13719"/>
                  </a:lnTo>
                  <a:lnTo>
                    <a:pt x="862" y="11890"/>
                  </a:lnTo>
                  <a:lnTo>
                    <a:pt x="947" y="10243"/>
                  </a:lnTo>
                  <a:lnTo>
                    <a:pt x="1026" y="8597"/>
                  </a:lnTo>
                  <a:lnTo>
                    <a:pt x="1117" y="7317"/>
                  </a:lnTo>
                  <a:lnTo>
                    <a:pt x="1215" y="5853"/>
                  </a:lnTo>
                  <a:lnTo>
                    <a:pt x="1307" y="4573"/>
                  </a:lnTo>
                  <a:lnTo>
                    <a:pt x="1405" y="3658"/>
                  </a:lnTo>
                  <a:lnTo>
                    <a:pt x="1509" y="2743"/>
                  </a:lnTo>
                  <a:lnTo>
                    <a:pt x="1607" y="1829"/>
                  </a:lnTo>
                  <a:lnTo>
                    <a:pt x="1712" y="1280"/>
                  </a:lnTo>
                  <a:lnTo>
                    <a:pt x="1816" y="548"/>
                  </a:lnTo>
                  <a:lnTo>
                    <a:pt x="1921" y="365"/>
                  </a:lnTo>
                  <a:lnTo>
                    <a:pt x="2032" y="0"/>
                  </a:lnTo>
                  <a:lnTo>
                    <a:pt x="2137" y="0"/>
                  </a:lnTo>
                  <a:lnTo>
                    <a:pt x="2137" y="0"/>
                  </a:lnTo>
                  <a:lnTo>
                    <a:pt x="2143" y="0"/>
                  </a:lnTo>
                  <a:close/>
                  <a:moveTo>
                    <a:pt x="5993" y="55975"/>
                  </a:moveTo>
                  <a:lnTo>
                    <a:pt x="5993" y="64024"/>
                  </a:lnTo>
                  <a:lnTo>
                    <a:pt x="5692" y="64024"/>
                  </a:lnTo>
                  <a:lnTo>
                    <a:pt x="5692" y="55975"/>
                  </a:lnTo>
                  <a:lnTo>
                    <a:pt x="5993" y="55975"/>
                  </a:lnTo>
                  <a:close/>
                  <a:moveTo>
                    <a:pt x="113934" y="55975"/>
                  </a:moveTo>
                  <a:lnTo>
                    <a:pt x="113934" y="64024"/>
                  </a:lnTo>
                  <a:lnTo>
                    <a:pt x="113640" y="64024"/>
                  </a:lnTo>
                  <a:lnTo>
                    <a:pt x="113640" y="55975"/>
                  </a:lnTo>
                  <a:lnTo>
                    <a:pt x="113934" y="55975"/>
                  </a:lnTo>
                  <a:close/>
                  <a:moveTo>
                    <a:pt x="112745" y="55975"/>
                  </a:moveTo>
                  <a:lnTo>
                    <a:pt x="112745" y="64024"/>
                  </a:lnTo>
                  <a:lnTo>
                    <a:pt x="112444" y="64024"/>
                  </a:lnTo>
                  <a:lnTo>
                    <a:pt x="112444" y="55975"/>
                  </a:lnTo>
                  <a:lnTo>
                    <a:pt x="112745" y="55975"/>
                  </a:lnTo>
                  <a:close/>
                  <a:moveTo>
                    <a:pt x="111562" y="55975"/>
                  </a:moveTo>
                  <a:lnTo>
                    <a:pt x="111562" y="64024"/>
                  </a:lnTo>
                  <a:lnTo>
                    <a:pt x="111261" y="64024"/>
                  </a:lnTo>
                  <a:lnTo>
                    <a:pt x="111261" y="55975"/>
                  </a:lnTo>
                  <a:lnTo>
                    <a:pt x="111562" y="55975"/>
                  </a:lnTo>
                  <a:close/>
                  <a:moveTo>
                    <a:pt x="110379" y="55975"/>
                  </a:moveTo>
                  <a:lnTo>
                    <a:pt x="110379" y="64024"/>
                  </a:lnTo>
                  <a:lnTo>
                    <a:pt x="110078" y="64024"/>
                  </a:lnTo>
                  <a:lnTo>
                    <a:pt x="110078" y="55975"/>
                  </a:lnTo>
                  <a:lnTo>
                    <a:pt x="110379" y="55975"/>
                  </a:lnTo>
                  <a:close/>
                  <a:moveTo>
                    <a:pt x="109189" y="55975"/>
                  </a:moveTo>
                  <a:lnTo>
                    <a:pt x="109189" y="64024"/>
                  </a:lnTo>
                  <a:lnTo>
                    <a:pt x="108895" y="64024"/>
                  </a:lnTo>
                  <a:lnTo>
                    <a:pt x="108895" y="55975"/>
                  </a:lnTo>
                  <a:lnTo>
                    <a:pt x="109189" y="55975"/>
                  </a:lnTo>
                  <a:close/>
                  <a:moveTo>
                    <a:pt x="108000" y="55975"/>
                  </a:moveTo>
                  <a:lnTo>
                    <a:pt x="108000" y="64024"/>
                  </a:lnTo>
                  <a:lnTo>
                    <a:pt x="107705" y="64024"/>
                  </a:lnTo>
                  <a:lnTo>
                    <a:pt x="107705" y="55975"/>
                  </a:lnTo>
                  <a:lnTo>
                    <a:pt x="108000" y="55975"/>
                  </a:lnTo>
                  <a:close/>
                  <a:moveTo>
                    <a:pt x="106816" y="55975"/>
                  </a:moveTo>
                  <a:lnTo>
                    <a:pt x="106816" y="64024"/>
                  </a:lnTo>
                  <a:lnTo>
                    <a:pt x="106522" y="64024"/>
                  </a:lnTo>
                  <a:lnTo>
                    <a:pt x="106522" y="55975"/>
                  </a:lnTo>
                  <a:lnTo>
                    <a:pt x="106816" y="55975"/>
                  </a:lnTo>
                  <a:close/>
                  <a:moveTo>
                    <a:pt x="105627" y="55975"/>
                  </a:moveTo>
                  <a:lnTo>
                    <a:pt x="105627" y="64024"/>
                  </a:lnTo>
                  <a:lnTo>
                    <a:pt x="105326" y="64024"/>
                  </a:lnTo>
                  <a:lnTo>
                    <a:pt x="105326" y="55975"/>
                  </a:lnTo>
                  <a:lnTo>
                    <a:pt x="105627" y="55975"/>
                  </a:lnTo>
                  <a:close/>
                  <a:moveTo>
                    <a:pt x="104444" y="55975"/>
                  </a:moveTo>
                  <a:lnTo>
                    <a:pt x="104444" y="64024"/>
                  </a:lnTo>
                  <a:lnTo>
                    <a:pt x="104143" y="64024"/>
                  </a:lnTo>
                  <a:lnTo>
                    <a:pt x="104143" y="55975"/>
                  </a:lnTo>
                  <a:lnTo>
                    <a:pt x="104444" y="55975"/>
                  </a:lnTo>
                  <a:close/>
                  <a:moveTo>
                    <a:pt x="103261" y="55975"/>
                  </a:moveTo>
                  <a:lnTo>
                    <a:pt x="103261" y="64024"/>
                  </a:lnTo>
                  <a:lnTo>
                    <a:pt x="102960" y="64024"/>
                  </a:lnTo>
                  <a:lnTo>
                    <a:pt x="102960" y="55975"/>
                  </a:lnTo>
                  <a:lnTo>
                    <a:pt x="103261" y="55975"/>
                  </a:lnTo>
                  <a:close/>
                  <a:moveTo>
                    <a:pt x="102071" y="55975"/>
                  </a:moveTo>
                  <a:lnTo>
                    <a:pt x="102071" y="64024"/>
                  </a:lnTo>
                  <a:lnTo>
                    <a:pt x="101777" y="64024"/>
                  </a:lnTo>
                  <a:lnTo>
                    <a:pt x="101777" y="55975"/>
                  </a:lnTo>
                  <a:lnTo>
                    <a:pt x="102071" y="55975"/>
                  </a:lnTo>
                  <a:close/>
                  <a:moveTo>
                    <a:pt x="100882" y="55975"/>
                  </a:moveTo>
                  <a:lnTo>
                    <a:pt x="100882" y="64024"/>
                  </a:lnTo>
                  <a:lnTo>
                    <a:pt x="100588" y="64024"/>
                  </a:lnTo>
                  <a:lnTo>
                    <a:pt x="100588" y="55975"/>
                  </a:lnTo>
                  <a:lnTo>
                    <a:pt x="100882" y="55975"/>
                  </a:lnTo>
                  <a:close/>
                  <a:moveTo>
                    <a:pt x="99699" y="55975"/>
                  </a:moveTo>
                  <a:lnTo>
                    <a:pt x="99699" y="64024"/>
                  </a:lnTo>
                  <a:lnTo>
                    <a:pt x="99405" y="64024"/>
                  </a:lnTo>
                  <a:lnTo>
                    <a:pt x="99405" y="55975"/>
                  </a:lnTo>
                  <a:lnTo>
                    <a:pt x="99699" y="55975"/>
                  </a:lnTo>
                  <a:close/>
                  <a:moveTo>
                    <a:pt x="98509" y="55975"/>
                  </a:moveTo>
                  <a:lnTo>
                    <a:pt x="98509" y="64024"/>
                  </a:lnTo>
                  <a:lnTo>
                    <a:pt x="98222" y="64024"/>
                  </a:lnTo>
                  <a:lnTo>
                    <a:pt x="98222" y="55975"/>
                  </a:lnTo>
                  <a:lnTo>
                    <a:pt x="98509" y="55975"/>
                  </a:lnTo>
                  <a:close/>
                  <a:moveTo>
                    <a:pt x="97326" y="55975"/>
                  </a:moveTo>
                  <a:lnTo>
                    <a:pt x="97326" y="64024"/>
                  </a:lnTo>
                  <a:lnTo>
                    <a:pt x="97026" y="64024"/>
                  </a:lnTo>
                  <a:lnTo>
                    <a:pt x="97026" y="55975"/>
                  </a:lnTo>
                  <a:lnTo>
                    <a:pt x="97326" y="55975"/>
                  </a:lnTo>
                  <a:close/>
                  <a:moveTo>
                    <a:pt x="96143" y="55975"/>
                  </a:moveTo>
                  <a:lnTo>
                    <a:pt x="96143" y="64024"/>
                  </a:lnTo>
                  <a:lnTo>
                    <a:pt x="95843" y="64024"/>
                  </a:lnTo>
                  <a:lnTo>
                    <a:pt x="95843" y="55975"/>
                  </a:lnTo>
                  <a:lnTo>
                    <a:pt x="96143" y="55975"/>
                  </a:lnTo>
                  <a:close/>
                  <a:moveTo>
                    <a:pt x="94954" y="55975"/>
                  </a:moveTo>
                  <a:lnTo>
                    <a:pt x="94954" y="64024"/>
                  </a:lnTo>
                  <a:lnTo>
                    <a:pt x="94660" y="64024"/>
                  </a:lnTo>
                  <a:lnTo>
                    <a:pt x="94660" y="55975"/>
                  </a:lnTo>
                  <a:lnTo>
                    <a:pt x="94954" y="55975"/>
                  </a:lnTo>
                  <a:close/>
                  <a:moveTo>
                    <a:pt x="93764" y="55975"/>
                  </a:moveTo>
                  <a:lnTo>
                    <a:pt x="93764" y="64024"/>
                  </a:lnTo>
                  <a:lnTo>
                    <a:pt x="93470" y="64024"/>
                  </a:lnTo>
                  <a:lnTo>
                    <a:pt x="93470" y="55975"/>
                  </a:lnTo>
                  <a:lnTo>
                    <a:pt x="93764" y="55975"/>
                  </a:lnTo>
                  <a:close/>
                  <a:moveTo>
                    <a:pt x="92581" y="55975"/>
                  </a:moveTo>
                  <a:lnTo>
                    <a:pt x="92581" y="64024"/>
                  </a:lnTo>
                  <a:lnTo>
                    <a:pt x="92287" y="64024"/>
                  </a:lnTo>
                  <a:lnTo>
                    <a:pt x="92287" y="55975"/>
                  </a:lnTo>
                  <a:lnTo>
                    <a:pt x="92581" y="55975"/>
                  </a:lnTo>
                  <a:close/>
                  <a:moveTo>
                    <a:pt x="91392" y="55975"/>
                  </a:moveTo>
                  <a:lnTo>
                    <a:pt x="91392" y="64024"/>
                  </a:lnTo>
                  <a:lnTo>
                    <a:pt x="91104" y="64024"/>
                  </a:lnTo>
                  <a:lnTo>
                    <a:pt x="91104" y="55975"/>
                  </a:lnTo>
                  <a:lnTo>
                    <a:pt x="91392" y="55975"/>
                  </a:lnTo>
                  <a:close/>
                  <a:moveTo>
                    <a:pt x="90209" y="55975"/>
                  </a:moveTo>
                  <a:lnTo>
                    <a:pt x="90209" y="64024"/>
                  </a:lnTo>
                  <a:lnTo>
                    <a:pt x="89908" y="64024"/>
                  </a:lnTo>
                  <a:lnTo>
                    <a:pt x="89908" y="55975"/>
                  </a:lnTo>
                  <a:lnTo>
                    <a:pt x="90209" y="55975"/>
                  </a:lnTo>
                  <a:close/>
                  <a:moveTo>
                    <a:pt x="89026" y="55975"/>
                  </a:moveTo>
                  <a:lnTo>
                    <a:pt x="89026" y="64024"/>
                  </a:lnTo>
                  <a:lnTo>
                    <a:pt x="88725" y="64024"/>
                  </a:lnTo>
                  <a:lnTo>
                    <a:pt x="88725" y="55975"/>
                  </a:lnTo>
                  <a:lnTo>
                    <a:pt x="89026" y="55975"/>
                  </a:lnTo>
                  <a:close/>
                  <a:moveTo>
                    <a:pt x="87843" y="55975"/>
                  </a:moveTo>
                  <a:lnTo>
                    <a:pt x="87843" y="64024"/>
                  </a:lnTo>
                  <a:lnTo>
                    <a:pt x="87542" y="64024"/>
                  </a:lnTo>
                  <a:lnTo>
                    <a:pt x="87542" y="55975"/>
                  </a:lnTo>
                  <a:lnTo>
                    <a:pt x="87843" y="55975"/>
                  </a:lnTo>
                  <a:close/>
                  <a:moveTo>
                    <a:pt x="86653" y="55975"/>
                  </a:moveTo>
                  <a:lnTo>
                    <a:pt x="86653" y="64024"/>
                  </a:lnTo>
                  <a:lnTo>
                    <a:pt x="86352" y="64024"/>
                  </a:lnTo>
                  <a:lnTo>
                    <a:pt x="86352" y="55975"/>
                  </a:lnTo>
                  <a:lnTo>
                    <a:pt x="86653" y="55975"/>
                  </a:lnTo>
                  <a:close/>
                  <a:moveTo>
                    <a:pt x="85464" y="55975"/>
                  </a:moveTo>
                  <a:lnTo>
                    <a:pt x="85464" y="64024"/>
                  </a:lnTo>
                  <a:lnTo>
                    <a:pt x="85169" y="64024"/>
                  </a:lnTo>
                  <a:lnTo>
                    <a:pt x="85169" y="55975"/>
                  </a:lnTo>
                  <a:lnTo>
                    <a:pt x="85464" y="55975"/>
                  </a:lnTo>
                  <a:close/>
                  <a:moveTo>
                    <a:pt x="84274" y="55975"/>
                  </a:moveTo>
                  <a:lnTo>
                    <a:pt x="84274" y="64024"/>
                  </a:lnTo>
                  <a:lnTo>
                    <a:pt x="83986" y="64024"/>
                  </a:lnTo>
                  <a:lnTo>
                    <a:pt x="83986" y="55975"/>
                  </a:lnTo>
                  <a:lnTo>
                    <a:pt x="84274" y="55975"/>
                  </a:lnTo>
                  <a:close/>
                  <a:moveTo>
                    <a:pt x="83091" y="55975"/>
                  </a:moveTo>
                  <a:lnTo>
                    <a:pt x="83091" y="64024"/>
                  </a:lnTo>
                  <a:lnTo>
                    <a:pt x="82790" y="64024"/>
                  </a:lnTo>
                  <a:lnTo>
                    <a:pt x="82790" y="55975"/>
                  </a:lnTo>
                  <a:lnTo>
                    <a:pt x="83091" y="55975"/>
                  </a:lnTo>
                  <a:close/>
                  <a:moveTo>
                    <a:pt x="81908" y="55975"/>
                  </a:moveTo>
                  <a:lnTo>
                    <a:pt x="81908" y="64024"/>
                  </a:lnTo>
                  <a:lnTo>
                    <a:pt x="81607" y="64024"/>
                  </a:lnTo>
                  <a:lnTo>
                    <a:pt x="81607" y="55975"/>
                  </a:lnTo>
                  <a:lnTo>
                    <a:pt x="81908" y="55975"/>
                  </a:lnTo>
                  <a:close/>
                  <a:moveTo>
                    <a:pt x="80725" y="55975"/>
                  </a:moveTo>
                  <a:lnTo>
                    <a:pt x="80725" y="64024"/>
                  </a:lnTo>
                  <a:lnTo>
                    <a:pt x="80424" y="64024"/>
                  </a:lnTo>
                  <a:lnTo>
                    <a:pt x="80424" y="55975"/>
                  </a:lnTo>
                  <a:lnTo>
                    <a:pt x="80725" y="55975"/>
                  </a:lnTo>
                  <a:close/>
                  <a:moveTo>
                    <a:pt x="79535" y="55975"/>
                  </a:moveTo>
                  <a:lnTo>
                    <a:pt x="79535" y="64024"/>
                  </a:lnTo>
                  <a:lnTo>
                    <a:pt x="79235" y="64024"/>
                  </a:lnTo>
                  <a:lnTo>
                    <a:pt x="79235" y="55975"/>
                  </a:lnTo>
                  <a:lnTo>
                    <a:pt x="79535" y="55975"/>
                  </a:lnTo>
                  <a:close/>
                  <a:moveTo>
                    <a:pt x="78346" y="55975"/>
                  </a:moveTo>
                  <a:lnTo>
                    <a:pt x="78346" y="64024"/>
                  </a:lnTo>
                  <a:lnTo>
                    <a:pt x="78052" y="64024"/>
                  </a:lnTo>
                  <a:lnTo>
                    <a:pt x="78052" y="55975"/>
                  </a:lnTo>
                  <a:lnTo>
                    <a:pt x="78346" y="55975"/>
                  </a:lnTo>
                  <a:close/>
                  <a:moveTo>
                    <a:pt x="77156" y="55975"/>
                  </a:moveTo>
                  <a:lnTo>
                    <a:pt x="77156" y="64024"/>
                  </a:lnTo>
                  <a:lnTo>
                    <a:pt x="76869" y="64024"/>
                  </a:lnTo>
                  <a:lnTo>
                    <a:pt x="76869" y="55975"/>
                  </a:lnTo>
                  <a:lnTo>
                    <a:pt x="77156" y="55975"/>
                  </a:lnTo>
                  <a:close/>
                  <a:moveTo>
                    <a:pt x="75973" y="55975"/>
                  </a:moveTo>
                  <a:lnTo>
                    <a:pt x="75973" y="64024"/>
                  </a:lnTo>
                  <a:lnTo>
                    <a:pt x="75679" y="64024"/>
                  </a:lnTo>
                  <a:lnTo>
                    <a:pt x="75679" y="55975"/>
                  </a:lnTo>
                  <a:lnTo>
                    <a:pt x="75973" y="55975"/>
                  </a:lnTo>
                  <a:close/>
                  <a:moveTo>
                    <a:pt x="74790" y="55975"/>
                  </a:moveTo>
                  <a:lnTo>
                    <a:pt x="74790" y="64024"/>
                  </a:lnTo>
                  <a:lnTo>
                    <a:pt x="74490" y="64024"/>
                  </a:lnTo>
                  <a:lnTo>
                    <a:pt x="74490" y="55975"/>
                  </a:lnTo>
                  <a:lnTo>
                    <a:pt x="74790" y="55975"/>
                  </a:lnTo>
                  <a:close/>
                  <a:moveTo>
                    <a:pt x="73607" y="55975"/>
                  </a:moveTo>
                  <a:lnTo>
                    <a:pt x="73607" y="64024"/>
                  </a:lnTo>
                  <a:lnTo>
                    <a:pt x="73307" y="64024"/>
                  </a:lnTo>
                  <a:lnTo>
                    <a:pt x="73307" y="55975"/>
                  </a:lnTo>
                  <a:lnTo>
                    <a:pt x="73607" y="55975"/>
                  </a:lnTo>
                  <a:close/>
                  <a:moveTo>
                    <a:pt x="72418" y="55975"/>
                  </a:moveTo>
                  <a:lnTo>
                    <a:pt x="72418" y="64024"/>
                  </a:lnTo>
                  <a:lnTo>
                    <a:pt x="72117" y="64024"/>
                  </a:lnTo>
                  <a:lnTo>
                    <a:pt x="72117" y="55975"/>
                  </a:lnTo>
                  <a:lnTo>
                    <a:pt x="72418" y="55975"/>
                  </a:lnTo>
                  <a:close/>
                  <a:moveTo>
                    <a:pt x="71228" y="55975"/>
                  </a:moveTo>
                  <a:lnTo>
                    <a:pt x="71228" y="64024"/>
                  </a:lnTo>
                  <a:lnTo>
                    <a:pt x="70934" y="64024"/>
                  </a:lnTo>
                  <a:lnTo>
                    <a:pt x="70934" y="55975"/>
                  </a:lnTo>
                  <a:lnTo>
                    <a:pt x="71228" y="55975"/>
                  </a:lnTo>
                  <a:close/>
                  <a:moveTo>
                    <a:pt x="70045" y="55975"/>
                  </a:moveTo>
                  <a:lnTo>
                    <a:pt x="70045" y="64024"/>
                  </a:lnTo>
                  <a:lnTo>
                    <a:pt x="69751" y="64024"/>
                  </a:lnTo>
                  <a:lnTo>
                    <a:pt x="69751" y="55975"/>
                  </a:lnTo>
                  <a:lnTo>
                    <a:pt x="70045" y="55975"/>
                  </a:lnTo>
                  <a:close/>
                  <a:moveTo>
                    <a:pt x="68856" y="55975"/>
                  </a:moveTo>
                  <a:lnTo>
                    <a:pt x="68856" y="64024"/>
                  </a:lnTo>
                  <a:lnTo>
                    <a:pt x="68562" y="64024"/>
                  </a:lnTo>
                  <a:lnTo>
                    <a:pt x="68562" y="55975"/>
                  </a:lnTo>
                  <a:lnTo>
                    <a:pt x="68856" y="55975"/>
                  </a:lnTo>
                  <a:close/>
                  <a:moveTo>
                    <a:pt x="67673" y="55975"/>
                  </a:moveTo>
                  <a:lnTo>
                    <a:pt x="67673" y="64024"/>
                  </a:lnTo>
                  <a:lnTo>
                    <a:pt x="67372" y="64024"/>
                  </a:lnTo>
                  <a:lnTo>
                    <a:pt x="67372" y="55975"/>
                  </a:lnTo>
                  <a:lnTo>
                    <a:pt x="67673" y="55975"/>
                  </a:lnTo>
                  <a:close/>
                  <a:moveTo>
                    <a:pt x="66490" y="55975"/>
                  </a:moveTo>
                  <a:lnTo>
                    <a:pt x="66490" y="64024"/>
                  </a:lnTo>
                  <a:lnTo>
                    <a:pt x="66189" y="64024"/>
                  </a:lnTo>
                  <a:lnTo>
                    <a:pt x="66189" y="55975"/>
                  </a:lnTo>
                  <a:lnTo>
                    <a:pt x="66490" y="55975"/>
                  </a:lnTo>
                  <a:close/>
                  <a:moveTo>
                    <a:pt x="65300" y="55975"/>
                  </a:moveTo>
                  <a:lnTo>
                    <a:pt x="65300" y="64024"/>
                  </a:lnTo>
                  <a:lnTo>
                    <a:pt x="65000" y="64024"/>
                  </a:lnTo>
                  <a:lnTo>
                    <a:pt x="65000" y="55975"/>
                  </a:lnTo>
                  <a:lnTo>
                    <a:pt x="65300" y="55975"/>
                  </a:lnTo>
                  <a:close/>
                  <a:moveTo>
                    <a:pt x="64117" y="55975"/>
                  </a:moveTo>
                  <a:lnTo>
                    <a:pt x="64117" y="64024"/>
                  </a:lnTo>
                  <a:lnTo>
                    <a:pt x="63816" y="64024"/>
                  </a:lnTo>
                  <a:lnTo>
                    <a:pt x="63816" y="55975"/>
                  </a:lnTo>
                  <a:lnTo>
                    <a:pt x="64117" y="55975"/>
                  </a:lnTo>
                  <a:close/>
                  <a:moveTo>
                    <a:pt x="62928" y="55975"/>
                  </a:moveTo>
                  <a:lnTo>
                    <a:pt x="62928" y="64024"/>
                  </a:lnTo>
                  <a:lnTo>
                    <a:pt x="62633" y="64024"/>
                  </a:lnTo>
                  <a:lnTo>
                    <a:pt x="62633" y="55975"/>
                  </a:lnTo>
                  <a:lnTo>
                    <a:pt x="62928" y="55975"/>
                  </a:lnTo>
                  <a:close/>
                  <a:moveTo>
                    <a:pt x="61738" y="55975"/>
                  </a:moveTo>
                  <a:lnTo>
                    <a:pt x="61738" y="64024"/>
                  </a:lnTo>
                  <a:lnTo>
                    <a:pt x="61444" y="64024"/>
                  </a:lnTo>
                  <a:lnTo>
                    <a:pt x="61444" y="55975"/>
                  </a:lnTo>
                  <a:lnTo>
                    <a:pt x="61738" y="55975"/>
                  </a:lnTo>
                  <a:close/>
                  <a:moveTo>
                    <a:pt x="60555" y="55975"/>
                  </a:moveTo>
                  <a:lnTo>
                    <a:pt x="60555" y="64024"/>
                  </a:lnTo>
                  <a:lnTo>
                    <a:pt x="60254" y="64024"/>
                  </a:lnTo>
                  <a:lnTo>
                    <a:pt x="60254" y="55975"/>
                  </a:lnTo>
                  <a:lnTo>
                    <a:pt x="60555" y="55975"/>
                  </a:lnTo>
                  <a:close/>
                  <a:moveTo>
                    <a:pt x="59372" y="55975"/>
                  </a:moveTo>
                  <a:lnTo>
                    <a:pt x="59372" y="64024"/>
                  </a:lnTo>
                  <a:lnTo>
                    <a:pt x="59071" y="64024"/>
                  </a:lnTo>
                  <a:lnTo>
                    <a:pt x="59071" y="55975"/>
                  </a:lnTo>
                  <a:lnTo>
                    <a:pt x="59372" y="55975"/>
                  </a:lnTo>
                  <a:close/>
                  <a:moveTo>
                    <a:pt x="58183" y="55975"/>
                  </a:moveTo>
                  <a:lnTo>
                    <a:pt x="58183" y="64024"/>
                  </a:lnTo>
                  <a:lnTo>
                    <a:pt x="57882" y="64024"/>
                  </a:lnTo>
                  <a:lnTo>
                    <a:pt x="57882" y="55975"/>
                  </a:lnTo>
                  <a:lnTo>
                    <a:pt x="58183" y="55975"/>
                  </a:lnTo>
                  <a:close/>
                  <a:moveTo>
                    <a:pt x="57000" y="55975"/>
                  </a:moveTo>
                  <a:lnTo>
                    <a:pt x="57000" y="64024"/>
                  </a:lnTo>
                  <a:lnTo>
                    <a:pt x="56699" y="64024"/>
                  </a:lnTo>
                  <a:lnTo>
                    <a:pt x="56699" y="55975"/>
                  </a:lnTo>
                  <a:lnTo>
                    <a:pt x="57000" y="55975"/>
                  </a:lnTo>
                  <a:close/>
                  <a:moveTo>
                    <a:pt x="55810" y="55975"/>
                  </a:moveTo>
                  <a:lnTo>
                    <a:pt x="55810" y="64024"/>
                  </a:lnTo>
                  <a:lnTo>
                    <a:pt x="55516" y="64024"/>
                  </a:lnTo>
                  <a:lnTo>
                    <a:pt x="55516" y="55975"/>
                  </a:lnTo>
                  <a:lnTo>
                    <a:pt x="55810" y="55975"/>
                  </a:lnTo>
                  <a:close/>
                  <a:moveTo>
                    <a:pt x="54620" y="55975"/>
                  </a:moveTo>
                  <a:lnTo>
                    <a:pt x="54620" y="64024"/>
                  </a:lnTo>
                  <a:lnTo>
                    <a:pt x="54326" y="64024"/>
                  </a:lnTo>
                  <a:lnTo>
                    <a:pt x="54326" y="55975"/>
                  </a:lnTo>
                  <a:lnTo>
                    <a:pt x="54620" y="55975"/>
                  </a:lnTo>
                  <a:close/>
                  <a:moveTo>
                    <a:pt x="53437" y="55975"/>
                  </a:moveTo>
                  <a:lnTo>
                    <a:pt x="53437" y="64024"/>
                  </a:lnTo>
                  <a:lnTo>
                    <a:pt x="53143" y="64024"/>
                  </a:lnTo>
                  <a:lnTo>
                    <a:pt x="53143" y="55975"/>
                  </a:lnTo>
                  <a:lnTo>
                    <a:pt x="53437" y="55975"/>
                  </a:lnTo>
                  <a:close/>
                  <a:moveTo>
                    <a:pt x="52254" y="55975"/>
                  </a:moveTo>
                  <a:lnTo>
                    <a:pt x="52254" y="64024"/>
                  </a:lnTo>
                  <a:lnTo>
                    <a:pt x="51954" y="64024"/>
                  </a:lnTo>
                  <a:lnTo>
                    <a:pt x="51954" y="55975"/>
                  </a:lnTo>
                  <a:lnTo>
                    <a:pt x="52254" y="55975"/>
                  </a:lnTo>
                  <a:close/>
                  <a:moveTo>
                    <a:pt x="51065" y="55975"/>
                  </a:moveTo>
                  <a:lnTo>
                    <a:pt x="51065" y="64024"/>
                  </a:lnTo>
                  <a:lnTo>
                    <a:pt x="50764" y="64024"/>
                  </a:lnTo>
                  <a:lnTo>
                    <a:pt x="50764" y="55975"/>
                  </a:lnTo>
                  <a:lnTo>
                    <a:pt x="51065" y="55975"/>
                  </a:lnTo>
                  <a:close/>
                  <a:moveTo>
                    <a:pt x="49882" y="55975"/>
                  </a:moveTo>
                  <a:lnTo>
                    <a:pt x="49882" y="64024"/>
                  </a:lnTo>
                  <a:lnTo>
                    <a:pt x="49581" y="64024"/>
                  </a:lnTo>
                  <a:lnTo>
                    <a:pt x="49581" y="55975"/>
                  </a:lnTo>
                  <a:lnTo>
                    <a:pt x="49882" y="55975"/>
                  </a:lnTo>
                  <a:close/>
                  <a:moveTo>
                    <a:pt x="48692" y="55975"/>
                  </a:moveTo>
                  <a:lnTo>
                    <a:pt x="48692" y="64024"/>
                  </a:lnTo>
                  <a:lnTo>
                    <a:pt x="48398" y="64024"/>
                  </a:lnTo>
                  <a:lnTo>
                    <a:pt x="48398" y="55975"/>
                  </a:lnTo>
                  <a:lnTo>
                    <a:pt x="48692" y="55975"/>
                  </a:lnTo>
                  <a:close/>
                  <a:moveTo>
                    <a:pt x="47503" y="55975"/>
                  </a:moveTo>
                  <a:lnTo>
                    <a:pt x="47503" y="64024"/>
                  </a:lnTo>
                  <a:lnTo>
                    <a:pt x="47215" y="64024"/>
                  </a:lnTo>
                  <a:lnTo>
                    <a:pt x="47215" y="55975"/>
                  </a:lnTo>
                  <a:lnTo>
                    <a:pt x="47503" y="55975"/>
                  </a:lnTo>
                  <a:close/>
                  <a:moveTo>
                    <a:pt x="46320" y="55975"/>
                  </a:moveTo>
                  <a:lnTo>
                    <a:pt x="46320" y="64024"/>
                  </a:lnTo>
                  <a:lnTo>
                    <a:pt x="46026" y="64024"/>
                  </a:lnTo>
                  <a:lnTo>
                    <a:pt x="46026" y="55975"/>
                  </a:lnTo>
                  <a:lnTo>
                    <a:pt x="46320" y="55975"/>
                  </a:lnTo>
                  <a:close/>
                  <a:moveTo>
                    <a:pt x="45137" y="55975"/>
                  </a:moveTo>
                  <a:lnTo>
                    <a:pt x="45137" y="64024"/>
                  </a:lnTo>
                  <a:lnTo>
                    <a:pt x="44836" y="64024"/>
                  </a:lnTo>
                  <a:lnTo>
                    <a:pt x="44836" y="55975"/>
                  </a:lnTo>
                  <a:lnTo>
                    <a:pt x="45137" y="55975"/>
                  </a:lnTo>
                  <a:close/>
                  <a:moveTo>
                    <a:pt x="43947" y="55975"/>
                  </a:moveTo>
                  <a:lnTo>
                    <a:pt x="43947" y="64024"/>
                  </a:lnTo>
                  <a:lnTo>
                    <a:pt x="43647" y="64024"/>
                  </a:lnTo>
                  <a:lnTo>
                    <a:pt x="43647" y="55975"/>
                  </a:lnTo>
                  <a:lnTo>
                    <a:pt x="43947" y="55975"/>
                  </a:lnTo>
                  <a:close/>
                  <a:moveTo>
                    <a:pt x="42764" y="55975"/>
                  </a:moveTo>
                  <a:lnTo>
                    <a:pt x="42764" y="64024"/>
                  </a:lnTo>
                  <a:lnTo>
                    <a:pt x="42464" y="64024"/>
                  </a:lnTo>
                  <a:lnTo>
                    <a:pt x="42464" y="55975"/>
                  </a:lnTo>
                  <a:lnTo>
                    <a:pt x="42764" y="55975"/>
                  </a:lnTo>
                  <a:close/>
                  <a:moveTo>
                    <a:pt x="41581" y="55975"/>
                  </a:moveTo>
                  <a:lnTo>
                    <a:pt x="41581" y="64024"/>
                  </a:lnTo>
                  <a:lnTo>
                    <a:pt x="41281" y="64024"/>
                  </a:lnTo>
                  <a:lnTo>
                    <a:pt x="41281" y="55975"/>
                  </a:lnTo>
                  <a:lnTo>
                    <a:pt x="41581" y="55975"/>
                  </a:lnTo>
                  <a:close/>
                  <a:moveTo>
                    <a:pt x="40385" y="55975"/>
                  </a:moveTo>
                  <a:lnTo>
                    <a:pt x="40385" y="64024"/>
                  </a:lnTo>
                  <a:lnTo>
                    <a:pt x="40098" y="64024"/>
                  </a:lnTo>
                  <a:lnTo>
                    <a:pt x="40098" y="55975"/>
                  </a:lnTo>
                  <a:lnTo>
                    <a:pt x="40385" y="55975"/>
                  </a:lnTo>
                  <a:close/>
                  <a:moveTo>
                    <a:pt x="39202" y="55975"/>
                  </a:moveTo>
                  <a:lnTo>
                    <a:pt x="39202" y="64024"/>
                  </a:lnTo>
                  <a:lnTo>
                    <a:pt x="38908" y="64024"/>
                  </a:lnTo>
                  <a:lnTo>
                    <a:pt x="38908" y="55975"/>
                  </a:lnTo>
                  <a:lnTo>
                    <a:pt x="39202" y="55975"/>
                  </a:lnTo>
                  <a:close/>
                  <a:moveTo>
                    <a:pt x="38019" y="55975"/>
                  </a:moveTo>
                  <a:lnTo>
                    <a:pt x="38019" y="64024"/>
                  </a:lnTo>
                  <a:lnTo>
                    <a:pt x="37718" y="64024"/>
                  </a:lnTo>
                  <a:lnTo>
                    <a:pt x="37718" y="55975"/>
                  </a:lnTo>
                  <a:lnTo>
                    <a:pt x="38019" y="55975"/>
                  </a:lnTo>
                  <a:close/>
                  <a:moveTo>
                    <a:pt x="36830" y="55975"/>
                  </a:moveTo>
                  <a:lnTo>
                    <a:pt x="36830" y="64024"/>
                  </a:lnTo>
                  <a:lnTo>
                    <a:pt x="36529" y="64024"/>
                  </a:lnTo>
                  <a:lnTo>
                    <a:pt x="36529" y="55975"/>
                  </a:lnTo>
                  <a:lnTo>
                    <a:pt x="36830" y="55975"/>
                  </a:lnTo>
                  <a:close/>
                  <a:moveTo>
                    <a:pt x="35647" y="55975"/>
                  </a:moveTo>
                  <a:lnTo>
                    <a:pt x="35647" y="64024"/>
                  </a:lnTo>
                  <a:lnTo>
                    <a:pt x="35346" y="64024"/>
                  </a:lnTo>
                  <a:lnTo>
                    <a:pt x="35346" y="55975"/>
                  </a:lnTo>
                  <a:lnTo>
                    <a:pt x="35647" y="55975"/>
                  </a:lnTo>
                  <a:close/>
                  <a:moveTo>
                    <a:pt x="34464" y="55975"/>
                  </a:moveTo>
                  <a:lnTo>
                    <a:pt x="34464" y="64024"/>
                  </a:lnTo>
                  <a:lnTo>
                    <a:pt x="34163" y="64024"/>
                  </a:lnTo>
                  <a:lnTo>
                    <a:pt x="34163" y="55975"/>
                  </a:lnTo>
                  <a:lnTo>
                    <a:pt x="34464" y="55975"/>
                  </a:lnTo>
                  <a:close/>
                  <a:moveTo>
                    <a:pt x="33267" y="55975"/>
                  </a:moveTo>
                  <a:lnTo>
                    <a:pt x="33267" y="64024"/>
                  </a:lnTo>
                  <a:lnTo>
                    <a:pt x="32980" y="64024"/>
                  </a:lnTo>
                  <a:lnTo>
                    <a:pt x="32980" y="55975"/>
                  </a:lnTo>
                  <a:lnTo>
                    <a:pt x="33267" y="55975"/>
                  </a:lnTo>
                  <a:close/>
                  <a:moveTo>
                    <a:pt x="32084" y="55975"/>
                  </a:moveTo>
                  <a:lnTo>
                    <a:pt x="32084" y="64024"/>
                  </a:lnTo>
                  <a:lnTo>
                    <a:pt x="31790" y="64024"/>
                  </a:lnTo>
                  <a:lnTo>
                    <a:pt x="31790" y="55975"/>
                  </a:lnTo>
                  <a:lnTo>
                    <a:pt x="32084" y="55975"/>
                  </a:lnTo>
                  <a:close/>
                  <a:moveTo>
                    <a:pt x="30901" y="55975"/>
                  </a:moveTo>
                  <a:lnTo>
                    <a:pt x="30901" y="64024"/>
                  </a:lnTo>
                  <a:lnTo>
                    <a:pt x="30607" y="64024"/>
                  </a:lnTo>
                  <a:lnTo>
                    <a:pt x="30607" y="55975"/>
                  </a:lnTo>
                  <a:lnTo>
                    <a:pt x="30901" y="55975"/>
                  </a:lnTo>
                  <a:close/>
                  <a:moveTo>
                    <a:pt x="29712" y="55975"/>
                  </a:moveTo>
                  <a:lnTo>
                    <a:pt x="29712" y="64024"/>
                  </a:lnTo>
                  <a:lnTo>
                    <a:pt x="29411" y="64024"/>
                  </a:lnTo>
                  <a:lnTo>
                    <a:pt x="29411" y="55975"/>
                  </a:lnTo>
                  <a:lnTo>
                    <a:pt x="29712" y="55975"/>
                  </a:lnTo>
                  <a:close/>
                  <a:moveTo>
                    <a:pt x="28529" y="55975"/>
                  </a:moveTo>
                  <a:lnTo>
                    <a:pt x="28529" y="64024"/>
                  </a:lnTo>
                  <a:lnTo>
                    <a:pt x="28228" y="64024"/>
                  </a:lnTo>
                  <a:lnTo>
                    <a:pt x="28228" y="55975"/>
                  </a:lnTo>
                  <a:lnTo>
                    <a:pt x="28529" y="55975"/>
                  </a:lnTo>
                  <a:close/>
                  <a:moveTo>
                    <a:pt x="27346" y="55975"/>
                  </a:moveTo>
                  <a:lnTo>
                    <a:pt x="27346" y="64024"/>
                  </a:lnTo>
                  <a:lnTo>
                    <a:pt x="27045" y="64024"/>
                  </a:lnTo>
                  <a:lnTo>
                    <a:pt x="27045" y="55975"/>
                  </a:lnTo>
                  <a:lnTo>
                    <a:pt x="27346" y="55975"/>
                  </a:lnTo>
                  <a:close/>
                  <a:moveTo>
                    <a:pt x="26150" y="55975"/>
                  </a:moveTo>
                  <a:lnTo>
                    <a:pt x="26150" y="64024"/>
                  </a:lnTo>
                  <a:lnTo>
                    <a:pt x="25862" y="64024"/>
                  </a:lnTo>
                  <a:lnTo>
                    <a:pt x="25862" y="55975"/>
                  </a:lnTo>
                  <a:lnTo>
                    <a:pt x="26150" y="55975"/>
                  </a:lnTo>
                  <a:close/>
                  <a:moveTo>
                    <a:pt x="24967" y="55975"/>
                  </a:moveTo>
                  <a:lnTo>
                    <a:pt x="24967" y="64024"/>
                  </a:lnTo>
                  <a:lnTo>
                    <a:pt x="24673" y="64024"/>
                  </a:lnTo>
                  <a:lnTo>
                    <a:pt x="24673" y="55975"/>
                  </a:lnTo>
                  <a:lnTo>
                    <a:pt x="24967" y="55975"/>
                  </a:lnTo>
                  <a:close/>
                  <a:moveTo>
                    <a:pt x="23784" y="55975"/>
                  </a:moveTo>
                  <a:lnTo>
                    <a:pt x="23784" y="64024"/>
                  </a:lnTo>
                  <a:lnTo>
                    <a:pt x="23490" y="64024"/>
                  </a:lnTo>
                  <a:lnTo>
                    <a:pt x="23490" y="55975"/>
                  </a:lnTo>
                  <a:lnTo>
                    <a:pt x="23784" y="55975"/>
                  </a:lnTo>
                  <a:close/>
                  <a:moveTo>
                    <a:pt x="22594" y="55975"/>
                  </a:moveTo>
                  <a:lnTo>
                    <a:pt x="22594" y="64024"/>
                  </a:lnTo>
                  <a:lnTo>
                    <a:pt x="22300" y="64024"/>
                  </a:lnTo>
                  <a:lnTo>
                    <a:pt x="22300" y="55975"/>
                  </a:lnTo>
                  <a:lnTo>
                    <a:pt x="22594" y="55975"/>
                  </a:lnTo>
                  <a:close/>
                  <a:moveTo>
                    <a:pt x="21411" y="55975"/>
                  </a:moveTo>
                  <a:lnTo>
                    <a:pt x="21411" y="64024"/>
                  </a:lnTo>
                  <a:lnTo>
                    <a:pt x="21111" y="64024"/>
                  </a:lnTo>
                  <a:lnTo>
                    <a:pt x="21111" y="55975"/>
                  </a:lnTo>
                  <a:lnTo>
                    <a:pt x="21411" y="55975"/>
                  </a:lnTo>
                  <a:close/>
                  <a:moveTo>
                    <a:pt x="20228" y="55975"/>
                  </a:moveTo>
                  <a:lnTo>
                    <a:pt x="20228" y="64024"/>
                  </a:lnTo>
                  <a:lnTo>
                    <a:pt x="19928" y="64024"/>
                  </a:lnTo>
                  <a:lnTo>
                    <a:pt x="19928" y="55975"/>
                  </a:lnTo>
                  <a:lnTo>
                    <a:pt x="20228" y="55975"/>
                  </a:lnTo>
                  <a:close/>
                  <a:moveTo>
                    <a:pt x="19045" y="55975"/>
                  </a:moveTo>
                  <a:lnTo>
                    <a:pt x="19045" y="64024"/>
                  </a:lnTo>
                  <a:lnTo>
                    <a:pt x="18745" y="64024"/>
                  </a:lnTo>
                  <a:lnTo>
                    <a:pt x="18745" y="55975"/>
                  </a:lnTo>
                  <a:lnTo>
                    <a:pt x="19045" y="55975"/>
                  </a:lnTo>
                  <a:close/>
                  <a:moveTo>
                    <a:pt x="17849" y="55975"/>
                  </a:moveTo>
                  <a:lnTo>
                    <a:pt x="17849" y="64024"/>
                  </a:lnTo>
                  <a:lnTo>
                    <a:pt x="17555" y="64024"/>
                  </a:lnTo>
                  <a:lnTo>
                    <a:pt x="17555" y="55975"/>
                  </a:lnTo>
                  <a:lnTo>
                    <a:pt x="17849" y="55975"/>
                  </a:lnTo>
                  <a:close/>
                  <a:moveTo>
                    <a:pt x="16666" y="55975"/>
                  </a:moveTo>
                  <a:lnTo>
                    <a:pt x="16666" y="64024"/>
                  </a:lnTo>
                  <a:lnTo>
                    <a:pt x="16372" y="64024"/>
                  </a:lnTo>
                  <a:lnTo>
                    <a:pt x="16372" y="55975"/>
                  </a:lnTo>
                  <a:lnTo>
                    <a:pt x="16666" y="55975"/>
                  </a:lnTo>
                  <a:close/>
                  <a:moveTo>
                    <a:pt x="15477" y="55975"/>
                  </a:moveTo>
                  <a:lnTo>
                    <a:pt x="15477" y="64024"/>
                  </a:lnTo>
                  <a:lnTo>
                    <a:pt x="15189" y="64024"/>
                  </a:lnTo>
                  <a:lnTo>
                    <a:pt x="15189" y="55975"/>
                  </a:lnTo>
                  <a:lnTo>
                    <a:pt x="15477" y="55975"/>
                  </a:lnTo>
                  <a:close/>
                  <a:moveTo>
                    <a:pt x="14294" y="55975"/>
                  </a:moveTo>
                  <a:lnTo>
                    <a:pt x="14294" y="64024"/>
                  </a:lnTo>
                  <a:lnTo>
                    <a:pt x="13993" y="64024"/>
                  </a:lnTo>
                  <a:lnTo>
                    <a:pt x="13993" y="55975"/>
                  </a:lnTo>
                  <a:lnTo>
                    <a:pt x="14294" y="55975"/>
                  </a:lnTo>
                  <a:close/>
                  <a:moveTo>
                    <a:pt x="13111" y="55975"/>
                  </a:moveTo>
                  <a:lnTo>
                    <a:pt x="13111" y="64024"/>
                  </a:lnTo>
                  <a:lnTo>
                    <a:pt x="12810" y="64024"/>
                  </a:lnTo>
                  <a:lnTo>
                    <a:pt x="12810" y="55975"/>
                  </a:lnTo>
                  <a:lnTo>
                    <a:pt x="13111" y="55975"/>
                  </a:lnTo>
                  <a:close/>
                  <a:moveTo>
                    <a:pt x="11928" y="55975"/>
                  </a:moveTo>
                  <a:lnTo>
                    <a:pt x="11928" y="64024"/>
                  </a:lnTo>
                  <a:lnTo>
                    <a:pt x="11627" y="64024"/>
                  </a:lnTo>
                  <a:lnTo>
                    <a:pt x="11627" y="55975"/>
                  </a:lnTo>
                  <a:lnTo>
                    <a:pt x="11928" y="55975"/>
                  </a:lnTo>
                  <a:close/>
                  <a:moveTo>
                    <a:pt x="10732" y="55975"/>
                  </a:moveTo>
                  <a:lnTo>
                    <a:pt x="10732" y="64024"/>
                  </a:lnTo>
                  <a:lnTo>
                    <a:pt x="10437" y="64024"/>
                  </a:lnTo>
                  <a:lnTo>
                    <a:pt x="10437" y="55975"/>
                  </a:lnTo>
                  <a:lnTo>
                    <a:pt x="10732" y="55975"/>
                  </a:lnTo>
                  <a:close/>
                  <a:moveTo>
                    <a:pt x="9549" y="55975"/>
                  </a:moveTo>
                  <a:lnTo>
                    <a:pt x="9549" y="64024"/>
                  </a:lnTo>
                  <a:lnTo>
                    <a:pt x="9254" y="64024"/>
                  </a:lnTo>
                  <a:lnTo>
                    <a:pt x="9254" y="55975"/>
                  </a:lnTo>
                  <a:lnTo>
                    <a:pt x="9549" y="55975"/>
                  </a:lnTo>
                  <a:close/>
                  <a:moveTo>
                    <a:pt x="8359" y="55975"/>
                  </a:moveTo>
                  <a:lnTo>
                    <a:pt x="8359" y="64024"/>
                  </a:lnTo>
                  <a:lnTo>
                    <a:pt x="8071" y="64024"/>
                  </a:lnTo>
                  <a:lnTo>
                    <a:pt x="8071" y="55975"/>
                  </a:lnTo>
                  <a:lnTo>
                    <a:pt x="8359" y="55975"/>
                  </a:lnTo>
                  <a:close/>
                  <a:moveTo>
                    <a:pt x="7176" y="55975"/>
                  </a:moveTo>
                  <a:lnTo>
                    <a:pt x="7176" y="64024"/>
                  </a:lnTo>
                  <a:lnTo>
                    <a:pt x="6875" y="64024"/>
                  </a:lnTo>
                  <a:lnTo>
                    <a:pt x="6875" y="55975"/>
                  </a:lnTo>
                  <a:lnTo>
                    <a:pt x="7176" y="55975"/>
                  </a:lnTo>
                  <a:close/>
                  <a:moveTo>
                    <a:pt x="117856" y="0"/>
                  </a:moveTo>
                  <a:lnTo>
                    <a:pt x="117856" y="0"/>
                  </a:lnTo>
                  <a:lnTo>
                    <a:pt x="117856" y="0"/>
                  </a:lnTo>
                  <a:lnTo>
                    <a:pt x="117967" y="0"/>
                  </a:lnTo>
                  <a:lnTo>
                    <a:pt x="118078" y="365"/>
                  </a:lnTo>
                  <a:lnTo>
                    <a:pt x="118183" y="548"/>
                  </a:lnTo>
                  <a:lnTo>
                    <a:pt x="118287" y="1280"/>
                  </a:lnTo>
                  <a:lnTo>
                    <a:pt x="118392" y="1829"/>
                  </a:lnTo>
                  <a:lnTo>
                    <a:pt x="118490" y="2743"/>
                  </a:lnTo>
                  <a:lnTo>
                    <a:pt x="118594" y="3658"/>
                  </a:lnTo>
                  <a:lnTo>
                    <a:pt x="118692" y="4573"/>
                  </a:lnTo>
                  <a:lnTo>
                    <a:pt x="118784" y="5853"/>
                  </a:lnTo>
                  <a:lnTo>
                    <a:pt x="118882" y="7317"/>
                  </a:lnTo>
                  <a:lnTo>
                    <a:pt x="118967" y="8597"/>
                  </a:lnTo>
                  <a:lnTo>
                    <a:pt x="119052" y="10243"/>
                  </a:lnTo>
                  <a:lnTo>
                    <a:pt x="119137" y="11890"/>
                  </a:lnTo>
                  <a:lnTo>
                    <a:pt x="119222" y="13719"/>
                  </a:lnTo>
                  <a:lnTo>
                    <a:pt x="119294" y="15548"/>
                  </a:lnTo>
                  <a:lnTo>
                    <a:pt x="119372" y="17743"/>
                  </a:lnTo>
                  <a:lnTo>
                    <a:pt x="119444" y="19756"/>
                  </a:lnTo>
                  <a:lnTo>
                    <a:pt x="119509" y="21768"/>
                  </a:lnTo>
                  <a:lnTo>
                    <a:pt x="119575" y="24146"/>
                  </a:lnTo>
                  <a:lnTo>
                    <a:pt x="119633" y="26524"/>
                  </a:lnTo>
                  <a:lnTo>
                    <a:pt x="119692" y="29085"/>
                  </a:lnTo>
                  <a:lnTo>
                    <a:pt x="119738" y="31280"/>
                  </a:lnTo>
                  <a:lnTo>
                    <a:pt x="119790" y="34024"/>
                  </a:lnTo>
                  <a:lnTo>
                    <a:pt x="119836" y="36585"/>
                  </a:lnTo>
                  <a:lnTo>
                    <a:pt x="119869" y="39329"/>
                  </a:lnTo>
                  <a:lnTo>
                    <a:pt x="119901" y="42256"/>
                  </a:lnTo>
                  <a:lnTo>
                    <a:pt x="119934" y="45000"/>
                  </a:lnTo>
                  <a:lnTo>
                    <a:pt x="119954" y="47926"/>
                  </a:lnTo>
                  <a:lnTo>
                    <a:pt x="119980" y="50853"/>
                  </a:lnTo>
                  <a:lnTo>
                    <a:pt x="119986" y="53780"/>
                  </a:lnTo>
                  <a:lnTo>
                    <a:pt x="120000" y="56890"/>
                  </a:lnTo>
                  <a:lnTo>
                    <a:pt x="120000" y="59817"/>
                  </a:lnTo>
                  <a:lnTo>
                    <a:pt x="120000" y="59817"/>
                  </a:lnTo>
                  <a:lnTo>
                    <a:pt x="120000" y="60182"/>
                  </a:lnTo>
                  <a:lnTo>
                    <a:pt x="120000" y="60182"/>
                  </a:lnTo>
                  <a:lnTo>
                    <a:pt x="120000" y="60182"/>
                  </a:lnTo>
                  <a:lnTo>
                    <a:pt x="120000" y="63109"/>
                  </a:lnTo>
                  <a:lnTo>
                    <a:pt x="119986" y="66219"/>
                  </a:lnTo>
                  <a:lnTo>
                    <a:pt x="119980" y="69146"/>
                  </a:lnTo>
                  <a:lnTo>
                    <a:pt x="119954" y="72073"/>
                  </a:lnTo>
                  <a:lnTo>
                    <a:pt x="119934" y="75000"/>
                  </a:lnTo>
                  <a:lnTo>
                    <a:pt x="119901" y="77926"/>
                  </a:lnTo>
                  <a:lnTo>
                    <a:pt x="119869" y="80670"/>
                  </a:lnTo>
                  <a:lnTo>
                    <a:pt x="119836" y="83414"/>
                  </a:lnTo>
                  <a:lnTo>
                    <a:pt x="119790" y="85975"/>
                  </a:lnTo>
                  <a:lnTo>
                    <a:pt x="119738" y="88719"/>
                  </a:lnTo>
                  <a:lnTo>
                    <a:pt x="119692" y="91280"/>
                  </a:lnTo>
                  <a:lnTo>
                    <a:pt x="119633" y="93475"/>
                  </a:lnTo>
                  <a:lnTo>
                    <a:pt x="119575" y="95853"/>
                  </a:lnTo>
                  <a:lnTo>
                    <a:pt x="119509" y="98231"/>
                  </a:lnTo>
                  <a:lnTo>
                    <a:pt x="119444" y="100426"/>
                  </a:lnTo>
                  <a:lnTo>
                    <a:pt x="119372" y="102621"/>
                  </a:lnTo>
                  <a:lnTo>
                    <a:pt x="119294" y="104451"/>
                  </a:lnTo>
                  <a:lnTo>
                    <a:pt x="119222" y="106280"/>
                  </a:lnTo>
                  <a:lnTo>
                    <a:pt x="119137" y="108109"/>
                  </a:lnTo>
                  <a:lnTo>
                    <a:pt x="119052" y="109756"/>
                  </a:lnTo>
                  <a:lnTo>
                    <a:pt x="118967" y="111402"/>
                  </a:lnTo>
                  <a:lnTo>
                    <a:pt x="118882" y="112865"/>
                  </a:lnTo>
                  <a:lnTo>
                    <a:pt x="118784" y="114146"/>
                  </a:lnTo>
                  <a:lnTo>
                    <a:pt x="118692" y="115426"/>
                  </a:lnTo>
                  <a:lnTo>
                    <a:pt x="118594" y="116341"/>
                  </a:lnTo>
                  <a:lnTo>
                    <a:pt x="118490" y="117256"/>
                  </a:lnTo>
                  <a:lnTo>
                    <a:pt x="118392" y="118170"/>
                  </a:lnTo>
                  <a:lnTo>
                    <a:pt x="118287" y="118719"/>
                  </a:lnTo>
                  <a:lnTo>
                    <a:pt x="118183" y="119451"/>
                  </a:lnTo>
                  <a:lnTo>
                    <a:pt x="118078" y="119817"/>
                  </a:lnTo>
                  <a:lnTo>
                    <a:pt x="117967" y="120000"/>
                  </a:lnTo>
                  <a:lnTo>
                    <a:pt x="117862" y="120000"/>
                  </a:lnTo>
                  <a:lnTo>
                    <a:pt x="117862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751" y="120000"/>
                  </a:lnTo>
                  <a:lnTo>
                    <a:pt x="117640" y="119817"/>
                  </a:lnTo>
                  <a:lnTo>
                    <a:pt x="117529" y="119451"/>
                  </a:lnTo>
                  <a:lnTo>
                    <a:pt x="117424" y="118719"/>
                  </a:lnTo>
                  <a:lnTo>
                    <a:pt x="117320" y="118170"/>
                  </a:lnTo>
                  <a:lnTo>
                    <a:pt x="117215" y="117256"/>
                  </a:lnTo>
                  <a:lnTo>
                    <a:pt x="117117" y="116341"/>
                  </a:lnTo>
                  <a:lnTo>
                    <a:pt x="117019" y="115426"/>
                  </a:lnTo>
                  <a:lnTo>
                    <a:pt x="116934" y="114146"/>
                  </a:lnTo>
                  <a:lnTo>
                    <a:pt x="116836" y="112865"/>
                  </a:lnTo>
                  <a:lnTo>
                    <a:pt x="116745" y="111402"/>
                  </a:lnTo>
                  <a:lnTo>
                    <a:pt x="116660" y="109756"/>
                  </a:lnTo>
                  <a:lnTo>
                    <a:pt x="116581" y="108109"/>
                  </a:lnTo>
                  <a:lnTo>
                    <a:pt x="116496" y="106280"/>
                  </a:lnTo>
                  <a:lnTo>
                    <a:pt x="116411" y="104451"/>
                  </a:lnTo>
                  <a:lnTo>
                    <a:pt x="116339" y="102439"/>
                  </a:lnTo>
                  <a:lnTo>
                    <a:pt x="116274" y="100426"/>
                  </a:lnTo>
                  <a:lnTo>
                    <a:pt x="116202" y="98231"/>
                  </a:lnTo>
                  <a:lnTo>
                    <a:pt x="116143" y="95853"/>
                  </a:lnTo>
                  <a:lnTo>
                    <a:pt x="116084" y="93475"/>
                  </a:lnTo>
                  <a:lnTo>
                    <a:pt x="116026" y="91280"/>
                  </a:lnTo>
                  <a:lnTo>
                    <a:pt x="115973" y="88719"/>
                  </a:lnTo>
                  <a:lnTo>
                    <a:pt x="115928" y="85975"/>
                  </a:lnTo>
                  <a:lnTo>
                    <a:pt x="115882" y="83414"/>
                  </a:lnTo>
                  <a:lnTo>
                    <a:pt x="115843" y="80670"/>
                  </a:lnTo>
                  <a:lnTo>
                    <a:pt x="115816" y="77926"/>
                  </a:lnTo>
                  <a:lnTo>
                    <a:pt x="115784" y="75000"/>
                  </a:lnTo>
                  <a:lnTo>
                    <a:pt x="115764" y="72073"/>
                  </a:lnTo>
                  <a:lnTo>
                    <a:pt x="115738" y="69146"/>
                  </a:lnTo>
                  <a:lnTo>
                    <a:pt x="115725" y="66219"/>
                  </a:lnTo>
                  <a:lnTo>
                    <a:pt x="115718" y="63109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56890"/>
                  </a:lnTo>
                  <a:lnTo>
                    <a:pt x="115725" y="53780"/>
                  </a:lnTo>
                  <a:lnTo>
                    <a:pt x="115738" y="50853"/>
                  </a:lnTo>
                  <a:lnTo>
                    <a:pt x="115764" y="47926"/>
                  </a:lnTo>
                  <a:lnTo>
                    <a:pt x="115784" y="45000"/>
                  </a:lnTo>
                  <a:lnTo>
                    <a:pt x="115816" y="42256"/>
                  </a:lnTo>
                  <a:lnTo>
                    <a:pt x="115843" y="39329"/>
                  </a:lnTo>
                  <a:lnTo>
                    <a:pt x="115882" y="36585"/>
                  </a:lnTo>
                  <a:lnTo>
                    <a:pt x="115928" y="34024"/>
                  </a:lnTo>
                  <a:lnTo>
                    <a:pt x="115973" y="31280"/>
                  </a:lnTo>
                  <a:lnTo>
                    <a:pt x="116026" y="29085"/>
                  </a:lnTo>
                  <a:lnTo>
                    <a:pt x="116084" y="26524"/>
                  </a:lnTo>
                  <a:lnTo>
                    <a:pt x="116143" y="24146"/>
                  </a:lnTo>
                  <a:lnTo>
                    <a:pt x="116202" y="21768"/>
                  </a:lnTo>
                  <a:lnTo>
                    <a:pt x="116274" y="19756"/>
                  </a:lnTo>
                  <a:lnTo>
                    <a:pt x="116346" y="17743"/>
                  </a:lnTo>
                  <a:lnTo>
                    <a:pt x="116411" y="15548"/>
                  </a:lnTo>
                  <a:lnTo>
                    <a:pt x="116496" y="13719"/>
                  </a:lnTo>
                  <a:lnTo>
                    <a:pt x="116581" y="11890"/>
                  </a:lnTo>
                  <a:lnTo>
                    <a:pt x="116660" y="10243"/>
                  </a:lnTo>
                  <a:lnTo>
                    <a:pt x="116745" y="8597"/>
                  </a:lnTo>
                  <a:lnTo>
                    <a:pt x="116836" y="7317"/>
                  </a:lnTo>
                  <a:lnTo>
                    <a:pt x="116934" y="5853"/>
                  </a:lnTo>
                  <a:lnTo>
                    <a:pt x="117019" y="4573"/>
                  </a:lnTo>
                  <a:lnTo>
                    <a:pt x="117117" y="3658"/>
                  </a:lnTo>
                  <a:lnTo>
                    <a:pt x="117215" y="2743"/>
                  </a:lnTo>
                  <a:lnTo>
                    <a:pt x="117320" y="1829"/>
                  </a:lnTo>
                  <a:lnTo>
                    <a:pt x="117424" y="1280"/>
                  </a:lnTo>
                  <a:lnTo>
                    <a:pt x="117529" y="548"/>
                  </a:lnTo>
                  <a:lnTo>
                    <a:pt x="117640" y="365"/>
                  </a:lnTo>
                  <a:lnTo>
                    <a:pt x="117751" y="0"/>
                  </a:lnTo>
                  <a:lnTo>
                    <a:pt x="117856" y="0"/>
                  </a:lnTo>
                  <a:lnTo>
                    <a:pt x="117856" y="0"/>
                  </a:lnTo>
                  <a:lnTo>
                    <a:pt x="117856" y="0"/>
                  </a:lnTo>
                  <a:close/>
                  <a:moveTo>
                    <a:pt x="117856" y="36402"/>
                  </a:moveTo>
                  <a:lnTo>
                    <a:pt x="117947" y="36402"/>
                  </a:lnTo>
                  <a:lnTo>
                    <a:pt x="118026" y="36768"/>
                  </a:lnTo>
                  <a:lnTo>
                    <a:pt x="118111" y="37500"/>
                  </a:lnTo>
                  <a:lnTo>
                    <a:pt x="118183" y="38231"/>
                  </a:lnTo>
                  <a:lnTo>
                    <a:pt x="118261" y="39146"/>
                  </a:lnTo>
                  <a:lnTo>
                    <a:pt x="118333" y="40426"/>
                  </a:lnTo>
                  <a:lnTo>
                    <a:pt x="118392" y="41524"/>
                  </a:lnTo>
                  <a:lnTo>
                    <a:pt x="118457" y="43353"/>
                  </a:lnTo>
                  <a:lnTo>
                    <a:pt x="118516" y="45000"/>
                  </a:lnTo>
                  <a:lnTo>
                    <a:pt x="118562" y="46646"/>
                  </a:lnTo>
                  <a:lnTo>
                    <a:pt x="118607" y="48841"/>
                  </a:lnTo>
                  <a:lnTo>
                    <a:pt x="118633" y="50853"/>
                  </a:lnTo>
                  <a:lnTo>
                    <a:pt x="118666" y="53048"/>
                  </a:lnTo>
                  <a:lnTo>
                    <a:pt x="118686" y="55243"/>
                  </a:lnTo>
                  <a:lnTo>
                    <a:pt x="118699" y="57621"/>
                  </a:lnTo>
                  <a:lnTo>
                    <a:pt x="118699" y="60182"/>
                  </a:lnTo>
                  <a:lnTo>
                    <a:pt x="118699" y="62378"/>
                  </a:lnTo>
                  <a:lnTo>
                    <a:pt x="118686" y="64756"/>
                  </a:lnTo>
                  <a:lnTo>
                    <a:pt x="118666" y="66951"/>
                  </a:lnTo>
                  <a:lnTo>
                    <a:pt x="118633" y="69329"/>
                  </a:lnTo>
                  <a:lnTo>
                    <a:pt x="118607" y="71158"/>
                  </a:lnTo>
                  <a:lnTo>
                    <a:pt x="118562" y="73353"/>
                  </a:lnTo>
                  <a:lnTo>
                    <a:pt x="118516" y="75000"/>
                  </a:lnTo>
                  <a:lnTo>
                    <a:pt x="118457" y="76646"/>
                  </a:lnTo>
                  <a:lnTo>
                    <a:pt x="118392" y="78475"/>
                  </a:lnTo>
                  <a:lnTo>
                    <a:pt x="118333" y="79573"/>
                  </a:lnTo>
                  <a:lnTo>
                    <a:pt x="118261" y="80853"/>
                  </a:lnTo>
                  <a:lnTo>
                    <a:pt x="118183" y="81951"/>
                  </a:lnTo>
                  <a:lnTo>
                    <a:pt x="118111" y="82682"/>
                  </a:lnTo>
                  <a:lnTo>
                    <a:pt x="118026" y="83231"/>
                  </a:lnTo>
                  <a:lnTo>
                    <a:pt x="117947" y="83597"/>
                  </a:lnTo>
                  <a:lnTo>
                    <a:pt x="117856" y="83780"/>
                  </a:lnTo>
                  <a:lnTo>
                    <a:pt x="117771" y="83597"/>
                  </a:lnTo>
                  <a:lnTo>
                    <a:pt x="117692" y="83231"/>
                  </a:lnTo>
                  <a:lnTo>
                    <a:pt x="117607" y="82682"/>
                  </a:lnTo>
                  <a:lnTo>
                    <a:pt x="117522" y="81951"/>
                  </a:lnTo>
                  <a:lnTo>
                    <a:pt x="117457" y="80853"/>
                  </a:lnTo>
                  <a:lnTo>
                    <a:pt x="117385" y="79573"/>
                  </a:lnTo>
                  <a:lnTo>
                    <a:pt x="117320" y="78475"/>
                  </a:lnTo>
                  <a:lnTo>
                    <a:pt x="117261" y="76646"/>
                  </a:lnTo>
                  <a:lnTo>
                    <a:pt x="117202" y="75000"/>
                  </a:lnTo>
                  <a:lnTo>
                    <a:pt x="117156" y="73353"/>
                  </a:lnTo>
                  <a:lnTo>
                    <a:pt x="117111" y="71158"/>
                  </a:lnTo>
                  <a:lnTo>
                    <a:pt x="117071" y="69329"/>
                  </a:lnTo>
                  <a:lnTo>
                    <a:pt x="117052" y="66951"/>
                  </a:lnTo>
                  <a:lnTo>
                    <a:pt x="117032" y="64756"/>
                  </a:lnTo>
                  <a:lnTo>
                    <a:pt x="117013" y="62378"/>
                  </a:lnTo>
                  <a:lnTo>
                    <a:pt x="117006" y="60182"/>
                  </a:lnTo>
                  <a:lnTo>
                    <a:pt x="117013" y="57621"/>
                  </a:lnTo>
                  <a:lnTo>
                    <a:pt x="117032" y="55243"/>
                  </a:lnTo>
                  <a:lnTo>
                    <a:pt x="117052" y="53048"/>
                  </a:lnTo>
                  <a:lnTo>
                    <a:pt x="117071" y="50853"/>
                  </a:lnTo>
                  <a:lnTo>
                    <a:pt x="117111" y="48841"/>
                  </a:lnTo>
                  <a:lnTo>
                    <a:pt x="117156" y="46646"/>
                  </a:lnTo>
                  <a:lnTo>
                    <a:pt x="117202" y="45000"/>
                  </a:lnTo>
                  <a:lnTo>
                    <a:pt x="117261" y="43353"/>
                  </a:lnTo>
                  <a:lnTo>
                    <a:pt x="117320" y="41524"/>
                  </a:lnTo>
                  <a:lnTo>
                    <a:pt x="117385" y="40426"/>
                  </a:lnTo>
                  <a:lnTo>
                    <a:pt x="117457" y="39146"/>
                  </a:lnTo>
                  <a:lnTo>
                    <a:pt x="117522" y="38231"/>
                  </a:lnTo>
                  <a:lnTo>
                    <a:pt x="117607" y="37500"/>
                  </a:lnTo>
                  <a:lnTo>
                    <a:pt x="117692" y="36768"/>
                  </a:lnTo>
                  <a:lnTo>
                    <a:pt x="117771" y="36402"/>
                  </a:lnTo>
                  <a:lnTo>
                    <a:pt x="117856" y="36402"/>
                  </a:lnTo>
                  <a:close/>
                  <a:moveTo>
                    <a:pt x="117856" y="1280"/>
                  </a:move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751" y="1280"/>
                  </a:lnTo>
                  <a:lnTo>
                    <a:pt x="117647" y="1463"/>
                  </a:lnTo>
                  <a:lnTo>
                    <a:pt x="117542" y="1829"/>
                  </a:lnTo>
                  <a:lnTo>
                    <a:pt x="117437" y="2560"/>
                  </a:lnTo>
                  <a:lnTo>
                    <a:pt x="117326" y="3109"/>
                  </a:lnTo>
                  <a:lnTo>
                    <a:pt x="117235" y="4024"/>
                  </a:lnTo>
                  <a:lnTo>
                    <a:pt x="117137" y="4756"/>
                  </a:lnTo>
                  <a:lnTo>
                    <a:pt x="117045" y="5853"/>
                  </a:lnTo>
                  <a:lnTo>
                    <a:pt x="116947" y="7134"/>
                  </a:lnTo>
                  <a:lnTo>
                    <a:pt x="116856" y="8414"/>
                  </a:lnTo>
                  <a:lnTo>
                    <a:pt x="116764" y="9878"/>
                  </a:lnTo>
                  <a:lnTo>
                    <a:pt x="116686" y="11341"/>
                  </a:lnTo>
                  <a:lnTo>
                    <a:pt x="116601" y="12987"/>
                  </a:lnTo>
                  <a:lnTo>
                    <a:pt x="116529" y="14634"/>
                  </a:lnTo>
                  <a:lnTo>
                    <a:pt x="116444" y="16646"/>
                  </a:lnTo>
                  <a:lnTo>
                    <a:pt x="116379" y="18475"/>
                  </a:lnTo>
                  <a:lnTo>
                    <a:pt x="116300" y="20670"/>
                  </a:lnTo>
                  <a:lnTo>
                    <a:pt x="116241" y="22682"/>
                  </a:lnTo>
                  <a:lnTo>
                    <a:pt x="116176" y="24878"/>
                  </a:lnTo>
                  <a:lnTo>
                    <a:pt x="116124" y="27073"/>
                  </a:lnTo>
                  <a:lnTo>
                    <a:pt x="116065" y="29634"/>
                  </a:lnTo>
                  <a:lnTo>
                    <a:pt x="116019" y="32012"/>
                  </a:lnTo>
                  <a:lnTo>
                    <a:pt x="115967" y="34390"/>
                  </a:lnTo>
                  <a:lnTo>
                    <a:pt x="115928" y="37134"/>
                  </a:lnTo>
                  <a:lnTo>
                    <a:pt x="115888" y="39695"/>
                  </a:lnTo>
                  <a:lnTo>
                    <a:pt x="115849" y="42439"/>
                  </a:lnTo>
                  <a:lnTo>
                    <a:pt x="115830" y="45365"/>
                  </a:lnTo>
                  <a:lnTo>
                    <a:pt x="115810" y="48109"/>
                  </a:lnTo>
                  <a:lnTo>
                    <a:pt x="115784" y="51036"/>
                  </a:lnTo>
                  <a:lnTo>
                    <a:pt x="115771" y="53963"/>
                  </a:lnTo>
                  <a:lnTo>
                    <a:pt x="115764" y="56890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3109"/>
                  </a:lnTo>
                  <a:lnTo>
                    <a:pt x="115771" y="66036"/>
                  </a:lnTo>
                  <a:lnTo>
                    <a:pt x="115784" y="68963"/>
                  </a:lnTo>
                  <a:lnTo>
                    <a:pt x="115810" y="71890"/>
                  </a:lnTo>
                  <a:lnTo>
                    <a:pt x="115830" y="74817"/>
                  </a:lnTo>
                  <a:lnTo>
                    <a:pt x="115849" y="77560"/>
                  </a:lnTo>
                  <a:lnTo>
                    <a:pt x="115888" y="80304"/>
                  </a:lnTo>
                  <a:lnTo>
                    <a:pt x="115928" y="82865"/>
                  </a:lnTo>
                  <a:lnTo>
                    <a:pt x="115967" y="85609"/>
                  </a:lnTo>
                  <a:lnTo>
                    <a:pt x="116019" y="87987"/>
                  </a:lnTo>
                  <a:lnTo>
                    <a:pt x="116065" y="90548"/>
                  </a:lnTo>
                  <a:lnTo>
                    <a:pt x="116124" y="92926"/>
                  </a:lnTo>
                  <a:lnTo>
                    <a:pt x="116176" y="95121"/>
                  </a:lnTo>
                  <a:lnTo>
                    <a:pt x="116241" y="97317"/>
                  </a:lnTo>
                  <a:lnTo>
                    <a:pt x="116300" y="99695"/>
                  </a:lnTo>
                  <a:lnTo>
                    <a:pt x="116379" y="101524"/>
                  </a:lnTo>
                  <a:lnTo>
                    <a:pt x="116444" y="103536"/>
                  </a:lnTo>
                  <a:lnTo>
                    <a:pt x="116529" y="105365"/>
                  </a:lnTo>
                  <a:lnTo>
                    <a:pt x="116601" y="107195"/>
                  </a:lnTo>
                  <a:lnTo>
                    <a:pt x="116686" y="108658"/>
                  </a:lnTo>
                  <a:lnTo>
                    <a:pt x="116764" y="110304"/>
                  </a:lnTo>
                  <a:lnTo>
                    <a:pt x="116856" y="111585"/>
                  </a:lnTo>
                  <a:lnTo>
                    <a:pt x="116947" y="113048"/>
                  </a:lnTo>
                  <a:lnTo>
                    <a:pt x="117045" y="114146"/>
                  </a:lnTo>
                  <a:lnTo>
                    <a:pt x="117137" y="115243"/>
                  </a:lnTo>
                  <a:lnTo>
                    <a:pt x="117235" y="116158"/>
                  </a:lnTo>
                  <a:lnTo>
                    <a:pt x="117326" y="116890"/>
                  </a:lnTo>
                  <a:lnTo>
                    <a:pt x="117437" y="117439"/>
                  </a:lnTo>
                  <a:lnTo>
                    <a:pt x="117542" y="118170"/>
                  </a:lnTo>
                  <a:lnTo>
                    <a:pt x="117647" y="118536"/>
                  </a:lnTo>
                  <a:lnTo>
                    <a:pt x="117751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62" y="118719"/>
                  </a:lnTo>
                  <a:lnTo>
                    <a:pt x="117862" y="118719"/>
                  </a:lnTo>
                  <a:lnTo>
                    <a:pt x="117967" y="118719"/>
                  </a:lnTo>
                  <a:lnTo>
                    <a:pt x="118071" y="118536"/>
                  </a:lnTo>
                  <a:lnTo>
                    <a:pt x="118176" y="118170"/>
                  </a:lnTo>
                  <a:lnTo>
                    <a:pt x="118281" y="117439"/>
                  </a:lnTo>
                  <a:lnTo>
                    <a:pt x="118379" y="116890"/>
                  </a:lnTo>
                  <a:lnTo>
                    <a:pt x="118483" y="116158"/>
                  </a:lnTo>
                  <a:lnTo>
                    <a:pt x="118581" y="115243"/>
                  </a:lnTo>
                  <a:lnTo>
                    <a:pt x="118673" y="114146"/>
                  </a:lnTo>
                  <a:lnTo>
                    <a:pt x="118771" y="113048"/>
                  </a:lnTo>
                  <a:lnTo>
                    <a:pt x="118862" y="111585"/>
                  </a:lnTo>
                  <a:lnTo>
                    <a:pt x="118941" y="110304"/>
                  </a:lnTo>
                  <a:lnTo>
                    <a:pt x="119032" y="108658"/>
                  </a:lnTo>
                  <a:lnTo>
                    <a:pt x="119117" y="107195"/>
                  </a:lnTo>
                  <a:lnTo>
                    <a:pt x="119189" y="105365"/>
                  </a:lnTo>
                  <a:lnTo>
                    <a:pt x="119267" y="103536"/>
                  </a:lnTo>
                  <a:lnTo>
                    <a:pt x="119339" y="101524"/>
                  </a:lnTo>
                  <a:lnTo>
                    <a:pt x="119405" y="99695"/>
                  </a:lnTo>
                  <a:lnTo>
                    <a:pt x="119477" y="97317"/>
                  </a:lnTo>
                  <a:lnTo>
                    <a:pt x="119535" y="95121"/>
                  </a:lnTo>
                  <a:lnTo>
                    <a:pt x="119594" y="92926"/>
                  </a:lnTo>
                  <a:lnTo>
                    <a:pt x="119647" y="90548"/>
                  </a:lnTo>
                  <a:lnTo>
                    <a:pt x="119699" y="87987"/>
                  </a:lnTo>
                  <a:lnTo>
                    <a:pt x="119745" y="85609"/>
                  </a:lnTo>
                  <a:lnTo>
                    <a:pt x="119790" y="82865"/>
                  </a:lnTo>
                  <a:lnTo>
                    <a:pt x="119830" y="80304"/>
                  </a:lnTo>
                  <a:lnTo>
                    <a:pt x="119856" y="77560"/>
                  </a:lnTo>
                  <a:lnTo>
                    <a:pt x="119888" y="74634"/>
                  </a:lnTo>
                  <a:lnTo>
                    <a:pt x="119908" y="71890"/>
                  </a:lnTo>
                  <a:lnTo>
                    <a:pt x="119934" y="68963"/>
                  </a:lnTo>
                  <a:lnTo>
                    <a:pt x="119947" y="66036"/>
                  </a:lnTo>
                  <a:lnTo>
                    <a:pt x="119954" y="63109"/>
                  </a:lnTo>
                  <a:lnTo>
                    <a:pt x="119954" y="60182"/>
                  </a:lnTo>
                  <a:lnTo>
                    <a:pt x="119954" y="60182"/>
                  </a:lnTo>
                  <a:lnTo>
                    <a:pt x="119954" y="60182"/>
                  </a:lnTo>
                  <a:lnTo>
                    <a:pt x="119954" y="59817"/>
                  </a:lnTo>
                  <a:lnTo>
                    <a:pt x="119954" y="59817"/>
                  </a:lnTo>
                  <a:lnTo>
                    <a:pt x="119954" y="56890"/>
                  </a:lnTo>
                  <a:lnTo>
                    <a:pt x="119947" y="53963"/>
                  </a:lnTo>
                  <a:lnTo>
                    <a:pt x="119934" y="51036"/>
                  </a:lnTo>
                  <a:lnTo>
                    <a:pt x="119908" y="48109"/>
                  </a:lnTo>
                  <a:lnTo>
                    <a:pt x="119888" y="45365"/>
                  </a:lnTo>
                  <a:lnTo>
                    <a:pt x="119856" y="42439"/>
                  </a:lnTo>
                  <a:lnTo>
                    <a:pt x="119830" y="39695"/>
                  </a:lnTo>
                  <a:lnTo>
                    <a:pt x="119790" y="37134"/>
                  </a:lnTo>
                  <a:lnTo>
                    <a:pt x="119745" y="34390"/>
                  </a:lnTo>
                  <a:lnTo>
                    <a:pt x="119699" y="32012"/>
                  </a:lnTo>
                  <a:lnTo>
                    <a:pt x="119647" y="29634"/>
                  </a:lnTo>
                  <a:lnTo>
                    <a:pt x="119594" y="27073"/>
                  </a:lnTo>
                  <a:lnTo>
                    <a:pt x="119535" y="24878"/>
                  </a:lnTo>
                  <a:lnTo>
                    <a:pt x="119477" y="22682"/>
                  </a:lnTo>
                  <a:lnTo>
                    <a:pt x="119405" y="20670"/>
                  </a:lnTo>
                  <a:lnTo>
                    <a:pt x="119339" y="18475"/>
                  </a:lnTo>
                  <a:lnTo>
                    <a:pt x="119267" y="16646"/>
                  </a:lnTo>
                  <a:lnTo>
                    <a:pt x="119189" y="14634"/>
                  </a:lnTo>
                  <a:lnTo>
                    <a:pt x="119117" y="12987"/>
                  </a:lnTo>
                  <a:lnTo>
                    <a:pt x="119032" y="11341"/>
                  </a:lnTo>
                  <a:lnTo>
                    <a:pt x="118941" y="9878"/>
                  </a:lnTo>
                  <a:lnTo>
                    <a:pt x="118862" y="8414"/>
                  </a:lnTo>
                  <a:lnTo>
                    <a:pt x="118771" y="7134"/>
                  </a:lnTo>
                  <a:lnTo>
                    <a:pt x="118673" y="5853"/>
                  </a:lnTo>
                  <a:lnTo>
                    <a:pt x="118581" y="4756"/>
                  </a:lnTo>
                  <a:lnTo>
                    <a:pt x="118483" y="4024"/>
                  </a:lnTo>
                  <a:lnTo>
                    <a:pt x="118379" y="3109"/>
                  </a:lnTo>
                  <a:lnTo>
                    <a:pt x="118281" y="2560"/>
                  </a:lnTo>
                  <a:lnTo>
                    <a:pt x="118176" y="1829"/>
                  </a:lnTo>
                  <a:lnTo>
                    <a:pt x="118071" y="1463"/>
                  </a:lnTo>
                  <a:lnTo>
                    <a:pt x="117967" y="1280"/>
                  </a:lnTo>
                  <a:lnTo>
                    <a:pt x="117856" y="1280"/>
                  </a:lnTo>
                  <a:close/>
                  <a:moveTo>
                    <a:pt x="2143" y="36402"/>
                  </a:moveTo>
                  <a:lnTo>
                    <a:pt x="2228" y="36402"/>
                  </a:lnTo>
                  <a:lnTo>
                    <a:pt x="2307" y="36768"/>
                  </a:lnTo>
                  <a:lnTo>
                    <a:pt x="2392" y="37500"/>
                  </a:lnTo>
                  <a:lnTo>
                    <a:pt x="2477" y="38231"/>
                  </a:lnTo>
                  <a:lnTo>
                    <a:pt x="2542" y="39146"/>
                  </a:lnTo>
                  <a:lnTo>
                    <a:pt x="2614" y="40426"/>
                  </a:lnTo>
                  <a:lnTo>
                    <a:pt x="2679" y="41524"/>
                  </a:lnTo>
                  <a:lnTo>
                    <a:pt x="2738" y="43353"/>
                  </a:lnTo>
                  <a:lnTo>
                    <a:pt x="2797" y="45000"/>
                  </a:lnTo>
                  <a:lnTo>
                    <a:pt x="2843" y="46646"/>
                  </a:lnTo>
                  <a:lnTo>
                    <a:pt x="2888" y="48841"/>
                  </a:lnTo>
                  <a:lnTo>
                    <a:pt x="2928" y="50853"/>
                  </a:lnTo>
                  <a:lnTo>
                    <a:pt x="2947" y="53048"/>
                  </a:lnTo>
                  <a:lnTo>
                    <a:pt x="2967" y="55243"/>
                  </a:lnTo>
                  <a:lnTo>
                    <a:pt x="2986" y="57621"/>
                  </a:lnTo>
                  <a:lnTo>
                    <a:pt x="2993" y="60182"/>
                  </a:lnTo>
                  <a:lnTo>
                    <a:pt x="2986" y="62378"/>
                  </a:lnTo>
                  <a:lnTo>
                    <a:pt x="2967" y="64756"/>
                  </a:lnTo>
                  <a:lnTo>
                    <a:pt x="2947" y="66951"/>
                  </a:lnTo>
                  <a:lnTo>
                    <a:pt x="2928" y="69329"/>
                  </a:lnTo>
                  <a:lnTo>
                    <a:pt x="2888" y="71158"/>
                  </a:lnTo>
                  <a:lnTo>
                    <a:pt x="2843" y="73353"/>
                  </a:lnTo>
                  <a:lnTo>
                    <a:pt x="2797" y="75000"/>
                  </a:lnTo>
                  <a:lnTo>
                    <a:pt x="2738" y="76646"/>
                  </a:lnTo>
                  <a:lnTo>
                    <a:pt x="2679" y="78475"/>
                  </a:lnTo>
                  <a:lnTo>
                    <a:pt x="2614" y="79573"/>
                  </a:lnTo>
                  <a:lnTo>
                    <a:pt x="2542" y="80853"/>
                  </a:lnTo>
                  <a:lnTo>
                    <a:pt x="2477" y="81951"/>
                  </a:lnTo>
                  <a:lnTo>
                    <a:pt x="2392" y="82682"/>
                  </a:lnTo>
                  <a:lnTo>
                    <a:pt x="2307" y="83231"/>
                  </a:lnTo>
                  <a:lnTo>
                    <a:pt x="2228" y="83597"/>
                  </a:lnTo>
                  <a:lnTo>
                    <a:pt x="2143" y="83780"/>
                  </a:lnTo>
                  <a:lnTo>
                    <a:pt x="2052" y="83597"/>
                  </a:lnTo>
                  <a:lnTo>
                    <a:pt x="1973" y="83231"/>
                  </a:lnTo>
                  <a:lnTo>
                    <a:pt x="1888" y="82682"/>
                  </a:lnTo>
                  <a:lnTo>
                    <a:pt x="1816" y="81951"/>
                  </a:lnTo>
                  <a:lnTo>
                    <a:pt x="1738" y="80853"/>
                  </a:lnTo>
                  <a:lnTo>
                    <a:pt x="1666" y="79573"/>
                  </a:lnTo>
                  <a:lnTo>
                    <a:pt x="1607" y="78475"/>
                  </a:lnTo>
                  <a:lnTo>
                    <a:pt x="1542" y="76646"/>
                  </a:lnTo>
                  <a:lnTo>
                    <a:pt x="1483" y="75000"/>
                  </a:lnTo>
                  <a:lnTo>
                    <a:pt x="1437" y="73353"/>
                  </a:lnTo>
                  <a:lnTo>
                    <a:pt x="1392" y="71158"/>
                  </a:lnTo>
                  <a:lnTo>
                    <a:pt x="1366" y="69329"/>
                  </a:lnTo>
                  <a:lnTo>
                    <a:pt x="1333" y="66951"/>
                  </a:lnTo>
                  <a:lnTo>
                    <a:pt x="1313" y="64756"/>
                  </a:lnTo>
                  <a:lnTo>
                    <a:pt x="1300" y="62378"/>
                  </a:lnTo>
                  <a:lnTo>
                    <a:pt x="1300" y="60182"/>
                  </a:lnTo>
                  <a:lnTo>
                    <a:pt x="1300" y="57621"/>
                  </a:lnTo>
                  <a:lnTo>
                    <a:pt x="1313" y="55243"/>
                  </a:lnTo>
                  <a:lnTo>
                    <a:pt x="1333" y="53048"/>
                  </a:lnTo>
                  <a:lnTo>
                    <a:pt x="1366" y="50853"/>
                  </a:lnTo>
                  <a:lnTo>
                    <a:pt x="1392" y="48841"/>
                  </a:lnTo>
                  <a:lnTo>
                    <a:pt x="1437" y="46646"/>
                  </a:lnTo>
                  <a:lnTo>
                    <a:pt x="1483" y="45000"/>
                  </a:lnTo>
                  <a:lnTo>
                    <a:pt x="1542" y="43353"/>
                  </a:lnTo>
                  <a:lnTo>
                    <a:pt x="1607" y="41524"/>
                  </a:lnTo>
                  <a:lnTo>
                    <a:pt x="1666" y="40426"/>
                  </a:lnTo>
                  <a:lnTo>
                    <a:pt x="1738" y="39146"/>
                  </a:lnTo>
                  <a:lnTo>
                    <a:pt x="1816" y="38231"/>
                  </a:lnTo>
                  <a:lnTo>
                    <a:pt x="1888" y="37500"/>
                  </a:lnTo>
                  <a:lnTo>
                    <a:pt x="1973" y="36768"/>
                  </a:lnTo>
                  <a:lnTo>
                    <a:pt x="2052" y="36402"/>
                  </a:lnTo>
                  <a:lnTo>
                    <a:pt x="2143" y="36402"/>
                  </a:lnTo>
                  <a:close/>
                  <a:moveTo>
                    <a:pt x="2143" y="1280"/>
                  </a:moveTo>
                  <a:lnTo>
                    <a:pt x="2143" y="1280"/>
                  </a:lnTo>
                  <a:lnTo>
                    <a:pt x="2143" y="1280"/>
                  </a:lnTo>
                  <a:lnTo>
                    <a:pt x="2137" y="1280"/>
                  </a:lnTo>
                  <a:lnTo>
                    <a:pt x="2137" y="1280"/>
                  </a:lnTo>
                  <a:lnTo>
                    <a:pt x="2032" y="1280"/>
                  </a:lnTo>
                  <a:lnTo>
                    <a:pt x="1928" y="1463"/>
                  </a:lnTo>
                  <a:lnTo>
                    <a:pt x="1823" y="1829"/>
                  </a:lnTo>
                  <a:lnTo>
                    <a:pt x="1718" y="2560"/>
                  </a:lnTo>
                  <a:lnTo>
                    <a:pt x="1620" y="3109"/>
                  </a:lnTo>
                  <a:lnTo>
                    <a:pt x="1516" y="4024"/>
                  </a:lnTo>
                  <a:lnTo>
                    <a:pt x="1418" y="4756"/>
                  </a:lnTo>
                  <a:lnTo>
                    <a:pt x="1326" y="5853"/>
                  </a:lnTo>
                  <a:lnTo>
                    <a:pt x="1228" y="7134"/>
                  </a:lnTo>
                  <a:lnTo>
                    <a:pt x="1137" y="8414"/>
                  </a:lnTo>
                  <a:lnTo>
                    <a:pt x="1058" y="9878"/>
                  </a:lnTo>
                  <a:lnTo>
                    <a:pt x="967" y="11341"/>
                  </a:lnTo>
                  <a:lnTo>
                    <a:pt x="882" y="12987"/>
                  </a:lnTo>
                  <a:lnTo>
                    <a:pt x="810" y="14634"/>
                  </a:lnTo>
                  <a:lnTo>
                    <a:pt x="732" y="16646"/>
                  </a:lnTo>
                  <a:lnTo>
                    <a:pt x="660" y="18475"/>
                  </a:lnTo>
                  <a:lnTo>
                    <a:pt x="594" y="20670"/>
                  </a:lnTo>
                  <a:lnTo>
                    <a:pt x="522" y="22682"/>
                  </a:lnTo>
                  <a:lnTo>
                    <a:pt x="464" y="24878"/>
                  </a:lnTo>
                  <a:lnTo>
                    <a:pt x="405" y="27073"/>
                  </a:lnTo>
                  <a:lnTo>
                    <a:pt x="352" y="29634"/>
                  </a:lnTo>
                  <a:lnTo>
                    <a:pt x="300" y="32012"/>
                  </a:lnTo>
                  <a:lnTo>
                    <a:pt x="254" y="34390"/>
                  </a:lnTo>
                  <a:lnTo>
                    <a:pt x="209" y="37134"/>
                  </a:lnTo>
                  <a:lnTo>
                    <a:pt x="169" y="39695"/>
                  </a:lnTo>
                  <a:lnTo>
                    <a:pt x="143" y="42439"/>
                  </a:lnTo>
                  <a:lnTo>
                    <a:pt x="111" y="45365"/>
                  </a:lnTo>
                  <a:lnTo>
                    <a:pt x="91" y="48109"/>
                  </a:lnTo>
                  <a:lnTo>
                    <a:pt x="65" y="51036"/>
                  </a:lnTo>
                  <a:lnTo>
                    <a:pt x="52" y="53963"/>
                  </a:lnTo>
                  <a:lnTo>
                    <a:pt x="45" y="56890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3109"/>
                  </a:lnTo>
                  <a:lnTo>
                    <a:pt x="52" y="66036"/>
                  </a:lnTo>
                  <a:lnTo>
                    <a:pt x="65" y="68963"/>
                  </a:lnTo>
                  <a:lnTo>
                    <a:pt x="91" y="71890"/>
                  </a:lnTo>
                  <a:lnTo>
                    <a:pt x="111" y="74817"/>
                  </a:lnTo>
                  <a:lnTo>
                    <a:pt x="143" y="77560"/>
                  </a:lnTo>
                  <a:lnTo>
                    <a:pt x="169" y="80304"/>
                  </a:lnTo>
                  <a:lnTo>
                    <a:pt x="209" y="82865"/>
                  </a:lnTo>
                  <a:lnTo>
                    <a:pt x="254" y="85609"/>
                  </a:lnTo>
                  <a:lnTo>
                    <a:pt x="300" y="87987"/>
                  </a:lnTo>
                  <a:lnTo>
                    <a:pt x="346" y="90548"/>
                  </a:lnTo>
                  <a:lnTo>
                    <a:pt x="405" y="92926"/>
                  </a:lnTo>
                  <a:lnTo>
                    <a:pt x="464" y="95121"/>
                  </a:lnTo>
                  <a:lnTo>
                    <a:pt x="522" y="97317"/>
                  </a:lnTo>
                  <a:lnTo>
                    <a:pt x="594" y="99695"/>
                  </a:lnTo>
                  <a:lnTo>
                    <a:pt x="660" y="101524"/>
                  </a:lnTo>
                  <a:lnTo>
                    <a:pt x="732" y="103536"/>
                  </a:lnTo>
                  <a:lnTo>
                    <a:pt x="810" y="105365"/>
                  </a:lnTo>
                  <a:lnTo>
                    <a:pt x="882" y="107195"/>
                  </a:lnTo>
                  <a:lnTo>
                    <a:pt x="967" y="108658"/>
                  </a:lnTo>
                  <a:lnTo>
                    <a:pt x="1058" y="110304"/>
                  </a:lnTo>
                  <a:lnTo>
                    <a:pt x="1137" y="111585"/>
                  </a:lnTo>
                  <a:lnTo>
                    <a:pt x="1228" y="113048"/>
                  </a:lnTo>
                  <a:lnTo>
                    <a:pt x="1326" y="114146"/>
                  </a:lnTo>
                  <a:lnTo>
                    <a:pt x="1418" y="115243"/>
                  </a:lnTo>
                  <a:lnTo>
                    <a:pt x="1516" y="116158"/>
                  </a:lnTo>
                  <a:lnTo>
                    <a:pt x="1620" y="116890"/>
                  </a:lnTo>
                  <a:lnTo>
                    <a:pt x="1718" y="117439"/>
                  </a:lnTo>
                  <a:lnTo>
                    <a:pt x="1823" y="118170"/>
                  </a:lnTo>
                  <a:lnTo>
                    <a:pt x="1928" y="118536"/>
                  </a:lnTo>
                  <a:lnTo>
                    <a:pt x="2032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248" y="118719"/>
                  </a:lnTo>
                  <a:lnTo>
                    <a:pt x="2352" y="118536"/>
                  </a:lnTo>
                  <a:lnTo>
                    <a:pt x="2457" y="118170"/>
                  </a:lnTo>
                  <a:lnTo>
                    <a:pt x="2562" y="117439"/>
                  </a:lnTo>
                  <a:lnTo>
                    <a:pt x="2660" y="116890"/>
                  </a:lnTo>
                  <a:lnTo>
                    <a:pt x="2764" y="116158"/>
                  </a:lnTo>
                  <a:lnTo>
                    <a:pt x="2862" y="115243"/>
                  </a:lnTo>
                  <a:lnTo>
                    <a:pt x="2954" y="114146"/>
                  </a:lnTo>
                  <a:lnTo>
                    <a:pt x="3052" y="113048"/>
                  </a:lnTo>
                  <a:lnTo>
                    <a:pt x="3143" y="111585"/>
                  </a:lnTo>
                  <a:lnTo>
                    <a:pt x="3235" y="110304"/>
                  </a:lnTo>
                  <a:lnTo>
                    <a:pt x="3313" y="108658"/>
                  </a:lnTo>
                  <a:lnTo>
                    <a:pt x="3398" y="107195"/>
                  </a:lnTo>
                  <a:lnTo>
                    <a:pt x="3470" y="105365"/>
                  </a:lnTo>
                  <a:lnTo>
                    <a:pt x="3555" y="103536"/>
                  </a:lnTo>
                  <a:lnTo>
                    <a:pt x="3620" y="101524"/>
                  </a:lnTo>
                  <a:lnTo>
                    <a:pt x="3692" y="99695"/>
                  </a:lnTo>
                  <a:lnTo>
                    <a:pt x="3758" y="97317"/>
                  </a:lnTo>
                  <a:lnTo>
                    <a:pt x="3823" y="95121"/>
                  </a:lnTo>
                  <a:lnTo>
                    <a:pt x="3875" y="92926"/>
                  </a:lnTo>
                  <a:lnTo>
                    <a:pt x="3934" y="90548"/>
                  </a:lnTo>
                  <a:lnTo>
                    <a:pt x="3980" y="87987"/>
                  </a:lnTo>
                  <a:lnTo>
                    <a:pt x="4032" y="85609"/>
                  </a:lnTo>
                  <a:lnTo>
                    <a:pt x="4071" y="82865"/>
                  </a:lnTo>
                  <a:lnTo>
                    <a:pt x="4111" y="80304"/>
                  </a:lnTo>
                  <a:lnTo>
                    <a:pt x="4150" y="77560"/>
                  </a:lnTo>
                  <a:lnTo>
                    <a:pt x="4169" y="74634"/>
                  </a:lnTo>
                  <a:lnTo>
                    <a:pt x="4189" y="71890"/>
                  </a:lnTo>
                  <a:lnTo>
                    <a:pt x="4215" y="68963"/>
                  </a:lnTo>
                  <a:lnTo>
                    <a:pt x="4228" y="66036"/>
                  </a:lnTo>
                  <a:lnTo>
                    <a:pt x="4235" y="63109"/>
                  </a:lnTo>
                  <a:lnTo>
                    <a:pt x="4235" y="60182"/>
                  </a:lnTo>
                  <a:lnTo>
                    <a:pt x="4235" y="60182"/>
                  </a:lnTo>
                  <a:lnTo>
                    <a:pt x="4235" y="60182"/>
                  </a:lnTo>
                  <a:lnTo>
                    <a:pt x="4235" y="59817"/>
                  </a:lnTo>
                  <a:lnTo>
                    <a:pt x="4235" y="59817"/>
                  </a:lnTo>
                  <a:lnTo>
                    <a:pt x="4235" y="56890"/>
                  </a:lnTo>
                  <a:lnTo>
                    <a:pt x="4228" y="53963"/>
                  </a:lnTo>
                  <a:lnTo>
                    <a:pt x="4215" y="51036"/>
                  </a:lnTo>
                  <a:lnTo>
                    <a:pt x="4189" y="48109"/>
                  </a:lnTo>
                  <a:lnTo>
                    <a:pt x="4169" y="45365"/>
                  </a:lnTo>
                  <a:lnTo>
                    <a:pt x="4150" y="42439"/>
                  </a:lnTo>
                  <a:lnTo>
                    <a:pt x="4111" y="39695"/>
                  </a:lnTo>
                  <a:lnTo>
                    <a:pt x="4071" y="37134"/>
                  </a:lnTo>
                  <a:lnTo>
                    <a:pt x="4032" y="34390"/>
                  </a:lnTo>
                  <a:lnTo>
                    <a:pt x="3980" y="32012"/>
                  </a:lnTo>
                  <a:lnTo>
                    <a:pt x="3934" y="29634"/>
                  </a:lnTo>
                  <a:lnTo>
                    <a:pt x="3875" y="27073"/>
                  </a:lnTo>
                  <a:lnTo>
                    <a:pt x="3823" y="24878"/>
                  </a:lnTo>
                  <a:lnTo>
                    <a:pt x="3758" y="22682"/>
                  </a:lnTo>
                  <a:lnTo>
                    <a:pt x="3699" y="20670"/>
                  </a:lnTo>
                  <a:lnTo>
                    <a:pt x="3620" y="18475"/>
                  </a:lnTo>
                  <a:lnTo>
                    <a:pt x="3555" y="16646"/>
                  </a:lnTo>
                  <a:lnTo>
                    <a:pt x="3470" y="14634"/>
                  </a:lnTo>
                  <a:lnTo>
                    <a:pt x="3398" y="12987"/>
                  </a:lnTo>
                  <a:lnTo>
                    <a:pt x="3313" y="11341"/>
                  </a:lnTo>
                  <a:lnTo>
                    <a:pt x="3235" y="9878"/>
                  </a:lnTo>
                  <a:lnTo>
                    <a:pt x="3143" y="8414"/>
                  </a:lnTo>
                  <a:lnTo>
                    <a:pt x="3052" y="7134"/>
                  </a:lnTo>
                  <a:lnTo>
                    <a:pt x="2954" y="5853"/>
                  </a:lnTo>
                  <a:lnTo>
                    <a:pt x="2862" y="4756"/>
                  </a:lnTo>
                  <a:lnTo>
                    <a:pt x="2764" y="4024"/>
                  </a:lnTo>
                  <a:lnTo>
                    <a:pt x="2660" y="3109"/>
                  </a:lnTo>
                  <a:lnTo>
                    <a:pt x="2562" y="2560"/>
                  </a:lnTo>
                  <a:lnTo>
                    <a:pt x="2457" y="1829"/>
                  </a:lnTo>
                  <a:lnTo>
                    <a:pt x="2352" y="1463"/>
                  </a:lnTo>
                  <a:lnTo>
                    <a:pt x="2248" y="1280"/>
                  </a:lnTo>
                  <a:lnTo>
                    <a:pt x="2143" y="128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2" name="ExtraShape">
              <a:extLst>
                <a:ext uri="{FF2B5EF4-FFF2-40B4-BE49-F238E27FC236}">
                  <a16:creationId xmlns:a16="http://schemas.microsoft.com/office/drawing/2014/main" xmlns="" id="{5C8ADBDF-2D7E-4A82-92AF-289B5F54C9F6}"/>
                </a:ext>
              </a:extLst>
            </p:cNvPr>
            <p:cNvSpPr/>
            <p:nvPr/>
          </p:nvSpPr>
          <p:spPr>
            <a:xfrm>
              <a:off x="2604596" y="2708590"/>
              <a:ext cx="6825952" cy="2438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43" y="0"/>
                  </a:moveTo>
                  <a:lnTo>
                    <a:pt x="2143" y="0"/>
                  </a:lnTo>
                  <a:lnTo>
                    <a:pt x="2143" y="0"/>
                  </a:lnTo>
                  <a:lnTo>
                    <a:pt x="2248" y="0"/>
                  </a:lnTo>
                  <a:lnTo>
                    <a:pt x="2359" y="182"/>
                  </a:lnTo>
                  <a:lnTo>
                    <a:pt x="2470" y="548"/>
                  </a:lnTo>
                  <a:lnTo>
                    <a:pt x="2575" y="1280"/>
                  </a:lnTo>
                  <a:lnTo>
                    <a:pt x="2679" y="1829"/>
                  </a:lnTo>
                  <a:lnTo>
                    <a:pt x="2784" y="2743"/>
                  </a:lnTo>
                  <a:lnTo>
                    <a:pt x="2882" y="3475"/>
                  </a:lnTo>
                  <a:lnTo>
                    <a:pt x="2980" y="4573"/>
                  </a:lnTo>
                  <a:lnTo>
                    <a:pt x="3065" y="5853"/>
                  </a:lnTo>
                  <a:lnTo>
                    <a:pt x="3163" y="7134"/>
                  </a:lnTo>
                  <a:lnTo>
                    <a:pt x="3254" y="8597"/>
                  </a:lnTo>
                  <a:lnTo>
                    <a:pt x="3339" y="10243"/>
                  </a:lnTo>
                  <a:lnTo>
                    <a:pt x="3418" y="11890"/>
                  </a:lnTo>
                  <a:lnTo>
                    <a:pt x="3503" y="13536"/>
                  </a:lnTo>
                  <a:lnTo>
                    <a:pt x="3588" y="15548"/>
                  </a:lnTo>
                  <a:lnTo>
                    <a:pt x="3660" y="17560"/>
                  </a:lnTo>
                  <a:lnTo>
                    <a:pt x="3725" y="19756"/>
                  </a:lnTo>
                  <a:lnTo>
                    <a:pt x="3797" y="21768"/>
                  </a:lnTo>
                  <a:lnTo>
                    <a:pt x="3856" y="24146"/>
                  </a:lnTo>
                  <a:lnTo>
                    <a:pt x="3915" y="26524"/>
                  </a:lnTo>
                  <a:lnTo>
                    <a:pt x="3973" y="28719"/>
                  </a:lnTo>
                  <a:lnTo>
                    <a:pt x="4026" y="31280"/>
                  </a:lnTo>
                  <a:lnTo>
                    <a:pt x="4071" y="34024"/>
                  </a:lnTo>
                  <a:lnTo>
                    <a:pt x="4117" y="36585"/>
                  </a:lnTo>
                  <a:lnTo>
                    <a:pt x="4156" y="39329"/>
                  </a:lnTo>
                  <a:lnTo>
                    <a:pt x="4183" y="42256"/>
                  </a:lnTo>
                  <a:lnTo>
                    <a:pt x="4215" y="45000"/>
                  </a:lnTo>
                  <a:lnTo>
                    <a:pt x="4235" y="47926"/>
                  </a:lnTo>
                  <a:lnTo>
                    <a:pt x="4261" y="50853"/>
                  </a:lnTo>
                  <a:lnTo>
                    <a:pt x="4274" y="53780"/>
                  </a:lnTo>
                  <a:lnTo>
                    <a:pt x="4281" y="56890"/>
                  </a:lnTo>
                  <a:lnTo>
                    <a:pt x="4281" y="59817"/>
                  </a:lnTo>
                  <a:lnTo>
                    <a:pt x="4281" y="59817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2926"/>
                  </a:lnTo>
                  <a:lnTo>
                    <a:pt x="4274" y="66219"/>
                  </a:lnTo>
                  <a:lnTo>
                    <a:pt x="4261" y="69146"/>
                  </a:lnTo>
                  <a:lnTo>
                    <a:pt x="4235" y="72073"/>
                  </a:lnTo>
                  <a:lnTo>
                    <a:pt x="4215" y="75000"/>
                  </a:lnTo>
                  <a:lnTo>
                    <a:pt x="4183" y="77926"/>
                  </a:lnTo>
                  <a:lnTo>
                    <a:pt x="4156" y="80670"/>
                  </a:lnTo>
                  <a:lnTo>
                    <a:pt x="4117" y="83414"/>
                  </a:lnTo>
                  <a:lnTo>
                    <a:pt x="4071" y="85975"/>
                  </a:lnTo>
                  <a:lnTo>
                    <a:pt x="4026" y="88719"/>
                  </a:lnTo>
                  <a:lnTo>
                    <a:pt x="3973" y="91097"/>
                  </a:lnTo>
                  <a:lnTo>
                    <a:pt x="3915" y="93475"/>
                  </a:lnTo>
                  <a:lnTo>
                    <a:pt x="3856" y="95853"/>
                  </a:lnTo>
                  <a:lnTo>
                    <a:pt x="3797" y="98048"/>
                  </a:lnTo>
                  <a:lnTo>
                    <a:pt x="3725" y="100426"/>
                  </a:lnTo>
                  <a:lnTo>
                    <a:pt x="3653" y="102256"/>
                  </a:lnTo>
                  <a:lnTo>
                    <a:pt x="3588" y="104451"/>
                  </a:lnTo>
                  <a:lnTo>
                    <a:pt x="3503" y="106280"/>
                  </a:lnTo>
                  <a:lnTo>
                    <a:pt x="3418" y="107926"/>
                  </a:lnTo>
                  <a:lnTo>
                    <a:pt x="3339" y="109756"/>
                  </a:lnTo>
                  <a:lnTo>
                    <a:pt x="3254" y="111402"/>
                  </a:lnTo>
                  <a:lnTo>
                    <a:pt x="3163" y="112865"/>
                  </a:lnTo>
                  <a:lnTo>
                    <a:pt x="3065" y="114146"/>
                  </a:lnTo>
                  <a:lnTo>
                    <a:pt x="2980" y="115426"/>
                  </a:lnTo>
                  <a:lnTo>
                    <a:pt x="2882" y="116341"/>
                  </a:lnTo>
                  <a:lnTo>
                    <a:pt x="2784" y="117256"/>
                  </a:lnTo>
                  <a:lnTo>
                    <a:pt x="2679" y="117987"/>
                  </a:lnTo>
                  <a:lnTo>
                    <a:pt x="2575" y="118719"/>
                  </a:lnTo>
                  <a:lnTo>
                    <a:pt x="2470" y="119268"/>
                  </a:lnTo>
                  <a:lnTo>
                    <a:pt x="2359" y="119817"/>
                  </a:lnTo>
                  <a:lnTo>
                    <a:pt x="2248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032" y="120000"/>
                  </a:lnTo>
                  <a:lnTo>
                    <a:pt x="1921" y="119817"/>
                  </a:lnTo>
                  <a:lnTo>
                    <a:pt x="1816" y="119268"/>
                  </a:lnTo>
                  <a:lnTo>
                    <a:pt x="1712" y="118719"/>
                  </a:lnTo>
                  <a:lnTo>
                    <a:pt x="1607" y="117987"/>
                  </a:lnTo>
                  <a:lnTo>
                    <a:pt x="1509" y="117256"/>
                  </a:lnTo>
                  <a:lnTo>
                    <a:pt x="1405" y="116341"/>
                  </a:lnTo>
                  <a:lnTo>
                    <a:pt x="1307" y="115426"/>
                  </a:lnTo>
                  <a:lnTo>
                    <a:pt x="1215" y="114146"/>
                  </a:lnTo>
                  <a:lnTo>
                    <a:pt x="1117" y="112865"/>
                  </a:lnTo>
                  <a:lnTo>
                    <a:pt x="1026" y="111402"/>
                  </a:lnTo>
                  <a:lnTo>
                    <a:pt x="947" y="109756"/>
                  </a:lnTo>
                  <a:lnTo>
                    <a:pt x="862" y="107926"/>
                  </a:lnTo>
                  <a:lnTo>
                    <a:pt x="777" y="106280"/>
                  </a:lnTo>
                  <a:lnTo>
                    <a:pt x="705" y="104451"/>
                  </a:lnTo>
                  <a:lnTo>
                    <a:pt x="627" y="102256"/>
                  </a:lnTo>
                  <a:lnTo>
                    <a:pt x="555" y="100426"/>
                  </a:lnTo>
                  <a:lnTo>
                    <a:pt x="490" y="98048"/>
                  </a:lnTo>
                  <a:lnTo>
                    <a:pt x="424" y="95853"/>
                  </a:lnTo>
                  <a:lnTo>
                    <a:pt x="366" y="93475"/>
                  </a:lnTo>
                  <a:lnTo>
                    <a:pt x="307" y="91097"/>
                  </a:lnTo>
                  <a:lnTo>
                    <a:pt x="254" y="88719"/>
                  </a:lnTo>
                  <a:lnTo>
                    <a:pt x="209" y="85975"/>
                  </a:lnTo>
                  <a:lnTo>
                    <a:pt x="163" y="83414"/>
                  </a:lnTo>
                  <a:lnTo>
                    <a:pt x="130" y="80670"/>
                  </a:lnTo>
                  <a:lnTo>
                    <a:pt x="98" y="77926"/>
                  </a:lnTo>
                  <a:lnTo>
                    <a:pt x="65" y="75000"/>
                  </a:lnTo>
                  <a:lnTo>
                    <a:pt x="45" y="72073"/>
                  </a:lnTo>
                  <a:lnTo>
                    <a:pt x="19" y="69146"/>
                  </a:lnTo>
                  <a:lnTo>
                    <a:pt x="6" y="66219"/>
                  </a:lnTo>
                  <a:lnTo>
                    <a:pt x="0" y="62926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59817"/>
                  </a:lnTo>
                  <a:lnTo>
                    <a:pt x="0" y="59817"/>
                  </a:lnTo>
                  <a:lnTo>
                    <a:pt x="0" y="56890"/>
                  </a:lnTo>
                  <a:lnTo>
                    <a:pt x="6" y="53780"/>
                  </a:lnTo>
                  <a:lnTo>
                    <a:pt x="19" y="50853"/>
                  </a:lnTo>
                  <a:lnTo>
                    <a:pt x="45" y="47926"/>
                  </a:lnTo>
                  <a:lnTo>
                    <a:pt x="65" y="45000"/>
                  </a:lnTo>
                  <a:lnTo>
                    <a:pt x="98" y="42256"/>
                  </a:lnTo>
                  <a:lnTo>
                    <a:pt x="130" y="39329"/>
                  </a:lnTo>
                  <a:lnTo>
                    <a:pt x="163" y="36585"/>
                  </a:lnTo>
                  <a:lnTo>
                    <a:pt x="209" y="34024"/>
                  </a:lnTo>
                  <a:lnTo>
                    <a:pt x="254" y="31280"/>
                  </a:lnTo>
                  <a:lnTo>
                    <a:pt x="307" y="28719"/>
                  </a:lnTo>
                  <a:lnTo>
                    <a:pt x="366" y="26524"/>
                  </a:lnTo>
                  <a:lnTo>
                    <a:pt x="424" y="24146"/>
                  </a:lnTo>
                  <a:lnTo>
                    <a:pt x="490" y="21768"/>
                  </a:lnTo>
                  <a:lnTo>
                    <a:pt x="555" y="19756"/>
                  </a:lnTo>
                  <a:lnTo>
                    <a:pt x="627" y="17560"/>
                  </a:lnTo>
                  <a:lnTo>
                    <a:pt x="705" y="15548"/>
                  </a:lnTo>
                  <a:lnTo>
                    <a:pt x="777" y="13536"/>
                  </a:lnTo>
                  <a:lnTo>
                    <a:pt x="862" y="11890"/>
                  </a:lnTo>
                  <a:lnTo>
                    <a:pt x="947" y="10243"/>
                  </a:lnTo>
                  <a:lnTo>
                    <a:pt x="1026" y="8597"/>
                  </a:lnTo>
                  <a:lnTo>
                    <a:pt x="1117" y="7134"/>
                  </a:lnTo>
                  <a:lnTo>
                    <a:pt x="1215" y="5853"/>
                  </a:lnTo>
                  <a:lnTo>
                    <a:pt x="1307" y="4573"/>
                  </a:lnTo>
                  <a:lnTo>
                    <a:pt x="1405" y="3475"/>
                  </a:lnTo>
                  <a:lnTo>
                    <a:pt x="1509" y="2743"/>
                  </a:lnTo>
                  <a:lnTo>
                    <a:pt x="1607" y="1829"/>
                  </a:lnTo>
                  <a:lnTo>
                    <a:pt x="1712" y="1280"/>
                  </a:lnTo>
                  <a:lnTo>
                    <a:pt x="1816" y="548"/>
                  </a:lnTo>
                  <a:lnTo>
                    <a:pt x="1921" y="182"/>
                  </a:lnTo>
                  <a:lnTo>
                    <a:pt x="2032" y="0"/>
                  </a:lnTo>
                  <a:lnTo>
                    <a:pt x="2137" y="0"/>
                  </a:lnTo>
                  <a:lnTo>
                    <a:pt x="2137" y="0"/>
                  </a:lnTo>
                  <a:lnTo>
                    <a:pt x="2143" y="0"/>
                  </a:lnTo>
                  <a:close/>
                  <a:moveTo>
                    <a:pt x="5993" y="55792"/>
                  </a:moveTo>
                  <a:lnTo>
                    <a:pt x="5993" y="64024"/>
                  </a:lnTo>
                  <a:lnTo>
                    <a:pt x="5692" y="64024"/>
                  </a:lnTo>
                  <a:lnTo>
                    <a:pt x="5692" y="55792"/>
                  </a:lnTo>
                  <a:lnTo>
                    <a:pt x="5993" y="55792"/>
                  </a:lnTo>
                  <a:close/>
                  <a:moveTo>
                    <a:pt x="113934" y="55792"/>
                  </a:moveTo>
                  <a:lnTo>
                    <a:pt x="113934" y="64024"/>
                  </a:lnTo>
                  <a:lnTo>
                    <a:pt x="113640" y="64024"/>
                  </a:lnTo>
                  <a:lnTo>
                    <a:pt x="113640" y="55792"/>
                  </a:lnTo>
                  <a:lnTo>
                    <a:pt x="113934" y="55792"/>
                  </a:lnTo>
                  <a:close/>
                  <a:moveTo>
                    <a:pt x="112745" y="55792"/>
                  </a:moveTo>
                  <a:lnTo>
                    <a:pt x="112745" y="64024"/>
                  </a:lnTo>
                  <a:lnTo>
                    <a:pt x="112444" y="64024"/>
                  </a:lnTo>
                  <a:lnTo>
                    <a:pt x="112444" y="55792"/>
                  </a:lnTo>
                  <a:lnTo>
                    <a:pt x="112745" y="55792"/>
                  </a:lnTo>
                  <a:close/>
                  <a:moveTo>
                    <a:pt x="111562" y="55792"/>
                  </a:moveTo>
                  <a:lnTo>
                    <a:pt x="111562" y="64024"/>
                  </a:lnTo>
                  <a:lnTo>
                    <a:pt x="111261" y="64024"/>
                  </a:lnTo>
                  <a:lnTo>
                    <a:pt x="111261" y="55792"/>
                  </a:lnTo>
                  <a:lnTo>
                    <a:pt x="111562" y="55792"/>
                  </a:lnTo>
                  <a:close/>
                  <a:moveTo>
                    <a:pt x="110379" y="55792"/>
                  </a:moveTo>
                  <a:lnTo>
                    <a:pt x="110379" y="64024"/>
                  </a:lnTo>
                  <a:lnTo>
                    <a:pt x="110078" y="64024"/>
                  </a:lnTo>
                  <a:lnTo>
                    <a:pt x="110078" y="55792"/>
                  </a:lnTo>
                  <a:lnTo>
                    <a:pt x="110379" y="55792"/>
                  </a:lnTo>
                  <a:close/>
                  <a:moveTo>
                    <a:pt x="109189" y="55792"/>
                  </a:moveTo>
                  <a:lnTo>
                    <a:pt x="109189" y="64024"/>
                  </a:lnTo>
                  <a:lnTo>
                    <a:pt x="108895" y="64024"/>
                  </a:lnTo>
                  <a:lnTo>
                    <a:pt x="108895" y="55792"/>
                  </a:lnTo>
                  <a:lnTo>
                    <a:pt x="109189" y="55792"/>
                  </a:lnTo>
                  <a:close/>
                  <a:moveTo>
                    <a:pt x="108000" y="55792"/>
                  </a:moveTo>
                  <a:lnTo>
                    <a:pt x="108000" y="64024"/>
                  </a:lnTo>
                  <a:lnTo>
                    <a:pt x="107705" y="64024"/>
                  </a:lnTo>
                  <a:lnTo>
                    <a:pt x="107705" y="55792"/>
                  </a:lnTo>
                  <a:lnTo>
                    <a:pt x="108000" y="55792"/>
                  </a:lnTo>
                  <a:close/>
                  <a:moveTo>
                    <a:pt x="106816" y="55792"/>
                  </a:moveTo>
                  <a:lnTo>
                    <a:pt x="106816" y="64024"/>
                  </a:lnTo>
                  <a:lnTo>
                    <a:pt x="106522" y="64024"/>
                  </a:lnTo>
                  <a:lnTo>
                    <a:pt x="106522" y="55792"/>
                  </a:lnTo>
                  <a:lnTo>
                    <a:pt x="106816" y="55792"/>
                  </a:lnTo>
                  <a:close/>
                  <a:moveTo>
                    <a:pt x="105627" y="55792"/>
                  </a:moveTo>
                  <a:lnTo>
                    <a:pt x="105627" y="64024"/>
                  </a:lnTo>
                  <a:lnTo>
                    <a:pt x="105326" y="64024"/>
                  </a:lnTo>
                  <a:lnTo>
                    <a:pt x="105326" y="55792"/>
                  </a:lnTo>
                  <a:lnTo>
                    <a:pt x="105627" y="55792"/>
                  </a:lnTo>
                  <a:close/>
                  <a:moveTo>
                    <a:pt x="104444" y="55792"/>
                  </a:moveTo>
                  <a:lnTo>
                    <a:pt x="104444" y="64024"/>
                  </a:lnTo>
                  <a:lnTo>
                    <a:pt x="104143" y="64024"/>
                  </a:lnTo>
                  <a:lnTo>
                    <a:pt x="104143" y="55792"/>
                  </a:lnTo>
                  <a:lnTo>
                    <a:pt x="104444" y="55792"/>
                  </a:lnTo>
                  <a:close/>
                  <a:moveTo>
                    <a:pt x="103261" y="55792"/>
                  </a:moveTo>
                  <a:lnTo>
                    <a:pt x="103261" y="64024"/>
                  </a:lnTo>
                  <a:lnTo>
                    <a:pt x="102960" y="64024"/>
                  </a:lnTo>
                  <a:lnTo>
                    <a:pt x="102960" y="55792"/>
                  </a:lnTo>
                  <a:lnTo>
                    <a:pt x="103261" y="55792"/>
                  </a:lnTo>
                  <a:close/>
                  <a:moveTo>
                    <a:pt x="102071" y="55792"/>
                  </a:moveTo>
                  <a:lnTo>
                    <a:pt x="102071" y="64024"/>
                  </a:lnTo>
                  <a:lnTo>
                    <a:pt x="101777" y="64024"/>
                  </a:lnTo>
                  <a:lnTo>
                    <a:pt x="101777" y="55792"/>
                  </a:lnTo>
                  <a:lnTo>
                    <a:pt x="102071" y="55792"/>
                  </a:lnTo>
                  <a:close/>
                  <a:moveTo>
                    <a:pt x="100882" y="55792"/>
                  </a:moveTo>
                  <a:lnTo>
                    <a:pt x="100882" y="64024"/>
                  </a:lnTo>
                  <a:lnTo>
                    <a:pt x="100588" y="64024"/>
                  </a:lnTo>
                  <a:lnTo>
                    <a:pt x="100588" y="55792"/>
                  </a:lnTo>
                  <a:lnTo>
                    <a:pt x="100882" y="55792"/>
                  </a:lnTo>
                  <a:close/>
                  <a:moveTo>
                    <a:pt x="99699" y="55792"/>
                  </a:moveTo>
                  <a:lnTo>
                    <a:pt x="99699" y="64024"/>
                  </a:lnTo>
                  <a:lnTo>
                    <a:pt x="99405" y="64024"/>
                  </a:lnTo>
                  <a:lnTo>
                    <a:pt x="99405" y="55792"/>
                  </a:lnTo>
                  <a:lnTo>
                    <a:pt x="99699" y="55792"/>
                  </a:lnTo>
                  <a:close/>
                  <a:moveTo>
                    <a:pt x="98509" y="55792"/>
                  </a:moveTo>
                  <a:lnTo>
                    <a:pt x="98509" y="64024"/>
                  </a:lnTo>
                  <a:lnTo>
                    <a:pt x="98222" y="64024"/>
                  </a:lnTo>
                  <a:lnTo>
                    <a:pt x="98222" y="55792"/>
                  </a:lnTo>
                  <a:lnTo>
                    <a:pt x="98509" y="55792"/>
                  </a:lnTo>
                  <a:close/>
                  <a:moveTo>
                    <a:pt x="97326" y="55792"/>
                  </a:moveTo>
                  <a:lnTo>
                    <a:pt x="97326" y="64024"/>
                  </a:lnTo>
                  <a:lnTo>
                    <a:pt x="97026" y="64024"/>
                  </a:lnTo>
                  <a:lnTo>
                    <a:pt x="97026" y="55792"/>
                  </a:lnTo>
                  <a:lnTo>
                    <a:pt x="97326" y="55792"/>
                  </a:lnTo>
                  <a:close/>
                  <a:moveTo>
                    <a:pt x="96143" y="55792"/>
                  </a:moveTo>
                  <a:lnTo>
                    <a:pt x="96143" y="64024"/>
                  </a:lnTo>
                  <a:lnTo>
                    <a:pt x="95843" y="64024"/>
                  </a:lnTo>
                  <a:lnTo>
                    <a:pt x="95843" y="55792"/>
                  </a:lnTo>
                  <a:lnTo>
                    <a:pt x="96143" y="55792"/>
                  </a:lnTo>
                  <a:close/>
                  <a:moveTo>
                    <a:pt x="94954" y="55792"/>
                  </a:moveTo>
                  <a:lnTo>
                    <a:pt x="94954" y="64024"/>
                  </a:lnTo>
                  <a:lnTo>
                    <a:pt x="94660" y="64024"/>
                  </a:lnTo>
                  <a:lnTo>
                    <a:pt x="94660" y="55792"/>
                  </a:lnTo>
                  <a:lnTo>
                    <a:pt x="94954" y="55792"/>
                  </a:lnTo>
                  <a:close/>
                  <a:moveTo>
                    <a:pt x="93764" y="55792"/>
                  </a:moveTo>
                  <a:lnTo>
                    <a:pt x="93764" y="64024"/>
                  </a:lnTo>
                  <a:lnTo>
                    <a:pt x="93470" y="64024"/>
                  </a:lnTo>
                  <a:lnTo>
                    <a:pt x="93470" y="55792"/>
                  </a:lnTo>
                  <a:lnTo>
                    <a:pt x="93764" y="55792"/>
                  </a:lnTo>
                  <a:close/>
                  <a:moveTo>
                    <a:pt x="92581" y="55792"/>
                  </a:moveTo>
                  <a:lnTo>
                    <a:pt x="92581" y="64024"/>
                  </a:lnTo>
                  <a:lnTo>
                    <a:pt x="92287" y="64024"/>
                  </a:lnTo>
                  <a:lnTo>
                    <a:pt x="92287" y="55792"/>
                  </a:lnTo>
                  <a:lnTo>
                    <a:pt x="92581" y="55792"/>
                  </a:lnTo>
                  <a:close/>
                  <a:moveTo>
                    <a:pt x="91392" y="55792"/>
                  </a:moveTo>
                  <a:lnTo>
                    <a:pt x="91392" y="64024"/>
                  </a:lnTo>
                  <a:lnTo>
                    <a:pt x="91104" y="64024"/>
                  </a:lnTo>
                  <a:lnTo>
                    <a:pt x="91104" y="55792"/>
                  </a:lnTo>
                  <a:lnTo>
                    <a:pt x="91392" y="55792"/>
                  </a:lnTo>
                  <a:close/>
                  <a:moveTo>
                    <a:pt x="90209" y="55792"/>
                  </a:moveTo>
                  <a:lnTo>
                    <a:pt x="90209" y="64024"/>
                  </a:lnTo>
                  <a:lnTo>
                    <a:pt x="89908" y="64024"/>
                  </a:lnTo>
                  <a:lnTo>
                    <a:pt x="89908" y="55792"/>
                  </a:lnTo>
                  <a:lnTo>
                    <a:pt x="90209" y="55792"/>
                  </a:lnTo>
                  <a:close/>
                  <a:moveTo>
                    <a:pt x="89026" y="55792"/>
                  </a:moveTo>
                  <a:lnTo>
                    <a:pt x="89026" y="64024"/>
                  </a:lnTo>
                  <a:lnTo>
                    <a:pt x="88725" y="64024"/>
                  </a:lnTo>
                  <a:lnTo>
                    <a:pt x="88725" y="55792"/>
                  </a:lnTo>
                  <a:lnTo>
                    <a:pt x="89026" y="55792"/>
                  </a:lnTo>
                  <a:close/>
                  <a:moveTo>
                    <a:pt x="87843" y="55792"/>
                  </a:moveTo>
                  <a:lnTo>
                    <a:pt x="87843" y="64024"/>
                  </a:lnTo>
                  <a:lnTo>
                    <a:pt x="87542" y="64024"/>
                  </a:lnTo>
                  <a:lnTo>
                    <a:pt x="87542" y="55792"/>
                  </a:lnTo>
                  <a:lnTo>
                    <a:pt x="87843" y="55792"/>
                  </a:lnTo>
                  <a:close/>
                  <a:moveTo>
                    <a:pt x="86653" y="55792"/>
                  </a:moveTo>
                  <a:lnTo>
                    <a:pt x="86653" y="64024"/>
                  </a:lnTo>
                  <a:lnTo>
                    <a:pt x="86352" y="64024"/>
                  </a:lnTo>
                  <a:lnTo>
                    <a:pt x="86352" y="55792"/>
                  </a:lnTo>
                  <a:lnTo>
                    <a:pt x="86653" y="55792"/>
                  </a:lnTo>
                  <a:close/>
                  <a:moveTo>
                    <a:pt x="85464" y="55792"/>
                  </a:moveTo>
                  <a:lnTo>
                    <a:pt x="85464" y="64024"/>
                  </a:lnTo>
                  <a:lnTo>
                    <a:pt x="85169" y="64024"/>
                  </a:lnTo>
                  <a:lnTo>
                    <a:pt x="85169" y="55792"/>
                  </a:lnTo>
                  <a:lnTo>
                    <a:pt x="85464" y="55792"/>
                  </a:lnTo>
                  <a:close/>
                  <a:moveTo>
                    <a:pt x="84274" y="55792"/>
                  </a:moveTo>
                  <a:lnTo>
                    <a:pt x="84274" y="64024"/>
                  </a:lnTo>
                  <a:lnTo>
                    <a:pt x="83986" y="64024"/>
                  </a:lnTo>
                  <a:lnTo>
                    <a:pt x="83986" y="55792"/>
                  </a:lnTo>
                  <a:lnTo>
                    <a:pt x="84274" y="55792"/>
                  </a:lnTo>
                  <a:close/>
                  <a:moveTo>
                    <a:pt x="83091" y="55792"/>
                  </a:moveTo>
                  <a:lnTo>
                    <a:pt x="83091" y="64024"/>
                  </a:lnTo>
                  <a:lnTo>
                    <a:pt x="82790" y="64024"/>
                  </a:lnTo>
                  <a:lnTo>
                    <a:pt x="82790" y="55792"/>
                  </a:lnTo>
                  <a:lnTo>
                    <a:pt x="83091" y="55792"/>
                  </a:lnTo>
                  <a:close/>
                  <a:moveTo>
                    <a:pt x="81908" y="55792"/>
                  </a:moveTo>
                  <a:lnTo>
                    <a:pt x="81908" y="64024"/>
                  </a:lnTo>
                  <a:lnTo>
                    <a:pt x="81607" y="64024"/>
                  </a:lnTo>
                  <a:lnTo>
                    <a:pt x="81607" y="55792"/>
                  </a:lnTo>
                  <a:lnTo>
                    <a:pt x="81908" y="55792"/>
                  </a:lnTo>
                  <a:close/>
                  <a:moveTo>
                    <a:pt x="80725" y="55792"/>
                  </a:moveTo>
                  <a:lnTo>
                    <a:pt x="80725" y="64024"/>
                  </a:lnTo>
                  <a:lnTo>
                    <a:pt x="80424" y="64024"/>
                  </a:lnTo>
                  <a:lnTo>
                    <a:pt x="80424" y="55792"/>
                  </a:lnTo>
                  <a:lnTo>
                    <a:pt x="80725" y="55792"/>
                  </a:lnTo>
                  <a:close/>
                  <a:moveTo>
                    <a:pt x="79535" y="55792"/>
                  </a:moveTo>
                  <a:lnTo>
                    <a:pt x="79535" y="64024"/>
                  </a:lnTo>
                  <a:lnTo>
                    <a:pt x="79235" y="64024"/>
                  </a:lnTo>
                  <a:lnTo>
                    <a:pt x="79235" y="55792"/>
                  </a:lnTo>
                  <a:lnTo>
                    <a:pt x="79535" y="55792"/>
                  </a:lnTo>
                  <a:close/>
                  <a:moveTo>
                    <a:pt x="78346" y="55792"/>
                  </a:moveTo>
                  <a:lnTo>
                    <a:pt x="78346" y="64024"/>
                  </a:lnTo>
                  <a:lnTo>
                    <a:pt x="78052" y="64024"/>
                  </a:lnTo>
                  <a:lnTo>
                    <a:pt x="78052" y="55792"/>
                  </a:lnTo>
                  <a:lnTo>
                    <a:pt x="78346" y="55792"/>
                  </a:lnTo>
                  <a:close/>
                  <a:moveTo>
                    <a:pt x="77156" y="55792"/>
                  </a:moveTo>
                  <a:lnTo>
                    <a:pt x="77156" y="64024"/>
                  </a:lnTo>
                  <a:lnTo>
                    <a:pt x="76869" y="64024"/>
                  </a:lnTo>
                  <a:lnTo>
                    <a:pt x="76869" y="55792"/>
                  </a:lnTo>
                  <a:lnTo>
                    <a:pt x="77156" y="55792"/>
                  </a:lnTo>
                  <a:close/>
                  <a:moveTo>
                    <a:pt x="75973" y="55792"/>
                  </a:moveTo>
                  <a:lnTo>
                    <a:pt x="75973" y="64024"/>
                  </a:lnTo>
                  <a:lnTo>
                    <a:pt x="75679" y="64024"/>
                  </a:lnTo>
                  <a:lnTo>
                    <a:pt x="75679" y="55792"/>
                  </a:lnTo>
                  <a:lnTo>
                    <a:pt x="75973" y="55792"/>
                  </a:lnTo>
                  <a:close/>
                  <a:moveTo>
                    <a:pt x="74790" y="55792"/>
                  </a:moveTo>
                  <a:lnTo>
                    <a:pt x="74790" y="64024"/>
                  </a:lnTo>
                  <a:lnTo>
                    <a:pt x="74490" y="64024"/>
                  </a:lnTo>
                  <a:lnTo>
                    <a:pt x="74490" y="55792"/>
                  </a:lnTo>
                  <a:lnTo>
                    <a:pt x="74790" y="55792"/>
                  </a:lnTo>
                  <a:close/>
                  <a:moveTo>
                    <a:pt x="73607" y="55792"/>
                  </a:moveTo>
                  <a:lnTo>
                    <a:pt x="73607" y="64024"/>
                  </a:lnTo>
                  <a:lnTo>
                    <a:pt x="73307" y="64024"/>
                  </a:lnTo>
                  <a:lnTo>
                    <a:pt x="73307" y="55792"/>
                  </a:lnTo>
                  <a:lnTo>
                    <a:pt x="73607" y="55792"/>
                  </a:lnTo>
                  <a:close/>
                  <a:moveTo>
                    <a:pt x="72418" y="55792"/>
                  </a:moveTo>
                  <a:lnTo>
                    <a:pt x="72418" y="64024"/>
                  </a:lnTo>
                  <a:lnTo>
                    <a:pt x="72117" y="64024"/>
                  </a:lnTo>
                  <a:lnTo>
                    <a:pt x="72117" y="55792"/>
                  </a:lnTo>
                  <a:lnTo>
                    <a:pt x="72418" y="55792"/>
                  </a:lnTo>
                  <a:close/>
                  <a:moveTo>
                    <a:pt x="71228" y="55792"/>
                  </a:moveTo>
                  <a:lnTo>
                    <a:pt x="71228" y="64024"/>
                  </a:lnTo>
                  <a:lnTo>
                    <a:pt x="70934" y="64024"/>
                  </a:lnTo>
                  <a:lnTo>
                    <a:pt x="70934" y="55792"/>
                  </a:lnTo>
                  <a:lnTo>
                    <a:pt x="71228" y="55792"/>
                  </a:lnTo>
                  <a:close/>
                  <a:moveTo>
                    <a:pt x="70045" y="55792"/>
                  </a:moveTo>
                  <a:lnTo>
                    <a:pt x="70045" y="64024"/>
                  </a:lnTo>
                  <a:lnTo>
                    <a:pt x="69751" y="64024"/>
                  </a:lnTo>
                  <a:lnTo>
                    <a:pt x="69751" y="55792"/>
                  </a:lnTo>
                  <a:lnTo>
                    <a:pt x="70045" y="55792"/>
                  </a:lnTo>
                  <a:close/>
                  <a:moveTo>
                    <a:pt x="68856" y="55792"/>
                  </a:moveTo>
                  <a:lnTo>
                    <a:pt x="68856" y="64024"/>
                  </a:lnTo>
                  <a:lnTo>
                    <a:pt x="68562" y="64024"/>
                  </a:lnTo>
                  <a:lnTo>
                    <a:pt x="68562" y="55792"/>
                  </a:lnTo>
                  <a:lnTo>
                    <a:pt x="68856" y="55792"/>
                  </a:lnTo>
                  <a:close/>
                  <a:moveTo>
                    <a:pt x="67673" y="55792"/>
                  </a:moveTo>
                  <a:lnTo>
                    <a:pt x="67673" y="64024"/>
                  </a:lnTo>
                  <a:lnTo>
                    <a:pt x="67372" y="64024"/>
                  </a:lnTo>
                  <a:lnTo>
                    <a:pt x="67372" y="55792"/>
                  </a:lnTo>
                  <a:lnTo>
                    <a:pt x="67673" y="55792"/>
                  </a:lnTo>
                  <a:close/>
                  <a:moveTo>
                    <a:pt x="66490" y="55792"/>
                  </a:moveTo>
                  <a:lnTo>
                    <a:pt x="66490" y="64024"/>
                  </a:lnTo>
                  <a:lnTo>
                    <a:pt x="66189" y="64024"/>
                  </a:lnTo>
                  <a:lnTo>
                    <a:pt x="66189" y="55792"/>
                  </a:lnTo>
                  <a:lnTo>
                    <a:pt x="66490" y="55792"/>
                  </a:lnTo>
                  <a:close/>
                  <a:moveTo>
                    <a:pt x="65300" y="55792"/>
                  </a:moveTo>
                  <a:lnTo>
                    <a:pt x="65300" y="64024"/>
                  </a:lnTo>
                  <a:lnTo>
                    <a:pt x="65000" y="64024"/>
                  </a:lnTo>
                  <a:lnTo>
                    <a:pt x="65000" y="55792"/>
                  </a:lnTo>
                  <a:lnTo>
                    <a:pt x="65300" y="55792"/>
                  </a:lnTo>
                  <a:close/>
                  <a:moveTo>
                    <a:pt x="64117" y="55792"/>
                  </a:moveTo>
                  <a:lnTo>
                    <a:pt x="64117" y="64024"/>
                  </a:lnTo>
                  <a:lnTo>
                    <a:pt x="63816" y="64024"/>
                  </a:lnTo>
                  <a:lnTo>
                    <a:pt x="63816" y="55792"/>
                  </a:lnTo>
                  <a:lnTo>
                    <a:pt x="64117" y="55792"/>
                  </a:lnTo>
                  <a:close/>
                  <a:moveTo>
                    <a:pt x="62928" y="55792"/>
                  </a:moveTo>
                  <a:lnTo>
                    <a:pt x="62928" y="64024"/>
                  </a:lnTo>
                  <a:lnTo>
                    <a:pt x="62633" y="64024"/>
                  </a:lnTo>
                  <a:lnTo>
                    <a:pt x="62633" y="55792"/>
                  </a:lnTo>
                  <a:lnTo>
                    <a:pt x="62928" y="55792"/>
                  </a:lnTo>
                  <a:close/>
                  <a:moveTo>
                    <a:pt x="61738" y="55792"/>
                  </a:moveTo>
                  <a:lnTo>
                    <a:pt x="61738" y="64024"/>
                  </a:lnTo>
                  <a:lnTo>
                    <a:pt x="61444" y="64024"/>
                  </a:lnTo>
                  <a:lnTo>
                    <a:pt x="61444" y="55792"/>
                  </a:lnTo>
                  <a:lnTo>
                    <a:pt x="61738" y="55792"/>
                  </a:lnTo>
                  <a:close/>
                  <a:moveTo>
                    <a:pt x="60555" y="55792"/>
                  </a:moveTo>
                  <a:lnTo>
                    <a:pt x="60555" y="64024"/>
                  </a:lnTo>
                  <a:lnTo>
                    <a:pt x="60254" y="64024"/>
                  </a:lnTo>
                  <a:lnTo>
                    <a:pt x="60254" y="55792"/>
                  </a:lnTo>
                  <a:lnTo>
                    <a:pt x="60555" y="55792"/>
                  </a:lnTo>
                  <a:close/>
                  <a:moveTo>
                    <a:pt x="59372" y="55792"/>
                  </a:moveTo>
                  <a:lnTo>
                    <a:pt x="59372" y="64024"/>
                  </a:lnTo>
                  <a:lnTo>
                    <a:pt x="59071" y="64024"/>
                  </a:lnTo>
                  <a:lnTo>
                    <a:pt x="59071" y="55792"/>
                  </a:lnTo>
                  <a:lnTo>
                    <a:pt x="59372" y="55792"/>
                  </a:lnTo>
                  <a:close/>
                  <a:moveTo>
                    <a:pt x="58183" y="55792"/>
                  </a:moveTo>
                  <a:lnTo>
                    <a:pt x="58183" y="64024"/>
                  </a:lnTo>
                  <a:lnTo>
                    <a:pt x="57882" y="64024"/>
                  </a:lnTo>
                  <a:lnTo>
                    <a:pt x="57882" y="55792"/>
                  </a:lnTo>
                  <a:lnTo>
                    <a:pt x="58183" y="55792"/>
                  </a:lnTo>
                  <a:close/>
                  <a:moveTo>
                    <a:pt x="57000" y="55792"/>
                  </a:moveTo>
                  <a:lnTo>
                    <a:pt x="57000" y="64024"/>
                  </a:lnTo>
                  <a:lnTo>
                    <a:pt x="56699" y="64024"/>
                  </a:lnTo>
                  <a:lnTo>
                    <a:pt x="56699" y="55792"/>
                  </a:lnTo>
                  <a:lnTo>
                    <a:pt x="57000" y="55792"/>
                  </a:lnTo>
                  <a:close/>
                  <a:moveTo>
                    <a:pt x="55810" y="55792"/>
                  </a:moveTo>
                  <a:lnTo>
                    <a:pt x="55810" y="64024"/>
                  </a:lnTo>
                  <a:lnTo>
                    <a:pt x="55516" y="64024"/>
                  </a:lnTo>
                  <a:lnTo>
                    <a:pt x="55516" y="55792"/>
                  </a:lnTo>
                  <a:lnTo>
                    <a:pt x="55810" y="55792"/>
                  </a:lnTo>
                  <a:close/>
                  <a:moveTo>
                    <a:pt x="54620" y="55792"/>
                  </a:moveTo>
                  <a:lnTo>
                    <a:pt x="54620" y="64024"/>
                  </a:lnTo>
                  <a:lnTo>
                    <a:pt x="54326" y="64024"/>
                  </a:lnTo>
                  <a:lnTo>
                    <a:pt x="54326" y="55792"/>
                  </a:lnTo>
                  <a:lnTo>
                    <a:pt x="54620" y="55792"/>
                  </a:lnTo>
                  <a:close/>
                  <a:moveTo>
                    <a:pt x="53437" y="55792"/>
                  </a:moveTo>
                  <a:lnTo>
                    <a:pt x="53437" y="64024"/>
                  </a:lnTo>
                  <a:lnTo>
                    <a:pt x="53143" y="64024"/>
                  </a:lnTo>
                  <a:lnTo>
                    <a:pt x="53143" y="55792"/>
                  </a:lnTo>
                  <a:lnTo>
                    <a:pt x="53437" y="55792"/>
                  </a:lnTo>
                  <a:close/>
                  <a:moveTo>
                    <a:pt x="52254" y="55792"/>
                  </a:moveTo>
                  <a:lnTo>
                    <a:pt x="52254" y="64024"/>
                  </a:lnTo>
                  <a:lnTo>
                    <a:pt x="51954" y="64024"/>
                  </a:lnTo>
                  <a:lnTo>
                    <a:pt x="51954" y="55792"/>
                  </a:lnTo>
                  <a:lnTo>
                    <a:pt x="52254" y="55792"/>
                  </a:lnTo>
                  <a:close/>
                  <a:moveTo>
                    <a:pt x="51065" y="55792"/>
                  </a:moveTo>
                  <a:lnTo>
                    <a:pt x="51065" y="64024"/>
                  </a:lnTo>
                  <a:lnTo>
                    <a:pt x="50764" y="64024"/>
                  </a:lnTo>
                  <a:lnTo>
                    <a:pt x="50764" y="55792"/>
                  </a:lnTo>
                  <a:lnTo>
                    <a:pt x="51065" y="55792"/>
                  </a:lnTo>
                  <a:close/>
                  <a:moveTo>
                    <a:pt x="49882" y="55792"/>
                  </a:moveTo>
                  <a:lnTo>
                    <a:pt x="49882" y="64024"/>
                  </a:lnTo>
                  <a:lnTo>
                    <a:pt x="49581" y="64024"/>
                  </a:lnTo>
                  <a:lnTo>
                    <a:pt x="49581" y="55792"/>
                  </a:lnTo>
                  <a:lnTo>
                    <a:pt x="49882" y="55792"/>
                  </a:lnTo>
                  <a:close/>
                  <a:moveTo>
                    <a:pt x="48692" y="55792"/>
                  </a:moveTo>
                  <a:lnTo>
                    <a:pt x="48692" y="64024"/>
                  </a:lnTo>
                  <a:lnTo>
                    <a:pt x="48398" y="64024"/>
                  </a:lnTo>
                  <a:lnTo>
                    <a:pt x="48398" y="55792"/>
                  </a:lnTo>
                  <a:lnTo>
                    <a:pt x="48692" y="55792"/>
                  </a:lnTo>
                  <a:close/>
                  <a:moveTo>
                    <a:pt x="47503" y="55792"/>
                  </a:moveTo>
                  <a:lnTo>
                    <a:pt x="47503" y="64024"/>
                  </a:lnTo>
                  <a:lnTo>
                    <a:pt x="47215" y="64024"/>
                  </a:lnTo>
                  <a:lnTo>
                    <a:pt x="47215" y="55792"/>
                  </a:lnTo>
                  <a:lnTo>
                    <a:pt x="47503" y="55792"/>
                  </a:lnTo>
                  <a:close/>
                  <a:moveTo>
                    <a:pt x="46320" y="55792"/>
                  </a:moveTo>
                  <a:lnTo>
                    <a:pt x="46320" y="64024"/>
                  </a:lnTo>
                  <a:lnTo>
                    <a:pt x="46026" y="64024"/>
                  </a:lnTo>
                  <a:lnTo>
                    <a:pt x="46026" y="55792"/>
                  </a:lnTo>
                  <a:lnTo>
                    <a:pt x="46320" y="55792"/>
                  </a:lnTo>
                  <a:close/>
                  <a:moveTo>
                    <a:pt x="45137" y="55792"/>
                  </a:moveTo>
                  <a:lnTo>
                    <a:pt x="45137" y="64024"/>
                  </a:lnTo>
                  <a:lnTo>
                    <a:pt x="44836" y="64024"/>
                  </a:lnTo>
                  <a:lnTo>
                    <a:pt x="44836" y="55792"/>
                  </a:lnTo>
                  <a:lnTo>
                    <a:pt x="45137" y="55792"/>
                  </a:lnTo>
                  <a:close/>
                  <a:moveTo>
                    <a:pt x="43947" y="55792"/>
                  </a:moveTo>
                  <a:lnTo>
                    <a:pt x="43947" y="64024"/>
                  </a:lnTo>
                  <a:lnTo>
                    <a:pt x="43647" y="64024"/>
                  </a:lnTo>
                  <a:lnTo>
                    <a:pt x="43647" y="55792"/>
                  </a:lnTo>
                  <a:lnTo>
                    <a:pt x="43947" y="55792"/>
                  </a:lnTo>
                  <a:close/>
                  <a:moveTo>
                    <a:pt x="42764" y="55792"/>
                  </a:moveTo>
                  <a:lnTo>
                    <a:pt x="42764" y="64024"/>
                  </a:lnTo>
                  <a:lnTo>
                    <a:pt x="42464" y="64024"/>
                  </a:lnTo>
                  <a:lnTo>
                    <a:pt x="42464" y="55792"/>
                  </a:lnTo>
                  <a:lnTo>
                    <a:pt x="42764" y="55792"/>
                  </a:lnTo>
                  <a:close/>
                  <a:moveTo>
                    <a:pt x="41581" y="55792"/>
                  </a:moveTo>
                  <a:lnTo>
                    <a:pt x="41581" y="64024"/>
                  </a:lnTo>
                  <a:lnTo>
                    <a:pt x="41281" y="64024"/>
                  </a:lnTo>
                  <a:lnTo>
                    <a:pt x="41281" y="55792"/>
                  </a:lnTo>
                  <a:lnTo>
                    <a:pt x="41581" y="55792"/>
                  </a:lnTo>
                  <a:close/>
                  <a:moveTo>
                    <a:pt x="40385" y="55792"/>
                  </a:moveTo>
                  <a:lnTo>
                    <a:pt x="40385" y="64024"/>
                  </a:lnTo>
                  <a:lnTo>
                    <a:pt x="40098" y="64024"/>
                  </a:lnTo>
                  <a:lnTo>
                    <a:pt x="40098" y="55792"/>
                  </a:lnTo>
                  <a:lnTo>
                    <a:pt x="40385" y="55792"/>
                  </a:lnTo>
                  <a:close/>
                  <a:moveTo>
                    <a:pt x="39202" y="55792"/>
                  </a:moveTo>
                  <a:lnTo>
                    <a:pt x="39202" y="64024"/>
                  </a:lnTo>
                  <a:lnTo>
                    <a:pt x="38908" y="64024"/>
                  </a:lnTo>
                  <a:lnTo>
                    <a:pt x="38908" y="55792"/>
                  </a:lnTo>
                  <a:lnTo>
                    <a:pt x="39202" y="55792"/>
                  </a:lnTo>
                  <a:close/>
                  <a:moveTo>
                    <a:pt x="38019" y="55792"/>
                  </a:moveTo>
                  <a:lnTo>
                    <a:pt x="38019" y="64024"/>
                  </a:lnTo>
                  <a:lnTo>
                    <a:pt x="37718" y="64024"/>
                  </a:lnTo>
                  <a:lnTo>
                    <a:pt x="37718" y="55792"/>
                  </a:lnTo>
                  <a:lnTo>
                    <a:pt x="38019" y="55792"/>
                  </a:lnTo>
                  <a:close/>
                  <a:moveTo>
                    <a:pt x="36830" y="55792"/>
                  </a:moveTo>
                  <a:lnTo>
                    <a:pt x="36830" y="64024"/>
                  </a:lnTo>
                  <a:lnTo>
                    <a:pt x="36529" y="64024"/>
                  </a:lnTo>
                  <a:lnTo>
                    <a:pt x="36529" y="55792"/>
                  </a:lnTo>
                  <a:lnTo>
                    <a:pt x="36830" y="55792"/>
                  </a:lnTo>
                  <a:close/>
                  <a:moveTo>
                    <a:pt x="35647" y="55792"/>
                  </a:moveTo>
                  <a:lnTo>
                    <a:pt x="35647" y="64024"/>
                  </a:lnTo>
                  <a:lnTo>
                    <a:pt x="35346" y="64024"/>
                  </a:lnTo>
                  <a:lnTo>
                    <a:pt x="35346" y="55792"/>
                  </a:lnTo>
                  <a:lnTo>
                    <a:pt x="35647" y="55792"/>
                  </a:lnTo>
                  <a:close/>
                  <a:moveTo>
                    <a:pt x="34464" y="55792"/>
                  </a:moveTo>
                  <a:lnTo>
                    <a:pt x="34464" y="64024"/>
                  </a:lnTo>
                  <a:lnTo>
                    <a:pt x="34163" y="64024"/>
                  </a:lnTo>
                  <a:lnTo>
                    <a:pt x="34163" y="55792"/>
                  </a:lnTo>
                  <a:lnTo>
                    <a:pt x="34464" y="55792"/>
                  </a:lnTo>
                  <a:close/>
                  <a:moveTo>
                    <a:pt x="33267" y="55792"/>
                  </a:moveTo>
                  <a:lnTo>
                    <a:pt x="33267" y="64024"/>
                  </a:lnTo>
                  <a:lnTo>
                    <a:pt x="32980" y="64024"/>
                  </a:lnTo>
                  <a:lnTo>
                    <a:pt x="32980" y="55792"/>
                  </a:lnTo>
                  <a:lnTo>
                    <a:pt x="33267" y="55792"/>
                  </a:lnTo>
                  <a:close/>
                  <a:moveTo>
                    <a:pt x="32084" y="55792"/>
                  </a:moveTo>
                  <a:lnTo>
                    <a:pt x="32084" y="64024"/>
                  </a:lnTo>
                  <a:lnTo>
                    <a:pt x="31790" y="64024"/>
                  </a:lnTo>
                  <a:lnTo>
                    <a:pt x="31790" y="55792"/>
                  </a:lnTo>
                  <a:lnTo>
                    <a:pt x="32084" y="55792"/>
                  </a:lnTo>
                  <a:close/>
                  <a:moveTo>
                    <a:pt x="30901" y="55792"/>
                  </a:moveTo>
                  <a:lnTo>
                    <a:pt x="30901" y="64024"/>
                  </a:lnTo>
                  <a:lnTo>
                    <a:pt x="30607" y="64024"/>
                  </a:lnTo>
                  <a:lnTo>
                    <a:pt x="30607" y="55792"/>
                  </a:lnTo>
                  <a:lnTo>
                    <a:pt x="30901" y="55792"/>
                  </a:lnTo>
                  <a:close/>
                  <a:moveTo>
                    <a:pt x="29712" y="55792"/>
                  </a:moveTo>
                  <a:lnTo>
                    <a:pt x="29712" y="64024"/>
                  </a:lnTo>
                  <a:lnTo>
                    <a:pt x="29411" y="64024"/>
                  </a:lnTo>
                  <a:lnTo>
                    <a:pt x="29411" y="55792"/>
                  </a:lnTo>
                  <a:lnTo>
                    <a:pt x="29712" y="55792"/>
                  </a:lnTo>
                  <a:close/>
                  <a:moveTo>
                    <a:pt x="28529" y="55792"/>
                  </a:moveTo>
                  <a:lnTo>
                    <a:pt x="28529" y="64024"/>
                  </a:lnTo>
                  <a:lnTo>
                    <a:pt x="28228" y="64024"/>
                  </a:lnTo>
                  <a:lnTo>
                    <a:pt x="28228" y="55792"/>
                  </a:lnTo>
                  <a:lnTo>
                    <a:pt x="28529" y="55792"/>
                  </a:lnTo>
                  <a:close/>
                  <a:moveTo>
                    <a:pt x="27346" y="55792"/>
                  </a:moveTo>
                  <a:lnTo>
                    <a:pt x="27346" y="64024"/>
                  </a:lnTo>
                  <a:lnTo>
                    <a:pt x="27045" y="64024"/>
                  </a:lnTo>
                  <a:lnTo>
                    <a:pt x="27045" y="55792"/>
                  </a:lnTo>
                  <a:lnTo>
                    <a:pt x="27346" y="55792"/>
                  </a:lnTo>
                  <a:close/>
                  <a:moveTo>
                    <a:pt x="26150" y="55792"/>
                  </a:moveTo>
                  <a:lnTo>
                    <a:pt x="26150" y="64024"/>
                  </a:lnTo>
                  <a:lnTo>
                    <a:pt x="25862" y="64024"/>
                  </a:lnTo>
                  <a:lnTo>
                    <a:pt x="25862" y="55792"/>
                  </a:lnTo>
                  <a:lnTo>
                    <a:pt x="26150" y="55792"/>
                  </a:lnTo>
                  <a:close/>
                  <a:moveTo>
                    <a:pt x="24967" y="55792"/>
                  </a:moveTo>
                  <a:lnTo>
                    <a:pt x="24967" y="64024"/>
                  </a:lnTo>
                  <a:lnTo>
                    <a:pt x="24673" y="64024"/>
                  </a:lnTo>
                  <a:lnTo>
                    <a:pt x="24673" y="55792"/>
                  </a:lnTo>
                  <a:lnTo>
                    <a:pt x="24967" y="55792"/>
                  </a:lnTo>
                  <a:close/>
                  <a:moveTo>
                    <a:pt x="23784" y="55792"/>
                  </a:moveTo>
                  <a:lnTo>
                    <a:pt x="23784" y="64024"/>
                  </a:lnTo>
                  <a:lnTo>
                    <a:pt x="23490" y="64024"/>
                  </a:lnTo>
                  <a:lnTo>
                    <a:pt x="23490" y="55792"/>
                  </a:lnTo>
                  <a:lnTo>
                    <a:pt x="23784" y="55792"/>
                  </a:lnTo>
                  <a:close/>
                  <a:moveTo>
                    <a:pt x="22594" y="55792"/>
                  </a:moveTo>
                  <a:lnTo>
                    <a:pt x="22594" y="64024"/>
                  </a:lnTo>
                  <a:lnTo>
                    <a:pt x="22300" y="64024"/>
                  </a:lnTo>
                  <a:lnTo>
                    <a:pt x="22300" y="55792"/>
                  </a:lnTo>
                  <a:lnTo>
                    <a:pt x="22594" y="55792"/>
                  </a:lnTo>
                  <a:close/>
                  <a:moveTo>
                    <a:pt x="21411" y="55792"/>
                  </a:moveTo>
                  <a:lnTo>
                    <a:pt x="21411" y="64024"/>
                  </a:lnTo>
                  <a:lnTo>
                    <a:pt x="21111" y="64024"/>
                  </a:lnTo>
                  <a:lnTo>
                    <a:pt x="21111" y="55792"/>
                  </a:lnTo>
                  <a:lnTo>
                    <a:pt x="21411" y="55792"/>
                  </a:lnTo>
                  <a:close/>
                  <a:moveTo>
                    <a:pt x="20228" y="55792"/>
                  </a:moveTo>
                  <a:lnTo>
                    <a:pt x="20228" y="64024"/>
                  </a:lnTo>
                  <a:lnTo>
                    <a:pt x="19928" y="64024"/>
                  </a:lnTo>
                  <a:lnTo>
                    <a:pt x="19928" y="55792"/>
                  </a:lnTo>
                  <a:lnTo>
                    <a:pt x="20228" y="55792"/>
                  </a:lnTo>
                  <a:close/>
                  <a:moveTo>
                    <a:pt x="19045" y="55792"/>
                  </a:moveTo>
                  <a:lnTo>
                    <a:pt x="19045" y="64024"/>
                  </a:lnTo>
                  <a:lnTo>
                    <a:pt x="18745" y="64024"/>
                  </a:lnTo>
                  <a:lnTo>
                    <a:pt x="18745" y="55792"/>
                  </a:lnTo>
                  <a:lnTo>
                    <a:pt x="19045" y="55792"/>
                  </a:lnTo>
                  <a:close/>
                  <a:moveTo>
                    <a:pt x="17849" y="55792"/>
                  </a:moveTo>
                  <a:lnTo>
                    <a:pt x="17849" y="64024"/>
                  </a:lnTo>
                  <a:lnTo>
                    <a:pt x="17555" y="64024"/>
                  </a:lnTo>
                  <a:lnTo>
                    <a:pt x="17555" y="55792"/>
                  </a:lnTo>
                  <a:lnTo>
                    <a:pt x="17849" y="55792"/>
                  </a:lnTo>
                  <a:close/>
                  <a:moveTo>
                    <a:pt x="16666" y="55792"/>
                  </a:moveTo>
                  <a:lnTo>
                    <a:pt x="16666" y="64024"/>
                  </a:lnTo>
                  <a:lnTo>
                    <a:pt x="16372" y="64024"/>
                  </a:lnTo>
                  <a:lnTo>
                    <a:pt x="16372" y="55792"/>
                  </a:lnTo>
                  <a:lnTo>
                    <a:pt x="16666" y="55792"/>
                  </a:lnTo>
                  <a:close/>
                  <a:moveTo>
                    <a:pt x="15477" y="55792"/>
                  </a:moveTo>
                  <a:lnTo>
                    <a:pt x="15477" y="64024"/>
                  </a:lnTo>
                  <a:lnTo>
                    <a:pt x="15189" y="64024"/>
                  </a:lnTo>
                  <a:lnTo>
                    <a:pt x="15189" y="55792"/>
                  </a:lnTo>
                  <a:lnTo>
                    <a:pt x="15477" y="55792"/>
                  </a:lnTo>
                  <a:close/>
                  <a:moveTo>
                    <a:pt x="14294" y="55792"/>
                  </a:moveTo>
                  <a:lnTo>
                    <a:pt x="14294" y="64024"/>
                  </a:lnTo>
                  <a:lnTo>
                    <a:pt x="13993" y="64024"/>
                  </a:lnTo>
                  <a:lnTo>
                    <a:pt x="13993" y="55792"/>
                  </a:lnTo>
                  <a:lnTo>
                    <a:pt x="14294" y="55792"/>
                  </a:lnTo>
                  <a:close/>
                  <a:moveTo>
                    <a:pt x="13111" y="55792"/>
                  </a:moveTo>
                  <a:lnTo>
                    <a:pt x="13111" y="64024"/>
                  </a:lnTo>
                  <a:lnTo>
                    <a:pt x="12810" y="64024"/>
                  </a:lnTo>
                  <a:lnTo>
                    <a:pt x="12810" y="55792"/>
                  </a:lnTo>
                  <a:lnTo>
                    <a:pt x="13111" y="55792"/>
                  </a:lnTo>
                  <a:close/>
                  <a:moveTo>
                    <a:pt x="11928" y="55792"/>
                  </a:moveTo>
                  <a:lnTo>
                    <a:pt x="11928" y="64024"/>
                  </a:lnTo>
                  <a:lnTo>
                    <a:pt x="11627" y="64024"/>
                  </a:lnTo>
                  <a:lnTo>
                    <a:pt x="11627" y="55792"/>
                  </a:lnTo>
                  <a:lnTo>
                    <a:pt x="11928" y="55792"/>
                  </a:lnTo>
                  <a:close/>
                  <a:moveTo>
                    <a:pt x="10732" y="55792"/>
                  </a:moveTo>
                  <a:lnTo>
                    <a:pt x="10732" y="64024"/>
                  </a:lnTo>
                  <a:lnTo>
                    <a:pt x="10437" y="64024"/>
                  </a:lnTo>
                  <a:lnTo>
                    <a:pt x="10437" y="55792"/>
                  </a:lnTo>
                  <a:lnTo>
                    <a:pt x="10732" y="55792"/>
                  </a:lnTo>
                  <a:close/>
                  <a:moveTo>
                    <a:pt x="9549" y="55792"/>
                  </a:moveTo>
                  <a:lnTo>
                    <a:pt x="9549" y="64024"/>
                  </a:lnTo>
                  <a:lnTo>
                    <a:pt x="9254" y="64024"/>
                  </a:lnTo>
                  <a:lnTo>
                    <a:pt x="9254" y="55792"/>
                  </a:lnTo>
                  <a:lnTo>
                    <a:pt x="9549" y="55792"/>
                  </a:lnTo>
                  <a:close/>
                  <a:moveTo>
                    <a:pt x="8359" y="55792"/>
                  </a:moveTo>
                  <a:lnTo>
                    <a:pt x="8359" y="64024"/>
                  </a:lnTo>
                  <a:lnTo>
                    <a:pt x="8071" y="64024"/>
                  </a:lnTo>
                  <a:lnTo>
                    <a:pt x="8071" y="55792"/>
                  </a:lnTo>
                  <a:lnTo>
                    <a:pt x="8359" y="55792"/>
                  </a:lnTo>
                  <a:close/>
                  <a:moveTo>
                    <a:pt x="7176" y="55792"/>
                  </a:moveTo>
                  <a:lnTo>
                    <a:pt x="7176" y="64024"/>
                  </a:lnTo>
                  <a:lnTo>
                    <a:pt x="6875" y="64024"/>
                  </a:lnTo>
                  <a:lnTo>
                    <a:pt x="6875" y="55792"/>
                  </a:lnTo>
                  <a:lnTo>
                    <a:pt x="7176" y="55792"/>
                  </a:lnTo>
                  <a:close/>
                  <a:moveTo>
                    <a:pt x="117856" y="0"/>
                  </a:moveTo>
                  <a:lnTo>
                    <a:pt x="117856" y="0"/>
                  </a:lnTo>
                  <a:lnTo>
                    <a:pt x="117856" y="0"/>
                  </a:lnTo>
                  <a:lnTo>
                    <a:pt x="117967" y="0"/>
                  </a:lnTo>
                  <a:lnTo>
                    <a:pt x="118078" y="182"/>
                  </a:lnTo>
                  <a:lnTo>
                    <a:pt x="118183" y="548"/>
                  </a:lnTo>
                  <a:lnTo>
                    <a:pt x="118287" y="1280"/>
                  </a:lnTo>
                  <a:lnTo>
                    <a:pt x="118392" y="1829"/>
                  </a:lnTo>
                  <a:lnTo>
                    <a:pt x="118490" y="2743"/>
                  </a:lnTo>
                  <a:lnTo>
                    <a:pt x="118594" y="3475"/>
                  </a:lnTo>
                  <a:lnTo>
                    <a:pt x="118692" y="4573"/>
                  </a:lnTo>
                  <a:lnTo>
                    <a:pt x="118784" y="5853"/>
                  </a:lnTo>
                  <a:lnTo>
                    <a:pt x="118882" y="7134"/>
                  </a:lnTo>
                  <a:lnTo>
                    <a:pt x="118967" y="8597"/>
                  </a:lnTo>
                  <a:lnTo>
                    <a:pt x="119052" y="10243"/>
                  </a:lnTo>
                  <a:lnTo>
                    <a:pt x="119137" y="11890"/>
                  </a:lnTo>
                  <a:lnTo>
                    <a:pt x="119222" y="13536"/>
                  </a:lnTo>
                  <a:lnTo>
                    <a:pt x="119294" y="15548"/>
                  </a:lnTo>
                  <a:lnTo>
                    <a:pt x="119372" y="17560"/>
                  </a:lnTo>
                  <a:lnTo>
                    <a:pt x="119444" y="19756"/>
                  </a:lnTo>
                  <a:lnTo>
                    <a:pt x="119509" y="21768"/>
                  </a:lnTo>
                  <a:lnTo>
                    <a:pt x="119575" y="24146"/>
                  </a:lnTo>
                  <a:lnTo>
                    <a:pt x="119633" y="26524"/>
                  </a:lnTo>
                  <a:lnTo>
                    <a:pt x="119692" y="28719"/>
                  </a:lnTo>
                  <a:lnTo>
                    <a:pt x="119738" y="31280"/>
                  </a:lnTo>
                  <a:lnTo>
                    <a:pt x="119790" y="34024"/>
                  </a:lnTo>
                  <a:lnTo>
                    <a:pt x="119836" y="36585"/>
                  </a:lnTo>
                  <a:lnTo>
                    <a:pt x="119869" y="39329"/>
                  </a:lnTo>
                  <a:lnTo>
                    <a:pt x="119901" y="42256"/>
                  </a:lnTo>
                  <a:lnTo>
                    <a:pt x="119934" y="45000"/>
                  </a:lnTo>
                  <a:lnTo>
                    <a:pt x="119954" y="47926"/>
                  </a:lnTo>
                  <a:lnTo>
                    <a:pt x="119980" y="50853"/>
                  </a:lnTo>
                  <a:lnTo>
                    <a:pt x="119986" y="53780"/>
                  </a:lnTo>
                  <a:lnTo>
                    <a:pt x="120000" y="56890"/>
                  </a:lnTo>
                  <a:lnTo>
                    <a:pt x="120000" y="59817"/>
                  </a:lnTo>
                  <a:lnTo>
                    <a:pt x="120000" y="59817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2926"/>
                  </a:lnTo>
                  <a:lnTo>
                    <a:pt x="119986" y="66219"/>
                  </a:lnTo>
                  <a:lnTo>
                    <a:pt x="119980" y="69146"/>
                  </a:lnTo>
                  <a:lnTo>
                    <a:pt x="119954" y="72073"/>
                  </a:lnTo>
                  <a:lnTo>
                    <a:pt x="119934" y="75000"/>
                  </a:lnTo>
                  <a:lnTo>
                    <a:pt x="119901" y="77926"/>
                  </a:lnTo>
                  <a:lnTo>
                    <a:pt x="119869" y="80670"/>
                  </a:lnTo>
                  <a:lnTo>
                    <a:pt x="119836" y="83414"/>
                  </a:lnTo>
                  <a:lnTo>
                    <a:pt x="119790" y="85975"/>
                  </a:lnTo>
                  <a:lnTo>
                    <a:pt x="119738" y="88719"/>
                  </a:lnTo>
                  <a:lnTo>
                    <a:pt x="119692" y="91097"/>
                  </a:lnTo>
                  <a:lnTo>
                    <a:pt x="119633" y="93475"/>
                  </a:lnTo>
                  <a:lnTo>
                    <a:pt x="119575" y="95853"/>
                  </a:lnTo>
                  <a:lnTo>
                    <a:pt x="119509" y="98048"/>
                  </a:lnTo>
                  <a:lnTo>
                    <a:pt x="119444" y="100426"/>
                  </a:lnTo>
                  <a:lnTo>
                    <a:pt x="119372" y="102256"/>
                  </a:lnTo>
                  <a:lnTo>
                    <a:pt x="119294" y="104451"/>
                  </a:lnTo>
                  <a:lnTo>
                    <a:pt x="119222" y="106280"/>
                  </a:lnTo>
                  <a:lnTo>
                    <a:pt x="119137" y="107926"/>
                  </a:lnTo>
                  <a:lnTo>
                    <a:pt x="119052" y="109756"/>
                  </a:lnTo>
                  <a:lnTo>
                    <a:pt x="118967" y="111402"/>
                  </a:lnTo>
                  <a:lnTo>
                    <a:pt x="118882" y="112865"/>
                  </a:lnTo>
                  <a:lnTo>
                    <a:pt x="118784" y="114146"/>
                  </a:lnTo>
                  <a:lnTo>
                    <a:pt x="118692" y="115426"/>
                  </a:lnTo>
                  <a:lnTo>
                    <a:pt x="118594" y="116341"/>
                  </a:lnTo>
                  <a:lnTo>
                    <a:pt x="118490" y="117256"/>
                  </a:lnTo>
                  <a:lnTo>
                    <a:pt x="118392" y="117987"/>
                  </a:lnTo>
                  <a:lnTo>
                    <a:pt x="118287" y="118719"/>
                  </a:lnTo>
                  <a:lnTo>
                    <a:pt x="118183" y="119268"/>
                  </a:lnTo>
                  <a:lnTo>
                    <a:pt x="118078" y="119817"/>
                  </a:lnTo>
                  <a:lnTo>
                    <a:pt x="117967" y="120000"/>
                  </a:lnTo>
                  <a:lnTo>
                    <a:pt x="117862" y="120000"/>
                  </a:lnTo>
                  <a:lnTo>
                    <a:pt x="117862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751" y="120000"/>
                  </a:lnTo>
                  <a:lnTo>
                    <a:pt x="117640" y="119817"/>
                  </a:lnTo>
                  <a:lnTo>
                    <a:pt x="117529" y="119268"/>
                  </a:lnTo>
                  <a:lnTo>
                    <a:pt x="117424" y="118719"/>
                  </a:lnTo>
                  <a:lnTo>
                    <a:pt x="117320" y="117987"/>
                  </a:lnTo>
                  <a:lnTo>
                    <a:pt x="117215" y="117256"/>
                  </a:lnTo>
                  <a:lnTo>
                    <a:pt x="117117" y="116341"/>
                  </a:lnTo>
                  <a:lnTo>
                    <a:pt x="117019" y="115426"/>
                  </a:lnTo>
                  <a:lnTo>
                    <a:pt x="116934" y="114146"/>
                  </a:lnTo>
                  <a:lnTo>
                    <a:pt x="116836" y="112865"/>
                  </a:lnTo>
                  <a:lnTo>
                    <a:pt x="116745" y="111402"/>
                  </a:lnTo>
                  <a:lnTo>
                    <a:pt x="116660" y="109756"/>
                  </a:lnTo>
                  <a:lnTo>
                    <a:pt x="116581" y="107926"/>
                  </a:lnTo>
                  <a:lnTo>
                    <a:pt x="116496" y="106280"/>
                  </a:lnTo>
                  <a:lnTo>
                    <a:pt x="116411" y="104451"/>
                  </a:lnTo>
                  <a:lnTo>
                    <a:pt x="116339" y="102256"/>
                  </a:lnTo>
                  <a:lnTo>
                    <a:pt x="116274" y="100426"/>
                  </a:lnTo>
                  <a:lnTo>
                    <a:pt x="116202" y="98048"/>
                  </a:lnTo>
                  <a:lnTo>
                    <a:pt x="116143" y="95853"/>
                  </a:lnTo>
                  <a:lnTo>
                    <a:pt x="116084" y="93475"/>
                  </a:lnTo>
                  <a:lnTo>
                    <a:pt x="116026" y="91097"/>
                  </a:lnTo>
                  <a:lnTo>
                    <a:pt x="115973" y="88719"/>
                  </a:lnTo>
                  <a:lnTo>
                    <a:pt x="115928" y="85975"/>
                  </a:lnTo>
                  <a:lnTo>
                    <a:pt x="115882" y="83414"/>
                  </a:lnTo>
                  <a:lnTo>
                    <a:pt x="115843" y="80670"/>
                  </a:lnTo>
                  <a:lnTo>
                    <a:pt x="115816" y="77926"/>
                  </a:lnTo>
                  <a:lnTo>
                    <a:pt x="115784" y="75000"/>
                  </a:lnTo>
                  <a:lnTo>
                    <a:pt x="115764" y="72073"/>
                  </a:lnTo>
                  <a:lnTo>
                    <a:pt x="115738" y="69146"/>
                  </a:lnTo>
                  <a:lnTo>
                    <a:pt x="115725" y="66219"/>
                  </a:lnTo>
                  <a:lnTo>
                    <a:pt x="115718" y="62926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59817"/>
                  </a:lnTo>
                  <a:lnTo>
                    <a:pt x="115718" y="59817"/>
                  </a:lnTo>
                  <a:lnTo>
                    <a:pt x="115718" y="56890"/>
                  </a:lnTo>
                  <a:lnTo>
                    <a:pt x="115725" y="53780"/>
                  </a:lnTo>
                  <a:lnTo>
                    <a:pt x="115738" y="50853"/>
                  </a:lnTo>
                  <a:lnTo>
                    <a:pt x="115764" y="47926"/>
                  </a:lnTo>
                  <a:lnTo>
                    <a:pt x="115784" y="45000"/>
                  </a:lnTo>
                  <a:lnTo>
                    <a:pt x="115816" y="42256"/>
                  </a:lnTo>
                  <a:lnTo>
                    <a:pt x="115843" y="39329"/>
                  </a:lnTo>
                  <a:lnTo>
                    <a:pt x="115882" y="36585"/>
                  </a:lnTo>
                  <a:lnTo>
                    <a:pt x="115928" y="34024"/>
                  </a:lnTo>
                  <a:lnTo>
                    <a:pt x="115973" y="31280"/>
                  </a:lnTo>
                  <a:lnTo>
                    <a:pt x="116026" y="28719"/>
                  </a:lnTo>
                  <a:lnTo>
                    <a:pt x="116084" y="26524"/>
                  </a:lnTo>
                  <a:lnTo>
                    <a:pt x="116143" y="24146"/>
                  </a:lnTo>
                  <a:lnTo>
                    <a:pt x="116202" y="21768"/>
                  </a:lnTo>
                  <a:lnTo>
                    <a:pt x="116274" y="19756"/>
                  </a:lnTo>
                  <a:lnTo>
                    <a:pt x="116346" y="17560"/>
                  </a:lnTo>
                  <a:lnTo>
                    <a:pt x="116411" y="15548"/>
                  </a:lnTo>
                  <a:lnTo>
                    <a:pt x="116496" y="13536"/>
                  </a:lnTo>
                  <a:lnTo>
                    <a:pt x="116581" y="11890"/>
                  </a:lnTo>
                  <a:lnTo>
                    <a:pt x="116660" y="10243"/>
                  </a:lnTo>
                  <a:lnTo>
                    <a:pt x="116745" y="8597"/>
                  </a:lnTo>
                  <a:lnTo>
                    <a:pt x="116836" y="7134"/>
                  </a:lnTo>
                  <a:lnTo>
                    <a:pt x="116934" y="5853"/>
                  </a:lnTo>
                  <a:lnTo>
                    <a:pt x="117019" y="4573"/>
                  </a:lnTo>
                  <a:lnTo>
                    <a:pt x="117117" y="3475"/>
                  </a:lnTo>
                  <a:lnTo>
                    <a:pt x="117215" y="2743"/>
                  </a:lnTo>
                  <a:lnTo>
                    <a:pt x="117320" y="1829"/>
                  </a:lnTo>
                  <a:lnTo>
                    <a:pt x="117424" y="1280"/>
                  </a:lnTo>
                  <a:lnTo>
                    <a:pt x="117529" y="548"/>
                  </a:lnTo>
                  <a:lnTo>
                    <a:pt x="117640" y="182"/>
                  </a:lnTo>
                  <a:lnTo>
                    <a:pt x="117751" y="0"/>
                  </a:lnTo>
                  <a:lnTo>
                    <a:pt x="117856" y="0"/>
                  </a:lnTo>
                  <a:lnTo>
                    <a:pt x="117856" y="0"/>
                  </a:lnTo>
                  <a:lnTo>
                    <a:pt x="117856" y="0"/>
                  </a:lnTo>
                  <a:close/>
                  <a:moveTo>
                    <a:pt x="117856" y="36402"/>
                  </a:moveTo>
                  <a:lnTo>
                    <a:pt x="117947" y="36402"/>
                  </a:lnTo>
                  <a:lnTo>
                    <a:pt x="118026" y="36768"/>
                  </a:lnTo>
                  <a:lnTo>
                    <a:pt x="118111" y="37317"/>
                  </a:lnTo>
                  <a:lnTo>
                    <a:pt x="118183" y="38231"/>
                  </a:lnTo>
                  <a:lnTo>
                    <a:pt x="118261" y="38963"/>
                  </a:lnTo>
                  <a:lnTo>
                    <a:pt x="118333" y="40243"/>
                  </a:lnTo>
                  <a:lnTo>
                    <a:pt x="118392" y="41524"/>
                  </a:lnTo>
                  <a:lnTo>
                    <a:pt x="118457" y="43170"/>
                  </a:lnTo>
                  <a:lnTo>
                    <a:pt x="118516" y="45000"/>
                  </a:lnTo>
                  <a:lnTo>
                    <a:pt x="118562" y="46646"/>
                  </a:lnTo>
                  <a:lnTo>
                    <a:pt x="118607" y="48658"/>
                  </a:lnTo>
                  <a:lnTo>
                    <a:pt x="118633" y="50853"/>
                  </a:lnTo>
                  <a:lnTo>
                    <a:pt x="118666" y="52865"/>
                  </a:lnTo>
                  <a:lnTo>
                    <a:pt x="118686" y="55243"/>
                  </a:lnTo>
                  <a:lnTo>
                    <a:pt x="118699" y="57621"/>
                  </a:lnTo>
                  <a:lnTo>
                    <a:pt x="118699" y="60000"/>
                  </a:lnTo>
                  <a:lnTo>
                    <a:pt x="118699" y="62378"/>
                  </a:lnTo>
                  <a:lnTo>
                    <a:pt x="118686" y="64756"/>
                  </a:lnTo>
                  <a:lnTo>
                    <a:pt x="118666" y="66951"/>
                  </a:lnTo>
                  <a:lnTo>
                    <a:pt x="118633" y="69329"/>
                  </a:lnTo>
                  <a:lnTo>
                    <a:pt x="118607" y="71158"/>
                  </a:lnTo>
                  <a:lnTo>
                    <a:pt x="118562" y="73353"/>
                  </a:lnTo>
                  <a:lnTo>
                    <a:pt x="118516" y="75000"/>
                  </a:lnTo>
                  <a:lnTo>
                    <a:pt x="118457" y="76646"/>
                  </a:lnTo>
                  <a:lnTo>
                    <a:pt x="118392" y="78292"/>
                  </a:lnTo>
                  <a:lnTo>
                    <a:pt x="118333" y="79573"/>
                  </a:lnTo>
                  <a:lnTo>
                    <a:pt x="118261" y="80853"/>
                  </a:lnTo>
                  <a:lnTo>
                    <a:pt x="118183" y="81951"/>
                  </a:lnTo>
                  <a:lnTo>
                    <a:pt x="118111" y="82500"/>
                  </a:lnTo>
                  <a:lnTo>
                    <a:pt x="118026" y="83231"/>
                  </a:lnTo>
                  <a:lnTo>
                    <a:pt x="117947" y="83597"/>
                  </a:lnTo>
                  <a:lnTo>
                    <a:pt x="117856" y="83597"/>
                  </a:lnTo>
                  <a:lnTo>
                    <a:pt x="117771" y="83597"/>
                  </a:lnTo>
                  <a:lnTo>
                    <a:pt x="117692" y="83231"/>
                  </a:lnTo>
                  <a:lnTo>
                    <a:pt x="117607" y="82500"/>
                  </a:lnTo>
                  <a:lnTo>
                    <a:pt x="117522" y="81951"/>
                  </a:lnTo>
                  <a:lnTo>
                    <a:pt x="117457" y="80853"/>
                  </a:lnTo>
                  <a:lnTo>
                    <a:pt x="117385" y="79573"/>
                  </a:lnTo>
                  <a:lnTo>
                    <a:pt x="117320" y="78292"/>
                  </a:lnTo>
                  <a:lnTo>
                    <a:pt x="117261" y="76646"/>
                  </a:lnTo>
                  <a:lnTo>
                    <a:pt x="117202" y="75000"/>
                  </a:lnTo>
                  <a:lnTo>
                    <a:pt x="117156" y="73353"/>
                  </a:lnTo>
                  <a:lnTo>
                    <a:pt x="117111" y="71158"/>
                  </a:lnTo>
                  <a:lnTo>
                    <a:pt x="117071" y="69329"/>
                  </a:lnTo>
                  <a:lnTo>
                    <a:pt x="117052" y="66951"/>
                  </a:lnTo>
                  <a:lnTo>
                    <a:pt x="117032" y="64756"/>
                  </a:lnTo>
                  <a:lnTo>
                    <a:pt x="117013" y="62378"/>
                  </a:lnTo>
                  <a:lnTo>
                    <a:pt x="117006" y="60000"/>
                  </a:lnTo>
                  <a:lnTo>
                    <a:pt x="117013" y="57621"/>
                  </a:lnTo>
                  <a:lnTo>
                    <a:pt x="117032" y="55243"/>
                  </a:lnTo>
                  <a:lnTo>
                    <a:pt x="117052" y="52865"/>
                  </a:lnTo>
                  <a:lnTo>
                    <a:pt x="117071" y="50853"/>
                  </a:lnTo>
                  <a:lnTo>
                    <a:pt x="117111" y="48658"/>
                  </a:lnTo>
                  <a:lnTo>
                    <a:pt x="117156" y="46646"/>
                  </a:lnTo>
                  <a:lnTo>
                    <a:pt x="117202" y="45000"/>
                  </a:lnTo>
                  <a:lnTo>
                    <a:pt x="117261" y="43170"/>
                  </a:lnTo>
                  <a:lnTo>
                    <a:pt x="117320" y="41524"/>
                  </a:lnTo>
                  <a:lnTo>
                    <a:pt x="117385" y="40243"/>
                  </a:lnTo>
                  <a:lnTo>
                    <a:pt x="117457" y="38963"/>
                  </a:lnTo>
                  <a:lnTo>
                    <a:pt x="117522" y="38231"/>
                  </a:lnTo>
                  <a:lnTo>
                    <a:pt x="117607" y="37317"/>
                  </a:lnTo>
                  <a:lnTo>
                    <a:pt x="117692" y="36768"/>
                  </a:lnTo>
                  <a:lnTo>
                    <a:pt x="117771" y="36402"/>
                  </a:lnTo>
                  <a:lnTo>
                    <a:pt x="117856" y="36402"/>
                  </a:lnTo>
                  <a:close/>
                  <a:moveTo>
                    <a:pt x="117856" y="1280"/>
                  </a:move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751" y="1280"/>
                  </a:lnTo>
                  <a:lnTo>
                    <a:pt x="117647" y="1463"/>
                  </a:lnTo>
                  <a:lnTo>
                    <a:pt x="117542" y="1829"/>
                  </a:lnTo>
                  <a:lnTo>
                    <a:pt x="117437" y="2560"/>
                  </a:lnTo>
                  <a:lnTo>
                    <a:pt x="117326" y="3109"/>
                  </a:lnTo>
                  <a:lnTo>
                    <a:pt x="117235" y="4024"/>
                  </a:lnTo>
                  <a:lnTo>
                    <a:pt x="117137" y="4756"/>
                  </a:lnTo>
                  <a:lnTo>
                    <a:pt x="117045" y="5853"/>
                  </a:lnTo>
                  <a:lnTo>
                    <a:pt x="116947" y="7134"/>
                  </a:lnTo>
                  <a:lnTo>
                    <a:pt x="116856" y="8414"/>
                  </a:lnTo>
                  <a:lnTo>
                    <a:pt x="116764" y="9695"/>
                  </a:lnTo>
                  <a:lnTo>
                    <a:pt x="116686" y="11341"/>
                  </a:lnTo>
                  <a:lnTo>
                    <a:pt x="116601" y="12987"/>
                  </a:lnTo>
                  <a:lnTo>
                    <a:pt x="116529" y="14634"/>
                  </a:lnTo>
                  <a:lnTo>
                    <a:pt x="116444" y="16646"/>
                  </a:lnTo>
                  <a:lnTo>
                    <a:pt x="116379" y="18475"/>
                  </a:lnTo>
                  <a:lnTo>
                    <a:pt x="116300" y="20487"/>
                  </a:lnTo>
                  <a:lnTo>
                    <a:pt x="116241" y="22682"/>
                  </a:lnTo>
                  <a:lnTo>
                    <a:pt x="116176" y="24695"/>
                  </a:lnTo>
                  <a:lnTo>
                    <a:pt x="116124" y="27073"/>
                  </a:lnTo>
                  <a:lnTo>
                    <a:pt x="116065" y="29634"/>
                  </a:lnTo>
                  <a:lnTo>
                    <a:pt x="116019" y="31829"/>
                  </a:lnTo>
                  <a:lnTo>
                    <a:pt x="115967" y="34390"/>
                  </a:lnTo>
                  <a:lnTo>
                    <a:pt x="115928" y="37134"/>
                  </a:lnTo>
                  <a:lnTo>
                    <a:pt x="115888" y="39695"/>
                  </a:lnTo>
                  <a:lnTo>
                    <a:pt x="115849" y="42439"/>
                  </a:lnTo>
                  <a:lnTo>
                    <a:pt x="115830" y="45365"/>
                  </a:lnTo>
                  <a:lnTo>
                    <a:pt x="115810" y="48109"/>
                  </a:lnTo>
                  <a:lnTo>
                    <a:pt x="115784" y="51036"/>
                  </a:lnTo>
                  <a:lnTo>
                    <a:pt x="115771" y="53963"/>
                  </a:lnTo>
                  <a:lnTo>
                    <a:pt x="115764" y="56890"/>
                  </a:lnTo>
                  <a:lnTo>
                    <a:pt x="115764" y="59817"/>
                  </a:lnTo>
                  <a:lnTo>
                    <a:pt x="115764" y="59817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2926"/>
                  </a:lnTo>
                  <a:lnTo>
                    <a:pt x="115771" y="66036"/>
                  </a:lnTo>
                  <a:lnTo>
                    <a:pt x="115784" y="68963"/>
                  </a:lnTo>
                  <a:lnTo>
                    <a:pt x="115810" y="71890"/>
                  </a:lnTo>
                  <a:lnTo>
                    <a:pt x="115830" y="74634"/>
                  </a:lnTo>
                  <a:lnTo>
                    <a:pt x="115849" y="77560"/>
                  </a:lnTo>
                  <a:lnTo>
                    <a:pt x="115888" y="80304"/>
                  </a:lnTo>
                  <a:lnTo>
                    <a:pt x="115928" y="82682"/>
                  </a:lnTo>
                  <a:lnTo>
                    <a:pt x="115967" y="85426"/>
                  </a:lnTo>
                  <a:lnTo>
                    <a:pt x="116019" y="87987"/>
                  </a:lnTo>
                  <a:lnTo>
                    <a:pt x="116065" y="90548"/>
                  </a:lnTo>
                  <a:lnTo>
                    <a:pt x="116124" y="92926"/>
                  </a:lnTo>
                  <a:lnTo>
                    <a:pt x="116176" y="95121"/>
                  </a:lnTo>
                  <a:lnTo>
                    <a:pt x="116241" y="97317"/>
                  </a:lnTo>
                  <a:lnTo>
                    <a:pt x="116300" y="99512"/>
                  </a:lnTo>
                  <a:lnTo>
                    <a:pt x="116379" y="101524"/>
                  </a:lnTo>
                  <a:lnTo>
                    <a:pt x="116444" y="103353"/>
                  </a:lnTo>
                  <a:lnTo>
                    <a:pt x="116529" y="105182"/>
                  </a:lnTo>
                  <a:lnTo>
                    <a:pt x="116601" y="107195"/>
                  </a:lnTo>
                  <a:lnTo>
                    <a:pt x="116686" y="108658"/>
                  </a:lnTo>
                  <a:lnTo>
                    <a:pt x="116764" y="110304"/>
                  </a:lnTo>
                  <a:lnTo>
                    <a:pt x="116856" y="111585"/>
                  </a:lnTo>
                  <a:lnTo>
                    <a:pt x="116947" y="113048"/>
                  </a:lnTo>
                  <a:lnTo>
                    <a:pt x="117045" y="114146"/>
                  </a:lnTo>
                  <a:lnTo>
                    <a:pt x="117137" y="115060"/>
                  </a:lnTo>
                  <a:lnTo>
                    <a:pt x="117235" y="116158"/>
                  </a:lnTo>
                  <a:lnTo>
                    <a:pt x="117326" y="116890"/>
                  </a:lnTo>
                  <a:lnTo>
                    <a:pt x="117437" y="117439"/>
                  </a:lnTo>
                  <a:lnTo>
                    <a:pt x="117542" y="117987"/>
                  </a:lnTo>
                  <a:lnTo>
                    <a:pt x="117647" y="118536"/>
                  </a:lnTo>
                  <a:lnTo>
                    <a:pt x="117751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62" y="118719"/>
                  </a:lnTo>
                  <a:lnTo>
                    <a:pt x="117862" y="118719"/>
                  </a:lnTo>
                  <a:lnTo>
                    <a:pt x="117967" y="118719"/>
                  </a:lnTo>
                  <a:lnTo>
                    <a:pt x="118071" y="118536"/>
                  </a:lnTo>
                  <a:lnTo>
                    <a:pt x="118176" y="117987"/>
                  </a:lnTo>
                  <a:lnTo>
                    <a:pt x="118281" y="117439"/>
                  </a:lnTo>
                  <a:lnTo>
                    <a:pt x="118379" y="116890"/>
                  </a:lnTo>
                  <a:lnTo>
                    <a:pt x="118483" y="116158"/>
                  </a:lnTo>
                  <a:lnTo>
                    <a:pt x="118581" y="115060"/>
                  </a:lnTo>
                  <a:lnTo>
                    <a:pt x="118673" y="114146"/>
                  </a:lnTo>
                  <a:lnTo>
                    <a:pt x="118771" y="113048"/>
                  </a:lnTo>
                  <a:lnTo>
                    <a:pt x="118862" y="111585"/>
                  </a:lnTo>
                  <a:lnTo>
                    <a:pt x="118941" y="110304"/>
                  </a:lnTo>
                  <a:lnTo>
                    <a:pt x="119032" y="108658"/>
                  </a:lnTo>
                  <a:lnTo>
                    <a:pt x="119117" y="107195"/>
                  </a:lnTo>
                  <a:lnTo>
                    <a:pt x="119189" y="105182"/>
                  </a:lnTo>
                  <a:lnTo>
                    <a:pt x="119267" y="103536"/>
                  </a:lnTo>
                  <a:lnTo>
                    <a:pt x="119339" y="101524"/>
                  </a:lnTo>
                  <a:lnTo>
                    <a:pt x="119405" y="99512"/>
                  </a:lnTo>
                  <a:lnTo>
                    <a:pt x="119477" y="97317"/>
                  </a:lnTo>
                  <a:lnTo>
                    <a:pt x="119535" y="95121"/>
                  </a:lnTo>
                  <a:lnTo>
                    <a:pt x="119594" y="92926"/>
                  </a:lnTo>
                  <a:lnTo>
                    <a:pt x="119647" y="90548"/>
                  </a:lnTo>
                  <a:lnTo>
                    <a:pt x="119699" y="87987"/>
                  </a:lnTo>
                  <a:lnTo>
                    <a:pt x="119745" y="85426"/>
                  </a:lnTo>
                  <a:lnTo>
                    <a:pt x="119790" y="82682"/>
                  </a:lnTo>
                  <a:lnTo>
                    <a:pt x="119830" y="80304"/>
                  </a:lnTo>
                  <a:lnTo>
                    <a:pt x="119856" y="77560"/>
                  </a:lnTo>
                  <a:lnTo>
                    <a:pt x="119888" y="74634"/>
                  </a:lnTo>
                  <a:lnTo>
                    <a:pt x="119908" y="71890"/>
                  </a:lnTo>
                  <a:lnTo>
                    <a:pt x="119934" y="68963"/>
                  </a:lnTo>
                  <a:lnTo>
                    <a:pt x="119947" y="66036"/>
                  </a:lnTo>
                  <a:lnTo>
                    <a:pt x="119954" y="62926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59817"/>
                  </a:lnTo>
                  <a:lnTo>
                    <a:pt x="119954" y="59817"/>
                  </a:lnTo>
                  <a:lnTo>
                    <a:pt x="119954" y="56890"/>
                  </a:lnTo>
                  <a:lnTo>
                    <a:pt x="119947" y="53963"/>
                  </a:lnTo>
                  <a:lnTo>
                    <a:pt x="119934" y="51036"/>
                  </a:lnTo>
                  <a:lnTo>
                    <a:pt x="119908" y="48109"/>
                  </a:lnTo>
                  <a:lnTo>
                    <a:pt x="119888" y="45365"/>
                  </a:lnTo>
                  <a:lnTo>
                    <a:pt x="119856" y="42439"/>
                  </a:lnTo>
                  <a:lnTo>
                    <a:pt x="119830" y="39695"/>
                  </a:lnTo>
                  <a:lnTo>
                    <a:pt x="119790" y="37134"/>
                  </a:lnTo>
                  <a:lnTo>
                    <a:pt x="119745" y="34390"/>
                  </a:lnTo>
                  <a:lnTo>
                    <a:pt x="119699" y="31829"/>
                  </a:lnTo>
                  <a:lnTo>
                    <a:pt x="119647" y="29634"/>
                  </a:lnTo>
                  <a:lnTo>
                    <a:pt x="119594" y="27073"/>
                  </a:lnTo>
                  <a:lnTo>
                    <a:pt x="119535" y="24695"/>
                  </a:lnTo>
                  <a:lnTo>
                    <a:pt x="119477" y="22682"/>
                  </a:lnTo>
                  <a:lnTo>
                    <a:pt x="119405" y="20487"/>
                  </a:lnTo>
                  <a:lnTo>
                    <a:pt x="119339" y="18475"/>
                  </a:lnTo>
                  <a:lnTo>
                    <a:pt x="119267" y="16646"/>
                  </a:lnTo>
                  <a:lnTo>
                    <a:pt x="119189" y="14634"/>
                  </a:lnTo>
                  <a:lnTo>
                    <a:pt x="119117" y="12987"/>
                  </a:lnTo>
                  <a:lnTo>
                    <a:pt x="119032" y="11341"/>
                  </a:lnTo>
                  <a:lnTo>
                    <a:pt x="118941" y="9878"/>
                  </a:lnTo>
                  <a:lnTo>
                    <a:pt x="118862" y="8414"/>
                  </a:lnTo>
                  <a:lnTo>
                    <a:pt x="118771" y="7134"/>
                  </a:lnTo>
                  <a:lnTo>
                    <a:pt x="118673" y="5853"/>
                  </a:lnTo>
                  <a:lnTo>
                    <a:pt x="118581" y="4756"/>
                  </a:lnTo>
                  <a:lnTo>
                    <a:pt x="118483" y="4024"/>
                  </a:lnTo>
                  <a:lnTo>
                    <a:pt x="118379" y="3109"/>
                  </a:lnTo>
                  <a:lnTo>
                    <a:pt x="118281" y="2560"/>
                  </a:lnTo>
                  <a:lnTo>
                    <a:pt x="118176" y="1829"/>
                  </a:lnTo>
                  <a:lnTo>
                    <a:pt x="118071" y="1463"/>
                  </a:lnTo>
                  <a:lnTo>
                    <a:pt x="117967" y="1280"/>
                  </a:lnTo>
                  <a:lnTo>
                    <a:pt x="117856" y="1280"/>
                  </a:lnTo>
                  <a:close/>
                  <a:moveTo>
                    <a:pt x="2143" y="36402"/>
                  </a:moveTo>
                  <a:lnTo>
                    <a:pt x="2228" y="36402"/>
                  </a:lnTo>
                  <a:lnTo>
                    <a:pt x="2307" y="36768"/>
                  </a:lnTo>
                  <a:lnTo>
                    <a:pt x="2392" y="37317"/>
                  </a:lnTo>
                  <a:lnTo>
                    <a:pt x="2477" y="38231"/>
                  </a:lnTo>
                  <a:lnTo>
                    <a:pt x="2542" y="38963"/>
                  </a:lnTo>
                  <a:lnTo>
                    <a:pt x="2614" y="40243"/>
                  </a:lnTo>
                  <a:lnTo>
                    <a:pt x="2679" y="41524"/>
                  </a:lnTo>
                  <a:lnTo>
                    <a:pt x="2738" y="43170"/>
                  </a:lnTo>
                  <a:lnTo>
                    <a:pt x="2797" y="45000"/>
                  </a:lnTo>
                  <a:lnTo>
                    <a:pt x="2843" y="46646"/>
                  </a:lnTo>
                  <a:lnTo>
                    <a:pt x="2888" y="48658"/>
                  </a:lnTo>
                  <a:lnTo>
                    <a:pt x="2928" y="50853"/>
                  </a:lnTo>
                  <a:lnTo>
                    <a:pt x="2947" y="52865"/>
                  </a:lnTo>
                  <a:lnTo>
                    <a:pt x="2967" y="55243"/>
                  </a:lnTo>
                  <a:lnTo>
                    <a:pt x="2986" y="57621"/>
                  </a:lnTo>
                  <a:lnTo>
                    <a:pt x="2993" y="60000"/>
                  </a:lnTo>
                  <a:lnTo>
                    <a:pt x="2986" y="62378"/>
                  </a:lnTo>
                  <a:lnTo>
                    <a:pt x="2967" y="64756"/>
                  </a:lnTo>
                  <a:lnTo>
                    <a:pt x="2947" y="66951"/>
                  </a:lnTo>
                  <a:lnTo>
                    <a:pt x="2928" y="69329"/>
                  </a:lnTo>
                  <a:lnTo>
                    <a:pt x="2888" y="71158"/>
                  </a:lnTo>
                  <a:lnTo>
                    <a:pt x="2843" y="73353"/>
                  </a:lnTo>
                  <a:lnTo>
                    <a:pt x="2797" y="75000"/>
                  </a:lnTo>
                  <a:lnTo>
                    <a:pt x="2738" y="76646"/>
                  </a:lnTo>
                  <a:lnTo>
                    <a:pt x="2679" y="78292"/>
                  </a:lnTo>
                  <a:lnTo>
                    <a:pt x="2614" y="79573"/>
                  </a:lnTo>
                  <a:lnTo>
                    <a:pt x="2542" y="80853"/>
                  </a:lnTo>
                  <a:lnTo>
                    <a:pt x="2477" y="81951"/>
                  </a:lnTo>
                  <a:lnTo>
                    <a:pt x="2392" y="82500"/>
                  </a:lnTo>
                  <a:lnTo>
                    <a:pt x="2307" y="83231"/>
                  </a:lnTo>
                  <a:lnTo>
                    <a:pt x="2228" y="83597"/>
                  </a:lnTo>
                  <a:lnTo>
                    <a:pt x="2143" y="83597"/>
                  </a:lnTo>
                  <a:lnTo>
                    <a:pt x="2052" y="83597"/>
                  </a:lnTo>
                  <a:lnTo>
                    <a:pt x="1973" y="83231"/>
                  </a:lnTo>
                  <a:lnTo>
                    <a:pt x="1888" y="82500"/>
                  </a:lnTo>
                  <a:lnTo>
                    <a:pt x="1816" y="81951"/>
                  </a:lnTo>
                  <a:lnTo>
                    <a:pt x="1738" y="80853"/>
                  </a:lnTo>
                  <a:lnTo>
                    <a:pt x="1666" y="79573"/>
                  </a:lnTo>
                  <a:lnTo>
                    <a:pt x="1607" y="78292"/>
                  </a:lnTo>
                  <a:lnTo>
                    <a:pt x="1542" y="76646"/>
                  </a:lnTo>
                  <a:lnTo>
                    <a:pt x="1483" y="75000"/>
                  </a:lnTo>
                  <a:lnTo>
                    <a:pt x="1437" y="73353"/>
                  </a:lnTo>
                  <a:lnTo>
                    <a:pt x="1392" y="71158"/>
                  </a:lnTo>
                  <a:lnTo>
                    <a:pt x="1366" y="69329"/>
                  </a:lnTo>
                  <a:lnTo>
                    <a:pt x="1333" y="66951"/>
                  </a:lnTo>
                  <a:lnTo>
                    <a:pt x="1313" y="64756"/>
                  </a:lnTo>
                  <a:lnTo>
                    <a:pt x="1300" y="62378"/>
                  </a:lnTo>
                  <a:lnTo>
                    <a:pt x="1300" y="60000"/>
                  </a:lnTo>
                  <a:lnTo>
                    <a:pt x="1300" y="57621"/>
                  </a:lnTo>
                  <a:lnTo>
                    <a:pt x="1313" y="55243"/>
                  </a:lnTo>
                  <a:lnTo>
                    <a:pt x="1333" y="52865"/>
                  </a:lnTo>
                  <a:lnTo>
                    <a:pt x="1366" y="50853"/>
                  </a:lnTo>
                  <a:lnTo>
                    <a:pt x="1392" y="48658"/>
                  </a:lnTo>
                  <a:lnTo>
                    <a:pt x="1437" y="46646"/>
                  </a:lnTo>
                  <a:lnTo>
                    <a:pt x="1483" y="45000"/>
                  </a:lnTo>
                  <a:lnTo>
                    <a:pt x="1542" y="43170"/>
                  </a:lnTo>
                  <a:lnTo>
                    <a:pt x="1607" y="41524"/>
                  </a:lnTo>
                  <a:lnTo>
                    <a:pt x="1666" y="40243"/>
                  </a:lnTo>
                  <a:lnTo>
                    <a:pt x="1738" y="38963"/>
                  </a:lnTo>
                  <a:lnTo>
                    <a:pt x="1816" y="38231"/>
                  </a:lnTo>
                  <a:lnTo>
                    <a:pt x="1888" y="37317"/>
                  </a:lnTo>
                  <a:lnTo>
                    <a:pt x="1973" y="36768"/>
                  </a:lnTo>
                  <a:lnTo>
                    <a:pt x="2052" y="36402"/>
                  </a:lnTo>
                  <a:lnTo>
                    <a:pt x="2143" y="36402"/>
                  </a:lnTo>
                  <a:close/>
                  <a:moveTo>
                    <a:pt x="2143" y="1280"/>
                  </a:moveTo>
                  <a:lnTo>
                    <a:pt x="2143" y="1280"/>
                  </a:lnTo>
                  <a:lnTo>
                    <a:pt x="2143" y="1280"/>
                  </a:lnTo>
                  <a:lnTo>
                    <a:pt x="2137" y="1280"/>
                  </a:lnTo>
                  <a:lnTo>
                    <a:pt x="2137" y="1280"/>
                  </a:lnTo>
                  <a:lnTo>
                    <a:pt x="2032" y="1280"/>
                  </a:lnTo>
                  <a:lnTo>
                    <a:pt x="1928" y="1463"/>
                  </a:lnTo>
                  <a:lnTo>
                    <a:pt x="1823" y="1829"/>
                  </a:lnTo>
                  <a:lnTo>
                    <a:pt x="1718" y="2560"/>
                  </a:lnTo>
                  <a:lnTo>
                    <a:pt x="1620" y="3109"/>
                  </a:lnTo>
                  <a:lnTo>
                    <a:pt x="1516" y="4024"/>
                  </a:lnTo>
                  <a:lnTo>
                    <a:pt x="1418" y="4756"/>
                  </a:lnTo>
                  <a:lnTo>
                    <a:pt x="1326" y="5853"/>
                  </a:lnTo>
                  <a:lnTo>
                    <a:pt x="1228" y="7134"/>
                  </a:lnTo>
                  <a:lnTo>
                    <a:pt x="1137" y="8414"/>
                  </a:lnTo>
                  <a:lnTo>
                    <a:pt x="1058" y="9695"/>
                  </a:lnTo>
                  <a:lnTo>
                    <a:pt x="967" y="11341"/>
                  </a:lnTo>
                  <a:lnTo>
                    <a:pt x="882" y="12987"/>
                  </a:lnTo>
                  <a:lnTo>
                    <a:pt x="810" y="14634"/>
                  </a:lnTo>
                  <a:lnTo>
                    <a:pt x="732" y="16646"/>
                  </a:lnTo>
                  <a:lnTo>
                    <a:pt x="660" y="18475"/>
                  </a:lnTo>
                  <a:lnTo>
                    <a:pt x="594" y="20487"/>
                  </a:lnTo>
                  <a:lnTo>
                    <a:pt x="522" y="22682"/>
                  </a:lnTo>
                  <a:lnTo>
                    <a:pt x="464" y="24695"/>
                  </a:lnTo>
                  <a:lnTo>
                    <a:pt x="405" y="27073"/>
                  </a:lnTo>
                  <a:lnTo>
                    <a:pt x="352" y="29634"/>
                  </a:lnTo>
                  <a:lnTo>
                    <a:pt x="300" y="31829"/>
                  </a:lnTo>
                  <a:lnTo>
                    <a:pt x="254" y="34390"/>
                  </a:lnTo>
                  <a:lnTo>
                    <a:pt x="209" y="37134"/>
                  </a:lnTo>
                  <a:lnTo>
                    <a:pt x="169" y="39695"/>
                  </a:lnTo>
                  <a:lnTo>
                    <a:pt x="143" y="42439"/>
                  </a:lnTo>
                  <a:lnTo>
                    <a:pt x="111" y="45365"/>
                  </a:lnTo>
                  <a:lnTo>
                    <a:pt x="91" y="48109"/>
                  </a:lnTo>
                  <a:lnTo>
                    <a:pt x="65" y="51036"/>
                  </a:lnTo>
                  <a:lnTo>
                    <a:pt x="52" y="53963"/>
                  </a:lnTo>
                  <a:lnTo>
                    <a:pt x="45" y="56890"/>
                  </a:lnTo>
                  <a:lnTo>
                    <a:pt x="45" y="59817"/>
                  </a:lnTo>
                  <a:lnTo>
                    <a:pt x="45" y="59817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2926"/>
                  </a:lnTo>
                  <a:lnTo>
                    <a:pt x="52" y="66036"/>
                  </a:lnTo>
                  <a:lnTo>
                    <a:pt x="65" y="68963"/>
                  </a:lnTo>
                  <a:lnTo>
                    <a:pt x="91" y="71890"/>
                  </a:lnTo>
                  <a:lnTo>
                    <a:pt x="111" y="74634"/>
                  </a:lnTo>
                  <a:lnTo>
                    <a:pt x="143" y="77560"/>
                  </a:lnTo>
                  <a:lnTo>
                    <a:pt x="169" y="80304"/>
                  </a:lnTo>
                  <a:lnTo>
                    <a:pt x="209" y="82682"/>
                  </a:lnTo>
                  <a:lnTo>
                    <a:pt x="254" y="85426"/>
                  </a:lnTo>
                  <a:lnTo>
                    <a:pt x="300" y="87987"/>
                  </a:lnTo>
                  <a:lnTo>
                    <a:pt x="346" y="90548"/>
                  </a:lnTo>
                  <a:lnTo>
                    <a:pt x="405" y="92926"/>
                  </a:lnTo>
                  <a:lnTo>
                    <a:pt x="464" y="95121"/>
                  </a:lnTo>
                  <a:lnTo>
                    <a:pt x="522" y="97317"/>
                  </a:lnTo>
                  <a:lnTo>
                    <a:pt x="594" y="99512"/>
                  </a:lnTo>
                  <a:lnTo>
                    <a:pt x="660" y="101524"/>
                  </a:lnTo>
                  <a:lnTo>
                    <a:pt x="732" y="103353"/>
                  </a:lnTo>
                  <a:lnTo>
                    <a:pt x="810" y="105182"/>
                  </a:lnTo>
                  <a:lnTo>
                    <a:pt x="882" y="107195"/>
                  </a:lnTo>
                  <a:lnTo>
                    <a:pt x="967" y="108658"/>
                  </a:lnTo>
                  <a:lnTo>
                    <a:pt x="1058" y="110304"/>
                  </a:lnTo>
                  <a:lnTo>
                    <a:pt x="1137" y="111585"/>
                  </a:lnTo>
                  <a:lnTo>
                    <a:pt x="1228" y="113048"/>
                  </a:lnTo>
                  <a:lnTo>
                    <a:pt x="1326" y="114146"/>
                  </a:lnTo>
                  <a:lnTo>
                    <a:pt x="1418" y="115060"/>
                  </a:lnTo>
                  <a:lnTo>
                    <a:pt x="1516" y="116158"/>
                  </a:lnTo>
                  <a:lnTo>
                    <a:pt x="1620" y="116890"/>
                  </a:lnTo>
                  <a:lnTo>
                    <a:pt x="1718" y="117439"/>
                  </a:lnTo>
                  <a:lnTo>
                    <a:pt x="1823" y="117987"/>
                  </a:lnTo>
                  <a:lnTo>
                    <a:pt x="1928" y="118536"/>
                  </a:lnTo>
                  <a:lnTo>
                    <a:pt x="2032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248" y="118719"/>
                  </a:lnTo>
                  <a:lnTo>
                    <a:pt x="2352" y="118536"/>
                  </a:lnTo>
                  <a:lnTo>
                    <a:pt x="2457" y="117987"/>
                  </a:lnTo>
                  <a:lnTo>
                    <a:pt x="2562" y="117439"/>
                  </a:lnTo>
                  <a:lnTo>
                    <a:pt x="2660" y="116890"/>
                  </a:lnTo>
                  <a:lnTo>
                    <a:pt x="2764" y="116158"/>
                  </a:lnTo>
                  <a:lnTo>
                    <a:pt x="2862" y="115060"/>
                  </a:lnTo>
                  <a:lnTo>
                    <a:pt x="2954" y="114146"/>
                  </a:lnTo>
                  <a:lnTo>
                    <a:pt x="3052" y="113048"/>
                  </a:lnTo>
                  <a:lnTo>
                    <a:pt x="3143" y="111585"/>
                  </a:lnTo>
                  <a:lnTo>
                    <a:pt x="3235" y="110304"/>
                  </a:lnTo>
                  <a:lnTo>
                    <a:pt x="3313" y="108658"/>
                  </a:lnTo>
                  <a:lnTo>
                    <a:pt x="3398" y="107195"/>
                  </a:lnTo>
                  <a:lnTo>
                    <a:pt x="3470" y="105182"/>
                  </a:lnTo>
                  <a:lnTo>
                    <a:pt x="3555" y="103536"/>
                  </a:lnTo>
                  <a:lnTo>
                    <a:pt x="3620" y="101524"/>
                  </a:lnTo>
                  <a:lnTo>
                    <a:pt x="3692" y="99512"/>
                  </a:lnTo>
                  <a:lnTo>
                    <a:pt x="3758" y="97317"/>
                  </a:lnTo>
                  <a:lnTo>
                    <a:pt x="3823" y="95121"/>
                  </a:lnTo>
                  <a:lnTo>
                    <a:pt x="3875" y="92926"/>
                  </a:lnTo>
                  <a:lnTo>
                    <a:pt x="3934" y="90548"/>
                  </a:lnTo>
                  <a:lnTo>
                    <a:pt x="3980" y="87987"/>
                  </a:lnTo>
                  <a:lnTo>
                    <a:pt x="4032" y="85426"/>
                  </a:lnTo>
                  <a:lnTo>
                    <a:pt x="4071" y="82682"/>
                  </a:lnTo>
                  <a:lnTo>
                    <a:pt x="4111" y="80304"/>
                  </a:lnTo>
                  <a:lnTo>
                    <a:pt x="4150" y="77560"/>
                  </a:lnTo>
                  <a:lnTo>
                    <a:pt x="4169" y="74634"/>
                  </a:lnTo>
                  <a:lnTo>
                    <a:pt x="4189" y="71890"/>
                  </a:lnTo>
                  <a:lnTo>
                    <a:pt x="4215" y="68963"/>
                  </a:lnTo>
                  <a:lnTo>
                    <a:pt x="4228" y="66036"/>
                  </a:lnTo>
                  <a:lnTo>
                    <a:pt x="4235" y="62926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59817"/>
                  </a:lnTo>
                  <a:lnTo>
                    <a:pt x="4235" y="59817"/>
                  </a:lnTo>
                  <a:lnTo>
                    <a:pt x="4235" y="56890"/>
                  </a:lnTo>
                  <a:lnTo>
                    <a:pt x="4228" y="53963"/>
                  </a:lnTo>
                  <a:lnTo>
                    <a:pt x="4215" y="51036"/>
                  </a:lnTo>
                  <a:lnTo>
                    <a:pt x="4189" y="48109"/>
                  </a:lnTo>
                  <a:lnTo>
                    <a:pt x="4169" y="45365"/>
                  </a:lnTo>
                  <a:lnTo>
                    <a:pt x="4150" y="42439"/>
                  </a:lnTo>
                  <a:lnTo>
                    <a:pt x="4111" y="39695"/>
                  </a:lnTo>
                  <a:lnTo>
                    <a:pt x="4071" y="37134"/>
                  </a:lnTo>
                  <a:lnTo>
                    <a:pt x="4032" y="34390"/>
                  </a:lnTo>
                  <a:lnTo>
                    <a:pt x="3980" y="31829"/>
                  </a:lnTo>
                  <a:lnTo>
                    <a:pt x="3934" y="29634"/>
                  </a:lnTo>
                  <a:lnTo>
                    <a:pt x="3875" y="27073"/>
                  </a:lnTo>
                  <a:lnTo>
                    <a:pt x="3823" y="24695"/>
                  </a:lnTo>
                  <a:lnTo>
                    <a:pt x="3758" y="22682"/>
                  </a:lnTo>
                  <a:lnTo>
                    <a:pt x="3699" y="20487"/>
                  </a:lnTo>
                  <a:lnTo>
                    <a:pt x="3620" y="18475"/>
                  </a:lnTo>
                  <a:lnTo>
                    <a:pt x="3555" y="16646"/>
                  </a:lnTo>
                  <a:lnTo>
                    <a:pt x="3470" y="14634"/>
                  </a:lnTo>
                  <a:lnTo>
                    <a:pt x="3398" y="12987"/>
                  </a:lnTo>
                  <a:lnTo>
                    <a:pt x="3313" y="11341"/>
                  </a:lnTo>
                  <a:lnTo>
                    <a:pt x="3235" y="9878"/>
                  </a:lnTo>
                  <a:lnTo>
                    <a:pt x="3143" y="8414"/>
                  </a:lnTo>
                  <a:lnTo>
                    <a:pt x="3052" y="7134"/>
                  </a:lnTo>
                  <a:lnTo>
                    <a:pt x="2954" y="5853"/>
                  </a:lnTo>
                  <a:lnTo>
                    <a:pt x="2862" y="4756"/>
                  </a:lnTo>
                  <a:lnTo>
                    <a:pt x="2764" y="4024"/>
                  </a:lnTo>
                  <a:lnTo>
                    <a:pt x="2660" y="3109"/>
                  </a:lnTo>
                  <a:lnTo>
                    <a:pt x="2562" y="2560"/>
                  </a:lnTo>
                  <a:lnTo>
                    <a:pt x="2457" y="1829"/>
                  </a:lnTo>
                  <a:lnTo>
                    <a:pt x="2352" y="1463"/>
                  </a:lnTo>
                  <a:lnTo>
                    <a:pt x="2248" y="1280"/>
                  </a:lnTo>
                  <a:lnTo>
                    <a:pt x="2143" y="128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64E1B2A4-D62A-4079-8888-D0642BF69E67}"/>
                </a:ext>
              </a:extLst>
            </p:cNvPr>
            <p:cNvSpPr/>
            <p:nvPr/>
          </p:nvSpPr>
          <p:spPr>
            <a:xfrm>
              <a:off x="2604596" y="3290059"/>
              <a:ext cx="6825952" cy="2438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43" y="0"/>
                  </a:moveTo>
                  <a:lnTo>
                    <a:pt x="2143" y="0"/>
                  </a:lnTo>
                  <a:lnTo>
                    <a:pt x="2143" y="0"/>
                  </a:lnTo>
                  <a:lnTo>
                    <a:pt x="2248" y="0"/>
                  </a:lnTo>
                  <a:lnTo>
                    <a:pt x="2359" y="182"/>
                  </a:lnTo>
                  <a:lnTo>
                    <a:pt x="2470" y="548"/>
                  </a:lnTo>
                  <a:lnTo>
                    <a:pt x="2575" y="1097"/>
                  </a:lnTo>
                  <a:lnTo>
                    <a:pt x="2679" y="1829"/>
                  </a:lnTo>
                  <a:lnTo>
                    <a:pt x="2784" y="2743"/>
                  </a:lnTo>
                  <a:lnTo>
                    <a:pt x="2882" y="3475"/>
                  </a:lnTo>
                  <a:lnTo>
                    <a:pt x="2980" y="4573"/>
                  </a:lnTo>
                  <a:lnTo>
                    <a:pt x="3065" y="5853"/>
                  </a:lnTo>
                  <a:lnTo>
                    <a:pt x="3163" y="7134"/>
                  </a:lnTo>
                  <a:lnTo>
                    <a:pt x="3254" y="8597"/>
                  </a:lnTo>
                  <a:lnTo>
                    <a:pt x="3339" y="10243"/>
                  </a:lnTo>
                  <a:lnTo>
                    <a:pt x="3418" y="11890"/>
                  </a:lnTo>
                  <a:lnTo>
                    <a:pt x="3503" y="13536"/>
                  </a:lnTo>
                  <a:lnTo>
                    <a:pt x="3588" y="15548"/>
                  </a:lnTo>
                  <a:lnTo>
                    <a:pt x="3660" y="17560"/>
                  </a:lnTo>
                  <a:lnTo>
                    <a:pt x="3725" y="19756"/>
                  </a:lnTo>
                  <a:lnTo>
                    <a:pt x="3797" y="21768"/>
                  </a:lnTo>
                  <a:lnTo>
                    <a:pt x="3856" y="24146"/>
                  </a:lnTo>
                  <a:lnTo>
                    <a:pt x="3915" y="26341"/>
                  </a:lnTo>
                  <a:lnTo>
                    <a:pt x="3973" y="28719"/>
                  </a:lnTo>
                  <a:lnTo>
                    <a:pt x="4026" y="31280"/>
                  </a:lnTo>
                  <a:lnTo>
                    <a:pt x="4071" y="34024"/>
                  </a:lnTo>
                  <a:lnTo>
                    <a:pt x="4117" y="36585"/>
                  </a:lnTo>
                  <a:lnTo>
                    <a:pt x="4156" y="39146"/>
                  </a:lnTo>
                  <a:lnTo>
                    <a:pt x="4183" y="42256"/>
                  </a:lnTo>
                  <a:lnTo>
                    <a:pt x="4215" y="44817"/>
                  </a:lnTo>
                  <a:lnTo>
                    <a:pt x="4235" y="47926"/>
                  </a:lnTo>
                  <a:lnTo>
                    <a:pt x="4261" y="50853"/>
                  </a:lnTo>
                  <a:lnTo>
                    <a:pt x="4274" y="53780"/>
                  </a:lnTo>
                  <a:lnTo>
                    <a:pt x="4281" y="56890"/>
                  </a:lnTo>
                  <a:lnTo>
                    <a:pt x="4281" y="59817"/>
                  </a:lnTo>
                  <a:lnTo>
                    <a:pt x="4281" y="59817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2926"/>
                  </a:lnTo>
                  <a:lnTo>
                    <a:pt x="4274" y="66036"/>
                  </a:lnTo>
                  <a:lnTo>
                    <a:pt x="4261" y="69146"/>
                  </a:lnTo>
                  <a:lnTo>
                    <a:pt x="4235" y="72073"/>
                  </a:lnTo>
                  <a:lnTo>
                    <a:pt x="4215" y="75000"/>
                  </a:lnTo>
                  <a:lnTo>
                    <a:pt x="4183" y="77743"/>
                  </a:lnTo>
                  <a:lnTo>
                    <a:pt x="4156" y="80670"/>
                  </a:lnTo>
                  <a:lnTo>
                    <a:pt x="4117" y="83414"/>
                  </a:lnTo>
                  <a:lnTo>
                    <a:pt x="4071" y="85792"/>
                  </a:lnTo>
                  <a:lnTo>
                    <a:pt x="4026" y="88536"/>
                  </a:lnTo>
                  <a:lnTo>
                    <a:pt x="3973" y="91097"/>
                  </a:lnTo>
                  <a:lnTo>
                    <a:pt x="3915" y="93475"/>
                  </a:lnTo>
                  <a:lnTo>
                    <a:pt x="3856" y="95670"/>
                  </a:lnTo>
                  <a:lnTo>
                    <a:pt x="3797" y="98048"/>
                  </a:lnTo>
                  <a:lnTo>
                    <a:pt x="3725" y="100426"/>
                  </a:lnTo>
                  <a:lnTo>
                    <a:pt x="3653" y="102256"/>
                  </a:lnTo>
                  <a:lnTo>
                    <a:pt x="3588" y="104451"/>
                  </a:lnTo>
                  <a:lnTo>
                    <a:pt x="3503" y="106280"/>
                  </a:lnTo>
                  <a:lnTo>
                    <a:pt x="3418" y="107926"/>
                  </a:lnTo>
                  <a:lnTo>
                    <a:pt x="3339" y="109573"/>
                  </a:lnTo>
                  <a:lnTo>
                    <a:pt x="3254" y="111402"/>
                  </a:lnTo>
                  <a:lnTo>
                    <a:pt x="3163" y="112865"/>
                  </a:lnTo>
                  <a:lnTo>
                    <a:pt x="3065" y="113963"/>
                  </a:lnTo>
                  <a:lnTo>
                    <a:pt x="2980" y="115243"/>
                  </a:lnTo>
                  <a:lnTo>
                    <a:pt x="2882" y="116341"/>
                  </a:lnTo>
                  <a:lnTo>
                    <a:pt x="2784" y="117256"/>
                  </a:lnTo>
                  <a:lnTo>
                    <a:pt x="2679" y="117987"/>
                  </a:lnTo>
                  <a:lnTo>
                    <a:pt x="2575" y="118719"/>
                  </a:lnTo>
                  <a:lnTo>
                    <a:pt x="2470" y="119268"/>
                  </a:lnTo>
                  <a:lnTo>
                    <a:pt x="2359" y="119634"/>
                  </a:lnTo>
                  <a:lnTo>
                    <a:pt x="2248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032" y="120000"/>
                  </a:lnTo>
                  <a:lnTo>
                    <a:pt x="1921" y="119634"/>
                  </a:lnTo>
                  <a:lnTo>
                    <a:pt x="1816" y="119268"/>
                  </a:lnTo>
                  <a:lnTo>
                    <a:pt x="1712" y="118719"/>
                  </a:lnTo>
                  <a:lnTo>
                    <a:pt x="1607" y="117987"/>
                  </a:lnTo>
                  <a:lnTo>
                    <a:pt x="1509" y="117256"/>
                  </a:lnTo>
                  <a:lnTo>
                    <a:pt x="1405" y="116341"/>
                  </a:lnTo>
                  <a:lnTo>
                    <a:pt x="1307" y="115243"/>
                  </a:lnTo>
                  <a:lnTo>
                    <a:pt x="1215" y="113963"/>
                  </a:lnTo>
                  <a:lnTo>
                    <a:pt x="1117" y="112865"/>
                  </a:lnTo>
                  <a:lnTo>
                    <a:pt x="1026" y="111402"/>
                  </a:lnTo>
                  <a:lnTo>
                    <a:pt x="947" y="109573"/>
                  </a:lnTo>
                  <a:lnTo>
                    <a:pt x="862" y="107926"/>
                  </a:lnTo>
                  <a:lnTo>
                    <a:pt x="777" y="106280"/>
                  </a:lnTo>
                  <a:lnTo>
                    <a:pt x="705" y="104451"/>
                  </a:lnTo>
                  <a:lnTo>
                    <a:pt x="627" y="102256"/>
                  </a:lnTo>
                  <a:lnTo>
                    <a:pt x="555" y="100426"/>
                  </a:lnTo>
                  <a:lnTo>
                    <a:pt x="490" y="98048"/>
                  </a:lnTo>
                  <a:lnTo>
                    <a:pt x="424" y="95670"/>
                  </a:lnTo>
                  <a:lnTo>
                    <a:pt x="366" y="93475"/>
                  </a:lnTo>
                  <a:lnTo>
                    <a:pt x="307" y="91097"/>
                  </a:lnTo>
                  <a:lnTo>
                    <a:pt x="254" y="88536"/>
                  </a:lnTo>
                  <a:lnTo>
                    <a:pt x="209" y="85792"/>
                  </a:lnTo>
                  <a:lnTo>
                    <a:pt x="163" y="83414"/>
                  </a:lnTo>
                  <a:lnTo>
                    <a:pt x="130" y="80670"/>
                  </a:lnTo>
                  <a:lnTo>
                    <a:pt x="98" y="77743"/>
                  </a:lnTo>
                  <a:lnTo>
                    <a:pt x="65" y="75000"/>
                  </a:lnTo>
                  <a:lnTo>
                    <a:pt x="45" y="72073"/>
                  </a:lnTo>
                  <a:lnTo>
                    <a:pt x="19" y="69146"/>
                  </a:lnTo>
                  <a:lnTo>
                    <a:pt x="6" y="66036"/>
                  </a:lnTo>
                  <a:lnTo>
                    <a:pt x="0" y="62926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59817"/>
                  </a:lnTo>
                  <a:lnTo>
                    <a:pt x="0" y="59817"/>
                  </a:lnTo>
                  <a:lnTo>
                    <a:pt x="0" y="56890"/>
                  </a:lnTo>
                  <a:lnTo>
                    <a:pt x="6" y="53780"/>
                  </a:lnTo>
                  <a:lnTo>
                    <a:pt x="19" y="50853"/>
                  </a:lnTo>
                  <a:lnTo>
                    <a:pt x="45" y="47926"/>
                  </a:lnTo>
                  <a:lnTo>
                    <a:pt x="65" y="44817"/>
                  </a:lnTo>
                  <a:lnTo>
                    <a:pt x="98" y="42256"/>
                  </a:lnTo>
                  <a:lnTo>
                    <a:pt x="130" y="39146"/>
                  </a:lnTo>
                  <a:lnTo>
                    <a:pt x="163" y="36585"/>
                  </a:lnTo>
                  <a:lnTo>
                    <a:pt x="209" y="34024"/>
                  </a:lnTo>
                  <a:lnTo>
                    <a:pt x="254" y="31280"/>
                  </a:lnTo>
                  <a:lnTo>
                    <a:pt x="307" y="28719"/>
                  </a:lnTo>
                  <a:lnTo>
                    <a:pt x="366" y="26341"/>
                  </a:lnTo>
                  <a:lnTo>
                    <a:pt x="424" y="24146"/>
                  </a:lnTo>
                  <a:lnTo>
                    <a:pt x="490" y="21768"/>
                  </a:lnTo>
                  <a:lnTo>
                    <a:pt x="555" y="19390"/>
                  </a:lnTo>
                  <a:lnTo>
                    <a:pt x="627" y="17560"/>
                  </a:lnTo>
                  <a:lnTo>
                    <a:pt x="705" y="15548"/>
                  </a:lnTo>
                  <a:lnTo>
                    <a:pt x="777" y="13536"/>
                  </a:lnTo>
                  <a:lnTo>
                    <a:pt x="862" y="11890"/>
                  </a:lnTo>
                  <a:lnTo>
                    <a:pt x="947" y="10243"/>
                  </a:lnTo>
                  <a:lnTo>
                    <a:pt x="1026" y="8597"/>
                  </a:lnTo>
                  <a:lnTo>
                    <a:pt x="1117" y="7134"/>
                  </a:lnTo>
                  <a:lnTo>
                    <a:pt x="1215" y="5853"/>
                  </a:lnTo>
                  <a:lnTo>
                    <a:pt x="1307" y="4573"/>
                  </a:lnTo>
                  <a:lnTo>
                    <a:pt x="1405" y="3475"/>
                  </a:lnTo>
                  <a:lnTo>
                    <a:pt x="1509" y="2743"/>
                  </a:lnTo>
                  <a:lnTo>
                    <a:pt x="1607" y="1829"/>
                  </a:lnTo>
                  <a:lnTo>
                    <a:pt x="1712" y="1097"/>
                  </a:lnTo>
                  <a:lnTo>
                    <a:pt x="1816" y="548"/>
                  </a:lnTo>
                  <a:lnTo>
                    <a:pt x="1921" y="182"/>
                  </a:lnTo>
                  <a:lnTo>
                    <a:pt x="2032" y="0"/>
                  </a:lnTo>
                  <a:lnTo>
                    <a:pt x="2137" y="0"/>
                  </a:lnTo>
                  <a:lnTo>
                    <a:pt x="2137" y="0"/>
                  </a:lnTo>
                  <a:lnTo>
                    <a:pt x="2143" y="0"/>
                  </a:lnTo>
                  <a:close/>
                  <a:moveTo>
                    <a:pt x="5993" y="55792"/>
                  </a:moveTo>
                  <a:lnTo>
                    <a:pt x="5993" y="64024"/>
                  </a:lnTo>
                  <a:lnTo>
                    <a:pt x="5692" y="64024"/>
                  </a:lnTo>
                  <a:lnTo>
                    <a:pt x="5692" y="55792"/>
                  </a:lnTo>
                  <a:lnTo>
                    <a:pt x="5993" y="55792"/>
                  </a:lnTo>
                  <a:close/>
                  <a:moveTo>
                    <a:pt x="113934" y="55792"/>
                  </a:moveTo>
                  <a:lnTo>
                    <a:pt x="113934" y="64024"/>
                  </a:lnTo>
                  <a:lnTo>
                    <a:pt x="113640" y="64024"/>
                  </a:lnTo>
                  <a:lnTo>
                    <a:pt x="113640" y="55792"/>
                  </a:lnTo>
                  <a:lnTo>
                    <a:pt x="113934" y="55792"/>
                  </a:lnTo>
                  <a:close/>
                  <a:moveTo>
                    <a:pt x="112745" y="55792"/>
                  </a:moveTo>
                  <a:lnTo>
                    <a:pt x="112745" y="64024"/>
                  </a:lnTo>
                  <a:lnTo>
                    <a:pt x="112444" y="64024"/>
                  </a:lnTo>
                  <a:lnTo>
                    <a:pt x="112444" y="55792"/>
                  </a:lnTo>
                  <a:lnTo>
                    <a:pt x="112745" y="55792"/>
                  </a:lnTo>
                  <a:close/>
                  <a:moveTo>
                    <a:pt x="111562" y="55792"/>
                  </a:moveTo>
                  <a:lnTo>
                    <a:pt x="111562" y="64024"/>
                  </a:lnTo>
                  <a:lnTo>
                    <a:pt x="111261" y="64024"/>
                  </a:lnTo>
                  <a:lnTo>
                    <a:pt x="111261" y="55792"/>
                  </a:lnTo>
                  <a:lnTo>
                    <a:pt x="111562" y="55792"/>
                  </a:lnTo>
                  <a:close/>
                  <a:moveTo>
                    <a:pt x="110379" y="55792"/>
                  </a:moveTo>
                  <a:lnTo>
                    <a:pt x="110379" y="64024"/>
                  </a:lnTo>
                  <a:lnTo>
                    <a:pt x="110078" y="64024"/>
                  </a:lnTo>
                  <a:lnTo>
                    <a:pt x="110078" y="55792"/>
                  </a:lnTo>
                  <a:lnTo>
                    <a:pt x="110379" y="55792"/>
                  </a:lnTo>
                  <a:close/>
                  <a:moveTo>
                    <a:pt x="109189" y="55792"/>
                  </a:moveTo>
                  <a:lnTo>
                    <a:pt x="109189" y="64024"/>
                  </a:lnTo>
                  <a:lnTo>
                    <a:pt x="108895" y="64024"/>
                  </a:lnTo>
                  <a:lnTo>
                    <a:pt x="108895" y="55792"/>
                  </a:lnTo>
                  <a:lnTo>
                    <a:pt x="109189" y="55792"/>
                  </a:lnTo>
                  <a:close/>
                  <a:moveTo>
                    <a:pt x="108000" y="55792"/>
                  </a:moveTo>
                  <a:lnTo>
                    <a:pt x="108000" y="64024"/>
                  </a:lnTo>
                  <a:lnTo>
                    <a:pt x="107705" y="64024"/>
                  </a:lnTo>
                  <a:lnTo>
                    <a:pt x="107705" y="55792"/>
                  </a:lnTo>
                  <a:lnTo>
                    <a:pt x="108000" y="55792"/>
                  </a:lnTo>
                  <a:close/>
                  <a:moveTo>
                    <a:pt x="106816" y="55792"/>
                  </a:moveTo>
                  <a:lnTo>
                    <a:pt x="106816" y="64024"/>
                  </a:lnTo>
                  <a:lnTo>
                    <a:pt x="106522" y="64024"/>
                  </a:lnTo>
                  <a:lnTo>
                    <a:pt x="106522" y="55792"/>
                  </a:lnTo>
                  <a:lnTo>
                    <a:pt x="106816" y="55792"/>
                  </a:lnTo>
                  <a:close/>
                  <a:moveTo>
                    <a:pt x="105627" y="55792"/>
                  </a:moveTo>
                  <a:lnTo>
                    <a:pt x="105627" y="64024"/>
                  </a:lnTo>
                  <a:lnTo>
                    <a:pt x="105326" y="64024"/>
                  </a:lnTo>
                  <a:lnTo>
                    <a:pt x="105326" y="55792"/>
                  </a:lnTo>
                  <a:lnTo>
                    <a:pt x="105627" y="55792"/>
                  </a:lnTo>
                  <a:close/>
                  <a:moveTo>
                    <a:pt x="104444" y="55792"/>
                  </a:moveTo>
                  <a:lnTo>
                    <a:pt x="104444" y="64024"/>
                  </a:lnTo>
                  <a:lnTo>
                    <a:pt x="104143" y="64024"/>
                  </a:lnTo>
                  <a:lnTo>
                    <a:pt x="104143" y="55792"/>
                  </a:lnTo>
                  <a:lnTo>
                    <a:pt x="104444" y="55792"/>
                  </a:lnTo>
                  <a:close/>
                  <a:moveTo>
                    <a:pt x="103261" y="55792"/>
                  </a:moveTo>
                  <a:lnTo>
                    <a:pt x="103261" y="64024"/>
                  </a:lnTo>
                  <a:lnTo>
                    <a:pt x="102960" y="64024"/>
                  </a:lnTo>
                  <a:lnTo>
                    <a:pt x="102960" y="55792"/>
                  </a:lnTo>
                  <a:lnTo>
                    <a:pt x="103261" y="55792"/>
                  </a:lnTo>
                  <a:close/>
                  <a:moveTo>
                    <a:pt x="102071" y="55792"/>
                  </a:moveTo>
                  <a:lnTo>
                    <a:pt x="102071" y="64024"/>
                  </a:lnTo>
                  <a:lnTo>
                    <a:pt x="101777" y="64024"/>
                  </a:lnTo>
                  <a:lnTo>
                    <a:pt x="101777" y="55792"/>
                  </a:lnTo>
                  <a:lnTo>
                    <a:pt x="102071" y="55792"/>
                  </a:lnTo>
                  <a:close/>
                  <a:moveTo>
                    <a:pt x="100882" y="55792"/>
                  </a:moveTo>
                  <a:lnTo>
                    <a:pt x="100882" y="64024"/>
                  </a:lnTo>
                  <a:lnTo>
                    <a:pt x="100588" y="64024"/>
                  </a:lnTo>
                  <a:lnTo>
                    <a:pt x="100588" y="55792"/>
                  </a:lnTo>
                  <a:lnTo>
                    <a:pt x="100882" y="55792"/>
                  </a:lnTo>
                  <a:close/>
                  <a:moveTo>
                    <a:pt x="99699" y="55792"/>
                  </a:moveTo>
                  <a:lnTo>
                    <a:pt x="99699" y="64024"/>
                  </a:lnTo>
                  <a:lnTo>
                    <a:pt x="99405" y="64024"/>
                  </a:lnTo>
                  <a:lnTo>
                    <a:pt x="99405" y="55792"/>
                  </a:lnTo>
                  <a:lnTo>
                    <a:pt x="99699" y="55792"/>
                  </a:lnTo>
                  <a:close/>
                  <a:moveTo>
                    <a:pt x="98509" y="55792"/>
                  </a:moveTo>
                  <a:lnTo>
                    <a:pt x="98509" y="64024"/>
                  </a:lnTo>
                  <a:lnTo>
                    <a:pt x="98222" y="64024"/>
                  </a:lnTo>
                  <a:lnTo>
                    <a:pt x="98222" y="55792"/>
                  </a:lnTo>
                  <a:lnTo>
                    <a:pt x="98509" y="55792"/>
                  </a:lnTo>
                  <a:close/>
                  <a:moveTo>
                    <a:pt x="97326" y="55792"/>
                  </a:moveTo>
                  <a:lnTo>
                    <a:pt x="97326" y="64024"/>
                  </a:lnTo>
                  <a:lnTo>
                    <a:pt x="97026" y="64024"/>
                  </a:lnTo>
                  <a:lnTo>
                    <a:pt x="97026" y="55792"/>
                  </a:lnTo>
                  <a:lnTo>
                    <a:pt x="97326" y="55792"/>
                  </a:lnTo>
                  <a:close/>
                  <a:moveTo>
                    <a:pt x="96143" y="55792"/>
                  </a:moveTo>
                  <a:lnTo>
                    <a:pt x="96143" y="64024"/>
                  </a:lnTo>
                  <a:lnTo>
                    <a:pt x="95843" y="64024"/>
                  </a:lnTo>
                  <a:lnTo>
                    <a:pt x="95843" y="55792"/>
                  </a:lnTo>
                  <a:lnTo>
                    <a:pt x="96143" y="55792"/>
                  </a:lnTo>
                  <a:close/>
                  <a:moveTo>
                    <a:pt x="94954" y="55792"/>
                  </a:moveTo>
                  <a:lnTo>
                    <a:pt x="94954" y="64024"/>
                  </a:lnTo>
                  <a:lnTo>
                    <a:pt x="94660" y="64024"/>
                  </a:lnTo>
                  <a:lnTo>
                    <a:pt x="94660" y="55792"/>
                  </a:lnTo>
                  <a:lnTo>
                    <a:pt x="94954" y="55792"/>
                  </a:lnTo>
                  <a:close/>
                  <a:moveTo>
                    <a:pt x="93764" y="55792"/>
                  </a:moveTo>
                  <a:lnTo>
                    <a:pt x="93764" y="64024"/>
                  </a:lnTo>
                  <a:lnTo>
                    <a:pt x="93470" y="64024"/>
                  </a:lnTo>
                  <a:lnTo>
                    <a:pt x="93470" y="55792"/>
                  </a:lnTo>
                  <a:lnTo>
                    <a:pt x="93764" y="55792"/>
                  </a:lnTo>
                  <a:close/>
                  <a:moveTo>
                    <a:pt x="92581" y="55792"/>
                  </a:moveTo>
                  <a:lnTo>
                    <a:pt x="92581" y="64024"/>
                  </a:lnTo>
                  <a:lnTo>
                    <a:pt x="92287" y="64024"/>
                  </a:lnTo>
                  <a:lnTo>
                    <a:pt x="92287" y="55792"/>
                  </a:lnTo>
                  <a:lnTo>
                    <a:pt x="92581" y="55792"/>
                  </a:lnTo>
                  <a:close/>
                  <a:moveTo>
                    <a:pt x="91392" y="55792"/>
                  </a:moveTo>
                  <a:lnTo>
                    <a:pt x="91392" y="64024"/>
                  </a:lnTo>
                  <a:lnTo>
                    <a:pt x="91104" y="64024"/>
                  </a:lnTo>
                  <a:lnTo>
                    <a:pt x="91104" y="55792"/>
                  </a:lnTo>
                  <a:lnTo>
                    <a:pt x="91392" y="55792"/>
                  </a:lnTo>
                  <a:close/>
                  <a:moveTo>
                    <a:pt x="90209" y="55792"/>
                  </a:moveTo>
                  <a:lnTo>
                    <a:pt x="90209" y="64024"/>
                  </a:lnTo>
                  <a:lnTo>
                    <a:pt x="89908" y="64024"/>
                  </a:lnTo>
                  <a:lnTo>
                    <a:pt x="89908" y="55792"/>
                  </a:lnTo>
                  <a:lnTo>
                    <a:pt x="90209" y="55792"/>
                  </a:lnTo>
                  <a:close/>
                  <a:moveTo>
                    <a:pt x="89026" y="55792"/>
                  </a:moveTo>
                  <a:lnTo>
                    <a:pt x="89026" y="64024"/>
                  </a:lnTo>
                  <a:lnTo>
                    <a:pt x="88725" y="64024"/>
                  </a:lnTo>
                  <a:lnTo>
                    <a:pt x="88725" y="55792"/>
                  </a:lnTo>
                  <a:lnTo>
                    <a:pt x="89026" y="55792"/>
                  </a:lnTo>
                  <a:close/>
                  <a:moveTo>
                    <a:pt x="87843" y="55792"/>
                  </a:moveTo>
                  <a:lnTo>
                    <a:pt x="87843" y="64024"/>
                  </a:lnTo>
                  <a:lnTo>
                    <a:pt x="87542" y="64024"/>
                  </a:lnTo>
                  <a:lnTo>
                    <a:pt x="87542" y="55792"/>
                  </a:lnTo>
                  <a:lnTo>
                    <a:pt x="87843" y="55792"/>
                  </a:lnTo>
                  <a:close/>
                  <a:moveTo>
                    <a:pt x="86653" y="55792"/>
                  </a:moveTo>
                  <a:lnTo>
                    <a:pt x="86653" y="64024"/>
                  </a:lnTo>
                  <a:lnTo>
                    <a:pt x="86352" y="64024"/>
                  </a:lnTo>
                  <a:lnTo>
                    <a:pt x="86352" y="55792"/>
                  </a:lnTo>
                  <a:lnTo>
                    <a:pt x="86653" y="55792"/>
                  </a:lnTo>
                  <a:close/>
                  <a:moveTo>
                    <a:pt x="85464" y="55792"/>
                  </a:moveTo>
                  <a:lnTo>
                    <a:pt x="85464" y="64024"/>
                  </a:lnTo>
                  <a:lnTo>
                    <a:pt x="85169" y="64024"/>
                  </a:lnTo>
                  <a:lnTo>
                    <a:pt x="85169" y="55792"/>
                  </a:lnTo>
                  <a:lnTo>
                    <a:pt x="85464" y="55792"/>
                  </a:lnTo>
                  <a:close/>
                  <a:moveTo>
                    <a:pt x="84274" y="55792"/>
                  </a:moveTo>
                  <a:lnTo>
                    <a:pt x="84274" y="64024"/>
                  </a:lnTo>
                  <a:lnTo>
                    <a:pt x="83986" y="64024"/>
                  </a:lnTo>
                  <a:lnTo>
                    <a:pt x="83986" y="55792"/>
                  </a:lnTo>
                  <a:lnTo>
                    <a:pt x="84274" y="55792"/>
                  </a:lnTo>
                  <a:close/>
                  <a:moveTo>
                    <a:pt x="83091" y="55792"/>
                  </a:moveTo>
                  <a:lnTo>
                    <a:pt x="83091" y="64024"/>
                  </a:lnTo>
                  <a:lnTo>
                    <a:pt x="82790" y="64024"/>
                  </a:lnTo>
                  <a:lnTo>
                    <a:pt x="82790" y="55792"/>
                  </a:lnTo>
                  <a:lnTo>
                    <a:pt x="83091" y="55792"/>
                  </a:lnTo>
                  <a:close/>
                  <a:moveTo>
                    <a:pt x="81908" y="55792"/>
                  </a:moveTo>
                  <a:lnTo>
                    <a:pt x="81908" y="64024"/>
                  </a:lnTo>
                  <a:lnTo>
                    <a:pt x="81607" y="64024"/>
                  </a:lnTo>
                  <a:lnTo>
                    <a:pt x="81607" y="55792"/>
                  </a:lnTo>
                  <a:lnTo>
                    <a:pt x="81908" y="55792"/>
                  </a:lnTo>
                  <a:close/>
                  <a:moveTo>
                    <a:pt x="80725" y="55792"/>
                  </a:moveTo>
                  <a:lnTo>
                    <a:pt x="80725" y="64024"/>
                  </a:lnTo>
                  <a:lnTo>
                    <a:pt x="80424" y="64024"/>
                  </a:lnTo>
                  <a:lnTo>
                    <a:pt x="80424" y="55792"/>
                  </a:lnTo>
                  <a:lnTo>
                    <a:pt x="80725" y="55792"/>
                  </a:lnTo>
                  <a:close/>
                  <a:moveTo>
                    <a:pt x="79535" y="55792"/>
                  </a:moveTo>
                  <a:lnTo>
                    <a:pt x="79535" y="64024"/>
                  </a:lnTo>
                  <a:lnTo>
                    <a:pt x="79235" y="64024"/>
                  </a:lnTo>
                  <a:lnTo>
                    <a:pt x="79235" y="55792"/>
                  </a:lnTo>
                  <a:lnTo>
                    <a:pt x="79535" y="55792"/>
                  </a:lnTo>
                  <a:close/>
                  <a:moveTo>
                    <a:pt x="78346" y="55792"/>
                  </a:moveTo>
                  <a:lnTo>
                    <a:pt x="78346" y="64024"/>
                  </a:lnTo>
                  <a:lnTo>
                    <a:pt x="78052" y="64024"/>
                  </a:lnTo>
                  <a:lnTo>
                    <a:pt x="78052" y="55792"/>
                  </a:lnTo>
                  <a:lnTo>
                    <a:pt x="78346" y="55792"/>
                  </a:lnTo>
                  <a:close/>
                  <a:moveTo>
                    <a:pt x="77156" y="55792"/>
                  </a:moveTo>
                  <a:lnTo>
                    <a:pt x="77156" y="64024"/>
                  </a:lnTo>
                  <a:lnTo>
                    <a:pt x="76869" y="64024"/>
                  </a:lnTo>
                  <a:lnTo>
                    <a:pt x="76869" y="55792"/>
                  </a:lnTo>
                  <a:lnTo>
                    <a:pt x="77156" y="55792"/>
                  </a:lnTo>
                  <a:close/>
                  <a:moveTo>
                    <a:pt x="75973" y="55792"/>
                  </a:moveTo>
                  <a:lnTo>
                    <a:pt x="75973" y="64024"/>
                  </a:lnTo>
                  <a:lnTo>
                    <a:pt x="75679" y="64024"/>
                  </a:lnTo>
                  <a:lnTo>
                    <a:pt x="75679" y="55792"/>
                  </a:lnTo>
                  <a:lnTo>
                    <a:pt x="75973" y="55792"/>
                  </a:lnTo>
                  <a:close/>
                  <a:moveTo>
                    <a:pt x="74790" y="55792"/>
                  </a:moveTo>
                  <a:lnTo>
                    <a:pt x="74790" y="64024"/>
                  </a:lnTo>
                  <a:lnTo>
                    <a:pt x="74490" y="64024"/>
                  </a:lnTo>
                  <a:lnTo>
                    <a:pt x="74490" y="55792"/>
                  </a:lnTo>
                  <a:lnTo>
                    <a:pt x="74790" y="55792"/>
                  </a:lnTo>
                  <a:close/>
                  <a:moveTo>
                    <a:pt x="73607" y="55792"/>
                  </a:moveTo>
                  <a:lnTo>
                    <a:pt x="73607" y="64024"/>
                  </a:lnTo>
                  <a:lnTo>
                    <a:pt x="73307" y="64024"/>
                  </a:lnTo>
                  <a:lnTo>
                    <a:pt x="73307" y="55792"/>
                  </a:lnTo>
                  <a:lnTo>
                    <a:pt x="73607" y="55792"/>
                  </a:lnTo>
                  <a:close/>
                  <a:moveTo>
                    <a:pt x="72418" y="55792"/>
                  </a:moveTo>
                  <a:lnTo>
                    <a:pt x="72418" y="64024"/>
                  </a:lnTo>
                  <a:lnTo>
                    <a:pt x="72117" y="64024"/>
                  </a:lnTo>
                  <a:lnTo>
                    <a:pt x="72117" y="55792"/>
                  </a:lnTo>
                  <a:lnTo>
                    <a:pt x="72418" y="55792"/>
                  </a:lnTo>
                  <a:close/>
                  <a:moveTo>
                    <a:pt x="71228" y="55792"/>
                  </a:moveTo>
                  <a:lnTo>
                    <a:pt x="71228" y="64024"/>
                  </a:lnTo>
                  <a:lnTo>
                    <a:pt x="70934" y="64024"/>
                  </a:lnTo>
                  <a:lnTo>
                    <a:pt x="70934" y="55792"/>
                  </a:lnTo>
                  <a:lnTo>
                    <a:pt x="71228" y="55792"/>
                  </a:lnTo>
                  <a:close/>
                  <a:moveTo>
                    <a:pt x="70045" y="55792"/>
                  </a:moveTo>
                  <a:lnTo>
                    <a:pt x="70045" y="64024"/>
                  </a:lnTo>
                  <a:lnTo>
                    <a:pt x="69751" y="64024"/>
                  </a:lnTo>
                  <a:lnTo>
                    <a:pt x="69751" y="55792"/>
                  </a:lnTo>
                  <a:lnTo>
                    <a:pt x="70045" y="55792"/>
                  </a:lnTo>
                  <a:close/>
                  <a:moveTo>
                    <a:pt x="68856" y="55792"/>
                  </a:moveTo>
                  <a:lnTo>
                    <a:pt x="68856" y="64024"/>
                  </a:lnTo>
                  <a:lnTo>
                    <a:pt x="68562" y="64024"/>
                  </a:lnTo>
                  <a:lnTo>
                    <a:pt x="68562" y="55792"/>
                  </a:lnTo>
                  <a:lnTo>
                    <a:pt x="68856" y="55792"/>
                  </a:lnTo>
                  <a:close/>
                  <a:moveTo>
                    <a:pt x="67673" y="55792"/>
                  </a:moveTo>
                  <a:lnTo>
                    <a:pt x="67673" y="64024"/>
                  </a:lnTo>
                  <a:lnTo>
                    <a:pt x="67372" y="64024"/>
                  </a:lnTo>
                  <a:lnTo>
                    <a:pt x="67372" y="55792"/>
                  </a:lnTo>
                  <a:lnTo>
                    <a:pt x="67673" y="55792"/>
                  </a:lnTo>
                  <a:close/>
                  <a:moveTo>
                    <a:pt x="66490" y="55792"/>
                  </a:moveTo>
                  <a:lnTo>
                    <a:pt x="66490" y="64024"/>
                  </a:lnTo>
                  <a:lnTo>
                    <a:pt x="66189" y="64024"/>
                  </a:lnTo>
                  <a:lnTo>
                    <a:pt x="66189" y="55792"/>
                  </a:lnTo>
                  <a:lnTo>
                    <a:pt x="66490" y="55792"/>
                  </a:lnTo>
                  <a:close/>
                  <a:moveTo>
                    <a:pt x="65300" y="55792"/>
                  </a:moveTo>
                  <a:lnTo>
                    <a:pt x="65300" y="64024"/>
                  </a:lnTo>
                  <a:lnTo>
                    <a:pt x="65000" y="64024"/>
                  </a:lnTo>
                  <a:lnTo>
                    <a:pt x="65000" y="55792"/>
                  </a:lnTo>
                  <a:lnTo>
                    <a:pt x="65300" y="55792"/>
                  </a:lnTo>
                  <a:close/>
                  <a:moveTo>
                    <a:pt x="64117" y="55792"/>
                  </a:moveTo>
                  <a:lnTo>
                    <a:pt x="64117" y="64024"/>
                  </a:lnTo>
                  <a:lnTo>
                    <a:pt x="63816" y="64024"/>
                  </a:lnTo>
                  <a:lnTo>
                    <a:pt x="63816" y="55792"/>
                  </a:lnTo>
                  <a:lnTo>
                    <a:pt x="64117" y="55792"/>
                  </a:lnTo>
                  <a:close/>
                  <a:moveTo>
                    <a:pt x="62928" y="55792"/>
                  </a:moveTo>
                  <a:lnTo>
                    <a:pt x="62928" y="64024"/>
                  </a:lnTo>
                  <a:lnTo>
                    <a:pt x="62633" y="64024"/>
                  </a:lnTo>
                  <a:lnTo>
                    <a:pt x="62633" y="55792"/>
                  </a:lnTo>
                  <a:lnTo>
                    <a:pt x="62928" y="55792"/>
                  </a:lnTo>
                  <a:close/>
                  <a:moveTo>
                    <a:pt x="61738" y="55792"/>
                  </a:moveTo>
                  <a:lnTo>
                    <a:pt x="61738" y="64024"/>
                  </a:lnTo>
                  <a:lnTo>
                    <a:pt x="61444" y="64024"/>
                  </a:lnTo>
                  <a:lnTo>
                    <a:pt x="61444" y="55792"/>
                  </a:lnTo>
                  <a:lnTo>
                    <a:pt x="61738" y="55792"/>
                  </a:lnTo>
                  <a:close/>
                  <a:moveTo>
                    <a:pt x="60555" y="55792"/>
                  </a:moveTo>
                  <a:lnTo>
                    <a:pt x="60555" y="64024"/>
                  </a:lnTo>
                  <a:lnTo>
                    <a:pt x="60254" y="64024"/>
                  </a:lnTo>
                  <a:lnTo>
                    <a:pt x="60254" y="55792"/>
                  </a:lnTo>
                  <a:lnTo>
                    <a:pt x="60555" y="55792"/>
                  </a:lnTo>
                  <a:close/>
                  <a:moveTo>
                    <a:pt x="59372" y="55792"/>
                  </a:moveTo>
                  <a:lnTo>
                    <a:pt x="59372" y="64024"/>
                  </a:lnTo>
                  <a:lnTo>
                    <a:pt x="59071" y="64024"/>
                  </a:lnTo>
                  <a:lnTo>
                    <a:pt x="59071" y="55792"/>
                  </a:lnTo>
                  <a:lnTo>
                    <a:pt x="59372" y="55792"/>
                  </a:lnTo>
                  <a:close/>
                  <a:moveTo>
                    <a:pt x="58183" y="55792"/>
                  </a:moveTo>
                  <a:lnTo>
                    <a:pt x="58183" y="64024"/>
                  </a:lnTo>
                  <a:lnTo>
                    <a:pt x="57882" y="64024"/>
                  </a:lnTo>
                  <a:lnTo>
                    <a:pt x="57882" y="55792"/>
                  </a:lnTo>
                  <a:lnTo>
                    <a:pt x="58183" y="55792"/>
                  </a:lnTo>
                  <a:close/>
                  <a:moveTo>
                    <a:pt x="57000" y="55792"/>
                  </a:moveTo>
                  <a:lnTo>
                    <a:pt x="57000" y="64024"/>
                  </a:lnTo>
                  <a:lnTo>
                    <a:pt x="56699" y="64024"/>
                  </a:lnTo>
                  <a:lnTo>
                    <a:pt x="56699" y="55792"/>
                  </a:lnTo>
                  <a:lnTo>
                    <a:pt x="57000" y="55792"/>
                  </a:lnTo>
                  <a:close/>
                  <a:moveTo>
                    <a:pt x="55810" y="55792"/>
                  </a:moveTo>
                  <a:lnTo>
                    <a:pt x="55810" y="64024"/>
                  </a:lnTo>
                  <a:lnTo>
                    <a:pt x="55516" y="64024"/>
                  </a:lnTo>
                  <a:lnTo>
                    <a:pt x="55516" y="55792"/>
                  </a:lnTo>
                  <a:lnTo>
                    <a:pt x="55810" y="55792"/>
                  </a:lnTo>
                  <a:close/>
                  <a:moveTo>
                    <a:pt x="54620" y="55792"/>
                  </a:moveTo>
                  <a:lnTo>
                    <a:pt x="54620" y="64024"/>
                  </a:lnTo>
                  <a:lnTo>
                    <a:pt x="54326" y="64024"/>
                  </a:lnTo>
                  <a:lnTo>
                    <a:pt x="54326" y="55792"/>
                  </a:lnTo>
                  <a:lnTo>
                    <a:pt x="54620" y="55792"/>
                  </a:lnTo>
                  <a:close/>
                  <a:moveTo>
                    <a:pt x="53437" y="55792"/>
                  </a:moveTo>
                  <a:lnTo>
                    <a:pt x="53437" y="64024"/>
                  </a:lnTo>
                  <a:lnTo>
                    <a:pt x="53143" y="64024"/>
                  </a:lnTo>
                  <a:lnTo>
                    <a:pt x="53143" y="55792"/>
                  </a:lnTo>
                  <a:lnTo>
                    <a:pt x="53437" y="55792"/>
                  </a:lnTo>
                  <a:close/>
                  <a:moveTo>
                    <a:pt x="52254" y="55792"/>
                  </a:moveTo>
                  <a:lnTo>
                    <a:pt x="52254" y="64024"/>
                  </a:lnTo>
                  <a:lnTo>
                    <a:pt x="51954" y="64024"/>
                  </a:lnTo>
                  <a:lnTo>
                    <a:pt x="51954" y="55792"/>
                  </a:lnTo>
                  <a:lnTo>
                    <a:pt x="52254" y="55792"/>
                  </a:lnTo>
                  <a:close/>
                  <a:moveTo>
                    <a:pt x="51065" y="55792"/>
                  </a:moveTo>
                  <a:lnTo>
                    <a:pt x="51065" y="64024"/>
                  </a:lnTo>
                  <a:lnTo>
                    <a:pt x="50764" y="64024"/>
                  </a:lnTo>
                  <a:lnTo>
                    <a:pt x="50764" y="55792"/>
                  </a:lnTo>
                  <a:lnTo>
                    <a:pt x="51065" y="55792"/>
                  </a:lnTo>
                  <a:close/>
                  <a:moveTo>
                    <a:pt x="49882" y="55792"/>
                  </a:moveTo>
                  <a:lnTo>
                    <a:pt x="49882" y="64024"/>
                  </a:lnTo>
                  <a:lnTo>
                    <a:pt x="49581" y="64024"/>
                  </a:lnTo>
                  <a:lnTo>
                    <a:pt x="49581" y="55792"/>
                  </a:lnTo>
                  <a:lnTo>
                    <a:pt x="49882" y="55792"/>
                  </a:lnTo>
                  <a:close/>
                  <a:moveTo>
                    <a:pt x="48692" y="55792"/>
                  </a:moveTo>
                  <a:lnTo>
                    <a:pt x="48692" y="64024"/>
                  </a:lnTo>
                  <a:lnTo>
                    <a:pt x="48398" y="64024"/>
                  </a:lnTo>
                  <a:lnTo>
                    <a:pt x="48398" y="55792"/>
                  </a:lnTo>
                  <a:lnTo>
                    <a:pt x="48692" y="55792"/>
                  </a:lnTo>
                  <a:close/>
                  <a:moveTo>
                    <a:pt x="47503" y="55792"/>
                  </a:moveTo>
                  <a:lnTo>
                    <a:pt x="47503" y="64024"/>
                  </a:lnTo>
                  <a:lnTo>
                    <a:pt x="47215" y="64024"/>
                  </a:lnTo>
                  <a:lnTo>
                    <a:pt x="47215" y="55792"/>
                  </a:lnTo>
                  <a:lnTo>
                    <a:pt x="47503" y="55792"/>
                  </a:lnTo>
                  <a:close/>
                  <a:moveTo>
                    <a:pt x="46320" y="55792"/>
                  </a:moveTo>
                  <a:lnTo>
                    <a:pt x="46320" y="64024"/>
                  </a:lnTo>
                  <a:lnTo>
                    <a:pt x="46026" y="64024"/>
                  </a:lnTo>
                  <a:lnTo>
                    <a:pt x="46026" y="55792"/>
                  </a:lnTo>
                  <a:lnTo>
                    <a:pt x="46320" y="55792"/>
                  </a:lnTo>
                  <a:close/>
                  <a:moveTo>
                    <a:pt x="45137" y="55792"/>
                  </a:moveTo>
                  <a:lnTo>
                    <a:pt x="45137" y="64024"/>
                  </a:lnTo>
                  <a:lnTo>
                    <a:pt x="44836" y="64024"/>
                  </a:lnTo>
                  <a:lnTo>
                    <a:pt x="44836" y="55792"/>
                  </a:lnTo>
                  <a:lnTo>
                    <a:pt x="45137" y="55792"/>
                  </a:lnTo>
                  <a:close/>
                  <a:moveTo>
                    <a:pt x="43947" y="55792"/>
                  </a:moveTo>
                  <a:lnTo>
                    <a:pt x="43947" y="64024"/>
                  </a:lnTo>
                  <a:lnTo>
                    <a:pt x="43647" y="64024"/>
                  </a:lnTo>
                  <a:lnTo>
                    <a:pt x="43647" y="55792"/>
                  </a:lnTo>
                  <a:lnTo>
                    <a:pt x="43947" y="55792"/>
                  </a:lnTo>
                  <a:close/>
                  <a:moveTo>
                    <a:pt x="42764" y="55792"/>
                  </a:moveTo>
                  <a:lnTo>
                    <a:pt x="42764" y="64024"/>
                  </a:lnTo>
                  <a:lnTo>
                    <a:pt x="42464" y="64024"/>
                  </a:lnTo>
                  <a:lnTo>
                    <a:pt x="42464" y="55792"/>
                  </a:lnTo>
                  <a:lnTo>
                    <a:pt x="42764" y="55792"/>
                  </a:lnTo>
                  <a:close/>
                  <a:moveTo>
                    <a:pt x="41581" y="55792"/>
                  </a:moveTo>
                  <a:lnTo>
                    <a:pt x="41581" y="64024"/>
                  </a:lnTo>
                  <a:lnTo>
                    <a:pt x="41281" y="64024"/>
                  </a:lnTo>
                  <a:lnTo>
                    <a:pt x="41281" y="55792"/>
                  </a:lnTo>
                  <a:lnTo>
                    <a:pt x="41581" y="55792"/>
                  </a:lnTo>
                  <a:close/>
                  <a:moveTo>
                    <a:pt x="40385" y="55792"/>
                  </a:moveTo>
                  <a:lnTo>
                    <a:pt x="40385" y="64024"/>
                  </a:lnTo>
                  <a:lnTo>
                    <a:pt x="40098" y="64024"/>
                  </a:lnTo>
                  <a:lnTo>
                    <a:pt x="40098" y="55792"/>
                  </a:lnTo>
                  <a:lnTo>
                    <a:pt x="40385" y="55792"/>
                  </a:lnTo>
                  <a:close/>
                  <a:moveTo>
                    <a:pt x="39202" y="55792"/>
                  </a:moveTo>
                  <a:lnTo>
                    <a:pt x="39202" y="64024"/>
                  </a:lnTo>
                  <a:lnTo>
                    <a:pt x="38908" y="64024"/>
                  </a:lnTo>
                  <a:lnTo>
                    <a:pt x="38908" y="55792"/>
                  </a:lnTo>
                  <a:lnTo>
                    <a:pt x="39202" y="55792"/>
                  </a:lnTo>
                  <a:close/>
                  <a:moveTo>
                    <a:pt x="38019" y="55792"/>
                  </a:moveTo>
                  <a:lnTo>
                    <a:pt x="38019" y="64024"/>
                  </a:lnTo>
                  <a:lnTo>
                    <a:pt x="37718" y="64024"/>
                  </a:lnTo>
                  <a:lnTo>
                    <a:pt x="37718" y="55792"/>
                  </a:lnTo>
                  <a:lnTo>
                    <a:pt x="38019" y="55792"/>
                  </a:lnTo>
                  <a:close/>
                  <a:moveTo>
                    <a:pt x="36830" y="55792"/>
                  </a:moveTo>
                  <a:lnTo>
                    <a:pt x="36830" y="64024"/>
                  </a:lnTo>
                  <a:lnTo>
                    <a:pt x="36529" y="64024"/>
                  </a:lnTo>
                  <a:lnTo>
                    <a:pt x="36529" y="55792"/>
                  </a:lnTo>
                  <a:lnTo>
                    <a:pt x="36830" y="55792"/>
                  </a:lnTo>
                  <a:close/>
                  <a:moveTo>
                    <a:pt x="35647" y="55792"/>
                  </a:moveTo>
                  <a:lnTo>
                    <a:pt x="35647" y="64024"/>
                  </a:lnTo>
                  <a:lnTo>
                    <a:pt x="35346" y="64024"/>
                  </a:lnTo>
                  <a:lnTo>
                    <a:pt x="35346" y="55792"/>
                  </a:lnTo>
                  <a:lnTo>
                    <a:pt x="35647" y="55792"/>
                  </a:lnTo>
                  <a:close/>
                  <a:moveTo>
                    <a:pt x="34464" y="55792"/>
                  </a:moveTo>
                  <a:lnTo>
                    <a:pt x="34464" y="64024"/>
                  </a:lnTo>
                  <a:lnTo>
                    <a:pt x="34163" y="64024"/>
                  </a:lnTo>
                  <a:lnTo>
                    <a:pt x="34163" y="55792"/>
                  </a:lnTo>
                  <a:lnTo>
                    <a:pt x="34464" y="55792"/>
                  </a:lnTo>
                  <a:close/>
                  <a:moveTo>
                    <a:pt x="33267" y="55792"/>
                  </a:moveTo>
                  <a:lnTo>
                    <a:pt x="33267" y="64024"/>
                  </a:lnTo>
                  <a:lnTo>
                    <a:pt x="32980" y="64024"/>
                  </a:lnTo>
                  <a:lnTo>
                    <a:pt x="32980" y="55792"/>
                  </a:lnTo>
                  <a:lnTo>
                    <a:pt x="33267" y="55792"/>
                  </a:lnTo>
                  <a:close/>
                  <a:moveTo>
                    <a:pt x="32084" y="55792"/>
                  </a:moveTo>
                  <a:lnTo>
                    <a:pt x="32084" y="64024"/>
                  </a:lnTo>
                  <a:lnTo>
                    <a:pt x="31790" y="64024"/>
                  </a:lnTo>
                  <a:lnTo>
                    <a:pt x="31790" y="55792"/>
                  </a:lnTo>
                  <a:lnTo>
                    <a:pt x="32084" y="55792"/>
                  </a:lnTo>
                  <a:close/>
                  <a:moveTo>
                    <a:pt x="30901" y="55792"/>
                  </a:moveTo>
                  <a:lnTo>
                    <a:pt x="30901" y="64024"/>
                  </a:lnTo>
                  <a:lnTo>
                    <a:pt x="30607" y="64024"/>
                  </a:lnTo>
                  <a:lnTo>
                    <a:pt x="30607" y="55792"/>
                  </a:lnTo>
                  <a:lnTo>
                    <a:pt x="30901" y="55792"/>
                  </a:lnTo>
                  <a:close/>
                  <a:moveTo>
                    <a:pt x="29712" y="55792"/>
                  </a:moveTo>
                  <a:lnTo>
                    <a:pt x="29712" y="64024"/>
                  </a:lnTo>
                  <a:lnTo>
                    <a:pt x="29411" y="64024"/>
                  </a:lnTo>
                  <a:lnTo>
                    <a:pt x="29411" y="55792"/>
                  </a:lnTo>
                  <a:lnTo>
                    <a:pt x="29712" y="55792"/>
                  </a:lnTo>
                  <a:close/>
                  <a:moveTo>
                    <a:pt x="28529" y="55792"/>
                  </a:moveTo>
                  <a:lnTo>
                    <a:pt x="28529" y="64024"/>
                  </a:lnTo>
                  <a:lnTo>
                    <a:pt x="28228" y="64024"/>
                  </a:lnTo>
                  <a:lnTo>
                    <a:pt x="28228" y="55792"/>
                  </a:lnTo>
                  <a:lnTo>
                    <a:pt x="28529" y="55792"/>
                  </a:lnTo>
                  <a:close/>
                  <a:moveTo>
                    <a:pt x="27346" y="55792"/>
                  </a:moveTo>
                  <a:lnTo>
                    <a:pt x="27346" y="64024"/>
                  </a:lnTo>
                  <a:lnTo>
                    <a:pt x="27045" y="64024"/>
                  </a:lnTo>
                  <a:lnTo>
                    <a:pt x="27045" y="55792"/>
                  </a:lnTo>
                  <a:lnTo>
                    <a:pt x="27346" y="55792"/>
                  </a:lnTo>
                  <a:close/>
                  <a:moveTo>
                    <a:pt x="26150" y="55792"/>
                  </a:moveTo>
                  <a:lnTo>
                    <a:pt x="26150" y="64024"/>
                  </a:lnTo>
                  <a:lnTo>
                    <a:pt x="25862" y="64024"/>
                  </a:lnTo>
                  <a:lnTo>
                    <a:pt x="25862" y="55792"/>
                  </a:lnTo>
                  <a:lnTo>
                    <a:pt x="26150" y="55792"/>
                  </a:lnTo>
                  <a:close/>
                  <a:moveTo>
                    <a:pt x="24967" y="55792"/>
                  </a:moveTo>
                  <a:lnTo>
                    <a:pt x="24967" y="64024"/>
                  </a:lnTo>
                  <a:lnTo>
                    <a:pt x="24673" y="64024"/>
                  </a:lnTo>
                  <a:lnTo>
                    <a:pt x="24673" y="55792"/>
                  </a:lnTo>
                  <a:lnTo>
                    <a:pt x="24967" y="55792"/>
                  </a:lnTo>
                  <a:close/>
                  <a:moveTo>
                    <a:pt x="23784" y="55792"/>
                  </a:moveTo>
                  <a:lnTo>
                    <a:pt x="23784" y="64024"/>
                  </a:lnTo>
                  <a:lnTo>
                    <a:pt x="23490" y="64024"/>
                  </a:lnTo>
                  <a:lnTo>
                    <a:pt x="23490" y="55792"/>
                  </a:lnTo>
                  <a:lnTo>
                    <a:pt x="23784" y="55792"/>
                  </a:lnTo>
                  <a:close/>
                  <a:moveTo>
                    <a:pt x="22594" y="55792"/>
                  </a:moveTo>
                  <a:lnTo>
                    <a:pt x="22594" y="64024"/>
                  </a:lnTo>
                  <a:lnTo>
                    <a:pt x="22300" y="64024"/>
                  </a:lnTo>
                  <a:lnTo>
                    <a:pt x="22300" y="55792"/>
                  </a:lnTo>
                  <a:lnTo>
                    <a:pt x="22594" y="55792"/>
                  </a:lnTo>
                  <a:close/>
                  <a:moveTo>
                    <a:pt x="21411" y="55792"/>
                  </a:moveTo>
                  <a:lnTo>
                    <a:pt x="21411" y="64024"/>
                  </a:lnTo>
                  <a:lnTo>
                    <a:pt x="21111" y="64024"/>
                  </a:lnTo>
                  <a:lnTo>
                    <a:pt x="21111" y="55792"/>
                  </a:lnTo>
                  <a:lnTo>
                    <a:pt x="21411" y="55792"/>
                  </a:lnTo>
                  <a:close/>
                  <a:moveTo>
                    <a:pt x="20228" y="55792"/>
                  </a:moveTo>
                  <a:lnTo>
                    <a:pt x="20228" y="64024"/>
                  </a:lnTo>
                  <a:lnTo>
                    <a:pt x="19928" y="64024"/>
                  </a:lnTo>
                  <a:lnTo>
                    <a:pt x="19928" y="55792"/>
                  </a:lnTo>
                  <a:lnTo>
                    <a:pt x="20228" y="55792"/>
                  </a:lnTo>
                  <a:close/>
                  <a:moveTo>
                    <a:pt x="19045" y="55792"/>
                  </a:moveTo>
                  <a:lnTo>
                    <a:pt x="19045" y="64024"/>
                  </a:lnTo>
                  <a:lnTo>
                    <a:pt x="18745" y="64024"/>
                  </a:lnTo>
                  <a:lnTo>
                    <a:pt x="18745" y="55792"/>
                  </a:lnTo>
                  <a:lnTo>
                    <a:pt x="19045" y="55792"/>
                  </a:lnTo>
                  <a:close/>
                  <a:moveTo>
                    <a:pt x="17849" y="55792"/>
                  </a:moveTo>
                  <a:lnTo>
                    <a:pt x="17849" y="64024"/>
                  </a:lnTo>
                  <a:lnTo>
                    <a:pt x="17555" y="64024"/>
                  </a:lnTo>
                  <a:lnTo>
                    <a:pt x="17555" y="55792"/>
                  </a:lnTo>
                  <a:lnTo>
                    <a:pt x="17849" y="55792"/>
                  </a:lnTo>
                  <a:close/>
                  <a:moveTo>
                    <a:pt x="16666" y="55792"/>
                  </a:moveTo>
                  <a:lnTo>
                    <a:pt x="16666" y="64024"/>
                  </a:lnTo>
                  <a:lnTo>
                    <a:pt x="16372" y="64024"/>
                  </a:lnTo>
                  <a:lnTo>
                    <a:pt x="16372" y="55792"/>
                  </a:lnTo>
                  <a:lnTo>
                    <a:pt x="16666" y="55792"/>
                  </a:lnTo>
                  <a:close/>
                  <a:moveTo>
                    <a:pt x="15477" y="55792"/>
                  </a:moveTo>
                  <a:lnTo>
                    <a:pt x="15477" y="64024"/>
                  </a:lnTo>
                  <a:lnTo>
                    <a:pt x="15189" y="64024"/>
                  </a:lnTo>
                  <a:lnTo>
                    <a:pt x="15189" y="55792"/>
                  </a:lnTo>
                  <a:lnTo>
                    <a:pt x="15477" y="55792"/>
                  </a:lnTo>
                  <a:close/>
                  <a:moveTo>
                    <a:pt x="14294" y="55792"/>
                  </a:moveTo>
                  <a:lnTo>
                    <a:pt x="14294" y="64024"/>
                  </a:lnTo>
                  <a:lnTo>
                    <a:pt x="13993" y="64024"/>
                  </a:lnTo>
                  <a:lnTo>
                    <a:pt x="13993" y="55792"/>
                  </a:lnTo>
                  <a:lnTo>
                    <a:pt x="14294" y="55792"/>
                  </a:lnTo>
                  <a:close/>
                  <a:moveTo>
                    <a:pt x="13111" y="55792"/>
                  </a:moveTo>
                  <a:lnTo>
                    <a:pt x="13111" y="64024"/>
                  </a:lnTo>
                  <a:lnTo>
                    <a:pt x="12810" y="64024"/>
                  </a:lnTo>
                  <a:lnTo>
                    <a:pt x="12810" y="55792"/>
                  </a:lnTo>
                  <a:lnTo>
                    <a:pt x="13111" y="55792"/>
                  </a:lnTo>
                  <a:close/>
                  <a:moveTo>
                    <a:pt x="11928" y="55792"/>
                  </a:moveTo>
                  <a:lnTo>
                    <a:pt x="11928" y="64024"/>
                  </a:lnTo>
                  <a:lnTo>
                    <a:pt x="11627" y="64024"/>
                  </a:lnTo>
                  <a:lnTo>
                    <a:pt x="11627" y="55792"/>
                  </a:lnTo>
                  <a:lnTo>
                    <a:pt x="11928" y="55792"/>
                  </a:lnTo>
                  <a:close/>
                  <a:moveTo>
                    <a:pt x="10732" y="55792"/>
                  </a:moveTo>
                  <a:lnTo>
                    <a:pt x="10732" y="64024"/>
                  </a:lnTo>
                  <a:lnTo>
                    <a:pt x="10437" y="64024"/>
                  </a:lnTo>
                  <a:lnTo>
                    <a:pt x="10437" y="55792"/>
                  </a:lnTo>
                  <a:lnTo>
                    <a:pt x="10732" y="55792"/>
                  </a:lnTo>
                  <a:close/>
                  <a:moveTo>
                    <a:pt x="9549" y="55792"/>
                  </a:moveTo>
                  <a:lnTo>
                    <a:pt x="9549" y="64024"/>
                  </a:lnTo>
                  <a:lnTo>
                    <a:pt x="9254" y="64024"/>
                  </a:lnTo>
                  <a:lnTo>
                    <a:pt x="9254" y="55792"/>
                  </a:lnTo>
                  <a:lnTo>
                    <a:pt x="9549" y="55792"/>
                  </a:lnTo>
                  <a:close/>
                  <a:moveTo>
                    <a:pt x="8359" y="55792"/>
                  </a:moveTo>
                  <a:lnTo>
                    <a:pt x="8359" y="64024"/>
                  </a:lnTo>
                  <a:lnTo>
                    <a:pt x="8071" y="64024"/>
                  </a:lnTo>
                  <a:lnTo>
                    <a:pt x="8071" y="55792"/>
                  </a:lnTo>
                  <a:lnTo>
                    <a:pt x="8359" y="55792"/>
                  </a:lnTo>
                  <a:close/>
                  <a:moveTo>
                    <a:pt x="7176" y="55792"/>
                  </a:moveTo>
                  <a:lnTo>
                    <a:pt x="7176" y="64024"/>
                  </a:lnTo>
                  <a:lnTo>
                    <a:pt x="6875" y="64024"/>
                  </a:lnTo>
                  <a:lnTo>
                    <a:pt x="6875" y="55792"/>
                  </a:lnTo>
                  <a:lnTo>
                    <a:pt x="7176" y="55792"/>
                  </a:lnTo>
                  <a:close/>
                  <a:moveTo>
                    <a:pt x="117856" y="0"/>
                  </a:moveTo>
                  <a:lnTo>
                    <a:pt x="117856" y="0"/>
                  </a:lnTo>
                  <a:lnTo>
                    <a:pt x="117856" y="0"/>
                  </a:lnTo>
                  <a:lnTo>
                    <a:pt x="117967" y="0"/>
                  </a:lnTo>
                  <a:lnTo>
                    <a:pt x="118078" y="182"/>
                  </a:lnTo>
                  <a:lnTo>
                    <a:pt x="118183" y="548"/>
                  </a:lnTo>
                  <a:lnTo>
                    <a:pt x="118287" y="1097"/>
                  </a:lnTo>
                  <a:lnTo>
                    <a:pt x="118392" y="1829"/>
                  </a:lnTo>
                  <a:lnTo>
                    <a:pt x="118490" y="2743"/>
                  </a:lnTo>
                  <a:lnTo>
                    <a:pt x="118594" y="3475"/>
                  </a:lnTo>
                  <a:lnTo>
                    <a:pt x="118692" y="4573"/>
                  </a:lnTo>
                  <a:lnTo>
                    <a:pt x="118784" y="5853"/>
                  </a:lnTo>
                  <a:lnTo>
                    <a:pt x="118882" y="7134"/>
                  </a:lnTo>
                  <a:lnTo>
                    <a:pt x="118967" y="8597"/>
                  </a:lnTo>
                  <a:lnTo>
                    <a:pt x="119052" y="10243"/>
                  </a:lnTo>
                  <a:lnTo>
                    <a:pt x="119137" y="11890"/>
                  </a:lnTo>
                  <a:lnTo>
                    <a:pt x="119222" y="13536"/>
                  </a:lnTo>
                  <a:lnTo>
                    <a:pt x="119294" y="15548"/>
                  </a:lnTo>
                  <a:lnTo>
                    <a:pt x="119372" y="17560"/>
                  </a:lnTo>
                  <a:lnTo>
                    <a:pt x="119444" y="19756"/>
                  </a:lnTo>
                  <a:lnTo>
                    <a:pt x="119509" y="21768"/>
                  </a:lnTo>
                  <a:lnTo>
                    <a:pt x="119575" y="24146"/>
                  </a:lnTo>
                  <a:lnTo>
                    <a:pt x="119633" y="26341"/>
                  </a:lnTo>
                  <a:lnTo>
                    <a:pt x="119692" y="28719"/>
                  </a:lnTo>
                  <a:lnTo>
                    <a:pt x="119738" y="31280"/>
                  </a:lnTo>
                  <a:lnTo>
                    <a:pt x="119790" y="34024"/>
                  </a:lnTo>
                  <a:lnTo>
                    <a:pt x="119836" y="36585"/>
                  </a:lnTo>
                  <a:lnTo>
                    <a:pt x="119869" y="39146"/>
                  </a:lnTo>
                  <a:lnTo>
                    <a:pt x="119901" y="42256"/>
                  </a:lnTo>
                  <a:lnTo>
                    <a:pt x="119934" y="44817"/>
                  </a:lnTo>
                  <a:lnTo>
                    <a:pt x="119954" y="47926"/>
                  </a:lnTo>
                  <a:lnTo>
                    <a:pt x="119980" y="50853"/>
                  </a:lnTo>
                  <a:lnTo>
                    <a:pt x="119986" y="53780"/>
                  </a:lnTo>
                  <a:lnTo>
                    <a:pt x="120000" y="56890"/>
                  </a:lnTo>
                  <a:lnTo>
                    <a:pt x="120000" y="59817"/>
                  </a:lnTo>
                  <a:lnTo>
                    <a:pt x="120000" y="59817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2926"/>
                  </a:lnTo>
                  <a:lnTo>
                    <a:pt x="119986" y="66036"/>
                  </a:lnTo>
                  <a:lnTo>
                    <a:pt x="119980" y="69146"/>
                  </a:lnTo>
                  <a:lnTo>
                    <a:pt x="119954" y="72073"/>
                  </a:lnTo>
                  <a:lnTo>
                    <a:pt x="119934" y="75000"/>
                  </a:lnTo>
                  <a:lnTo>
                    <a:pt x="119901" y="77743"/>
                  </a:lnTo>
                  <a:lnTo>
                    <a:pt x="119869" y="80670"/>
                  </a:lnTo>
                  <a:lnTo>
                    <a:pt x="119836" y="83414"/>
                  </a:lnTo>
                  <a:lnTo>
                    <a:pt x="119790" y="85792"/>
                  </a:lnTo>
                  <a:lnTo>
                    <a:pt x="119738" y="88536"/>
                  </a:lnTo>
                  <a:lnTo>
                    <a:pt x="119692" y="91097"/>
                  </a:lnTo>
                  <a:lnTo>
                    <a:pt x="119633" y="93475"/>
                  </a:lnTo>
                  <a:lnTo>
                    <a:pt x="119575" y="95670"/>
                  </a:lnTo>
                  <a:lnTo>
                    <a:pt x="119509" y="98048"/>
                  </a:lnTo>
                  <a:lnTo>
                    <a:pt x="119444" y="100426"/>
                  </a:lnTo>
                  <a:lnTo>
                    <a:pt x="119372" y="102256"/>
                  </a:lnTo>
                  <a:lnTo>
                    <a:pt x="119294" y="104451"/>
                  </a:lnTo>
                  <a:lnTo>
                    <a:pt x="119222" y="106280"/>
                  </a:lnTo>
                  <a:lnTo>
                    <a:pt x="119137" y="107926"/>
                  </a:lnTo>
                  <a:lnTo>
                    <a:pt x="119052" y="109573"/>
                  </a:lnTo>
                  <a:lnTo>
                    <a:pt x="118967" y="111402"/>
                  </a:lnTo>
                  <a:lnTo>
                    <a:pt x="118882" y="112865"/>
                  </a:lnTo>
                  <a:lnTo>
                    <a:pt x="118784" y="113963"/>
                  </a:lnTo>
                  <a:lnTo>
                    <a:pt x="118692" y="115243"/>
                  </a:lnTo>
                  <a:lnTo>
                    <a:pt x="118594" y="116341"/>
                  </a:lnTo>
                  <a:lnTo>
                    <a:pt x="118490" y="117256"/>
                  </a:lnTo>
                  <a:lnTo>
                    <a:pt x="118392" y="117987"/>
                  </a:lnTo>
                  <a:lnTo>
                    <a:pt x="118287" y="118719"/>
                  </a:lnTo>
                  <a:lnTo>
                    <a:pt x="118183" y="119268"/>
                  </a:lnTo>
                  <a:lnTo>
                    <a:pt x="118078" y="119634"/>
                  </a:lnTo>
                  <a:lnTo>
                    <a:pt x="117967" y="120000"/>
                  </a:lnTo>
                  <a:lnTo>
                    <a:pt x="117862" y="120000"/>
                  </a:lnTo>
                  <a:lnTo>
                    <a:pt x="117862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751" y="120000"/>
                  </a:lnTo>
                  <a:lnTo>
                    <a:pt x="117640" y="119634"/>
                  </a:lnTo>
                  <a:lnTo>
                    <a:pt x="117529" y="119268"/>
                  </a:lnTo>
                  <a:lnTo>
                    <a:pt x="117424" y="118719"/>
                  </a:lnTo>
                  <a:lnTo>
                    <a:pt x="117320" y="117987"/>
                  </a:lnTo>
                  <a:lnTo>
                    <a:pt x="117215" y="117256"/>
                  </a:lnTo>
                  <a:lnTo>
                    <a:pt x="117117" y="116341"/>
                  </a:lnTo>
                  <a:lnTo>
                    <a:pt x="117019" y="115243"/>
                  </a:lnTo>
                  <a:lnTo>
                    <a:pt x="116934" y="113963"/>
                  </a:lnTo>
                  <a:lnTo>
                    <a:pt x="116836" y="112865"/>
                  </a:lnTo>
                  <a:lnTo>
                    <a:pt x="116745" y="111402"/>
                  </a:lnTo>
                  <a:lnTo>
                    <a:pt x="116660" y="109573"/>
                  </a:lnTo>
                  <a:lnTo>
                    <a:pt x="116581" y="107926"/>
                  </a:lnTo>
                  <a:lnTo>
                    <a:pt x="116496" y="106280"/>
                  </a:lnTo>
                  <a:lnTo>
                    <a:pt x="116411" y="104451"/>
                  </a:lnTo>
                  <a:lnTo>
                    <a:pt x="116339" y="102256"/>
                  </a:lnTo>
                  <a:lnTo>
                    <a:pt x="116274" y="100426"/>
                  </a:lnTo>
                  <a:lnTo>
                    <a:pt x="116202" y="98048"/>
                  </a:lnTo>
                  <a:lnTo>
                    <a:pt x="116143" y="95670"/>
                  </a:lnTo>
                  <a:lnTo>
                    <a:pt x="116084" y="93475"/>
                  </a:lnTo>
                  <a:lnTo>
                    <a:pt x="116026" y="91097"/>
                  </a:lnTo>
                  <a:lnTo>
                    <a:pt x="115973" y="88536"/>
                  </a:lnTo>
                  <a:lnTo>
                    <a:pt x="115928" y="85792"/>
                  </a:lnTo>
                  <a:lnTo>
                    <a:pt x="115882" y="83414"/>
                  </a:lnTo>
                  <a:lnTo>
                    <a:pt x="115843" y="80670"/>
                  </a:lnTo>
                  <a:lnTo>
                    <a:pt x="115816" y="77743"/>
                  </a:lnTo>
                  <a:lnTo>
                    <a:pt x="115784" y="75000"/>
                  </a:lnTo>
                  <a:lnTo>
                    <a:pt x="115764" y="72073"/>
                  </a:lnTo>
                  <a:lnTo>
                    <a:pt x="115738" y="69146"/>
                  </a:lnTo>
                  <a:lnTo>
                    <a:pt x="115725" y="66036"/>
                  </a:lnTo>
                  <a:lnTo>
                    <a:pt x="115718" y="62926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59817"/>
                  </a:lnTo>
                  <a:lnTo>
                    <a:pt x="115718" y="59817"/>
                  </a:lnTo>
                  <a:lnTo>
                    <a:pt x="115718" y="56890"/>
                  </a:lnTo>
                  <a:lnTo>
                    <a:pt x="115725" y="53780"/>
                  </a:lnTo>
                  <a:lnTo>
                    <a:pt x="115738" y="50853"/>
                  </a:lnTo>
                  <a:lnTo>
                    <a:pt x="115764" y="47926"/>
                  </a:lnTo>
                  <a:lnTo>
                    <a:pt x="115784" y="44817"/>
                  </a:lnTo>
                  <a:lnTo>
                    <a:pt x="115816" y="42256"/>
                  </a:lnTo>
                  <a:lnTo>
                    <a:pt x="115843" y="39146"/>
                  </a:lnTo>
                  <a:lnTo>
                    <a:pt x="115882" y="36585"/>
                  </a:lnTo>
                  <a:lnTo>
                    <a:pt x="115928" y="34024"/>
                  </a:lnTo>
                  <a:lnTo>
                    <a:pt x="115973" y="31280"/>
                  </a:lnTo>
                  <a:lnTo>
                    <a:pt x="116026" y="28719"/>
                  </a:lnTo>
                  <a:lnTo>
                    <a:pt x="116084" y="26341"/>
                  </a:lnTo>
                  <a:lnTo>
                    <a:pt x="116143" y="24146"/>
                  </a:lnTo>
                  <a:lnTo>
                    <a:pt x="116202" y="21768"/>
                  </a:lnTo>
                  <a:lnTo>
                    <a:pt x="116274" y="19390"/>
                  </a:lnTo>
                  <a:lnTo>
                    <a:pt x="116346" y="17560"/>
                  </a:lnTo>
                  <a:lnTo>
                    <a:pt x="116411" y="15548"/>
                  </a:lnTo>
                  <a:lnTo>
                    <a:pt x="116496" y="13536"/>
                  </a:lnTo>
                  <a:lnTo>
                    <a:pt x="116581" y="11890"/>
                  </a:lnTo>
                  <a:lnTo>
                    <a:pt x="116660" y="10243"/>
                  </a:lnTo>
                  <a:lnTo>
                    <a:pt x="116745" y="8597"/>
                  </a:lnTo>
                  <a:lnTo>
                    <a:pt x="116836" y="7134"/>
                  </a:lnTo>
                  <a:lnTo>
                    <a:pt x="116934" y="5853"/>
                  </a:lnTo>
                  <a:lnTo>
                    <a:pt x="117019" y="4573"/>
                  </a:lnTo>
                  <a:lnTo>
                    <a:pt x="117117" y="3475"/>
                  </a:lnTo>
                  <a:lnTo>
                    <a:pt x="117215" y="2743"/>
                  </a:lnTo>
                  <a:lnTo>
                    <a:pt x="117320" y="1829"/>
                  </a:lnTo>
                  <a:lnTo>
                    <a:pt x="117424" y="1097"/>
                  </a:lnTo>
                  <a:lnTo>
                    <a:pt x="117529" y="548"/>
                  </a:lnTo>
                  <a:lnTo>
                    <a:pt x="117640" y="182"/>
                  </a:lnTo>
                  <a:lnTo>
                    <a:pt x="117751" y="0"/>
                  </a:lnTo>
                  <a:lnTo>
                    <a:pt x="117856" y="0"/>
                  </a:lnTo>
                  <a:lnTo>
                    <a:pt x="117856" y="0"/>
                  </a:lnTo>
                  <a:lnTo>
                    <a:pt x="117856" y="0"/>
                  </a:lnTo>
                  <a:close/>
                  <a:moveTo>
                    <a:pt x="117856" y="36219"/>
                  </a:moveTo>
                  <a:lnTo>
                    <a:pt x="117947" y="36219"/>
                  </a:lnTo>
                  <a:lnTo>
                    <a:pt x="118026" y="36768"/>
                  </a:lnTo>
                  <a:lnTo>
                    <a:pt x="118111" y="37317"/>
                  </a:lnTo>
                  <a:lnTo>
                    <a:pt x="118183" y="38048"/>
                  </a:lnTo>
                  <a:lnTo>
                    <a:pt x="118261" y="38963"/>
                  </a:lnTo>
                  <a:lnTo>
                    <a:pt x="118333" y="40243"/>
                  </a:lnTo>
                  <a:lnTo>
                    <a:pt x="118392" y="41524"/>
                  </a:lnTo>
                  <a:lnTo>
                    <a:pt x="118457" y="43170"/>
                  </a:lnTo>
                  <a:lnTo>
                    <a:pt x="118516" y="44817"/>
                  </a:lnTo>
                  <a:lnTo>
                    <a:pt x="118562" y="46646"/>
                  </a:lnTo>
                  <a:lnTo>
                    <a:pt x="118607" y="48658"/>
                  </a:lnTo>
                  <a:lnTo>
                    <a:pt x="118633" y="50853"/>
                  </a:lnTo>
                  <a:lnTo>
                    <a:pt x="118666" y="52865"/>
                  </a:lnTo>
                  <a:lnTo>
                    <a:pt x="118686" y="55243"/>
                  </a:lnTo>
                  <a:lnTo>
                    <a:pt x="118699" y="57439"/>
                  </a:lnTo>
                  <a:lnTo>
                    <a:pt x="118699" y="60000"/>
                  </a:lnTo>
                  <a:lnTo>
                    <a:pt x="118699" y="62378"/>
                  </a:lnTo>
                  <a:lnTo>
                    <a:pt x="118686" y="64573"/>
                  </a:lnTo>
                  <a:lnTo>
                    <a:pt x="118666" y="66951"/>
                  </a:lnTo>
                  <a:lnTo>
                    <a:pt x="118633" y="69146"/>
                  </a:lnTo>
                  <a:lnTo>
                    <a:pt x="118607" y="71158"/>
                  </a:lnTo>
                  <a:lnTo>
                    <a:pt x="118562" y="73353"/>
                  </a:lnTo>
                  <a:lnTo>
                    <a:pt x="118516" y="75000"/>
                  </a:lnTo>
                  <a:lnTo>
                    <a:pt x="118457" y="76646"/>
                  </a:lnTo>
                  <a:lnTo>
                    <a:pt x="118392" y="78292"/>
                  </a:lnTo>
                  <a:lnTo>
                    <a:pt x="118333" y="79573"/>
                  </a:lnTo>
                  <a:lnTo>
                    <a:pt x="118261" y="80853"/>
                  </a:lnTo>
                  <a:lnTo>
                    <a:pt x="118183" y="81951"/>
                  </a:lnTo>
                  <a:lnTo>
                    <a:pt x="118111" y="82500"/>
                  </a:lnTo>
                  <a:lnTo>
                    <a:pt x="118026" y="83231"/>
                  </a:lnTo>
                  <a:lnTo>
                    <a:pt x="117947" y="83597"/>
                  </a:lnTo>
                  <a:lnTo>
                    <a:pt x="117856" y="83597"/>
                  </a:lnTo>
                  <a:lnTo>
                    <a:pt x="117771" y="83597"/>
                  </a:lnTo>
                  <a:lnTo>
                    <a:pt x="117692" y="83231"/>
                  </a:lnTo>
                  <a:lnTo>
                    <a:pt x="117607" y="82500"/>
                  </a:lnTo>
                  <a:lnTo>
                    <a:pt x="117522" y="81951"/>
                  </a:lnTo>
                  <a:lnTo>
                    <a:pt x="117457" y="80853"/>
                  </a:lnTo>
                  <a:lnTo>
                    <a:pt x="117385" y="79573"/>
                  </a:lnTo>
                  <a:lnTo>
                    <a:pt x="117320" y="78292"/>
                  </a:lnTo>
                  <a:lnTo>
                    <a:pt x="117261" y="76646"/>
                  </a:lnTo>
                  <a:lnTo>
                    <a:pt x="117202" y="75000"/>
                  </a:lnTo>
                  <a:lnTo>
                    <a:pt x="117156" y="73353"/>
                  </a:lnTo>
                  <a:lnTo>
                    <a:pt x="117111" y="71158"/>
                  </a:lnTo>
                  <a:lnTo>
                    <a:pt x="117071" y="69146"/>
                  </a:lnTo>
                  <a:lnTo>
                    <a:pt x="117052" y="66951"/>
                  </a:lnTo>
                  <a:lnTo>
                    <a:pt x="117032" y="64573"/>
                  </a:lnTo>
                  <a:lnTo>
                    <a:pt x="117013" y="62378"/>
                  </a:lnTo>
                  <a:lnTo>
                    <a:pt x="117006" y="60000"/>
                  </a:lnTo>
                  <a:lnTo>
                    <a:pt x="117013" y="57439"/>
                  </a:lnTo>
                  <a:lnTo>
                    <a:pt x="117032" y="55243"/>
                  </a:lnTo>
                  <a:lnTo>
                    <a:pt x="117052" y="52865"/>
                  </a:lnTo>
                  <a:lnTo>
                    <a:pt x="117071" y="50853"/>
                  </a:lnTo>
                  <a:lnTo>
                    <a:pt x="117111" y="48658"/>
                  </a:lnTo>
                  <a:lnTo>
                    <a:pt x="117156" y="46646"/>
                  </a:lnTo>
                  <a:lnTo>
                    <a:pt x="117202" y="44817"/>
                  </a:lnTo>
                  <a:lnTo>
                    <a:pt x="117261" y="43170"/>
                  </a:lnTo>
                  <a:lnTo>
                    <a:pt x="117320" y="41524"/>
                  </a:lnTo>
                  <a:lnTo>
                    <a:pt x="117385" y="40243"/>
                  </a:lnTo>
                  <a:lnTo>
                    <a:pt x="117457" y="38963"/>
                  </a:lnTo>
                  <a:lnTo>
                    <a:pt x="117522" y="38048"/>
                  </a:lnTo>
                  <a:lnTo>
                    <a:pt x="117607" y="37317"/>
                  </a:lnTo>
                  <a:lnTo>
                    <a:pt x="117692" y="36768"/>
                  </a:lnTo>
                  <a:lnTo>
                    <a:pt x="117771" y="36219"/>
                  </a:lnTo>
                  <a:lnTo>
                    <a:pt x="117856" y="36219"/>
                  </a:lnTo>
                  <a:close/>
                  <a:moveTo>
                    <a:pt x="117856" y="1097"/>
                  </a:moveTo>
                  <a:lnTo>
                    <a:pt x="117856" y="1097"/>
                  </a:lnTo>
                  <a:lnTo>
                    <a:pt x="117856" y="1097"/>
                  </a:lnTo>
                  <a:lnTo>
                    <a:pt x="117856" y="1097"/>
                  </a:lnTo>
                  <a:lnTo>
                    <a:pt x="117856" y="1097"/>
                  </a:lnTo>
                  <a:lnTo>
                    <a:pt x="117751" y="1097"/>
                  </a:lnTo>
                  <a:lnTo>
                    <a:pt x="117647" y="1463"/>
                  </a:lnTo>
                  <a:lnTo>
                    <a:pt x="117542" y="1829"/>
                  </a:lnTo>
                  <a:lnTo>
                    <a:pt x="117437" y="2378"/>
                  </a:lnTo>
                  <a:lnTo>
                    <a:pt x="117326" y="3109"/>
                  </a:lnTo>
                  <a:lnTo>
                    <a:pt x="117235" y="3841"/>
                  </a:lnTo>
                  <a:lnTo>
                    <a:pt x="117137" y="4756"/>
                  </a:lnTo>
                  <a:lnTo>
                    <a:pt x="117045" y="5853"/>
                  </a:lnTo>
                  <a:lnTo>
                    <a:pt x="116947" y="7134"/>
                  </a:lnTo>
                  <a:lnTo>
                    <a:pt x="116856" y="8414"/>
                  </a:lnTo>
                  <a:lnTo>
                    <a:pt x="116764" y="9512"/>
                  </a:lnTo>
                  <a:lnTo>
                    <a:pt x="116686" y="11341"/>
                  </a:lnTo>
                  <a:lnTo>
                    <a:pt x="116601" y="12987"/>
                  </a:lnTo>
                  <a:lnTo>
                    <a:pt x="116529" y="14634"/>
                  </a:lnTo>
                  <a:lnTo>
                    <a:pt x="116444" y="16463"/>
                  </a:lnTo>
                  <a:lnTo>
                    <a:pt x="116379" y="18475"/>
                  </a:lnTo>
                  <a:lnTo>
                    <a:pt x="116300" y="20487"/>
                  </a:lnTo>
                  <a:lnTo>
                    <a:pt x="116241" y="22682"/>
                  </a:lnTo>
                  <a:lnTo>
                    <a:pt x="116176" y="24695"/>
                  </a:lnTo>
                  <a:lnTo>
                    <a:pt x="116124" y="27073"/>
                  </a:lnTo>
                  <a:lnTo>
                    <a:pt x="116065" y="29634"/>
                  </a:lnTo>
                  <a:lnTo>
                    <a:pt x="116019" y="31829"/>
                  </a:lnTo>
                  <a:lnTo>
                    <a:pt x="115967" y="34390"/>
                  </a:lnTo>
                  <a:lnTo>
                    <a:pt x="115928" y="37134"/>
                  </a:lnTo>
                  <a:lnTo>
                    <a:pt x="115888" y="39695"/>
                  </a:lnTo>
                  <a:lnTo>
                    <a:pt x="115849" y="42439"/>
                  </a:lnTo>
                  <a:lnTo>
                    <a:pt x="115830" y="45365"/>
                  </a:lnTo>
                  <a:lnTo>
                    <a:pt x="115810" y="48109"/>
                  </a:lnTo>
                  <a:lnTo>
                    <a:pt x="115784" y="51036"/>
                  </a:lnTo>
                  <a:lnTo>
                    <a:pt x="115771" y="53963"/>
                  </a:lnTo>
                  <a:lnTo>
                    <a:pt x="115764" y="56890"/>
                  </a:lnTo>
                  <a:lnTo>
                    <a:pt x="115764" y="59817"/>
                  </a:lnTo>
                  <a:lnTo>
                    <a:pt x="115764" y="59817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2926"/>
                  </a:lnTo>
                  <a:lnTo>
                    <a:pt x="115771" y="65853"/>
                  </a:lnTo>
                  <a:lnTo>
                    <a:pt x="115784" y="68780"/>
                  </a:lnTo>
                  <a:lnTo>
                    <a:pt x="115810" y="71890"/>
                  </a:lnTo>
                  <a:lnTo>
                    <a:pt x="115830" y="74451"/>
                  </a:lnTo>
                  <a:lnTo>
                    <a:pt x="115849" y="77560"/>
                  </a:lnTo>
                  <a:lnTo>
                    <a:pt x="115888" y="80121"/>
                  </a:lnTo>
                  <a:lnTo>
                    <a:pt x="115928" y="82682"/>
                  </a:lnTo>
                  <a:lnTo>
                    <a:pt x="115967" y="85426"/>
                  </a:lnTo>
                  <a:lnTo>
                    <a:pt x="116019" y="87987"/>
                  </a:lnTo>
                  <a:lnTo>
                    <a:pt x="116065" y="90365"/>
                  </a:lnTo>
                  <a:lnTo>
                    <a:pt x="116124" y="92743"/>
                  </a:lnTo>
                  <a:lnTo>
                    <a:pt x="116176" y="95121"/>
                  </a:lnTo>
                  <a:lnTo>
                    <a:pt x="116241" y="97317"/>
                  </a:lnTo>
                  <a:lnTo>
                    <a:pt x="116300" y="99329"/>
                  </a:lnTo>
                  <a:lnTo>
                    <a:pt x="116379" y="101524"/>
                  </a:lnTo>
                  <a:lnTo>
                    <a:pt x="116444" y="103353"/>
                  </a:lnTo>
                  <a:lnTo>
                    <a:pt x="116529" y="105182"/>
                  </a:lnTo>
                  <a:lnTo>
                    <a:pt x="116601" y="107195"/>
                  </a:lnTo>
                  <a:lnTo>
                    <a:pt x="116686" y="108658"/>
                  </a:lnTo>
                  <a:lnTo>
                    <a:pt x="116764" y="110304"/>
                  </a:lnTo>
                  <a:lnTo>
                    <a:pt x="116856" y="111585"/>
                  </a:lnTo>
                  <a:lnTo>
                    <a:pt x="116947" y="113048"/>
                  </a:lnTo>
                  <a:lnTo>
                    <a:pt x="117045" y="113963"/>
                  </a:lnTo>
                  <a:lnTo>
                    <a:pt x="117137" y="115060"/>
                  </a:lnTo>
                  <a:lnTo>
                    <a:pt x="117235" y="116158"/>
                  </a:lnTo>
                  <a:lnTo>
                    <a:pt x="117326" y="116707"/>
                  </a:lnTo>
                  <a:lnTo>
                    <a:pt x="117437" y="117439"/>
                  </a:lnTo>
                  <a:lnTo>
                    <a:pt x="117542" y="117987"/>
                  </a:lnTo>
                  <a:lnTo>
                    <a:pt x="117647" y="118536"/>
                  </a:lnTo>
                  <a:lnTo>
                    <a:pt x="117751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62" y="118719"/>
                  </a:lnTo>
                  <a:lnTo>
                    <a:pt x="117862" y="118719"/>
                  </a:lnTo>
                  <a:lnTo>
                    <a:pt x="117967" y="118719"/>
                  </a:lnTo>
                  <a:lnTo>
                    <a:pt x="118071" y="118536"/>
                  </a:lnTo>
                  <a:lnTo>
                    <a:pt x="118176" y="117987"/>
                  </a:lnTo>
                  <a:lnTo>
                    <a:pt x="118281" y="117439"/>
                  </a:lnTo>
                  <a:lnTo>
                    <a:pt x="118379" y="116707"/>
                  </a:lnTo>
                  <a:lnTo>
                    <a:pt x="118483" y="116158"/>
                  </a:lnTo>
                  <a:lnTo>
                    <a:pt x="118581" y="115060"/>
                  </a:lnTo>
                  <a:lnTo>
                    <a:pt x="118673" y="113963"/>
                  </a:lnTo>
                  <a:lnTo>
                    <a:pt x="118771" y="113048"/>
                  </a:lnTo>
                  <a:lnTo>
                    <a:pt x="118862" y="111585"/>
                  </a:lnTo>
                  <a:lnTo>
                    <a:pt x="118941" y="110304"/>
                  </a:lnTo>
                  <a:lnTo>
                    <a:pt x="119032" y="108658"/>
                  </a:lnTo>
                  <a:lnTo>
                    <a:pt x="119117" y="107195"/>
                  </a:lnTo>
                  <a:lnTo>
                    <a:pt x="119189" y="105182"/>
                  </a:lnTo>
                  <a:lnTo>
                    <a:pt x="119267" y="103353"/>
                  </a:lnTo>
                  <a:lnTo>
                    <a:pt x="119339" y="101524"/>
                  </a:lnTo>
                  <a:lnTo>
                    <a:pt x="119405" y="99512"/>
                  </a:lnTo>
                  <a:lnTo>
                    <a:pt x="119477" y="97317"/>
                  </a:lnTo>
                  <a:lnTo>
                    <a:pt x="119535" y="95121"/>
                  </a:lnTo>
                  <a:lnTo>
                    <a:pt x="119594" y="92743"/>
                  </a:lnTo>
                  <a:lnTo>
                    <a:pt x="119647" y="90548"/>
                  </a:lnTo>
                  <a:lnTo>
                    <a:pt x="119699" y="87987"/>
                  </a:lnTo>
                  <a:lnTo>
                    <a:pt x="119745" y="85426"/>
                  </a:lnTo>
                  <a:lnTo>
                    <a:pt x="119790" y="82682"/>
                  </a:lnTo>
                  <a:lnTo>
                    <a:pt x="119830" y="80121"/>
                  </a:lnTo>
                  <a:lnTo>
                    <a:pt x="119856" y="77560"/>
                  </a:lnTo>
                  <a:lnTo>
                    <a:pt x="119888" y="74451"/>
                  </a:lnTo>
                  <a:lnTo>
                    <a:pt x="119908" y="71890"/>
                  </a:lnTo>
                  <a:lnTo>
                    <a:pt x="119934" y="68780"/>
                  </a:lnTo>
                  <a:lnTo>
                    <a:pt x="119947" y="65853"/>
                  </a:lnTo>
                  <a:lnTo>
                    <a:pt x="119954" y="62926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59817"/>
                  </a:lnTo>
                  <a:lnTo>
                    <a:pt x="119954" y="59817"/>
                  </a:lnTo>
                  <a:lnTo>
                    <a:pt x="119954" y="56890"/>
                  </a:lnTo>
                  <a:lnTo>
                    <a:pt x="119947" y="53963"/>
                  </a:lnTo>
                  <a:lnTo>
                    <a:pt x="119934" y="51036"/>
                  </a:lnTo>
                  <a:lnTo>
                    <a:pt x="119908" y="48109"/>
                  </a:lnTo>
                  <a:lnTo>
                    <a:pt x="119888" y="45365"/>
                  </a:lnTo>
                  <a:lnTo>
                    <a:pt x="119856" y="42439"/>
                  </a:lnTo>
                  <a:lnTo>
                    <a:pt x="119830" y="39695"/>
                  </a:lnTo>
                  <a:lnTo>
                    <a:pt x="119790" y="37134"/>
                  </a:lnTo>
                  <a:lnTo>
                    <a:pt x="119745" y="34390"/>
                  </a:lnTo>
                  <a:lnTo>
                    <a:pt x="119699" y="31829"/>
                  </a:lnTo>
                  <a:lnTo>
                    <a:pt x="119647" y="29634"/>
                  </a:lnTo>
                  <a:lnTo>
                    <a:pt x="119594" y="27073"/>
                  </a:lnTo>
                  <a:lnTo>
                    <a:pt x="119535" y="24695"/>
                  </a:lnTo>
                  <a:lnTo>
                    <a:pt x="119477" y="22682"/>
                  </a:lnTo>
                  <a:lnTo>
                    <a:pt x="119405" y="20487"/>
                  </a:lnTo>
                  <a:lnTo>
                    <a:pt x="119339" y="18475"/>
                  </a:lnTo>
                  <a:lnTo>
                    <a:pt x="119267" y="16463"/>
                  </a:lnTo>
                  <a:lnTo>
                    <a:pt x="119189" y="14634"/>
                  </a:lnTo>
                  <a:lnTo>
                    <a:pt x="119117" y="12987"/>
                  </a:lnTo>
                  <a:lnTo>
                    <a:pt x="119032" y="11341"/>
                  </a:lnTo>
                  <a:lnTo>
                    <a:pt x="118941" y="9512"/>
                  </a:lnTo>
                  <a:lnTo>
                    <a:pt x="118862" y="8414"/>
                  </a:lnTo>
                  <a:lnTo>
                    <a:pt x="118771" y="7134"/>
                  </a:lnTo>
                  <a:lnTo>
                    <a:pt x="118673" y="5853"/>
                  </a:lnTo>
                  <a:lnTo>
                    <a:pt x="118581" y="4756"/>
                  </a:lnTo>
                  <a:lnTo>
                    <a:pt x="118483" y="3841"/>
                  </a:lnTo>
                  <a:lnTo>
                    <a:pt x="118379" y="3109"/>
                  </a:lnTo>
                  <a:lnTo>
                    <a:pt x="118281" y="2378"/>
                  </a:lnTo>
                  <a:lnTo>
                    <a:pt x="118176" y="1829"/>
                  </a:lnTo>
                  <a:lnTo>
                    <a:pt x="118071" y="1463"/>
                  </a:lnTo>
                  <a:lnTo>
                    <a:pt x="117967" y="1097"/>
                  </a:lnTo>
                  <a:lnTo>
                    <a:pt x="117856" y="1097"/>
                  </a:lnTo>
                  <a:close/>
                  <a:moveTo>
                    <a:pt x="2143" y="36219"/>
                  </a:moveTo>
                  <a:lnTo>
                    <a:pt x="2228" y="36219"/>
                  </a:lnTo>
                  <a:lnTo>
                    <a:pt x="2307" y="36768"/>
                  </a:lnTo>
                  <a:lnTo>
                    <a:pt x="2392" y="37317"/>
                  </a:lnTo>
                  <a:lnTo>
                    <a:pt x="2477" y="38048"/>
                  </a:lnTo>
                  <a:lnTo>
                    <a:pt x="2542" y="38963"/>
                  </a:lnTo>
                  <a:lnTo>
                    <a:pt x="2614" y="40243"/>
                  </a:lnTo>
                  <a:lnTo>
                    <a:pt x="2679" y="41524"/>
                  </a:lnTo>
                  <a:lnTo>
                    <a:pt x="2738" y="43170"/>
                  </a:lnTo>
                  <a:lnTo>
                    <a:pt x="2797" y="44817"/>
                  </a:lnTo>
                  <a:lnTo>
                    <a:pt x="2843" y="46646"/>
                  </a:lnTo>
                  <a:lnTo>
                    <a:pt x="2888" y="48658"/>
                  </a:lnTo>
                  <a:lnTo>
                    <a:pt x="2928" y="50853"/>
                  </a:lnTo>
                  <a:lnTo>
                    <a:pt x="2947" y="52865"/>
                  </a:lnTo>
                  <a:lnTo>
                    <a:pt x="2967" y="55243"/>
                  </a:lnTo>
                  <a:lnTo>
                    <a:pt x="2986" y="57439"/>
                  </a:lnTo>
                  <a:lnTo>
                    <a:pt x="2993" y="60000"/>
                  </a:lnTo>
                  <a:lnTo>
                    <a:pt x="2986" y="62378"/>
                  </a:lnTo>
                  <a:lnTo>
                    <a:pt x="2967" y="64573"/>
                  </a:lnTo>
                  <a:lnTo>
                    <a:pt x="2947" y="66951"/>
                  </a:lnTo>
                  <a:lnTo>
                    <a:pt x="2928" y="69146"/>
                  </a:lnTo>
                  <a:lnTo>
                    <a:pt x="2888" y="71158"/>
                  </a:lnTo>
                  <a:lnTo>
                    <a:pt x="2843" y="73353"/>
                  </a:lnTo>
                  <a:lnTo>
                    <a:pt x="2797" y="75000"/>
                  </a:lnTo>
                  <a:lnTo>
                    <a:pt x="2738" y="76646"/>
                  </a:lnTo>
                  <a:lnTo>
                    <a:pt x="2679" y="78292"/>
                  </a:lnTo>
                  <a:lnTo>
                    <a:pt x="2614" y="79573"/>
                  </a:lnTo>
                  <a:lnTo>
                    <a:pt x="2542" y="80853"/>
                  </a:lnTo>
                  <a:lnTo>
                    <a:pt x="2477" y="81951"/>
                  </a:lnTo>
                  <a:lnTo>
                    <a:pt x="2392" y="82500"/>
                  </a:lnTo>
                  <a:lnTo>
                    <a:pt x="2307" y="83231"/>
                  </a:lnTo>
                  <a:lnTo>
                    <a:pt x="2228" y="83597"/>
                  </a:lnTo>
                  <a:lnTo>
                    <a:pt x="2143" y="83597"/>
                  </a:lnTo>
                  <a:lnTo>
                    <a:pt x="2052" y="83597"/>
                  </a:lnTo>
                  <a:lnTo>
                    <a:pt x="1973" y="83231"/>
                  </a:lnTo>
                  <a:lnTo>
                    <a:pt x="1888" y="82500"/>
                  </a:lnTo>
                  <a:lnTo>
                    <a:pt x="1816" y="81951"/>
                  </a:lnTo>
                  <a:lnTo>
                    <a:pt x="1738" y="80853"/>
                  </a:lnTo>
                  <a:lnTo>
                    <a:pt x="1666" y="79573"/>
                  </a:lnTo>
                  <a:lnTo>
                    <a:pt x="1607" y="78292"/>
                  </a:lnTo>
                  <a:lnTo>
                    <a:pt x="1542" y="76646"/>
                  </a:lnTo>
                  <a:lnTo>
                    <a:pt x="1483" y="75000"/>
                  </a:lnTo>
                  <a:lnTo>
                    <a:pt x="1437" y="73353"/>
                  </a:lnTo>
                  <a:lnTo>
                    <a:pt x="1392" y="71158"/>
                  </a:lnTo>
                  <a:lnTo>
                    <a:pt x="1366" y="69146"/>
                  </a:lnTo>
                  <a:lnTo>
                    <a:pt x="1333" y="66951"/>
                  </a:lnTo>
                  <a:lnTo>
                    <a:pt x="1313" y="64573"/>
                  </a:lnTo>
                  <a:lnTo>
                    <a:pt x="1300" y="62378"/>
                  </a:lnTo>
                  <a:lnTo>
                    <a:pt x="1300" y="60000"/>
                  </a:lnTo>
                  <a:lnTo>
                    <a:pt x="1300" y="57439"/>
                  </a:lnTo>
                  <a:lnTo>
                    <a:pt x="1313" y="55243"/>
                  </a:lnTo>
                  <a:lnTo>
                    <a:pt x="1333" y="52865"/>
                  </a:lnTo>
                  <a:lnTo>
                    <a:pt x="1366" y="50853"/>
                  </a:lnTo>
                  <a:lnTo>
                    <a:pt x="1392" y="48658"/>
                  </a:lnTo>
                  <a:lnTo>
                    <a:pt x="1437" y="46646"/>
                  </a:lnTo>
                  <a:lnTo>
                    <a:pt x="1483" y="44817"/>
                  </a:lnTo>
                  <a:lnTo>
                    <a:pt x="1542" y="43170"/>
                  </a:lnTo>
                  <a:lnTo>
                    <a:pt x="1607" y="41524"/>
                  </a:lnTo>
                  <a:lnTo>
                    <a:pt x="1666" y="40243"/>
                  </a:lnTo>
                  <a:lnTo>
                    <a:pt x="1738" y="38963"/>
                  </a:lnTo>
                  <a:lnTo>
                    <a:pt x="1816" y="38048"/>
                  </a:lnTo>
                  <a:lnTo>
                    <a:pt x="1888" y="37317"/>
                  </a:lnTo>
                  <a:lnTo>
                    <a:pt x="1973" y="36768"/>
                  </a:lnTo>
                  <a:lnTo>
                    <a:pt x="2052" y="36219"/>
                  </a:lnTo>
                  <a:lnTo>
                    <a:pt x="2143" y="36219"/>
                  </a:lnTo>
                  <a:close/>
                  <a:moveTo>
                    <a:pt x="2143" y="1097"/>
                  </a:moveTo>
                  <a:lnTo>
                    <a:pt x="2143" y="1097"/>
                  </a:lnTo>
                  <a:lnTo>
                    <a:pt x="2143" y="1097"/>
                  </a:lnTo>
                  <a:lnTo>
                    <a:pt x="2137" y="1097"/>
                  </a:lnTo>
                  <a:lnTo>
                    <a:pt x="2137" y="1097"/>
                  </a:lnTo>
                  <a:lnTo>
                    <a:pt x="2032" y="1097"/>
                  </a:lnTo>
                  <a:lnTo>
                    <a:pt x="1928" y="1463"/>
                  </a:lnTo>
                  <a:lnTo>
                    <a:pt x="1823" y="1829"/>
                  </a:lnTo>
                  <a:lnTo>
                    <a:pt x="1718" y="2378"/>
                  </a:lnTo>
                  <a:lnTo>
                    <a:pt x="1620" y="3109"/>
                  </a:lnTo>
                  <a:lnTo>
                    <a:pt x="1516" y="3841"/>
                  </a:lnTo>
                  <a:lnTo>
                    <a:pt x="1418" y="4756"/>
                  </a:lnTo>
                  <a:lnTo>
                    <a:pt x="1326" y="5853"/>
                  </a:lnTo>
                  <a:lnTo>
                    <a:pt x="1228" y="7134"/>
                  </a:lnTo>
                  <a:lnTo>
                    <a:pt x="1137" y="8414"/>
                  </a:lnTo>
                  <a:lnTo>
                    <a:pt x="1058" y="9512"/>
                  </a:lnTo>
                  <a:lnTo>
                    <a:pt x="967" y="11341"/>
                  </a:lnTo>
                  <a:lnTo>
                    <a:pt x="882" y="12987"/>
                  </a:lnTo>
                  <a:lnTo>
                    <a:pt x="810" y="14634"/>
                  </a:lnTo>
                  <a:lnTo>
                    <a:pt x="732" y="16463"/>
                  </a:lnTo>
                  <a:lnTo>
                    <a:pt x="660" y="18475"/>
                  </a:lnTo>
                  <a:lnTo>
                    <a:pt x="594" y="20487"/>
                  </a:lnTo>
                  <a:lnTo>
                    <a:pt x="522" y="22682"/>
                  </a:lnTo>
                  <a:lnTo>
                    <a:pt x="464" y="24695"/>
                  </a:lnTo>
                  <a:lnTo>
                    <a:pt x="405" y="27073"/>
                  </a:lnTo>
                  <a:lnTo>
                    <a:pt x="352" y="29634"/>
                  </a:lnTo>
                  <a:lnTo>
                    <a:pt x="300" y="31829"/>
                  </a:lnTo>
                  <a:lnTo>
                    <a:pt x="254" y="34390"/>
                  </a:lnTo>
                  <a:lnTo>
                    <a:pt x="209" y="37134"/>
                  </a:lnTo>
                  <a:lnTo>
                    <a:pt x="169" y="39695"/>
                  </a:lnTo>
                  <a:lnTo>
                    <a:pt x="143" y="42439"/>
                  </a:lnTo>
                  <a:lnTo>
                    <a:pt x="111" y="45365"/>
                  </a:lnTo>
                  <a:lnTo>
                    <a:pt x="91" y="48109"/>
                  </a:lnTo>
                  <a:lnTo>
                    <a:pt x="65" y="51036"/>
                  </a:lnTo>
                  <a:lnTo>
                    <a:pt x="52" y="53963"/>
                  </a:lnTo>
                  <a:lnTo>
                    <a:pt x="45" y="56890"/>
                  </a:lnTo>
                  <a:lnTo>
                    <a:pt x="45" y="59817"/>
                  </a:lnTo>
                  <a:lnTo>
                    <a:pt x="45" y="59817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2926"/>
                  </a:lnTo>
                  <a:lnTo>
                    <a:pt x="52" y="65853"/>
                  </a:lnTo>
                  <a:lnTo>
                    <a:pt x="65" y="68780"/>
                  </a:lnTo>
                  <a:lnTo>
                    <a:pt x="91" y="71890"/>
                  </a:lnTo>
                  <a:lnTo>
                    <a:pt x="111" y="74451"/>
                  </a:lnTo>
                  <a:lnTo>
                    <a:pt x="143" y="77560"/>
                  </a:lnTo>
                  <a:lnTo>
                    <a:pt x="169" y="80121"/>
                  </a:lnTo>
                  <a:lnTo>
                    <a:pt x="209" y="82682"/>
                  </a:lnTo>
                  <a:lnTo>
                    <a:pt x="254" y="85426"/>
                  </a:lnTo>
                  <a:lnTo>
                    <a:pt x="300" y="87987"/>
                  </a:lnTo>
                  <a:lnTo>
                    <a:pt x="346" y="90365"/>
                  </a:lnTo>
                  <a:lnTo>
                    <a:pt x="405" y="92743"/>
                  </a:lnTo>
                  <a:lnTo>
                    <a:pt x="464" y="95121"/>
                  </a:lnTo>
                  <a:lnTo>
                    <a:pt x="522" y="97317"/>
                  </a:lnTo>
                  <a:lnTo>
                    <a:pt x="594" y="99329"/>
                  </a:lnTo>
                  <a:lnTo>
                    <a:pt x="660" y="101524"/>
                  </a:lnTo>
                  <a:lnTo>
                    <a:pt x="732" y="103353"/>
                  </a:lnTo>
                  <a:lnTo>
                    <a:pt x="810" y="105182"/>
                  </a:lnTo>
                  <a:lnTo>
                    <a:pt x="882" y="107195"/>
                  </a:lnTo>
                  <a:lnTo>
                    <a:pt x="967" y="108658"/>
                  </a:lnTo>
                  <a:lnTo>
                    <a:pt x="1058" y="110304"/>
                  </a:lnTo>
                  <a:lnTo>
                    <a:pt x="1137" y="111585"/>
                  </a:lnTo>
                  <a:lnTo>
                    <a:pt x="1228" y="113048"/>
                  </a:lnTo>
                  <a:lnTo>
                    <a:pt x="1326" y="113963"/>
                  </a:lnTo>
                  <a:lnTo>
                    <a:pt x="1418" y="115060"/>
                  </a:lnTo>
                  <a:lnTo>
                    <a:pt x="1516" y="116158"/>
                  </a:lnTo>
                  <a:lnTo>
                    <a:pt x="1620" y="116707"/>
                  </a:lnTo>
                  <a:lnTo>
                    <a:pt x="1718" y="117439"/>
                  </a:lnTo>
                  <a:lnTo>
                    <a:pt x="1823" y="117987"/>
                  </a:lnTo>
                  <a:lnTo>
                    <a:pt x="1928" y="118536"/>
                  </a:lnTo>
                  <a:lnTo>
                    <a:pt x="2032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248" y="118719"/>
                  </a:lnTo>
                  <a:lnTo>
                    <a:pt x="2352" y="118536"/>
                  </a:lnTo>
                  <a:lnTo>
                    <a:pt x="2457" y="117987"/>
                  </a:lnTo>
                  <a:lnTo>
                    <a:pt x="2562" y="117439"/>
                  </a:lnTo>
                  <a:lnTo>
                    <a:pt x="2660" y="116707"/>
                  </a:lnTo>
                  <a:lnTo>
                    <a:pt x="2764" y="116158"/>
                  </a:lnTo>
                  <a:lnTo>
                    <a:pt x="2862" y="115060"/>
                  </a:lnTo>
                  <a:lnTo>
                    <a:pt x="2954" y="113963"/>
                  </a:lnTo>
                  <a:lnTo>
                    <a:pt x="3052" y="113048"/>
                  </a:lnTo>
                  <a:lnTo>
                    <a:pt x="3143" y="111585"/>
                  </a:lnTo>
                  <a:lnTo>
                    <a:pt x="3235" y="110304"/>
                  </a:lnTo>
                  <a:lnTo>
                    <a:pt x="3313" y="108658"/>
                  </a:lnTo>
                  <a:lnTo>
                    <a:pt x="3398" y="107195"/>
                  </a:lnTo>
                  <a:lnTo>
                    <a:pt x="3470" y="105182"/>
                  </a:lnTo>
                  <a:lnTo>
                    <a:pt x="3555" y="103353"/>
                  </a:lnTo>
                  <a:lnTo>
                    <a:pt x="3620" y="101524"/>
                  </a:lnTo>
                  <a:lnTo>
                    <a:pt x="3692" y="99512"/>
                  </a:lnTo>
                  <a:lnTo>
                    <a:pt x="3758" y="97317"/>
                  </a:lnTo>
                  <a:lnTo>
                    <a:pt x="3823" y="95121"/>
                  </a:lnTo>
                  <a:lnTo>
                    <a:pt x="3875" y="92743"/>
                  </a:lnTo>
                  <a:lnTo>
                    <a:pt x="3934" y="90548"/>
                  </a:lnTo>
                  <a:lnTo>
                    <a:pt x="3980" y="87987"/>
                  </a:lnTo>
                  <a:lnTo>
                    <a:pt x="4032" y="85426"/>
                  </a:lnTo>
                  <a:lnTo>
                    <a:pt x="4071" y="82682"/>
                  </a:lnTo>
                  <a:lnTo>
                    <a:pt x="4111" y="80121"/>
                  </a:lnTo>
                  <a:lnTo>
                    <a:pt x="4150" y="77560"/>
                  </a:lnTo>
                  <a:lnTo>
                    <a:pt x="4169" y="74451"/>
                  </a:lnTo>
                  <a:lnTo>
                    <a:pt x="4189" y="71890"/>
                  </a:lnTo>
                  <a:lnTo>
                    <a:pt x="4215" y="68780"/>
                  </a:lnTo>
                  <a:lnTo>
                    <a:pt x="4228" y="65853"/>
                  </a:lnTo>
                  <a:lnTo>
                    <a:pt x="4235" y="62926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59817"/>
                  </a:lnTo>
                  <a:lnTo>
                    <a:pt x="4235" y="59817"/>
                  </a:lnTo>
                  <a:lnTo>
                    <a:pt x="4235" y="56890"/>
                  </a:lnTo>
                  <a:lnTo>
                    <a:pt x="4228" y="53963"/>
                  </a:lnTo>
                  <a:lnTo>
                    <a:pt x="4215" y="51036"/>
                  </a:lnTo>
                  <a:lnTo>
                    <a:pt x="4189" y="48109"/>
                  </a:lnTo>
                  <a:lnTo>
                    <a:pt x="4169" y="45365"/>
                  </a:lnTo>
                  <a:lnTo>
                    <a:pt x="4150" y="42439"/>
                  </a:lnTo>
                  <a:lnTo>
                    <a:pt x="4111" y="39695"/>
                  </a:lnTo>
                  <a:lnTo>
                    <a:pt x="4071" y="37134"/>
                  </a:lnTo>
                  <a:lnTo>
                    <a:pt x="4032" y="34390"/>
                  </a:lnTo>
                  <a:lnTo>
                    <a:pt x="3980" y="31829"/>
                  </a:lnTo>
                  <a:lnTo>
                    <a:pt x="3934" y="29634"/>
                  </a:lnTo>
                  <a:lnTo>
                    <a:pt x="3875" y="27073"/>
                  </a:lnTo>
                  <a:lnTo>
                    <a:pt x="3823" y="24695"/>
                  </a:lnTo>
                  <a:lnTo>
                    <a:pt x="3758" y="22682"/>
                  </a:lnTo>
                  <a:lnTo>
                    <a:pt x="3699" y="20487"/>
                  </a:lnTo>
                  <a:lnTo>
                    <a:pt x="3620" y="18475"/>
                  </a:lnTo>
                  <a:lnTo>
                    <a:pt x="3555" y="16463"/>
                  </a:lnTo>
                  <a:lnTo>
                    <a:pt x="3470" y="14634"/>
                  </a:lnTo>
                  <a:lnTo>
                    <a:pt x="3398" y="12987"/>
                  </a:lnTo>
                  <a:lnTo>
                    <a:pt x="3313" y="11341"/>
                  </a:lnTo>
                  <a:lnTo>
                    <a:pt x="3235" y="9512"/>
                  </a:lnTo>
                  <a:lnTo>
                    <a:pt x="3143" y="8414"/>
                  </a:lnTo>
                  <a:lnTo>
                    <a:pt x="3052" y="7134"/>
                  </a:lnTo>
                  <a:lnTo>
                    <a:pt x="2954" y="5853"/>
                  </a:lnTo>
                  <a:lnTo>
                    <a:pt x="2862" y="4756"/>
                  </a:lnTo>
                  <a:lnTo>
                    <a:pt x="2764" y="3841"/>
                  </a:lnTo>
                  <a:lnTo>
                    <a:pt x="2660" y="3109"/>
                  </a:lnTo>
                  <a:lnTo>
                    <a:pt x="2562" y="2378"/>
                  </a:lnTo>
                  <a:lnTo>
                    <a:pt x="2457" y="1829"/>
                  </a:lnTo>
                  <a:lnTo>
                    <a:pt x="2352" y="1463"/>
                  </a:lnTo>
                  <a:lnTo>
                    <a:pt x="2248" y="1097"/>
                  </a:lnTo>
                  <a:lnTo>
                    <a:pt x="2143" y="1097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6797090D-07CD-4C66-818F-B41421C513C0}"/>
                </a:ext>
              </a:extLst>
            </p:cNvPr>
            <p:cNvSpPr/>
            <p:nvPr/>
          </p:nvSpPr>
          <p:spPr>
            <a:xfrm>
              <a:off x="2604596" y="3873016"/>
              <a:ext cx="6825952" cy="2438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43" y="0"/>
                  </a:moveTo>
                  <a:lnTo>
                    <a:pt x="2143" y="0"/>
                  </a:lnTo>
                  <a:lnTo>
                    <a:pt x="2143" y="0"/>
                  </a:lnTo>
                  <a:lnTo>
                    <a:pt x="2248" y="0"/>
                  </a:lnTo>
                  <a:lnTo>
                    <a:pt x="2359" y="365"/>
                  </a:lnTo>
                  <a:lnTo>
                    <a:pt x="2470" y="731"/>
                  </a:lnTo>
                  <a:lnTo>
                    <a:pt x="2575" y="1280"/>
                  </a:lnTo>
                  <a:lnTo>
                    <a:pt x="2679" y="2012"/>
                  </a:lnTo>
                  <a:lnTo>
                    <a:pt x="2784" y="2743"/>
                  </a:lnTo>
                  <a:lnTo>
                    <a:pt x="2882" y="3658"/>
                  </a:lnTo>
                  <a:lnTo>
                    <a:pt x="2980" y="4756"/>
                  </a:lnTo>
                  <a:lnTo>
                    <a:pt x="3065" y="6036"/>
                  </a:lnTo>
                  <a:lnTo>
                    <a:pt x="3163" y="7134"/>
                  </a:lnTo>
                  <a:lnTo>
                    <a:pt x="3254" y="8597"/>
                  </a:lnTo>
                  <a:lnTo>
                    <a:pt x="3339" y="10426"/>
                  </a:lnTo>
                  <a:lnTo>
                    <a:pt x="3418" y="12073"/>
                  </a:lnTo>
                  <a:lnTo>
                    <a:pt x="3503" y="13719"/>
                  </a:lnTo>
                  <a:lnTo>
                    <a:pt x="3588" y="15548"/>
                  </a:lnTo>
                  <a:lnTo>
                    <a:pt x="3660" y="17743"/>
                  </a:lnTo>
                  <a:lnTo>
                    <a:pt x="3725" y="19756"/>
                  </a:lnTo>
                  <a:lnTo>
                    <a:pt x="3797" y="21951"/>
                  </a:lnTo>
                  <a:lnTo>
                    <a:pt x="3856" y="24329"/>
                  </a:lnTo>
                  <a:lnTo>
                    <a:pt x="3915" y="26524"/>
                  </a:lnTo>
                  <a:lnTo>
                    <a:pt x="3973" y="28902"/>
                  </a:lnTo>
                  <a:lnTo>
                    <a:pt x="4026" y="31463"/>
                  </a:lnTo>
                  <a:lnTo>
                    <a:pt x="4071" y="34207"/>
                  </a:lnTo>
                  <a:lnTo>
                    <a:pt x="4117" y="36585"/>
                  </a:lnTo>
                  <a:lnTo>
                    <a:pt x="4156" y="39329"/>
                  </a:lnTo>
                  <a:lnTo>
                    <a:pt x="4183" y="42256"/>
                  </a:lnTo>
                  <a:lnTo>
                    <a:pt x="4215" y="45000"/>
                  </a:lnTo>
                  <a:lnTo>
                    <a:pt x="4235" y="47926"/>
                  </a:lnTo>
                  <a:lnTo>
                    <a:pt x="4261" y="50853"/>
                  </a:lnTo>
                  <a:lnTo>
                    <a:pt x="4274" y="53963"/>
                  </a:lnTo>
                  <a:lnTo>
                    <a:pt x="4281" y="57073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182"/>
                  </a:lnTo>
                  <a:lnTo>
                    <a:pt x="4281" y="60182"/>
                  </a:lnTo>
                  <a:lnTo>
                    <a:pt x="4281" y="63109"/>
                  </a:lnTo>
                  <a:lnTo>
                    <a:pt x="4274" y="66219"/>
                  </a:lnTo>
                  <a:lnTo>
                    <a:pt x="4261" y="69146"/>
                  </a:lnTo>
                  <a:lnTo>
                    <a:pt x="4235" y="72073"/>
                  </a:lnTo>
                  <a:lnTo>
                    <a:pt x="4215" y="75182"/>
                  </a:lnTo>
                  <a:lnTo>
                    <a:pt x="4183" y="77743"/>
                  </a:lnTo>
                  <a:lnTo>
                    <a:pt x="4156" y="80853"/>
                  </a:lnTo>
                  <a:lnTo>
                    <a:pt x="4117" y="83414"/>
                  </a:lnTo>
                  <a:lnTo>
                    <a:pt x="4071" y="85975"/>
                  </a:lnTo>
                  <a:lnTo>
                    <a:pt x="4026" y="88719"/>
                  </a:lnTo>
                  <a:lnTo>
                    <a:pt x="3973" y="91280"/>
                  </a:lnTo>
                  <a:lnTo>
                    <a:pt x="3915" y="93658"/>
                  </a:lnTo>
                  <a:lnTo>
                    <a:pt x="3856" y="95853"/>
                  </a:lnTo>
                  <a:lnTo>
                    <a:pt x="3797" y="98231"/>
                  </a:lnTo>
                  <a:lnTo>
                    <a:pt x="3725" y="100609"/>
                  </a:lnTo>
                  <a:lnTo>
                    <a:pt x="3653" y="102439"/>
                  </a:lnTo>
                  <a:lnTo>
                    <a:pt x="3588" y="104451"/>
                  </a:lnTo>
                  <a:lnTo>
                    <a:pt x="3503" y="106463"/>
                  </a:lnTo>
                  <a:lnTo>
                    <a:pt x="3418" y="108109"/>
                  </a:lnTo>
                  <a:lnTo>
                    <a:pt x="3339" y="109756"/>
                  </a:lnTo>
                  <a:lnTo>
                    <a:pt x="3254" y="111402"/>
                  </a:lnTo>
                  <a:lnTo>
                    <a:pt x="3163" y="112865"/>
                  </a:lnTo>
                  <a:lnTo>
                    <a:pt x="3065" y="114146"/>
                  </a:lnTo>
                  <a:lnTo>
                    <a:pt x="2980" y="115426"/>
                  </a:lnTo>
                  <a:lnTo>
                    <a:pt x="2882" y="116524"/>
                  </a:lnTo>
                  <a:lnTo>
                    <a:pt x="2784" y="117256"/>
                  </a:lnTo>
                  <a:lnTo>
                    <a:pt x="2679" y="118170"/>
                  </a:lnTo>
                  <a:lnTo>
                    <a:pt x="2575" y="118902"/>
                  </a:lnTo>
                  <a:lnTo>
                    <a:pt x="2470" y="119451"/>
                  </a:lnTo>
                  <a:lnTo>
                    <a:pt x="2359" y="119817"/>
                  </a:lnTo>
                  <a:lnTo>
                    <a:pt x="2248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032" y="120000"/>
                  </a:lnTo>
                  <a:lnTo>
                    <a:pt x="1921" y="119817"/>
                  </a:lnTo>
                  <a:lnTo>
                    <a:pt x="1816" y="119451"/>
                  </a:lnTo>
                  <a:lnTo>
                    <a:pt x="1712" y="118902"/>
                  </a:lnTo>
                  <a:lnTo>
                    <a:pt x="1607" y="118170"/>
                  </a:lnTo>
                  <a:lnTo>
                    <a:pt x="1509" y="117256"/>
                  </a:lnTo>
                  <a:lnTo>
                    <a:pt x="1405" y="116524"/>
                  </a:lnTo>
                  <a:lnTo>
                    <a:pt x="1307" y="115426"/>
                  </a:lnTo>
                  <a:lnTo>
                    <a:pt x="1215" y="114146"/>
                  </a:lnTo>
                  <a:lnTo>
                    <a:pt x="1117" y="112865"/>
                  </a:lnTo>
                  <a:lnTo>
                    <a:pt x="1026" y="111402"/>
                  </a:lnTo>
                  <a:lnTo>
                    <a:pt x="947" y="109756"/>
                  </a:lnTo>
                  <a:lnTo>
                    <a:pt x="862" y="108109"/>
                  </a:lnTo>
                  <a:lnTo>
                    <a:pt x="777" y="106463"/>
                  </a:lnTo>
                  <a:lnTo>
                    <a:pt x="705" y="104451"/>
                  </a:lnTo>
                  <a:lnTo>
                    <a:pt x="627" y="102439"/>
                  </a:lnTo>
                  <a:lnTo>
                    <a:pt x="555" y="100243"/>
                  </a:lnTo>
                  <a:lnTo>
                    <a:pt x="490" y="98231"/>
                  </a:lnTo>
                  <a:lnTo>
                    <a:pt x="424" y="95853"/>
                  </a:lnTo>
                  <a:lnTo>
                    <a:pt x="366" y="93658"/>
                  </a:lnTo>
                  <a:lnTo>
                    <a:pt x="307" y="91280"/>
                  </a:lnTo>
                  <a:lnTo>
                    <a:pt x="254" y="88719"/>
                  </a:lnTo>
                  <a:lnTo>
                    <a:pt x="209" y="85975"/>
                  </a:lnTo>
                  <a:lnTo>
                    <a:pt x="163" y="83414"/>
                  </a:lnTo>
                  <a:lnTo>
                    <a:pt x="130" y="80853"/>
                  </a:lnTo>
                  <a:lnTo>
                    <a:pt x="98" y="77743"/>
                  </a:lnTo>
                  <a:lnTo>
                    <a:pt x="65" y="75182"/>
                  </a:lnTo>
                  <a:lnTo>
                    <a:pt x="45" y="72073"/>
                  </a:lnTo>
                  <a:lnTo>
                    <a:pt x="19" y="69146"/>
                  </a:lnTo>
                  <a:lnTo>
                    <a:pt x="6" y="66219"/>
                  </a:lnTo>
                  <a:lnTo>
                    <a:pt x="0" y="63109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57073"/>
                  </a:lnTo>
                  <a:lnTo>
                    <a:pt x="6" y="53963"/>
                  </a:lnTo>
                  <a:lnTo>
                    <a:pt x="19" y="50853"/>
                  </a:lnTo>
                  <a:lnTo>
                    <a:pt x="45" y="47926"/>
                  </a:lnTo>
                  <a:lnTo>
                    <a:pt x="65" y="45000"/>
                  </a:lnTo>
                  <a:lnTo>
                    <a:pt x="98" y="42256"/>
                  </a:lnTo>
                  <a:lnTo>
                    <a:pt x="130" y="39329"/>
                  </a:lnTo>
                  <a:lnTo>
                    <a:pt x="163" y="36585"/>
                  </a:lnTo>
                  <a:lnTo>
                    <a:pt x="209" y="34207"/>
                  </a:lnTo>
                  <a:lnTo>
                    <a:pt x="254" y="31463"/>
                  </a:lnTo>
                  <a:lnTo>
                    <a:pt x="307" y="28902"/>
                  </a:lnTo>
                  <a:lnTo>
                    <a:pt x="366" y="26524"/>
                  </a:lnTo>
                  <a:lnTo>
                    <a:pt x="424" y="24329"/>
                  </a:lnTo>
                  <a:lnTo>
                    <a:pt x="490" y="21951"/>
                  </a:lnTo>
                  <a:lnTo>
                    <a:pt x="555" y="19573"/>
                  </a:lnTo>
                  <a:lnTo>
                    <a:pt x="627" y="17743"/>
                  </a:lnTo>
                  <a:lnTo>
                    <a:pt x="705" y="15548"/>
                  </a:lnTo>
                  <a:lnTo>
                    <a:pt x="777" y="13719"/>
                  </a:lnTo>
                  <a:lnTo>
                    <a:pt x="862" y="12073"/>
                  </a:lnTo>
                  <a:lnTo>
                    <a:pt x="947" y="10426"/>
                  </a:lnTo>
                  <a:lnTo>
                    <a:pt x="1026" y="8597"/>
                  </a:lnTo>
                  <a:lnTo>
                    <a:pt x="1117" y="7134"/>
                  </a:lnTo>
                  <a:lnTo>
                    <a:pt x="1215" y="6036"/>
                  </a:lnTo>
                  <a:lnTo>
                    <a:pt x="1307" y="4756"/>
                  </a:lnTo>
                  <a:lnTo>
                    <a:pt x="1405" y="3658"/>
                  </a:lnTo>
                  <a:lnTo>
                    <a:pt x="1509" y="2743"/>
                  </a:lnTo>
                  <a:lnTo>
                    <a:pt x="1607" y="2012"/>
                  </a:lnTo>
                  <a:lnTo>
                    <a:pt x="1712" y="1280"/>
                  </a:lnTo>
                  <a:lnTo>
                    <a:pt x="1816" y="731"/>
                  </a:lnTo>
                  <a:lnTo>
                    <a:pt x="1921" y="365"/>
                  </a:lnTo>
                  <a:lnTo>
                    <a:pt x="2032" y="0"/>
                  </a:lnTo>
                  <a:lnTo>
                    <a:pt x="2137" y="0"/>
                  </a:lnTo>
                  <a:lnTo>
                    <a:pt x="2137" y="0"/>
                  </a:lnTo>
                  <a:lnTo>
                    <a:pt x="2143" y="0"/>
                  </a:lnTo>
                  <a:close/>
                  <a:moveTo>
                    <a:pt x="5993" y="55975"/>
                  </a:moveTo>
                  <a:lnTo>
                    <a:pt x="5993" y="64207"/>
                  </a:lnTo>
                  <a:lnTo>
                    <a:pt x="5692" y="64207"/>
                  </a:lnTo>
                  <a:lnTo>
                    <a:pt x="5692" y="55975"/>
                  </a:lnTo>
                  <a:lnTo>
                    <a:pt x="5993" y="55975"/>
                  </a:lnTo>
                  <a:close/>
                  <a:moveTo>
                    <a:pt x="113934" y="55975"/>
                  </a:moveTo>
                  <a:lnTo>
                    <a:pt x="113934" y="64207"/>
                  </a:lnTo>
                  <a:lnTo>
                    <a:pt x="113640" y="64207"/>
                  </a:lnTo>
                  <a:lnTo>
                    <a:pt x="113640" y="55975"/>
                  </a:lnTo>
                  <a:lnTo>
                    <a:pt x="113934" y="55975"/>
                  </a:lnTo>
                  <a:close/>
                  <a:moveTo>
                    <a:pt x="112745" y="55975"/>
                  </a:moveTo>
                  <a:lnTo>
                    <a:pt x="112745" y="64207"/>
                  </a:lnTo>
                  <a:lnTo>
                    <a:pt x="112444" y="64207"/>
                  </a:lnTo>
                  <a:lnTo>
                    <a:pt x="112444" y="55975"/>
                  </a:lnTo>
                  <a:lnTo>
                    <a:pt x="112745" y="55975"/>
                  </a:lnTo>
                  <a:close/>
                  <a:moveTo>
                    <a:pt x="111562" y="55975"/>
                  </a:moveTo>
                  <a:lnTo>
                    <a:pt x="111562" y="64207"/>
                  </a:lnTo>
                  <a:lnTo>
                    <a:pt x="111261" y="64207"/>
                  </a:lnTo>
                  <a:lnTo>
                    <a:pt x="111261" y="55975"/>
                  </a:lnTo>
                  <a:lnTo>
                    <a:pt x="111562" y="55975"/>
                  </a:lnTo>
                  <a:close/>
                  <a:moveTo>
                    <a:pt x="110379" y="55975"/>
                  </a:moveTo>
                  <a:lnTo>
                    <a:pt x="110379" y="64207"/>
                  </a:lnTo>
                  <a:lnTo>
                    <a:pt x="110078" y="64207"/>
                  </a:lnTo>
                  <a:lnTo>
                    <a:pt x="110078" y="55975"/>
                  </a:lnTo>
                  <a:lnTo>
                    <a:pt x="110379" y="55975"/>
                  </a:lnTo>
                  <a:close/>
                  <a:moveTo>
                    <a:pt x="109189" y="55975"/>
                  </a:moveTo>
                  <a:lnTo>
                    <a:pt x="109189" y="64207"/>
                  </a:lnTo>
                  <a:lnTo>
                    <a:pt x="108895" y="64207"/>
                  </a:lnTo>
                  <a:lnTo>
                    <a:pt x="108895" y="55975"/>
                  </a:lnTo>
                  <a:lnTo>
                    <a:pt x="109189" y="55975"/>
                  </a:lnTo>
                  <a:close/>
                  <a:moveTo>
                    <a:pt x="108000" y="55975"/>
                  </a:moveTo>
                  <a:lnTo>
                    <a:pt x="108000" y="64207"/>
                  </a:lnTo>
                  <a:lnTo>
                    <a:pt x="107705" y="64207"/>
                  </a:lnTo>
                  <a:lnTo>
                    <a:pt x="107705" y="55975"/>
                  </a:lnTo>
                  <a:lnTo>
                    <a:pt x="108000" y="55975"/>
                  </a:lnTo>
                  <a:close/>
                  <a:moveTo>
                    <a:pt x="106816" y="55975"/>
                  </a:moveTo>
                  <a:lnTo>
                    <a:pt x="106816" y="64207"/>
                  </a:lnTo>
                  <a:lnTo>
                    <a:pt x="106522" y="64207"/>
                  </a:lnTo>
                  <a:lnTo>
                    <a:pt x="106522" y="55975"/>
                  </a:lnTo>
                  <a:lnTo>
                    <a:pt x="106816" y="55975"/>
                  </a:lnTo>
                  <a:close/>
                  <a:moveTo>
                    <a:pt x="105627" y="55975"/>
                  </a:moveTo>
                  <a:lnTo>
                    <a:pt x="105627" y="64207"/>
                  </a:lnTo>
                  <a:lnTo>
                    <a:pt x="105326" y="64207"/>
                  </a:lnTo>
                  <a:lnTo>
                    <a:pt x="105326" y="55975"/>
                  </a:lnTo>
                  <a:lnTo>
                    <a:pt x="105627" y="55975"/>
                  </a:lnTo>
                  <a:close/>
                  <a:moveTo>
                    <a:pt x="104444" y="55975"/>
                  </a:moveTo>
                  <a:lnTo>
                    <a:pt x="104444" y="64207"/>
                  </a:lnTo>
                  <a:lnTo>
                    <a:pt x="104143" y="64207"/>
                  </a:lnTo>
                  <a:lnTo>
                    <a:pt x="104143" y="55975"/>
                  </a:lnTo>
                  <a:lnTo>
                    <a:pt x="104444" y="55975"/>
                  </a:lnTo>
                  <a:close/>
                  <a:moveTo>
                    <a:pt x="103261" y="55975"/>
                  </a:moveTo>
                  <a:lnTo>
                    <a:pt x="103261" y="64207"/>
                  </a:lnTo>
                  <a:lnTo>
                    <a:pt x="102960" y="64207"/>
                  </a:lnTo>
                  <a:lnTo>
                    <a:pt x="102960" y="55975"/>
                  </a:lnTo>
                  <a:lnTo>
                    <a:pt x="103261" y="55975"/>
                  </a:lnTo>
                  <a:close/>
                  <a:moveTo>
                    <a:pt x="102071" y="55975"/>
                  </a:moveTo>
                  <a:lnTo>
                    <a:pt x="102071" y="64207"/>
                  </a:lnTo>
                  <a:lnTo>
                    <a:pt x="101777" y="64207"/>
                  </a:lnTo>
                  <a:lnTo>
                    <a:pt x="101777" y="55975"/>
                  </a:lnTo>
                  <a:lnTo>
                    <a:pt x="102071" y="55975"/>
                  </a:lnTo>
                  <a:close/>
                  <a:moveTo>
                    <a:pt x="100882" y="55975"/>
                  </a:moveTo>
                  <a:lnTo>
                    <a:pt x="100882" y="64207"/>
                  </a:lnTo>
                  <a:lnTo>
                    <a:pt x="100588" y="64207"/>
                  </a:lnTo>
                  <a:lnTo>
                    <a:pt x="100588" y="55975"/>
                  </a:lnTo>
                  <a:lnTo>
                    <a:pt x="100882" y="55975"/>
                  </a:lnTo>
                  <a:close/>
                  <a:moveTo>
                    <a:pt x="99699" y="55975"/>
                  </a:moveTo>
                  <a:lnTo>
                    <a:pt x="99699" y="64207"/>
                  </a:lnTo>
                  <a:lnTo>
                    <a:pt x="99405" y="64207"/>
                  </a:lnTo>
                  <a:lnTo>
                    <a:pt x="99405" y="55975"/>
                  </a:lnTo>
                  <a:lnTo>
                    <a:pt x="99699" y="55975"/>
                  </a:lnTo>
                  <a:close/>
                  <a:moveTo>
                    <a:pt x="98509" y="55975"/>
                  </a:moveTo>
                  <a:lnTo>
                    <a:pt x="98509" y="64207"/>
                  </a:lnTo>
                  <a:lnTo>
                    <a:pt x="98222" y="64207"/>
                  </a:lnTo>
                  <a:lnTo>
                    <a:pt x="98222" y="55975"/>
                  </a:lnTo>
                  <a:lnTo>
                    <a:pt x="98509" y="55975"/>
                  </a:lnTo>
                  <a:close/>
                  <a:moveTo>
                    <a:pt x="97326" y="55975"/>
                  </a:moveTo>
                  <a:lnTo>
                    <a:pt x="97326" y="64207"/>
                  </a:lnTo>
                  <a:lnTo>
                    <a:pt x="97026" y="64207"/>
                  </a:lnTo>
                  <a:lnTo>
                    <a:pt x="97026" y="55975"/>
                  </a:lnTo>
                  <a:lnTo>
                    <a:pt x="97326" y="55975"/>
                  </a:lnTo>
                  <a:close/>
                  <a:moveTo>
                    <a:pt x="96143" y="55975"/>
                  </a:moveTo>
                  <a:lnTo>
                    <a:pt x="96143" y="64207"/>
                  </a:lnTo>
                  <a:lnTo>
                    <a:pt x="95843" y="64207"/>
                  </a:lnTo>
                  <a:lnTo>
                    <a:pt x="95843" y="55975"/>
                  </a:lnTo>
                  <a:lnTo>
                    <a:pt x="96143" y="55975"/>
                  </a:lnTo>
                  <a:close/>
                  <a:moveTo>
                    <a:pt x="94954" y="55975"/>
                  </a:moveTo>
                  <a:lnTo>
                    <a:pt x="94954" y="64207"/>
                  </a:lnTo>
                  <a:lnTo>
                    <a:pt x="94660" y="64207"/>
                  </a:lnTo>
                  <a:lnTo>
                    <a:pt x="94660" y="55975"/>
                  </a:lnTo>
                  <a:lnTo>
                    <a:pt x="94954" y="55975"/>
                  </a:lnTo>
                  <a:close/>
                  <a:moveTo>
                    <a:pt x="93764" y="55975"/>
                  </a:moveTo>
                  <a:lnTo>
                    <a:pt x="93764" y="64207"/>
                  </a:lnTo>
                  <a:lnTo>
                    <a:pt x="93470" y="64207"/>
                  </a:lnTo>
                  <a:lnTo>
                    <a:pt x="93470" y="55975"/>
                  </a:lnTo>
                  <a:lnTo>
                    <a:pt x="93764" y="55975"/>
                  </a:lnTo>
                  <a:close/>
                  <a:moveTo>
                    <a:pt x="92581" y="55975"/>
                  </a:moveTo>
                  <a:lnTo>
                    <a:pt x="92581" y="64207"/>
                  </a:lnTo>
                  <a:lnTo>
                    <a:pt x="92287" y="64207"/>
                  </a:lnTo>
                  <a:lnTo>
                    <a:pt x="92287" y="55975"/>
                  </a:lnTo>
                  <a:lnTo>
                    <a:pt x="92581" y="55975"/>
                  </a:lnTo>
                  <a:close/>
                  <a:moveTo>
                    <a:pt x="91392" y="55975"/>
                  </a:moveTo>
                  <a:lnTo>
                    <a:pt x="91392" y="64207"/>
                  </a:lnTo>
                  <a:lnTo>
                    <a:pt x="91104" y="64207"/>
                  </a:lnTo>
                  <a:lnTo>
                    <a:pt x="91104" y="55975"/>
                  </a:lnTo>
                  <a:lnTo>
                    <a:pt x="91392" y="55975"/>
                  </a:lnTo>
                  <a:close/>
                  <a:moveTo>
                    <a:pt x="90209" y="55975"/>
                  </a:moveTo>
                  <a:lnTo>
                    <a:pt x="90209" y="64207"/>
                  </a:lnTo>
                  <a:lnTo>
                    <a:pt x="89908" y="64207"/>
                  </a:lnTo>
                  <a:lnTo>
                    <a:pt x="89908" y="55975"/>
                  </a:lnTo>
                  <a:lnTo>
                    <a:pt x="90209" y="55975"/>
                  </a:lnTo>
                  <a:close/>
                  <a:moveTo>
                    <a:pt x="89026" y="55975"/>
                  </a:moveTo>
                  <a:lnTo>
                    <a:pt x="89026" y="64207"/>
                  </a:lnTo>
                  <a:lnTo>
                    <a:pt x="88725" y="64207"/>
                  </a:lnTo>
                  <a:lnTo>
                    <a:pt x="88725" y="55975"/>
                  </a:lnTo>
                  <a:lnTo>
                    <a:pt x="89026" y="55975"/>
                  </a:lnTo>
                  <a:close/>
                  <a:moveTo>
                    <a:pt x="87843" y="55975"/>
                  </a:moveTo>
                  <a:lnTo>
                    <a:pt x="87843" y="64207"/>
                  </a:lnTo>
                  <a:lnTo>
                    <a:pt x="87542" y="64207"/>
                  </a:lnTo>
                  <a:lnTo>
                    <a:pt x="87542" y="55975"/>
                  </a:lnTo>
                  <a:lnTo>
                    <a:pt x="87843" y="55975"/>
                  </a:lnTo>
                  <a:close/>
                  <a:moveTo>
                    <a:pt x="86653" y="55975"/>
                  </a:moveTo>
                  <a:lnTo>
                    <a:pt x="86653" y="64207"/>
                  </a:lnTo>
                  <a:lnTo>
                    <a:pt x="86352" y="64207"/>
                  </a:lnTo>
                  <a:lnTo>
                    <a:pt x="86352" y="55975"/>
                  </a:lnTo>
                  <a:lnTo>
                    <a:pt x="86653" y="55975"/>
                  </a:lnTo>
                  <a:close/>
                  <a:moveTo>
                    <a:pt x="85464" y="55975"/>
                  </a:moveTo>
                  <a:lnTo>
                    <a:pt x="85464" y="64207"/>
                  </a:lnTo>
                  <a:lnTo>
                    <a:pt x="85169" y="64207"/>
                  </a:lnTo>
                  <a:lnTo>
                    <a:pt x="85169" y="55975"/>
                  </a:lnTo>
                  <a:lnTo>
                    <a:pt x="85464" y="55975"/>
                  </a:lnTo>
                  <a:close/>
                  <a:moveTo>
                    <a:pt x="84274" y="55975"/>
                  </a:moveTo>
                  <a:lnTo>
                    <a:pt x="84274" y="64207"/>
                  </a:lnTo>
                  <a:lnTo>
                    <a:pt x="83986" y="64207"/>
                  </a:lnTo>
                  <a:lnTo>
                    <a:pt x="83986" y="55975"/>
                  </a:lnTo>
                  <a:lnTo>
                    <a:pt x="84274" y="55975"/>
                  </a:lnTo>
                  <a:close/>
                  <a:moveTo>
                    <a:pt x="83091" y="55975"/>
                  </a:moveTo>
                  <a:lnTo>
                    <a:pt x="83091" y="64207"/>
                  </a:lnTo>
                  <a:lnTo>
                    <a:pt x="82790" y="64207"/>
                  </a:lnTo>
                  <a:lnTo>
                    <a:pt x="82790" y="55975"/>
                  </a:lnTo>
                  <a:lnTo>
                    <a:pt x="83091" y="55975"/>
                  </a:lnTo>
                  <a:close/>
                  <a:moveTo>
                    <a:pt x="81908" y="55975"/>
                  </a:moveTo>
                  <a:lnTo>
                    <a:pt x="81908" y="64207"/>
                  </a:lnTo>
                  <a:lnTo>
                    <a:pt x="81607" y="64207"/>
                  </a:lnTo>
                  <a:lnTo>
                    <a:pt x="81607" y="55975"/>
                  </a:lnTo>
                  <a:lnTo>
                    <a:pt x="81908" y="55975"/>
                  </a:lnTo>
                  <a:close/>
                  <a:moveTo>
                    <a:pt x="80725" y="55975"/>
                  </a:moveTo>
                  <a:lnTo>
                    <a:pt x="80725" y="64207"/>
                  </a:lnTo>
                  <a:lnTo>
                    <a:pt x="80424" y="64207"/>
                  </a:lnTo>
                  <a:lnTo>
                    <a:pt x="80424" y="55975"/>
                  </a:lnTo>
                  <a:lnTo>
                    <a:pt x="80725" y="55975"/>
                  </a:lnTo>
                  <a:close/>
                  <a:moveTo>
                    <a:pt x="79535" y="55975"/>
                  </a:moveTo>
                  <a:lnTo>
                    <a:pt x="79535" y="64207"/>
                  </a:lnTo>
                  <a:lnTo>
                    <a:pt x="79235" y="64207"/>
                  </a:lnTo>
                  <a:lnTo>
                    <a:pt x="79235" y="55975"/>
                  </a:lnTo>
                  <a:lnTo>
                    <a:pt x="79535" y="55975"/>
                  </a:lnTo>
                  <a:close/>
                  <a:moveTo>
                    <a:pt x="78346" y="55975"/>
                  </a:moveTo>
                  <a:lnTo>
                    <a:pt x="78346" y="64207"/>
                  </a:lnTo>
                  <a:lnTo>
                    <a:pt x="78052" y="64207"/>
                  </a:lnTo>
                  <a:lnTo>
                    <a:pt x="78052" y="55975"/>
                  </a:lnTo>
                  <a:lnTo>
                    <a:pt x="78346" y="55975"/>
                  </a:lnTo>
                  <a:close/>
                  <a:moveTo>
                    <a:pt x="77156" y="55975"/>
                  </a:moveTo>
                  <a:lnTo>
                    <a:pt x="77156" y="64207"/>
                  </a:lnTo>
                  <a:lnTo>
                    <a:pt x="76869" y="64207"/>
                  </a:lnTo>
                  <a:lnTo>
                    <a:pt x="76869" y="55975"/>
                  </a:lnTo>
                  <a:lnTo>
                    <a:pt x="77156" y="55975"/>
                  </a:lnTo>
                  <a:close/>
                  <a:moveTo>
                    <a:pt x="75973" y="55975"/>
                  </a:moveTo>
                  <a:lnTo>
                    <a:pt x="75973" y="64207"/>
                  </a:lnTo>
                  <a:lnTo>
                    <a:pt x="75679" y="64207"/>
                  </a:lnTo>
                  <a:lnTo>
                    <a:pt x="75679" y="55975"/>
                  </a:lnTo>
                  <a:lnTo>
                    <a:pt x="75973" y="55975"/>
                  </a:lnTo>
                  <a:close/>
                  <a:moveTo>
                    <a:pt x="74790" y="55975"/>
                  </a:moveTo>
                  <a:lnTo>
                    <a:pt x="74790" y="64207"/>
                  </a:lnTo>
                  <a:lnTo>
                    <a:pt x="74490" y="64207"/>
                  </a:lnTo>
                  <a:lnTo>
                    <a:pt x="74490" y="55975"/>
                  </a:lnTo>
                  <a:lnTo>
                    <a:pt x="74790" y="55975"/>
                  </a:lnTo>
                  <a:close/>
                  <a:moveTo>
                    <a:pt x="73607" y="55975"/>
                  </a:moveTo>
                  <a:lnTo>
                    <a:pt x="73607" y="64207"/>
                  </a:lnTo>
                  <a:lnTo>
                    <a:pt x="73307" y="64207"/>
                  </a:lnTo>
                  <a:lnTo>
                    <a:pt x="73307" y="55975"/>
                  </a:lnTo>
                  <a:lnTo>
                    <a:pt x="73607" y="55975"/>
                  </a:lnTo>
                  <a:close/>
                  <a:moveTo>
                    <a:pt x="72418" y="55975"/>
                  </a:moveTo>
                  <a:lnTo>
                    <a:pt x="72418" y="64207"/>
                  </a:lnTo>
                  <a:lnTo>
                    <a:pt x="72117" y="64207"/>
                  </a:lnTo>
                  <a:lnTo>
                    <a:pt x="72117" y="55975"/>
                  </a:lnTo>
                  <a:lnTo>
                    <a:pt x="72418" y="55975"/>
                  </a:lnTo>
                  <a:close/>
                  <a:moveTo>
                    <a:pt x="71228" y="55975"/>
                  </a:moveTo>
                  <a:lnTo>
                    <a:pt x="71228" y="64207"/>
                  </a:lnTo>
                  <a:lnTo>
                    <a:pt x="70934" y="64207"/>
                  </a:lnTo>
                  <a:lnTo>
                    <a:pt x="70934" y="55975"/>
                  </a:lnTo>
                  <a:lnTo>
                    <a:pt x="71228" y="55975"/>
                  </a:lnTo>
                  <a:close/>
                  <a:moveTo>
                    <a:pt x="70045" y="55975"/>
                  </a:moveTo>
                  <a:lnTo>
                    <a:pt x="70045" y="64207"/>
                  </a:lnTo>
                  <a:lnTo>
                    <a:pt x="69751" y="64207"/>
                  </a:lnTo>
                  <a:lnTo>
                    <a:pt x="69751" y="55975"/>
                  </a:lnTo>
                  <a:lnTo>
                    <a:pt x="70045" y="55975"/>
                  </a:lnTo>
                  <a:close/>
                  <a:moveTo>
                    <a:pt x="68856" y="55975"/>
                  </a:moveTo>
                  <a:lnTo>
                    <a:pt x="68856" y="64207"/>
                  </a:lnTo>
                  <a:lnTo>
                    <a:pt x="68562" y="64207"/>
                  </a:lnTo>
                  <a:lnTo>
                    <a:pt x="68562" y="55975"/>
                  </a:lnTo>
                  <a:lnTo>
                    <a:pt x="68856" y="55975"/>
                  </a:lnTo>
                  <a:close/>
                  <a:moveTo>
                    <a:pt x="67673" y="55975"/>
                  </a:moveTo>
                  <a:lnTo>
                    <a:pt x="67673" y="64207"/>
                  </a:lnTo>
                  <a:lnTo>
                    <a:pt x="67372" y="64207"/>
                  </a:lnTo>
                  <a:lnTo>
                    <a:pt x="67372" y="55975"/>
                  </a:lnTo>
                  <a:lnTo>
                    <a:pt x="67673" y="55975"/>
                  </a:lnTo>
                  <a:close/>
                  <a:moveTo>
                    <a:pt x="66490" y="55975"/>
                  </a:moveTo>
                  <a:lnTo>
                    <a:pt x="66490" y="64207"/>
                  </a:lnTo>
                  <a:lnTo>
                    <a:pt x="66189" y="64207"/>
                  </a:lnTo>
                  <a:lnTo>
                    <a:pt x="66189" y="55975"/>
                  </a:lnTo>
                  <a:lnTo>
                    <a:pt x="66490" y="55975"/>
                  </a:lnTo>
                  <a:close/>
                  <a:moveTo>
                    <a:pt x="65300" y="55975"/>
                  </a:moveTo>
                  <a:lnTo>
                    <a:pt x="65300" y="64207"/>
                  </a:lnTo>
                  <a:lnTo>
                    <a:pt x="65000" y="64207"/>
                  </a:lnTo>
                  <a:lnTo>
                    <a:pt x="65000" y="55975"/>
                  </a:lnTo>
                  <a:lnTo>
                    <a:pt x="65300" y="55975"/>
                  </a:lnTo>
                  <a:close/>
                  <a:moveTo>
                    <a:pt x="64117" y="55975"/>
                  </a:moveTo>
                  <a:lnTo>
                    <a:pt x="64117" y="64207"/>
                  </a:lnTo>
                  <a:lnTo>
                    <a:pt x="63816" y="64207"/>
                  </a:lnTo>
                  <a:lnTo>
                    <a:pt x="63816" y="55975"/>
                  </a:lnTo>
                  <a:lnTo>
                    <a:pt x="64117" y="55975"/>
                  </a:lnTo>
                  <a:close/>
                  <a:moveTo>
                    <a:pt x="62928" y="55975"/>
                  </a:moveTo>
                  <a:lnTo>
                    <a:pt x="62928" y="64207"/>
                  </a:lnTo>
                  <a:lnTo>
                    <a:pt x="62633" y="64207"/>
                  </a:lnTo>
                  <a:lnTo>
                    <a:pt x="62633" y="55975"/>
                  </a:lnTo>
                  <a:lnTo>
                    <a:pt x="62928" y="55975"/>
                  </a:lnTo>
                  <a:close/>
                  <a:moveTo>
                    <a:pt x="61738" y="55975"/>
                  </a:moveTo>
                  <a:lnTo>
                    <a:pt x="61738" y="64207"/>
                  </a:lnTo>
                  <a:lnTo>
                    <a:pt x="61444" y="64207"/>
                  </a:lnTo>
                  <a:lnTo>
                    <a:pt x="61444" y="55975"/>
                  </a:lnTo>
                  <a:lnTo>
                    <a:pt x="61738" y="55975"/>
                  </a:lnTo>
                  <a:close/>
                  <a:moveTo>
                    <a:pt x="60555" y="55975"/>
                  </a:moveTo>
                  <a:lnTo>
                    <a:pt x="60555" y="64207"/>
                  </a:lnTo>
                  <a:lnTo>
                    <a:pt x="60254" y="64207"/>
                  </a:lnTo>
                  <a:lnTo>
                    <a:pt x="60254" y="55975"/>
                  </a:lnTo>
                  <a:lnTo>
                    <a:pt x="60555" y="55975"/>
                  </a:lnTo>
                  <a:close/>
                  <a:moveTo>
                    <a:pt x="59372" y="55975"/>
                  </a:moveTo>
                  <a:lnTo>
                    <a:pt x="59372" y="64207"/>
                  </a:lnTo>
                  <a:lnTo>
                    <a:pt x="59071" y="64207"/>
                  </a:lnTo>
                  <a:lnTo>
                    <a:pt x="59071" y="55975"/>
                  </a:lnTo>
                  <a:lnTo>
                    <a:pt x="59372" y="55975"/>
                  </a:lnTo>
                  <a:close/>
                  <a:moveTo>
                    <a:pt x="58183" y="55975"/>
                  </a:moveTo>
                  <a:lnTo>
                    <a:pt x="58183" y="64207"/>
                  </a:lnTo>
                  <a:lnTo>
                    <a:pt x="57882" y="64207"/>
                  </a:lnTo>
                  <a:lnTo>
                    <a:pt x="57882" y="55975"/>
                  </a:lnTo>
                  <a:lnTo>
                    <a:pt x="58183" y="55975"/>
                  </a:lnTo>
                  <a:close/>
                  <a:moveTo>
                    <a:pt x="57000" y="55975"/>
                  </a:moveTo>
                  <a:lnTo>
                    <a:pt x="57000" y="64207"/>
                  </a:lnTo>
                  <a:lnTo>
                    <a:pt x="56699" y="64207"/>
                  </a:lnTo>
                  <a:lnTo>
                    <a:pt x="56699" y="55975"/>
                  </a:lnTo>
                  <a:lnTo>
                    <a:pt x="57000" y="55975"/>
                  </a:lnTo>
                  <a:close/>
                  <a:moveTo>
                    <a:pt x="55810" y="55975"/>
                  </a:moveTo>
                  <a:lnTo>
                    <a:pt x="55810" y="64207"/>
                  </a:lnTo>
                  <a:lnTo>
                    <a:pt x="55516" y="64207"/>
                  </a:lnTo>
                  <a:lnTo>
                    <a:pt x="55516" y="55975"/>
                  </a:lnTo>
                  <a:lnTo>
                    <a:pt x="55810" y="55975"/>
                  </a:lnTo>
                  <a:close/>
                  <a:moveTo>
                    <a:pt x="54620" y="55975"/>
                  </a:moveTo>
                  <a:lnTo>
                    <a:pt x="54620" y="64207"/>
                  </a:lnTo>
                  <a:lnTo>
                    <a:pt x="54326" y="64207"/>
                  </a:lnTo>
                  <a:lnTo>
                    <a:pt x="54326" y="55975"/>
                  </a:lnTo>
                  <a:lnTo>
                    <a:pt x="54620" y="55975"/>
                  </a:lnTo>
                  <a:close/>
                  <a:moveTo>
                    <a:pt x="53437" y="55975"/>
                  </a:moveTo>
                  <a:lnTo>
                    <a:pt x="53437" y="64207"/>
                  </a:lnTo>
                  <a:lnTo>
                    <a:pt x="53143" y="64207"/>
                  </a:lnTo>
                  <a:lnTo>
                    <a:pt x="53143" y="55975"/>
                  </a:lnTo>
                  <a:lnTo>
                    <a:pt x="53437" y="55975"/>
                  </a:lnTo>
                  <a:close/>
                  <a:moveTo>
                    <a:pt x="52254" y="55975"/>
                  </a:moveTo>
                  <a:lnTo>
                    <a:pt x="52254" y="64207"/>
                  </a:lnTo>
                  <a:lnTo>
                    <a:pt x="51954" y="64207"/>
                  </a:lnTo>
                  <a:lnTo>
                    <a:pt x="51954" y="55975"/>
                  </a:lnTo>
                  <a:lnTo>
                    <a:pt x="52254" y="55975"/>
                  </a:lnTo>
                  <a:close/>
                  <a:moveTo>
                    <a:pt x="51065" y="55975"/>
                  </a:moveTo>
                  <a:lnTo>
                    <a:pt x="51065" y="64207"/>
                  </a:lnTo>
                  <a:lnTo>
                    <a:pt x="50764" y="64207"/>
                  </a:lnTo>
                  <a:lnTo>
                    <a:pt x="50764" y="55975"/>
                  </a:lnTo>
                  <a:lnTo>
                    <a:pt x="51065" y="55975"/>
                  </a:lnTo>
                  <a:close/>
                  <a:moveTo>
                    <a:pt x="49882" y="55975"/>
                  </a:moveTo>
                  <a:lnTo>
                    <a:pt x="49882" y="64207"/>
                  </a:lnTo>
                  <a:lnTo>
                    <a:pt x="49581" y="64207"/>
                  </a:lnTo>
                  <a:lnTo>
                    <a:pt x="49581" y="55975"/>
                  </a:lnTo>
                  <a:lnTo>
                    <a:pt x="49882" y="55975"/>
                  </a:lnTo>
                  <a:close/>
                  <a:moveTo>
                    <a:pt x="48692" y="55975"/>
                  </a:moveTo>
                  <a:lnTo>
                    <a:pt x="48692" y="64207"/>
                  </a:lnTo>
                  <a:lnTo>
                    <a:pt x="48398" y="64207"/>
                  </a:lnTo>
                  <a:lnTo>
                    <a:pt x="48398" y="55975"/>
                  </a:lnTo>
                  <a:lnTo>
                    <a:pt x="48692" y="55975"/>
                  </a:lnTo>
                  <a:close/>
                  <a:moveTo>
                    <a:pt x="47503" y="55975"/>
                  </a:moveTo>
                  <a:lnTo>
                    <a:pt x="47503" y="64207"/>
                  </a:lnTo>
                  <a:lnTo>
                    <a:pt x="47215" y="64207"/>
                  </a:lnTo>
                  <a:lnTo>
                    <a:pt x="47215" y="55975"/>
                  </a:lnTo>
                  <a:lnTo>
                    <a:pt x="47503" y="55975"/>
                  </a:lnTo>
                  <a:close/>
                  <a:moveTo>
                    <a:pt x="46320" y="55975"/>
                  </a:moveTo>
                  <a:lnTo>
                    <a:pt x="46320" y="64207"/>
                  </a:lnTo>
                  <a:lnTo>
                    <a:pt x="46026" y="64207"/>
                  </a:lnTo>
                  <a:lnTo>
                    <a:pt x="46026" y="55975"/>
                  </a:lnTo>
                  <a:lnTo>
                    <a:pt x="46320" y="55975"/>
                  </a:lnTo>
                  <a:close/>
                  <a:moveTo>
                    <a:pt x="45137" y="55975"/>
                  </a:moveTo>
                  <a:lnTo>
                    <a:pt x="45137" y="64207"/>
                  </a:lnTo>
                  <a:lnTo>
                    <a:pt x="44836" y="64207"/>
                  </a:lnTo>
                  <a:lnTo>
                    <a:pt x="44836" y="55975"/>
                  </a:lnTo>
                  <a:lnTo>
                    <a:pt x="45137" y="55975"/>
                  </a:lnTo>
                  <a:close/>
                  <a:moveTo>
                    <a:pt x="43947" y="55975"/>
                  </a:moveTo>
                  <a:lnTo>
                    <a:pt x="43947" y="64207"/>
                  </a:lnTo>
                  <a:lnTo>
                    <a:pt x="43647" y="64207"/>
                  </a:lnTo>
                  <a:lnTo>
                    <a:pt x="43647" y="55975"/>
                  </a:lnTo>
                  <a:lnTo>
                    <a:pt x="43947" y="55975"/>
                  </a:lnTo>
                  <a:close/>
                  <a:moveTo>
                    <a:pt x="42764" y="55975"/>
                  </a:moveTo>
                  <a:lnTo>
                    <a:pt x="42764" y="64207"/>
                  </a:lnTo>
                  <a:lnTo>
                    <a:pt x="42464" y="64207"/>
                  </a:lnTo>
                  <a:lnTo>
                    <a:pt x="42464" y="55975"/>
                  </a:lnTo>
                  <a:lnTo>
                    <a:pt x="42764" y="55975"/>
                  </a:lnTo>
                  <a:close/>
                  <a:moveTo>
                    <a:pt x="41581" y="55975"/>
                  </a:moveTo>
                  <a:lnTo>
                    <a:pt x="41581" y="64207"/>
                  </a:lnTo>
                  <a:lnTo>
                    <a:pt x="41281" y="64207"/>
                  </a:lnTo>
                  <a:lnTo>
                    <a:pt x="41281" y="55975"/>
                  </a:lnTo>
                  <a:lnTo>
                    <a:pt x="41581" y="55975"/>
                  </a:lnTo>
                  <a:close/>
                  <a:moveTo>
                    <a:pt x="40385" y="55975"/>
                  </a:moveTo>
                  <a:lnTo>
                    <a:pt x="40385" y="64207"/>
                  </a:lnTo>
                  <a:lnTo>
                    <a:pt x="40098" y="64207"/>
                  </a:lnTo>
                  <a:lnTo>
                    <a:pt x="40098" y="55975"/>
                  </a:lnTo>
                  <a:lnTo>
                    <a:pt x="40385" y="55975"/>
                  </a:lnTo>
                  <a:close/>
                  <a:moveTo>
                    <a:pt x="39202" y="55975"/>
                  </a:moveTo>
                  <a:lnTo>
                    <a:pt x="39202" y="64207"/>
                  </a:lnTo>
                  <a:lnTo>
                    <a:pt x="38908" y="64207"/>
                  </a:lnTo>
                  <a:lnTo>
                    <a:pt x="38908" y="55975"/>
                  </a:lnTo>
                  <a:lnTo>
                    <a:pt x="39202" y="55975"/>
                  </a:lnTo>
                  <a:close/>
                  <a:moveTo>
                    <a:pt x="38019" y="55975"/>
                  </a:moveTo>
                  <a:lnTo>
                    <a:pt x="38019" y="64207"/>
                  </a:lnTo>
                  <a:lnTo>
                    <a:pt x="37718" y="64207"/>
                  </a:lnTo>
                  <a:lnTo>
                    <a:pt x="37718" y="55975"/>
                  </a:lnTo>
                  <a:lnTo>
                    <a:pt x="38019" y="55975"/>
                  </a:lnTo>
                  <a:close/>
                  <a:moveTo>
                    <a:pt x="36830" y="55975"/>
                  </a:moveTo>
                  <a:lnTo>
                    <a:pt x="36830" y="64207"/>
                  </a:lnTo>
                  <a:lnTo>
                    <a:pt x="36529" y="64207"/>
                  </a:lnTo>
                  <a:lnTo>
                    <a:pt x="36529" y="55975"/>
                  </a:lnTo>
                  <a:lnTo>
                    <a:pt x="36830" y="55975"/>
                  </a:lnTo>
                  <a:close/>
                  <a:moveTo>
                    <a:pt x="35647" y="55975"/>
                  </a:moveTo>
                  <a:lnTo>
                    <a:pt x="35647" y="64207"/>
                  </a:lnTo>
                  <a:lnTo>
                    <a:pt x="35346" y="64207"/>
                  </a:lnTo>
                  <a:lnTo>
                    <a:pt x="35346" y="55975"/>
                  </a:lnTo>
                  <a:lnTo>
                    <a:pt x="35647" y="55975"/>
                  </a:lnTo>
                  <a:close/>
                  <a:moveTo>
                    <a:pt x="34464" y="55975"/>
                  </a:moveTo>
                  <a:lnTo>
                    <a:pt x="34464" y="64207"/>
                  </a:lnTo>
                  <a:lnTo>
                    <a:pt x="34163" y="64207"/>
                  </a:lnTo>
                  <a:lnTo>
                    <a:pt x="34163" y="55975"/>
                  </a:lnTo>
                  <a:lnTo>
                    <a:pt x="34464" y="55975"/>
                  </a:lnTo>
                  <a:close/>
                  <a:moveTo>
                    <a:pt x="33267" y="55975"/>
                  </a:moveTo>
                  <a:lnTo>
                    <a:pt x="33267" y="64207"/>
                  </a:lnTo>
                  <a:lnTo>
                    <a:pt x="32980" y="64207"/>
                  </a:lnTo>
                  <a:lnTo>
                    <a:pt x="32980" y="55975"/>
                  </a:lnTo>
                  <a:lnTo>
                    <a:pt x="33267" y="55975"/>
                  </a:lnTo>
                  <a:close/>
                  <a:moveTo>
                    <a:pt x="32084" y="55975"/>
                  </a:moveTo>
                  <a:lnTo>
                    <a:pt x="32084" y="64207"/>
                  </a:lnTo>
                  <a:lnTo>
                    <a:pt x="31790" y="64207"/>
                  </a:lnTo>
                  <a:lnTo>
                    <a:pt x="31790" y="55975"/>
                  </a:lnTo>
                  <a:lnTo>
                    <a:pt x="32084" y="55975"/>
                  </a:lnTo>
                  <a:close/>
                  <a:moveTo>
                    <a:pt x="30901" y="55975"/>
                  </a:moveTo>
                  <a:lnTo>
                    <a:pt x="30901" y="64207"/>
                  </a:lnTo>
                  <a:lnTo>
                    <a:pt x="30607" y="64207"/>
                  </a:lnTo>
                  <a:lnTo>
                    <a:pt x="30607" y="55975"/>
                  </a:lnTo>
                  <a:lnTo>
                    <a:pt x="30901" y="55975"/>
                  </a:lnTo>
                  <a:close/>
                  <a:moveTo>
                    <a:pt x="29712" y="55975"/>
                  </a:moveTo>
                  <a:lnTo>
                    <a:pt x="29712" y="64207"/>
                  </a:lnTo>
                  <a:lnTo>
                    <a:pt x="29411" y="64207"/>
                  </a:lnTo>
                  <a:lnTo>
                    <a:pt x="29411" y="55975"/>
                  </a:lnTo>
                  <a:lnTo>
                    <a:pt x="29712" y="55975"/>
                  </a:lnTo>
                  <a:close/>
                  <a:moveTo>
                    <a:pt x="28529" y="55975"/>
                  </a:moveTo>
                  <a:lnTo>
                    <a:pt x="28529" y="64207"/>
                  </a:lnTo>
                  <a:lnTo>
                    <a:pt x="28228" y="64207"/>
                  </a:lnTo>
                  <a:lnTo>
                    <a:pt x="28228" y="55975"/>
                  </a:lnTo>
                  <a:lnTo>
                    <a:pt x="28529" y="55975"/>
                  </a:lnTo>
                  <a:close/>
                  <a:moveTo>
                    <a:pt x="27346" y="55975"/>
                  </a:moveTo>
                  <a:lnTo>
                    <a:pt x="27346" y="64207"/>
                  </a:lnTo>
                  <a:lnTo>
                    <a:pt x="27045" y="64207"/>
                  </a:lnTo>
                  <a:lnTo>
                    <a:pt x="27045" y="55975"/>
                  </a:lnTo>
                  <a:lnTo>
                    <a:pt x="27346" y="55975"/>
                  </a:lnTo>
                  <a:close/>
                  <a:moveTo>
                    <a:pt x="26150" y="55975"/>
                  </a:moveTo>
                  <a:lnTo>
                    <a:pt x="26150" y="64207"/>
                  </a:lnTo>
                  <a:lnTo>
                    <a:pt x="25862" y="64207"/>
                  </a:lnTo>
                  <a:lnTo>
                    <a:pt x="25862" y="55975"/>
                  </a:lnTo>
                  <a:lnTo>
                    <a:pt x="26150" y="55975"/>
                  </a:lnTo>
                  <a:close/>
                  <a:moveTo>
                    <a:pt x="24967" y="55975"/>
                  </a:moveTo>
                  <a:lnTo>
                    <a:pt x="24967" y="64207"/>
                  </a:lnTo>
                  <a:lnTo>
                    <a:pt x="24673" y="64207"/>
                  </a:lnTo>
                  <a:lnTo>
                    <a:pt x="24673" y="55975"/>
                  </a:lnTo>
                  <a:lnTo>
                    <a:pt x="24967" y="55975"/>
                  </a:lnTo>
                  <a:close/>
                  <a:moveTo>
                    <a:pt x="23784" y="55975"/>
                  </a:moveTo>
                  <a:lnTo>
                    <a:pt x="23784" y="64207"/>
                  </a:lnTo>
                  <a:lnTo>
                    <a:pt x="23490" y="64207"/>
                  </a:lnTo>
                  <a:lnTo>
                    <a:pt x="23490" y="55975"/>
                  </a:lnTo>
                  <a:lnTo>
                    <a:pt x="23784" y="55975"/>
                  </a:lnTo>
                  <a:close/>
                  <a:moveTo>
                    <a:pt x="22594" y="55975"/>
                  </a:moveTo>
                  <a:lnTo>
                    <a:pt x="22594" y="64207"/>
                  </a:lnTo>
                  <a:lnTo>
                    <a:pt x="22300" y="64207"/>
                  </a:lnTo>
                  <a:lnTo>
                    <a:pt x="22300" y="55975"/>
                  </a:lnTo>
                  <a:lnTo>
                    <a:pt x="22594" y="55975"/>
                  </a:lnTo>
                  <a:close/>
                  <a:moveTo>
                    <a:pt x="21411" y="55975"/>
                  </a:moveTo>
                  <a:lnTo>
                    <a:pt x="21411" y="64207"/>
                  </a:lnTo>
                  <a:lnTo>
                    <a:pt x="21111" y="64207"/>
                  </a:lnTo>
                  <a:lnTo>
                    <a:pt x="21111" y="55975"/>
                  </a:lnTo>
                  <a:lnTo>
                    <a:pt x="21411" y="55975"/>
                  </a:lnTo>
                  <a:close/>
                  <a:moveTo>
                    <a:pt x="20228" y="55975"/>
                  </a:moveTo>
                  <a:lnTo>
                    <a:pt x="20228" y="64207"/>
                  </a:lnTo>
                  <a:lnTo>
                    <a:pt x="19928" y="64207"/>
                  </a:lnTo>
                  <a:lnTo>
                    <a:pt x="19928" y="55975"/>
                  </a:lnTo>
                  <a:lnTo>
                    <a:pt x="20228" y="55975"/>
                  </a:lnTo>
                  <a:close/>
                  <a:moveTo>
                    <a:pt x="19045" y="55975"/>
                  </a:moveTo>
                  <a:lnTo>
                    <a:pt x="19045" y="64207"/>
                  </a:lnTo>
                  <a:lnTo>
                    <a:pt x="18745" y="64207"/>
                  </a:lnTo>
                  <a:lnTo>
                    <a:pt x="18745" y="55975"/>
                  </a:lnTo>
                  <a:lnTo>
                    <a:pt x="19045" y="55975"/>
                  </a:lnTo>
                  <a:close/>
                  <a:moveTo>
                    <a:pt x="17849" y="55975"/>
                  </a:moveTo>
                  <a:lnTo>
                    <a:pt x="17849" y="64207"/>
                  </a:lnTo>
                  <a:lnTo>
                    <a:pt x="17555" y="64207"/>
                  </a:lnTo>
                  <a:lnTo>
                    <a:pt x="17555" y="55975"/>
                  </a:lnTo>
                  <a:lnTo>
                    <a:pt x="17849" y="55975"/>
                  </a:lnTo>
                  <a:close/>
                  <a:moveTo>
                    <a:pt x="16666" y="55975"/>
                  </a:moveTo>
                  <a:lnTo>
                    <a:pt x="16666" y="64207"/>
                  </a:lnTo>
                  <a:lnTo>
                    <a:pt x="16372" y="64207"/>
                  </a:lnTo>
                  <a:lnTo>
                    <a:pt x="16372" y="55975"/>
                  </a:lnTo>
                  <a:lnTo>
                    <a:pt x="16666" y="55975"/>
                  </a:lnTo>
                  <a:close/>
                  <a:moveTo>
                    <a:pt x="15477" y="55975"/>
                  </a:moveTo>
                  <a:lnTo>
                    <a:pt x="15477" y="64207"/>
                  </a:lnTo>
                  <a:lnTo>
                    <a:pt x="15189" y="64207"/>
                  </a:lnTo>
                  <a:lnTo>
                    <a:pt x="15189" y="55975"/>
                  </a:lnTo>
                  <a:lnTo>
                    <a:pt x="15477" y="55975"/>
                  </a:lnTo>
                  <a:close/>
                  <a:moveTo>
                    <a:pt x="14294" y="55975"/>
                  </a:moveTo>
                  <a:lnTo>
                    <a:pt x="14294" y="64207"/>
                  </a:lnTo>
                  <a:lnTo>
                    <a:pt x="13993" y="64207"/>
                  </a:lnTo>
                  <a:lnTo>
                    <a:pt x="13993" y="55975"/>
                  </a:lnTo>
                  <a:lnTo>
                    <a:pt x="14294" y="55975"/>
                  </a:lnTo>
                  <a:close/>
                  <a:moveTo>
                    <a:pt x="13111" y="55975"/>
                  </a:moveTo>
                  <a:lnTo>
                    <a:pt x="13111" y="64207"/>
                  </a:lnTo>
                  <a:lnTo>
                    <a:pt x="12810" y="64207"/>
                  </a:lnTo>
                  <a:lnTo>
                    <a:pt x="12810" y="55975"/>
                  </a:lnTo>
                  <a:lnTo>
                    <a:pt x="13111" y="55975"/>
                  </a:lnTo>
                  <a:close/>
                  <a:moveTo>
                    <a:pt x="11928" y="55975"/>
                  </a:moveTo>
                  <a:lnTo>
                    <a:pt x="11928" y="64207"/>
                  </a:lnTo>
                  <a:lnTo>
                    <a:pt x="11627" y="64207"/>
                  </a:lnTo>
                  <a:lnTo>
                    <a:pt x="11627" y="55975"/>
                  </a:lnTo>
                  <a:lnTo>
                    <a:pt x="11928" y="55975"/>
                  </a:lnTo>
                  <a:close/>
                  <a:moveTo>
                    <a:pt x="10732" y="55975"/>
                  </a:moveTo>
                  <a:lnTo>
                    <a:pt x="10732" y="64207"/>
                  </a:lnTo>
                  <a:lnTo>
                    <a:pt x="10437" y="64207"/>
                  </a:lnTo>
                  <a:lnTo>
                    <a:pt x="10437" y="55975"/>
                  </a:lnTo>
                  <a:lnTo>
                    <a:pt x="10732" y="55975"/>
                  </a:lnTo>
                  <a:close/>
                  <a:moveTo>
                    <a:pt x="9549" y="55975"/>
                  </a:moveTo>
                  <a:lnTo>
                    <a:pt x="9549" y="64207"/>
                  </a:lnTo>
                  <a:lnTo>
                    <a:pt x="9254" y="64207"/>
                  </a:lnTo>
                  <a:lnTo>
                    <a:pt x="9254" y="55975"/>
                  </a:lnTo>
                  <a:lnTo>
                    <a:pt x="9549" y="55975"/>
                  </a:lnTo>
                  <a:close/>
                  <a:moveTo>
                    <a:pt x="8359" y="55975"/>
                  </a:moveTo>
                  <a:lnTo>
                    <a:pt x="8359" y="64207"/>
                  </a:lnTo>
                  <a:lnTo>
                    <a:pt x="8071" y="64207"/>
                  </a:lnTo>
                  <a:lnTo>
                    <a:pt x="8071" y="55975"/>
                  </a:lnTo>
                  <a:lnTo>
                    <a:pt x="8359" y="55975"/>
                  </a:lnTo>
                  <a:close/>
                  <a:moveTo>
                    <a:pt x="7176" y="55975"/>
                  </a:moveTo>
                  <a:lnTo>
                    <a:pt x="7176" y="64207"/>
                  </a:lnTo>
                  <a:lnTo>
                    <a:pt x="6875" y="64207"/>
                  </a:lnTo>
                  <a:lnTo>
                    <a:pt x="6875" y="55975"/>
                  </a:lnTo>
                  <a:lnTo>
                    <a:pt x="7176" y="55975"/>
                  </a:lnTo>
                  <a:close/>
                  <a:moveTo>
                    <a:pt x="117856" y="0"/>
                  </a:moveTo>
                  <a:lnTo>
                    <a:pt x="117856" y="0"/>
                  </a:lnTo>
                  <a:lnTo>
                    <a:pt x="117856" y="0"/>
                  </a:lnTo>
                  <a:lnTo>
                    <a:pt x="117967" y="0"/>
                  </a:lnTo>
                  <a:lnTo>
                    <a:pt x="118078" y="365"/>
                  </a:lnTo>
                  <a:lnTo>
                    <a:pt x="118183" y="731"/>
                  </a:lnTo>
                  <a:lnTo>
                    <a:pt x="118287" y="1280"/>
                  </a:lnTo>
                  <a:lnTo>
                    <a:pt x="118392" y="2012"/>
                  </a:lnTo>
                  <a:lnTo>
                    <a:pt x="118490" y="2743"/>
                  </a:lnTo>
                  <a:lnTo>
                    <a:pt x="118594" y="3658"/>
                  </a:lnTo>
                  <a:lnTo>
                    <a:pt x="118692" y="4756"/>
                  </a:lnTo>
                  <a:lnTo>
                    <a:pt x="118784" y="6036"/>
                  </a:lnTo>
                  <a:lnTo>
                    <a:pt x="118882" y="7134"/>
                  </a:lnTo>
                  <a:lnTo>
                    <a:pt x="118967" y="8597"/>
                  </a:lnTo>
                  <a:lnTo>
                    <a:pt x="119052" y="10426"/>
                  </a:lnTo>
                  <a:lnTo>
                    <a:pt x="119137" y="12073"/>
                  </a:lnTo>
                  <a:lnTo>
                    <a:pt x="119222" y="13719"/>
                  </a:lnTo>
                  <a:lnTo>
                    <a:pt x="119294" y="15548"/>
                  </a:lnTo>
                  <a:lnTo>
                    <a:pt x="119372" y="17743"/>
                  </a:lnTo>
                  <a:lnTo>
                    <a:pt x="119444" y="19756"/>
                  </a:lnTo>
                  <a:lnTo>
                    <a:pt x="119509" y="21951"/>
                  </a:lnTo>
                  <a:lnTo>
                    <a:pt x="119575" y="24329"/>
                  </a:lnTo>
                  <a:lnTo>
                    <a:pt x="119633" y="26524"/>
                  </a:lnTo>
                  <a:lnTo>
                    <a:pt x="119692" y="28902"/>
                  </a:lnTo>
                  <a:lnTo>
                    <a:pt x="119738" y="31463"/>
                  </a:lnTo>
                  <a:lnTo>
                    <a:pt x="119790" y="34207"/>
                  </a:lnTo>
                  <a:lnTo>
                    <a:pt x="119836" y="36585"/>
                  </a:lnTo>
                  <a:lnTo>
                    <a:pt x="119869" y="39329"/>
                  </a:lnTo>
                  <a:lnTo>
                    <a:pt x="119901" y="42256"/>
                  </a:lnTo>
                  <a:lnTo>
                    <a:pt x="119934" y="45000"/>
                  </a:lnTo>
                  <a:lnTo>
                    <a:pt x="119954" y="47926"/>
                  </a:lnTo>
                  <a:lnTo>
                    <a:pt x="119980" y="50853"/>
                  </a:lnTo>
                  <a:lnTo>
                    <a:pt x="119986" y="53963"/>
                  </a:lnTo>
                  <a:lnTo>
                    <a:pt x="120000" y="57073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182"/>
                  </a:lnTo>
                  <a:lnTo>
                    <a:pt x="120000" y="60182"/>
                  </a:lnTo>
                  <a:lnTo>
                    <a:pt x="120000" y="63109"/>
                  </a:lnTo>
                  <a:lnTo>
                    <a:pt x="119986" y="66219"/>
                  </a:lnTo>
                  <a:lnTo>
                    <a:pt x="119980" y="69146"/>
                  </a:lnTo>
                  <a:lnTo>
                    <a:pt x="119954" y="72073"/>
                  </a:lnTo>
                  <a:lnTo>
                    <a:pt x="119934" y="75182"/>
                  </a:lnTo>
                  <a:lnTo>
                    <a:pt x="119901" y="77743"/>
                  </a:lnTo>
                  <a:lnTo>
                    <a:pt x="119869" y="80853"/>
                  </a:lnTo>
                  <a:lnTo>
                    <a:pt x="119836" y="83414"/>
                  </a:lnTo>
                  <a:lnTo>
                    <a:pt x="119790" y="85975"/>
                  </a:lnTo>
                  <a:lnTo>
                    <a:pt x="119738" y="88719"/>
                  </a:lnTo>
                  <a:lnTo>
                    <a:pt x="119692" y="91280"/>
                  </a:lnTo>
                  <a:lnTo>
                    <a:pt x="119633" y="93658"/>
                  </a:lnTo>
                  <a:lnTo>
                    <a:pt x="119575" y="95853"/>
                  </a:lnTo>
                  <a:lnTo>
                    <a:pt x="119509" y="98231"/>
                  </a:lnTo>
                  <a:lnTo>
                    <a:pt x="119444" y="100609"/>
                  </a:lnTo>
                  <a:lnTo>
                    <a:pt x="119372" y="102439"/>
                  </a:lnTo>
                  <a:lnTo>
                    <a:pt x="119294" y="104451"/>
                  </a:lnTo>
                  <a:lnTo>
                    <a:pt x="119222" y="106463"/>
                  </a:lnTo>
                  <a:lnTo>
                    <a:pt x="119137" y="108109"/>
                  </a:lnTo>
                  <a:lnTo>
                    <a:pt x="119052" y="109756"/>
                  </a:lnTo>
                  <a:lnTo>
                    <a:pt x="118967" y="111402"/>
                  </a:lnTo>
                  <a:lnTo>
                    <a:pt x="118882" y="112865"/>
                  </a:lnTo>
                  <a:lnTo>
                    <a:pt x="118784" y="114146"/>
                  </a:lnTo>
                  <a:lnTo>
                    <a:pt x="118692" y="115426"/>
                  </a:lnTo>
                  <a:lnTo>
                    <a:pt x="118594" y="116524"/>
                  </a:lnTo>
                  <a:lnTo>
                    <a:pt x="118490" y="117256"/>
                  </a:lnTo>
                  <a:lnTo>
                    <a:pt x="118392" y="118170"/>
                  </a:lnTo>
                  <a:lnTo>
                    <a:pt x="118287" y="118902"/>
                  </a:lnTo>
                  <a:lnTo>
                    <a:pt x="118183" y="119451"/>
                  </a:lnTo>
                  <a:lnTo>
                    <a:pt x="118078" y="119817"/>
                  </a:lnTo>
                  <a:lnTo>
                    <a:pt x="117967" y="120000"/>
                  </a:lnTo>
                  <a:lnTo>
                    <a:pt x="117862" y="120000"/>
                  </a:lnTo>
                  <a:lnTo>
                    <a:pt x="117862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751" y="120000"/>
                  </a:lnTo>
                  <a:lnTo>
                    <a:pt x="117640" y="119817"/>
                  </a:lnTo>
                  <a:lnTo>
                    <a:pt x="117529" y="119451"/>
                  </a:lnTo>
                  <a:lnTo>
                    <a:pt x="117424" y="118902"/>
                  </a:lnTo>
                  <a:lnTo>
                    <a:pt x="117320" y="118170"/>
                  </a:lnTo>
                  <a:lnTo>
                    <a:pt x="117215" y="117256"/>
                  </a:lnTo>
                  <a:lnTo>
                    <a:pt x="117117" y="116524"/>
                  </a:lnTo>
                  <a:lnTo>
                    <a:pt x="117019" y="115426"/>
                  </a:lnTo>
                  <a:lnTo>
                    <a:pt x="116934" y="114146"/>
                  </a:lnTo>
                  <a:lnTo>
                    <a:pt x="116836" y="112865"/>
                  </a:lnTo>
                  <a:lnTo>
                    <a:pt x="116745" y="111402"/>
                  </a:lnTo>
                  <a:lnTo>
                    <a:pt x="116660" y="109756"/>
                  </a:lnTo>
                  <a:lnTo>
                    <a:pt x="116581" y="108109"/>
                  </a:lnTo>
                  <a:lnTo>
                    <a:pt x="116496" y="106463"/>
                  </a:lnTo>
                  <a:lnTo>
                    <a:pt x="116411" y="104451"/>
                  </a:lnTo>
                  <a:lnTo>
                    <a:pt x="116339" y="102439"/>
                  </a:lnTo>
                  <a:lnTo>
                    <a:pt x="116274" y="100243"/>
                  </a:lnTo>
                  <a:lnTo>
                    <a:pt x="116202" y="98231"/>
                  </a:lnTo>
                  <a:lnTo>
                    <a:pt x="116143" y="95853"/>
                  </a:lnTo>
                  <a:lnTo>
                    <a:pt x="116084" y="93658"/>
                  </a:lnTo>
                  <a:lnTo>
                    <a:pt x="116026" y="91280"/>
                  </a:lnTo>
                  <a:lnTo>
                    <a:pt x="115973" y="88719"/>
                  </a:lnTo>
                  <a:lnTo>
                    <a:pt x="115928" y="85975"/>
                  </a:lnTo>
                  <a:lnTo>
                    <a:pt x="115882" y="83414"/>
                  </a:lnTo>
                  <a:lnTo>
                    <a:pt x="115843" y="80853"/>
                  </a:lnTo>
                  <a:lnTo>
                    <a:pt x="115816" y="77743"/>
                  </a:lnTo>
                  <a:lnTo>
                    <a:pt x="115784" y="75182"/>
                  </a:lnTo>
                  <a:lnTo>
                    <a:pt x="115764" y="72073"/>
                  </a:lnTo>
                  <a:lnTo>
                    <a:pt x="115738" y="69146"/>
                  </a:lnTo>
                  <a:lnTo>
                    <a:pt x="115725" y="66219"/>
                  </a:lnTo>
                  <a:lnTo>
                    <a:pt x="115718" y="63109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57073"/>
                  </a:lnTo>
                  <a:lnTo>
                    <a:pt x="115725" y="53963"/>
                  </a:lnTo>
                  <a:lnTo>
                    <a:pt x="115738" y="50853"/>
                  </a:lnTo>
                  <a:lnTo>
                    <a:pt x="115764" y="47926"/>
                  </a:lnTo>
                  <a:lnTo>
                    <a:pt x="115784" y="45000"/>
                  </a:lnTo>
                  <a:lnTo>
                    <a:pt x="115816" y="42256"/>
                  </a:lnTo>
                  <a:lnTo>
                    <a:pt x="115843" y="39329"/>
                  </a:lnTo>
                  <a:lnTo>
                    <a:pt x="115882" y="36585"/>
                  </a:lnTo>
                  <a:lnTo>
                    <a:pt x="115928" y="34207"/>
                  </a:lnTo>
                  <a:lnTo>
                    <a:pt x="115973" y="31463"/>
                  </a:lnTo>
                  <a:lnTo>
                    <a:pt x="116026" y="28902"/>
                  </a:lnTo>
                  <a:lnTo>
                    <a:pt x="116084" y="26524"/>
                  </a:lnTo>
                  <a:lnTo>
                    <a:pt x="116143" y="24329"/>
                  </a:lnTo>
                  <a:lnTo>
                    <a:pt x="116202" y="21951"/>
                  </a:lnTo>
                  <a:lnTo>
                    <a:pt x="116274" y="19573"/>
                  </a:lnTo>
                  <a:lnTo>
                    <a:pt x="116346" y="17743"/>
                  </a:lnTo>
                  <a:lnTo>
                    <a:pt x="116411" y="15548"/>
                  </a:lnTo>
                  <a:lnTo>
                    <a:pt x="116496" y="13719"/>
                  </a:lnTo>
                  <a:lnTo>
                    <a:pt x="116581" y="12073"/>
                  </a:lnTo>
                  <a:lnTo>
                    <a:pt x="116660" y="10426"/>
                  </a:lnTo>
                  <a:lnTo>
                    <a:pt x="116745" y="8597"/>
                  </a:lnTo>
                  <a:lnTo>
                    <a:pt x="116836" y="7134"/>
                  </a:lnTo>
                  <a:lnTo>
                    <a:pt x="116934" y="6036"/>
                  </a:lnTo>
                  <a:lnTo>
                    <a:pt x="117019" y="4756"/>
                  </a:lnTo>
                  <a:lnTo>
                    <a:pt x="117117" y="3658"/>
                  </a:lnTo>
                  <a:lnTo>
                    <a:pt x="117215" y="2743"/>
                  </a:lnTo>
                  <a:lnTo>
                    <a:pt x="117320" y="2012"/>
                  </a:lnTo>
                  <a:lnTo>
                    <a:pt x="117424" y="1280"/>
                  </a:lnTo>
                  <a:lnTo>
                    <a:pt x="117529" y="731"/>
                  </a:lnTo>
                  <a:lnTo>
                    <a:pt x="117640" y="365"/>
                  </a:lnTo>
                  <a:lnTo>
                    <a:pt x="117751" y="0"/>
                  </a:lnTo>
                  <a:lnTo>
                    <a:pt x="117856" y="0"/>
                  </a:lnTo>
                  <a:lnTo>
                    <a:pt x="117856" y="0"/>
                  </a:lnTo>
                  <a:lnTo>
                    <a:pt x="117856" y="0"/>
                  </a:lnTo>
                  <a:close/>
                  <a:moveTo>
                    <a:pt x="117856" y="36402"/>
                  </a:moveTo>
                  <a:lnTo>
                    <a:pt x="117947" y="36402"/>
                  </a:lnTo>
                  <a:lnTo>
                    <a:pt x="118026" y="36768"/>
                  </a:lnTo>
                  <a:lnTo>
                    <a:pt x="118111" y="37500"/>
                  </a:lnTo>
                  <a:lnTo>
                    <a:pt x="118183" y="38048"/>
                  </a:lnTo>
                  <a:lnTo>
                    <a:pt x="118261" y="39146"/>
                  </a:lnTo>
                  <a:lnTo>
                    <a:pt x="118333" y="40426"/>
                  </a:lnTo>
                  <a:lnTo>
                    <a:pt x="118392" y="41707"/>
                  </a:lnTo>
                  <a:lnTo>
                    <a:pt x="118457" y="43353"/>
                  </a:lnTo>
                  <a:lnTo>
                    <a:pt x="118516" y="45000"/>
                  </a:lnTo>
                  <a:lnTo>
                    <a:pt x="118562" y="46646"/>
                  </a:lnTo>
                  <a:lnTo>
                    <a:pt x="118607" y="48841"/>
                  </a:lnTo>
                  <a:lnTo>
                    <a:pt x="118633" y="50853"/>
                  </a:lnTo>
                  <a:lnTo>
                    <a:pt x="118666" y="53048"/>
                  </a:lnTo>
                  <a:lnTo>
                    <a:pt x="118686" y="55426"/>
                  </a:lnTo>
                  <a:lnTo>
                    <a:pt x="118699" y="57621"/>
                  </a:lnTo>
                  <a:lnTo>
                    <a:pt x="118699" y="60000"/>
                  </a:lnTo>
                  <a:lnTo>
                    <a:pt x="118699" y="62560"/>
                  </a:lnTo>
                  <a:lnTo>
                    <a:pt x="118686" y="64756"/>
                  </a:lnTo>
                  <a:lnTo>
                    <a:pt x="118666" y="67134"/>
                  </a:lnTo>
                  <a:lnTo>
                    <a:pt x="118633" y="69146"/>
                  </a:lnTo>
                  <a:lnTo>
                    <a:pt x="118607" y="71341"/>
                  </a:lnTo>
                  <a:lnTo>
                    <a:pt x="118562" y="73353"/>
                  </a:lnTo>
                  <a:lnTo>
                    <a:pt x="118516" y="75182"/>
                  </a:lnTo>
                  <a:lnTo>
                    <a:pt x="118457" y="76829"/>
                  </a:lnTo>
                  <a:lnTo>
                    <a:pt x="118392" y="78475"/>
                  </a:lnTo>
                  <a:lnTo>
                    <a:pt x="118333" y="79756"/>
                  </a:lnTo>
                  <a:lnTo>
                    <a:pt x="118261" y="81036"/>
                  </a:lnTo>
                  <a:lnTo>
                    <a:pt x="118183" y="81951"/>
                  </a:lnTo>
                  <a:lnTo>
                    <a:pt x="118111" y="82682"/>
                  </a:lnTo>
                  <a:lnTo>
                    <a:pt x="118026" y="83231"/>
                  </a:lnTo>
                  <a:lnTo>
                    <a:pt x="117947" y="83780"/>
                  </a:lnTo>
                  <a:lnTo>
                    <a:pt x="117856" y="83780"/>
                  </a:lnTo>
                  <a:lnTo>
                    <a:pt x="117771" y="83780"/>
                  </a:lnTo>
                  <a:lnTo>
                    <a:pt x="117692" y="83231"/>
                  </a:lnTo>
                  <a:lnTo>
                    <a:pt x="117607" y="82682"/>
                  </a:lnTo>
                  <a:lnTo>
                    <a:pt x="117522" y="81951"/>
                  </a:lnTo>
                  <a:lnTo>
                    <a:pt x="117457" y="81036"/>
                  </a:lnTo>
                  <a:lnTo>
                    <a:pt x="117385" y="79756"/>
                  </a:lnTo>
                  <a:lnTo>
                    <a:pt x="117320" y="78475"/>
                  </a:lnTo>
                  <a:lnTo>
                    <a:pt x="117261" y="76829"/>
                  </a:lnTo>
                  <a:lnTo>
                    <a:pt x="117202" y="75182"/>
                  </a:lnTo>
                  <a:lnTo>
                    <a:pt x="117156" y="73353"/>
                  </a:lnTo>
                  <a:lnTo>
                    <a:pt x="117111" y="71341"/>
                  </a:lnTo>
                  <a:lnTo>
                    <a:pt x="117071" y="69146"/>
                  </a:lnTo>
                  <a:lnTo>
                    <a:pt x="117052" y="67134"/>
                  </a:lnTo>
                  <a:lnTo>
                    <a:pt x="117032" y="64756"/>
                  </a:lnTo>
                  <a:lnTo>
                    <a:pt x="117013" y="62560"/>
                  </a:lnTo>
                  <a:lnTo>
                    <a:pt x="117006" y="60000"/>
                  </a:lnTo>
                  <a:lnTo>
                    <a:pt x="117013" y="57621"/>
                  </a:lnTo>
                  <a:lnTo>
                    <a:pt x="117032" y="55426"/>
                  </a:lnTo>
                  <a:lnTo>
                    <a:pt x="117052" y="53048"/>
                  </a:lnTo>
                  <a:lnTo>
                    <a:pt x="117071" y="50853"/>
                  </a:lnTo>
                  <a:lnTo>
                    <a:pt x="117111" y="48841"/>
                  </a:lnTo>
                  <a:lnTo>
                    <a:pt x="117156" y="46646"/>
                  </a:lnTo>
                  <a:lnTo>
                    <a:pt x="117202" y="45000"/>
                  </a:lnTo>
                  <a:lnTo>
                    <a:pt x="117261" y="43353"/>
                  </a:lnTo>
                  <a:lnTo>
                    <a:pt x="117320" y="41707"/>
                  </a:lnTo>
                  <a:lnTo>
                    <a:pt x="117385" y="40426"/>
                  </a:lnTo>
                  <a:lnTo>
                    <a:pt x="117457" y="39146"/>
                  </a:lnTo>
                  <a:lnTo>
                    <a:pt x="117522" y="38048"/>
                  </a:lnTo>
                  <a:lnTo>
                    <a:pt x="117607" y="37500"/>
                  </a:lnTo>
                  <a:lnTo>
                    <a:pt x="117692" y="36768"/>
                  </a:lnTo>
                  <a:lnTo>
                    <a:pt x="117771" y="36402"/>
                  </a:lnTo>
                  <a:lnTo>
                    <a:pt x="117856" y="36402"/>
                  </a:lnTo>
                  <a:close/>
                  <a:moveTo>
                    <a:pt x="117856" y="1280"/>
                  </a:move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751" y="1280"/>
                  </a:lnTo>
                  <a:lnTo>
                    <a:pt x="117647" y="1463"/>
                  </a:lnTo>
                  <a:lnTo>
                    <a:pt x="117542" y="2012"/>
                  </a:lnTo>
                  <a:lnTo>
                    <a:pt x="117437" y="2560"/>
                  </a:lnTo>
                  <a:lnTo>
                    <a:pt x="117326" y="3292"/>
                  </a:lnTo>
                  <a:lnTo>
                    <a:pt x="117235" y="4024"/>
                  </a:lnTo>
                  <a:lnTo>
                    <a:pt x="117137" y="4939"/>
                  </a:lnTo>
                  <a:lnTo>
                    <a:pt x="117045" y="6036"/>
                  </a:lnTo>
                  <a:lnTo>
                    <a:pt x="116947" y="7134"/>
                  </a:lnTo>
                  <a:lnTo>
                    <a:pt x="116856" y="8414"/>
                  </a:lnTo>
                  <a:lnTo>
                    <a:pt x="116764" y="9695"/>
                  </a:lnTo>
                  <a:lnTo>
                    <a:pt x="116686" y="11341"/>
                  </a:lnTo>
                  <a:lnTo>
                    <a:pt x="116601" y="12804"/>
                  </a:lnTo>
                  <a:lnTo>
                    <a:pt x="116529" y="14817"/>
                  </a:lnTo>
                  <a:lnTo>
                    <a:pt x="116444" y="16646"/>
                  </a:lnTo>
                  <a:lnTo>
                    <a:pt x="116379" y="18475"/>
                  </a:lnTo>
                  <a:lnTo>
                    <a:pt x="116300" y="20670"/>
                  </a:lnTo>
                  <a:lnTo>
                    <a:pt x="116241" y="22682"/>
                  </a:lnTo>
                  <a:lnTo>
                    <a:pt x="116176" y="24878"/>
                  </a:lnTo>
                  <a:lnTo>
                    <a:pt x="116124" y="27256"/>
                  </a:lnTo>
                  <a:lnTo>
                    <a:pt x="116065" y="29634"/>
                  </a:lnTo>
                  <a:lnTo>
                    <a:pt x="116019" y="32012"/>
                  </a:lnTo>
                  <a:lnTo>
                    <a:pt x="115967" y="34573"/>
                  </a:lnTo>
                  <a:lnTo>
                    <a:pt x="115928" y="37317"/>
                  </a:lnTo>
                  <a:lnTo>
                    <a:pt x="115888" y="39878"/>
                  </a:lnTo>
                  <a:lnTo>
                    <a:pt x="115849" y="42439"/>
                  </a:lnTo>
                  <a:lnTo>
                    <a:pt x="115830" y="45548"/>
                  </a:lnTo>
                  <a:lnTo>
                    <a:pt x="115810" y="48109"/>
                  </a:lnTo>
                  <a:lnTo>
                    <a:pt x="115784" y="51219"/>
                  </a:lnTo>
                  <a:lnTo>
                    <a:pt x="115771" y="54146"/>
                  </a:lnTo>
                  <a:lnTo>
                    <a:pt x="115764" y="57073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3109"/>
                  </a:lnTo>
                  <a:lnTo>
                    <a:pt x="115771" y="66036"/>
                  </a:lnTo>
                  <a:lnTo>
                    <a:pt x="115784" y="68963"/>
                  </a:lnTo>
                  <a:lnTo>
                    <a:pt x="115810" y="71890"/>
                  </a:lnTo>
                  <a:lnTo>
                    <a:pt x="115830" y="74634"/>
                  </a:lnTo>
                  <a:lnTo>
                    <a:pt x="115849" y="77560"/>
                  </a:lnTo>
                  <a:lnTo>
                    <a:pt x="115888" y="80304"/>
                  </a:lnTo>
                  <a:lnTo>
                    <a:pt x="115928" y="82865"/>
                  </a:lnTo>
                  <a:lnTo>
                    <a:pt x="115967" y="85609"/>
                  </a:lnTo>
                  <a:lnTo>
                    <a:pt x="116019" y="88170"/>
                  </a:lnTo>
                  <a:lnTo>
                    <a:pt x="116065" y="90365"/>
                  </a:lnTo>
                  <a:lnTo>
                    <a:pt x="116124" y="92926"/>
                  </a:lnTo>
                  <a:lnTo>
                    <a:pt x="116176" y="95304"/>
                  </a:lnTo>
                  <a:lnTo>
                    <a:pt x="116241" y="97317"/>
                  </a:lnTo>
                  <a:lnTo>
                    <a:pt x="116300" y="99512"/>
                  </a:lnTo>
                  <a:lnTo>
                    <a:pt x="116379" y="101524"/>
                  </a:lnTo>
                  <a:lnTo>
                    <a:pt x="116444" y="103536"/>
                  </a:lnTo>
                  <a:lnTo>
                    <a:pt x="116529" y="105365"/>
                  </a:lnTo>
                  <a:lnTo>
                    <a:pt x="116601" y="107012"/>
                  </a:lnTo>
                  <a:lnTo>
                    <a:pt x="116686" y="108658"/>
                  </a:lnTo>
                  <a:lnTo>
                    <a:pt x="116764" y="110487"/>
                  </a:lnTo>
                  <a:lnTo>
                    <a:pt x="116856" y="111585"/>
                  </a:lnTo>
                  <a:lnTo>
                    <a:pt x="116947" y="112865"/>
                  </a:lnTo>
                  <a:lnTo>
                    <a:pt x="117045" y="114146"/>
                  </a:lnTo>
                  <a:lnTo>
                    <a:pt x="117137" y="115243"/>
                  </a:lnTo>
                  <a:lnTo>
                    <a:pt x="117235" y="116158"/>
                  </a:lnTo>
                  <a:lnTo>
                    <a:pt x="117326" y="116890"/>
                  </a:lnTo>
                  <a:lnTo>
                    <a:pt x="117437" y="117621"/>
                  </a:lnTo>
                  <a:lnTo>
                    <a:pt x="117542" y="118170"/>
                  </a:lnTo>
                  <a:lnTo>
                    <a:pt x="117647" y="118536"/>
                  </a:lnTo>
                  <a:lnTo>
                    <a:pt x="117751" y="118902"/>
                  </a:lnTo>
                  <a:lnTo>
                    <a:pt x="117856" y="118902"/>
                  </a:lnTo>
                  <a:lnTo>
                    <a:pt x="117856" y="118902"/>
                  </a:lnTo>
                  <a:lnTo>
                    <a:pt x="117856" y="118902"/>
                  </a:lnTo>
                  <a:lnTo>
                    <a:pt x="117862" y="118902"/>
                  </a:lnTo>
                  <a:lnTo>
                    <a:pt x="117862" y="118902"/>
                  </a:lnTo>
                  <a:lnTo>
                    <a:pt x="117967" y="118902"/>
                  </a:lnTo>
                  <a:lnTo>
                    <a:pt x="118071" y="118536"/>
                  </a:lnTo>
                  <a:lnTo>
                    <a:pt x="118176" y="118170"/>
                  </a:lnTo>
                  <a:lnTo>
                    <a:pt x="118281" y="117621"/>
                  </a:lnTo>
                  <a:lnTo>
                    <a:pt x="118379" y="116890"/>
                  </a:lnTo>
                  <a:lnTo>
                    <a:pt x="118483" y="116158"/>
                  </a:lnTo>
                  <a:lnTo>
                    <a:pt x="118581" y="115243"/>
                  </a:lnTo>
                  <a:lnTo>
                    <a:pt x="118673" y="114146"/>
                  </a:lnTo>
                  <a:lnTo>
                    <a:pt x="118771" y="112865"/>
                  </a:lnTo>
                  <a:lnTo>
                    <a:pt x="118862" y="111585"/>
                  </a:lnTo>
                  <a:lnTo>
                    <a:pt x="118941" y="110487"/>
                  </a:lnTo>
                  <a:lnTo>
                    <a:pt x="119032" y="108658"/>
                  </a:lnTo>
                  <a:lnTo>
                    <a:pt x="119117" y="107195"/>
                  </a:lnTo>
                  <a:lnTo>
                    <a:pt x="119189" y="105365"/>
                  </a:lnTo>
                  <a:lnTo>
                    <a:pt x="119267" y="103536"/>
                  </a:lnTo>
                  <a:lnTo>
                    <a:pt x="119339" y="101524"/>
                  </a:lnTo>
                  <a:lnTo>
                    <a:pt x="119405" y="99512"/>
                  </a:lnTo>
                  <a:lnTo>
                    <a:pt x="119477" y="97317"/>
                  </a:lnTo>
                  <a:lnTo>
                    <a:pt x="119535" y="95304"/>
                  </a:lnTo>
                  <a:lnTo>
                    <a:pt x="119594" y="92926"/>
                  </a:lnTo>
                  <a:lnTo>
                    <a:pt x="119647" y="90365"/>
                  </a:lnTo>
                  <a:lnTo>
                    <a:pt x="119699" y="88170"/>
                  </a:lnTo>
                  <a:lnTo>
                    <a:pt x="119745" y="85609"/>
                  </a:lnTo>
                  <a:lnTo>
                    <a:pt x="119790" y="82865"/>
                  </a:lnTo>
                  <a:lnTo>
                    <a:pt x="119830" y="80304"/>
                  </a:lnTo>
                  <a:lnTo>
                    <a:pt x="119856" y="77560"/>
                  </a:lnTo>
                  <a:lnTo>
                    <a:pt x="119888" y="74634"/>
                  </a:lnTo>
                  <a:lnTo>
                    <a:pt x="119908" y="71890"/>
                  </a:lnTo>
                  <a:lnTo>
                    <a:pt x="119934" y="68963"/>
                  </a:lnTo>
                  <a:lnTo>
                    <a:pt x="119947" y="66036"/>
                  </a:lnTo>
                  <a:lnTo>
                    <a:pt x="119954" y="63109"/>
                  </a:lnTo>
                  <a:lnTo>
                    <a:pt x="119954" y="60182"/>
                  </a:lnTo>
                  <a:lnTo>
                    <a:pt x="119954" y="60182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57073"/>
                  </a:lnTo>
                  <a:lnTo>
                    <a:pt x="119947" y="54146"/>
                  </a:lnTo>
                  <a:lnTo>
                    <a:pt x="119934" y="51219"/>
                  </a:lnTo>
                  <a:lnTo>
                    <a:pt x="119908" y="48109"/>
                  </a:lnTo>
                  <a:lnTo>
                    <a:pt x="119888" y="45548"/>
                  </a:lnTo>
                  <a:lnTo>
                    <a:pt x="119856" y="42439"/>
                  </a:lnTo>
                  <a:lnTo>
                    <a:pt x="119830" y="39878"/>
                  </a:lnTo>
                  <a:lnTo>
                    <a:pt x="119790" y="37317"/>
                  </a:lnTo>
                  <a:lnTo>
                    <a:pt x="119745" y="34573"/>
                  </a:lnTo>
                  <a:lnTo>
                    <a:pt x="119699" y="32012"/>
                  </a:lnTo>
                  <a:lnTo>
                    <a:pt x="119647" y="29634"/>
                  </a:lnTo>
                  <a:lnTo>
                    <a:pt x="119594" y="27256"/>
                  </a:lnTo>
                  <a:lnTo>
                    <a:pt x="119535" y="24878"/>
                  </a:lnTo>
                  <a:lnTo>
                    <a:pt x="119477" y="22682"/>
                  </a:lnTo>
                  <a:lnTo>
                    <a:pt x="119405" y="20670"/>
                  </a:lnTo>
                  <a:lnTo>
                    <a:pt x="119339" y="18475"/>
                  </a:lnTo>
                  <a:lnTo>
                    <a:pt x="119267" y="16646"/>
                  </a:lnTo>
                  <a:lnTo>
                    <a:pt x="119189" y="14817"/>
                  </a:lnTo>
                  <a:lnTo>
                    <a:pt x="119117" y="12804"/>
                  </a:lnTo>
                  <a:lnTo>
                    <a:pt x="119032" y="11341"/>
                  </a:lnTo>
                  <a:lnTo>
                    <a:pt x="118941" y="9695"/>
                  </a:lnTo>
                  <a:lnTo>
                    <a:pt x="118862" y="8414"/>
                  </a:lnTo>
                  <a:lnTo>
                    <a:pt x="118771" y="7134"/>
                  </a:lnTo>
                  <a:lnTo>
                    <a:pt x="118673" y="6036"/>
                  </a:lnTo>
                  <a:lnTo>
                    <a:pt x="118581" y="4939"/>
                  </a:lnTo>
                  <a:lnTo>
                    <a:pt x="118483" y="4024"/>
                  </a:lnTo>
                  <a:lnTo>
                    <a:pt x="118379" y="3292"/>
                  </a:lnTo>
                  <a:lnTo>
                    <a:pt x="118281" y="2560"/>
                  </a:lnTo>
                  <a:lnTo>
                    <a:pt x="118176" y="2012"/>
                  </a:lnTo>
                  <a:lnTo>
                    <a:pt x="118071" y="1463"/>
                  </a:lnTo>
                  <a:lnTo>
                    <a:pt x="117967" y="1280"/>
                  </a:lnTo>
                  <a:lnTo>
                    <a:pt x="117856" y="1280"/>
                  </a:lnTo>
                  <a:close/>
                  <a:moveTo>
                    <a:pt x="2143" y="36402"/>
                  </a:moveTo>
                  <a:lnTo>
                    <a:pt x="2228" y="36402"/>
                  </a:lnTo>
                  <a:lnTo>
                    <a:pt x="2307" y="36768"/>
                  </a:lnTo>
                  <a:lnTo>
                    <a:pt x="2392" y="37500"/>
                  </a:lnTo>
                  <a:lnTo>
                    <a:pt x="2477" y="38048"/>
                  </a:lnTo>
                  <a:lnTo>
                    <a:pt x="2542" y="39146"/>
                  </a:lnTo>
                  <a:lnTo>
                    <a:pt x="2614" y="40426"/>
                  </a:lnTo>
                  <a:lnTo>
                    <a:pt x="2679" y="41707"/>
                  </a:lnTo>
                  <a:lnTo>
                    <a:pt x="2738" y="43353"/>
                  </a:lnTo>
                  <a:lnTo>
                    <a:pt x="2797" y="45000"/>
                  </a:lnTo>
                  <a:lnTo>
                    <a:pt x="2843" y="46646"/>
                  </a:lnTo>
                  <a:lnTo>
                    <a:pt x="2888" y="48841"/>
                  </a:lnTo>
                  <a:lnTo>
                    <a:pt x="2928" y="50853"/>
                  </a:lnTo>
                  <a:lnTo>
                    <a:pt x="2947" y="53048"/>
                  </a:lnTo>
                  <a:lnTo>
                    <a:pt x="2967" y="55426"/>
                  </a:lnTo>
                  <a:lnTo>
                    <a:pt x="2986" y="57621"/>
                  </a:lnTo>
                  <a:lnTo>
                    <a:pt x="2993" y="60000"/>
                  </a:lnTo>
                  <a:lnTo>
                    <a:pt x="2986" y="62560"/>
                  </a:lnTo>
                  <a:lnTo>
                    <a:pt x="2967" y="64756"/>
                  </a:lnTo>
                  <a:lnTo>
                    <a:pt x="2947" y="67134"/>
                  </a:lnTo>
                  <a:lnTo>
                    <a:pt x="2928" y="69146"/>
                  </a:lnTo>
                  <a:lnTo>
                    <a:pt x="2888" y="71341"/>
                  </a:lnTo>
                  <a:lnTo>
                    <a:pt x="2843" y="73353"/>
                  </a:lnTo>
                  <a:lnTo>
                    <a:pt x="2797" y="75182"/>
                  </a:lnTo>
                  <a:lnTo>
                    <a:pt x="2738" y="76829"/>
                  </a:lnTo>
                  <a:lnTo>
                    <a:pt x="2679" y="78475"/>
                  </a:lnTo>
                  <a:lnTo>
                    <a:pt x="2614" y="79756"/>
                  </a:lnTo>
                  <a:lnTo>
                    <a:pt x="2542" y="81036"/>
                  </a:lnTo>
                  <a:lnTo>
                    <a:pt x="2477" y="81951"/>
                  </a:lnTo>
                  <a:lnTo>
                    <a:pt x="2392" y="82682"/>
                  </a:lnTo>
                  <a:lnTo>
                    <a:pt x="2307" y="83231"/>
                  </a:lnTo>
                  <a:lnTo>
                    <a:pt x="2228" y="83780"/>
                  </a:lnTo>
                  <a:lnTo>
                    <a:pt x="2143" y="83780"/>
                  </a:lnTo>
                  <a:lnTo>
                    <a:pt x="2052" y="83780"/>
                  </a:lnTo>
                  <a:lnTo>
                    <a:pt x="1973" y="83231"/>
                  </a:lnTo>
                  <a:lnTo>
                    <a:pt x="1888" y="82682"/>
                  </a:lnTo>
                  <a:lnTo>
                    <a:pt x="1816" y="81951"/>
                  </a:lnTo>
                  <a:lnTo>
                    <a:pt x="1738" y="81036"/>
                  </a:lnTo>
                  <a:lnTo>
                    <a:pt x="1666" y="79756"/>
                  </a:lnTo>
                  <a:lnTo>
                    <a:pt x="1607" y="78475"/>
                  </a:lnTo>
                  <a:lnTo>
                    <a:pt x="1542" y="76829"/>
                  </a:lnTo>
                  <a:lnTo>
                    <a:pt x="1483" y="75182"/>
                  </a:lnTo>
                  <a:lnTo>
                    <a:pt x="1437" y="73353"/>
                  </a:lnTo>
                  <a:lnTo>
                    <a:pt x="1392" y="71341"/>
                  </a:lnTo>
                  <a:lnTo>
                    <a:pt x="1366" y="69146"/>
                  </a:lnTo>
                  <a:lnTo>
                    <a:pt x="1333" y="67134"/>
                  </a:lnTo>
                  <a:lnTo>
                    <a:pt x="1313" y="64756"/>
                  </a:lnTo>
                  <a:lnTo>
                    <a:pt x="1300" y="62560"/>
                  </a:lnTo>
                  <a:lnTo>
                    <a:pt x="1300" y="60000"/>
                  </a:lnTo>
                  <a:lnTo>
                    <a:pt x="1300" y="57621"/>
                  </a:lnTo>
                  <a:lnTo>
                    <a:pt x="1313" y="55426"/>
                  </a:lnTo>
                  <a:lnTo>
                    <a:pt x="1333" y="53048"/>
                  </a:lnTo>
                  <a:lnTo>
                    <a:pt x="1366" y="50853"/>
                  </a:lnTo>
                  <a:lnTo>
                    <a:pt x="1392" y="48841"/>
                  </a:lnTo>
                  <a:lnTo>
                    <a:pt x="1437" y="46646"/>
                  </a:lnTo>
                  <a:lnTo>
                    <a:pt x="1483" y="45000"/>
                  </a:lnTo>
                  <a:lnTo>
                    <a:pt x="1542" y="43353"/>
                  </a:lnTo>
                  <a:lnTo>
                    <a:pt x="1607" y="41707"/>
                  </a:lnTo>
                  <a:lnTo>
                    <a:pt x="1666" y="40426"/>
                  </a:lnTo>
                  <a:lnTo>
                    <a:pt x="1738" y="39146"/>
                  </a:lnTo>
                  <a:lnTo>
                    <a:pt x="1816" y="38048"/>
                  </a:lnTo>
                  <a:lnTo>
                    <a:pt x="1888" y="37500"/>
                  </a:lnTo>
                  <a:lnTo>
                    <a:pt x="1973" y="36768"/>
                  </a:lnTo>
                  <a:lnTo>
                    <a:pt x="2052" y="36402"/>
                  </a:lnTo>
                  <a:lnTo>
                    <a:pt x="2143" y="36402"/>
                  </a:lnTo>
                  <a:close/>
                  <a:moveTo>
                    <a:pt x="2143" y="1280"/>
                  </a:moveTo>
                  <a:lnTo>
                    <a:pt x="2143" y="1280"/>
                  </a:lnTo>
                  <a:lnTo>
                    <a:pt x="2143" y="1280"/>
                  </a:lnTo>
                  <a:lnTo>
                    <a:pt x="2137" y="1280"/>
                  </a:lnTo>
                  <a:lnTo>
                    <a:pt x="2137" y="1280"/>
                  </a:lnTo>
                  <a:lnTo>
                    <a:pt x="2032" y="1280"/>
                  </a:lnTo>
                  <a:lnTo>
                    <a:pt x="1928" y="1463"/>
                  </a:lnTo>
                  <a:lnTo>
                    <a:pt x="1823" y="2012"/>
                  </a:lnTo>
                  <a:lnTo>
                    <a:pt x="1718" y="2560"/>
                  </a:lnTo>
                  <a:lnTo>
                    <a:pt x="1620" y="3292"/>
                  </a:lnTo>
                  <a:lnTo>
                    <a:pt x="1516" y="4024"/>
                  </a:lnTo>
                  <a:lnTo>
                    <a:pt x="1418" y="4939"/>
                  </a:lnTo>
                  <a:lnTo>
                    <a:pt x="1326" y="6036"/>
                  </a:lnTo>
                  <a:lnTo>
                    <a:pt x="1228" y="7134"/>
                  </a:lnTo>
                  <a:lnTo>
                    <a:pt x="1137" y="8414"/>
                  </a:lnTo>
                  <a:lnTo>
                    <a:pt x="1058" y="9695"/>
                  </a:lnTo>
                  <a:lnTo>
                    <a:pt x="967" y="11341"/>
                  </a:lnTo>
                  <a:lnTo>
                    <a:pt x="882" y="12804"/>
                  </a:lnTo>
                  <a:lnTo>
                    <a:pt x="810" y="14817"/>
                  </a:lnTo>
                  <a:lnTo>
                    <a:pt x="732" y="16646"/>
                  </a:lnTo>
                  <a:lnTo>
                    <a:pt x="660" y="18475"/>
                  </a:lnTo>
                  <a:lnTo>
                    <a:pt x="594" y="20670"/>
                  </a:lnTo>
                  <a:lnTo>
                    <a:pt x="522" y="22682"/>
                  </a:lnTo>
                  <a:lnTo>
                    <a:pt x="464" y="24878"/>
                  </a:lnTo>
                  <a:lnTo>
                    <a:pt x="405" y="27256"/>
                  </a:lnTo>
                  <a:lnTo>
                    <a:pt x="352" y="29634"/>
                  </a:lnTo>
                  <a:lnTo>
                    <a:pt x="300" y="32012"/>
                  </a:lnTo>
                  <a:lnTo>
                    <a:pt x="254" y="34573"/>
                  </a:lnTo>
                  <a:lnTo>
                    <a:pt x="209" y="37317"/>
                  </a:lnTo>
                  <a:lnTo>
                    <a:pt x="169" y="39878"/>
                  </a:lnTo>
                  <a:lnTo>
                    <a:pt x="143" y="42439"/>
                  </a:lnTo>
                  <a:lnTo>
                    <a:pt x="111" y="45548"/>
                  </a:lnTo>
                  <a:lnTo>
                    <a:pt x="91" y="48109"/>
                  </a:lnTo>
                  <a:lnTo>
                    <a:pt x="65" y="51219"/>
                  </a:lnTo>
                  <a:lnTo>
                    <a:pt x="52" y="54146"/>
                  </a:lnTo>
                  <a:lnTo>
                    <a:pt x="45" y="57073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3109"/>
                  </a:lnTo>
                  <a:lnTo>
                    <a:pt x="52" y="66036"/>
                  </a:lnTo>
                  <a:lnTo>
                    <a:pt x="65" y="68963"/>
                  </a:lnTo>
                  <a:lnTo>
                    <a:pt x="91" y="71890"/>
                  </a:lnTo>
                  <a:lnTo>
                    <a:pt x="111" y="74634"/>
                  </a:lnTo>
                  <a:lnTo>
                    <a:pt x="143" y="77560"/>
                  </a:lnTo>
                  <a:lnTo>
                    <a:pt x="169" y="80304"/>
                  </a:lnTo>
                  <a:lnTo>
                    <a:pt x="209" y="82865"/>
                  </a:lnTo>
                  <a:lnTo>
                    <a:pt x="254" y="85609"/>
                  </a:lnTo>
                  <a:lnTo>
                    <a:pt x="300" y="88170"/>
                  </a:lnTo>
                  <a:lnTo>
                    <a:pt x="346" y="90365"/>
                  </a:lnTo>
                  <a:lnTo>
                    <a:pt x="405" y="92926"/>
                  </a:lnTo>
                  <a:lnTo>
                    <a:pt x="464" y="95304"/>
                  </a:lnTo>
                  <a:lnTo>
                    <a:pt x="522" y="97317"/>
                  </a:lnTo>
                  <a:lnTo>
                    <a:pt x="594" y="99512"/>
                  </a:lnTo>
                  <a:lnTo>
                    <a:pt x="660" y="101524"/>
                  </a:lnTo>
                  <a:lnTo>
                    <a:pt x="732" y="103536"/>
                  </a:lnTo>
                  <a:lnTo>
                    <a:pt x="810" y="105365"/>
                  </a:lnTo>
                  <a:lnTo>
                    <a:pt x="882" y="107012"/>
                  </a:lnTo>
                  <a:lnTo>
                    <a:pt x="967" y="108658"/>
                  </a:lnTo>
                  <a:lnTo>
                    <a:pt x="1058" y="110487"/>
                  </a:lnTo>
                  <a:lnTo>
                    <a:pt x="1137" y="111585"/>
                  </a:lnTo>
                  <a:lnTo>
                    <a:pt x="1228" y="112865"/>
                  </a:lnTo>
                  <a:lnTo>
                    <a:pt x="1326" y="114146"/>
                  </a:lnTo>
                  <a:lnTo>
                    <a:pt x="1418" y="115243"/>
                  </a:lnTo>
                  <a:lnTo>
                    <a:pt x="1516" y="116158"/>
                  </a:lnTo>
                  <a:lnTo>
                    <a:pt x="1620" y="116890"/>
                  </a:lnTo>
                  <a:lnTo>
                    <a:pt x="1718" y="117621"/>
                  </a:lnTo>
                  <a:lnTo>
                    <a:pt x="1823" y="118170"/>
                  </a:lnTo>
                  <a:lnTo>
                    <a:pt x="1928" y="118536"/>
                  </a:lnTo>
                  <a:lnTo>
                    <a:pt x="2032" y="118902"/>
                  </a:lnTo>
                  <a:lnTo>
                    <a:pt x="2143" y="118902"/>
                  </a:lnTo>
                  <a:lnTo>
                    <a:pt x="2143" y="118902"/>
                  </a:lnTo>
                  <a:lnTo>
                    <a:pt x="2143" y="118902"/>
                  </a:lnTo>
                  <a:lnTo>
                    <a:pt x="2143" y="118902"/>
                  </a:lnTo>
                  <a:lnTo>
                    <a:pt x="2143" y="118902"/>
                  </a:lnTo>
                  <a:lnTo>
                    <a:pt x="2248" y="118902"/>
                  </a:lnTo>
                  <a:lnTo>
                    <a:pt x="2352" y="118536"/>
                  </a:lnTo>
                  <a:lnTo>
                    <a:pt x="2457" y="118170"/>
                  </a:lnTo>
                  <a:lnTo>
                    <a:pt x="2562" y="117621"/>
                  </a:lnTo>
                  <a:lnTo>
                    <a:pt x="2660" y="116890"/>
                  </a:lnTo>
                  <a:lnTo>
                    <a:pt x="2764" y="116158"/>
                  </a:lnTo>
                  <a:lnTo>
                    <a:pt x="2862" y="115243"/>
                  </a:lnTo>
                  <a:lnTo>
                    <a:pt x="2954" y="114146"/>
                  </a:lnTo>
                  <a:lnTo>
                    <a:pt x="3052" y="112865"/>
                  </a:lnTo>
                  <a:lnTo>
                    <a:pt x="3143" y="111585"/>
                  </a:lnTo>
                  <a:lnTo>
                    <a:pt x="3235" y="110487"/>
                  </a:lnTo>
                  <a:lnTo>
                    <a:pt x="3313" y="108658"/>
                  </a:lnTo>
                  <a:lnTo>
                    <a:pt x="3398" y="107195"/>
                  </a:lnTo>
                  <a:lnTo>
                    <a:pt x="3470" y="105365"/>
                  </a:lnTo>
                  <a:lnTo>
                    <a:pt x="3555" y="103536"/>
                  </a:lnTo>
                  <a:lnTo>
                    <a:pt x="3620" y="101524"/>
                  </a:lnTo>
                  <a:lnTo>
                    <a:pt x="3692" y="99512"/>
                  </a:lnTo>
                  <a:lnTo>
                    <a:pt x="3758" y="97317"/>
                  </a:lnTo>
                  <a:lnTo>
                    <a:pt x="3823" y="95304"/>
                  </a:lnTo>
                  <a:lnTo>
                    <a:pt x="3875" y="92926"/>
                  </a:lnTo>
                  <a:lnTo>
                    <a:pt x="3934" y="90365"/>
                  </a:lnTo>
                  <a:lnTo>
                    <a:pt x="3980" y="88170"/>
                  </a:lnTo>
                  <a:lnTo>
                    <a:pt x="4032" y="85609"/>
                  </a:lnTo>
                  <a:lnTo>
                    <a:pt x="4071" y="82865"/>
                  </a:lnTo>
                  <a:lnTo>
                    <a:pt x="4111" y="80304"/>
                  </a:lnTo>
                  <a:lnTo>
                    <a:pt x="4150" y="77560"/>
                  </a:lnTo>
                  <a:lnTo>
                    <a:pt x="4169" y="74634"/>
                  </a:lnTo>
                  <a:lnTo>
                    <a:pt x="4189" y="71890"/>
                  </a:lnTo>
                  <a:lnTo>
                    <a:pt x="4215" y="68963"/>
                  </a:lnTo>
                  <a:lnTo>
                    <a:pt x="4228" y="66036"/>
                  </a:lnTo>
                  <a:lnTo>
                    <a:pt x="4235" y="63109"/>
                  </a:lnTo>
                  <a:lnTo>
                    <a:pt x="4235" y="60182"/>
                  </a:lnTo>
                  <a:lnTo>
                    <a:pt x="4235" y="60182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57073"/>
                  </a:lnTo>
                  <a:lnTo>
                    <a:pt x="4228" y="54146"/>
                  </a:lnTo>
                  <a:lnTo>
                    <a:pt x="4215" y="51219"/>
                  </a:lnTo>
                  <a:lnTo>
                    <a:pt x="4189" y="48109"/>
                  </a:lnTo>
                  <a:lnTo>
                    <a:pt x="4169" y="45548"/>
                  </a:lnTo>
                  <a:lnTo>
                    <a:pt x="4150" y="42439"/>
                  </a:lnTo>
                  <a:lnTo>
                    <a:pt x="4111" y="39878"/>
                  </a:lnTo>
                  <a:lnTo>
                    <a:pt x="4071" y="37317"/>
                  </a:lnTo>
                  <a:lnTo>
                    <a:pt x="4032" y="34573"/>
                  </a:lnTo>
                  <a:lnTo>
                    <a:pt x="3980" y="32012"/>
                  </a:lnTo>
                  <a:lnTo>
                    <a:pt x="3934" y="29634"/>
                  </a:lnTo>
                  <a:lnTo>
                    <a:pt x="3875" y="27256"/>
                  </a:lnTo>
                  <a:lnTo>
                    <a:pt x="3823" y="24878"/>
                  </a:lnTo>
                  <a:lnTo>
                    <a:pt x="3758" y="22682"/>
                  </a:lnTo>
                  <a:lnTo>
                    <a:pt x="3699" y="20670"/>
                  </a:lnTo>
                  <a:lnTo>
                    <a:pt x="3620" y="18475"/>
                  </a:lnTo>
                  <a:lnTo>
                    <a:pt x="3555" y="16646"/>
                  </a:lnTo>
                  <a:lnTo>
                    <a:pt x="3470" y="14817"/>
                  </a:lnTo>
                  <a:lnTo>
                    <a:pt x="3398" y="12804"/>
                  </a:lnTo>
                  <a:lnTo>
                    <a:pt x="3313" y="11341"/>
                  </a:lnTo>
                  <a:lnTo>
                    <a:pt x="3235" y="9695"/>
                  </a:lnTo>
                  <a:lnTo>
                    <a:pt x="3143" y="8414"/>
                  </a:lnTo>
                  <a:lnTo>
                    <a:pt x="3052" y="7134"/>
                  </a:lnTo>
                  <a:lnTo>
                    <a:pt x="2954" y="6036"/>
                  </a:lnTo>
                  <a:lnTo>
                    <a:pt x="2862" y="4939"/>
                  </a:lnTo>
                  <a:lnTo>
                    <a:pt x="2764" y="4024"/>
                  </a:lnTo>
                  <a:lnTo>
                    <a:pt x="2660" y="3292"/>
                  </a:lnTo>
                  <a:lnTo>
                    <a:pt x="2562" y="2560"/>
                  </a:lnTo>
                  <a:lnTo>
                    <a:pt x="2457" y="2012"/>
                  </a:lnTo>
                  <a:lnTo>
                    <a:pt x="2352" y="1463"/>
                  </a:lnTo>
                  <a:lnTo>
                    <a:pt x="2248" y="1280"/>
                  </a:lnTo>
                  <a:lnTo>
                    <a:pt x="2143" y="128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5" name="ExtraShape">
              <a:extLst>
                <a:ext uri="{FF2B5EF4-FFF2-40B4-BE49-F238E27FC236}">
                  <a16:creationId xmlns:a16="http://schemas.microsoft.com/office/drawing/2014/main" xmlns="" id="{D05D095C-1145-4059-8649-17F600E47FC5}"/>
                </a:ext>
              </a:extLst>
            </p:cNvPr>
            <p:cNvSpPr/>
            <p:nvPr/>
          </p:nvSpPr>
          <p:spPr>
            <a:xfrm>
              <a:off x="2604596" y="4454487"/>
              <a:ext cx="6825952" cy="2438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43" y="0"/>
                  </a:moveTo>
                  <a:lnTo>
                    <a:pt x="2143" y="0"/>
                  </a:lnTo>
                  <a:lnTo>
                    <a:pt x="2143" y="0"/>
                  </a:lnTo>
                  <a:lnTo>
                    <a:pt x="2248" y="0"/>
                  </a:lnTo>
                  <a:lnTo>
                    <a:pt x="2359" y="182"/>
                  </a:lnTo>
                  <a:lnTo>
                    <a:pt x="2470" y="731"/>
                  </a:lnTo>
                  <a:lnTo>
                    <a:pt x="2575" y="1280"/>
                  </a:lnTo>
                  <a:lnTo>
                    <a:pt x="2679" y="2012"/>
                  </a:lnTo>
                  <a:lnTo>
                    <a:pt x="2784" y="2743"/>
                  </a:lnTo>
                  <a:lnTo>
                    <a:pt x="2882" y="3658"/>
                  </a:lnTo>
                  <a:lnTo>
                    <a:pt x="2980" y="4573"/>
                  </a:lnTo>
                  <a:lnTo>
                    <a:pt x="3065" y="5853"/>
                  </a:lnTo>
                  <a:lnTo>
                    <a:pt x="3163" y="7134"/>
                  </a:lnTo>
                  <a:lnTo>
                    <a:pt x="3254" y="8597"/>
                  </a:lnTo>
                  <a:lnTo>
                    <a:pt x="3339" y="10243"/>
                  </a:lnTo>
                  <a:lnTo>
                    <a:pt x="3418" y="12073"/>
                  </a:lnTo>
                  <a:lnTo>
                    <a:pt x="3503" y="13719"/>
                  </a:lnTo>
                  <a:lnTo>
                    <a:pt x="3588" y="15548"/>
                  </a:lnTo>
                  <a:lnTo>
                    <a:pt x="3660" y="17743"/>
                  </a:lnTo>
                  <a:lnTo>
                    <a:pt x="3725" y="19573"/>
                  </a:lnTo>
                  <a:lnTo>
                    <a:pt x="3797" y="21951"/>
                  </a:lnTo>
                  <a:lnTo>
                    <a:pt x="3856" y="24146"/>
                  </a:lnTo>
                  <a:lnTo>
                    <a:pt x="3915" y="26524"/>
                  </a:lnTo>
                  <a:lnTo>
                    <a:pt x="3973" y="28902"/>
                  </a:lnTo>
                  <a:lnTo>
                    <a:pt x="4026" y="31280"/>
                  </a:lnTo>
                  <a:lnTo>
                    <a:pt x="4071" y="34024"/>
                  </a:lnTo>
                  <a:lnTo>
                    <a:pt x="4117" y="36585"/>
                  </a:lnTo>
                  <a:lnTo>
                    <a:pt x="4156" y="39329"/>
                  </a:lnTo>
                  <a:lnTo>
                    <a:pt x="4183" y="42073"/>
                  </a:lnTo>
                  <a:lnTo>
                    <a:pt x="4215" y="45000"/>
                  </a:lnTo>
                  <a:lnTo>
                    <a:pt x="4235" y="47926"/>
                  </a:lnTo>
                  <a:lnTo>
                    <a:pt x="4261" y="50853"/>
                  </a:lnTo>
                  <a:lnTo>
                    <a:pt x="4274" y="53780"/>
                  </a:lnTo>
                  <a:lnTo>
                    <a:pt x="4281" y="57073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0000"/>
                  </a:lnTo>
                  <a:lnTo>
                    <a:pt x="4281" y="63109"/>
                  </a:lnTo>
                  <a:lnTo>
                    <a:pt x="4274" y="66219"/>
                  </a:lnTo>
                  <a:lnTo>
                    <a:pt x="4261" y="69146"/>
                  </a:lnTo>
                  <a:lnTo>
                    <a:pt x="4235" y="72073"/>
                  </a:lnTo>
                  <a:lnTo>
                    <a:pt x="4215" y="75000"/>
                  </a:lnTo>
                  <a:lnTo>
                    <a:pt x="4183" y="77743"/>
                  </a:lnTo>
                  <a:lnTo>
                    <a:pt x="4156" y="80670"/>
                  </a:lnTo>
                  <a:lnTo>
                    <a:pt x="4117" y="83414"/>
                  </a:lnTo>
                  <a:lnTo>
                    <a:pt x="4071" y="85975"/>
                  </a:lnTo>
                  <a:lnTo>
                    <a:pt x="4026" y="88719"/>
                  </a:lnTo>
                  <a:lnTo>
                    <a:pt x="3973" y="91280"/>
                  </a:lnTo>
                  <a:lnTo>
                    <a:pt x="3915" y="93475"/>
                  </a:lnTo>
                  <a:lnTo>
                    <a:pt x="3856" y="95853"/>
                  </a:lnTo>
                  <a:lnTo>
                    <a:pt x="3797" y="98231"/>
                  </a:lnTo>
                  <a:lnTo>
                    <a:pt x="3725" y="100243"/>
                  </a:lnTo>
                  <a:lnTo>
                    <a:pt x="3653" y="102439"/>
                  </a:lnTo>
                  <a:lnTo>
                    <a:pt x="3588" y="104451"/>
                  </a:lnTo>
                  <a:lnTo>
                    <a:pt x="3503" y="106463"/>
                  </a:lnTo>
                  <a:lnTo>
                    <a:pt x="3418" y="108109"/>
                  </a:lnTo>
                  <a:lnTo>
                    <a:pt x="3339" y="109756"/>
                  </a:lnTo>
                  <a:lnTo>
                    <a:pt x="3254" y="111402"/>
                  </a:lnTo>
                  <a:lnTo>
                    <a:pt x="3163" y="112865"/>
                  </a:lnTo>
                  <a:lnTo>
                    <a:pt x="3065" y="114146"/>
                  </a:lnTo>
                  <a:lnTo>
                    <a:pt x="2980" y="115426"/>
                  </a:lnTo>
                  <a:lnTo>
                    <a:pt x="2882" y="116524"/>
                  </a:lnTo>
                  <a:lnTo>
                    <a:pt x="2784" y="117256"/>
                  </a:lnTo>
                  <a:lnTo>
                    <a:pt x="2679" y="118170"/>
                  </a:lnTo>
                  <a:lnTo>
                    <a:pt x="2575" y="118719"/>
                  </a:lnTo>
                  <a:lnTo>
                    <a:pt x="2470" y="119451"/>
                  </a:lnTo>
                  <a:lnTo>
                    <a:pt x="2359" y="119817"/>
                  </a:lnTo>
                  <a:lnTo>
                    <a:pt x="2248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143" y="120000"/>
                  </a:lnTo>
                  <a:lnTo>
                    <a:pt x="2032" y="120000"/>
                  </a:lnTo>
                  <a:lnTo>
                    <a:pt x="1921" y="119817"/>
                  </a:lnTo>
                  <a:lnTo>
                    <a:pt x="1816" y="119451"/>
                  </a:lnTo>
                  <a:lnTo>
                    <a:pt x="1712" y="118719"/>
                  </a:lnTo>
                  <a:lnTo>
                    <a:pt x="1607" y="118170"/>
                  </a:lnTo>
                  <a:lnTo>
                    <a:pt x="1509" y="117256"/>
                  </a:lnTo>
                  <a:lnTo>
                    <a:pt x="1405" y="116524"/>
                  </a:lnTo>
                  <a:lnTo>
                    <a:pt x="1307" y="115426"/>
                  </a:lnTo>
                  <a:lnTo>
                    <a:pt x="1215" y="114146"/>
                  </a:lnTo>
                  <a:lnTo>
                    <a:pt x="1117" y="112865"/>
                  </a:lnTo>
                  <a:lnTo>
                    <a:pt x="1026" y="111402"/>
                  </a:lnTo>
                  <a:lnTo>
                    <a:pt x="947" y="109756"/>
                  </a:lnTo>
                  <a:lnTo>
                    <a:pt x="862" y="108109"/>
                  </a:lnTo>
                  <a:lnTo>
                    <a:pt x="777" y="106463"/>
                  </a:lnTo>
                  <a:lnTo>
                    <a:pt x="705" y="104451"/>
                  </a:lnTo>
                  <a:lnTo>
                    <a:pt x="627" y="102439"/>
                  </a:lnTo>
                  <a:lnTo>
                    <a:pt x="555" y="100243"/>
                  </a:lnTo>
                  <a:lnTo>
                    <a:pt x="490" y="98231"/>
                  </a:lnTo>
                  <a:lnTo>
                    <a:pt x="424" y="95853"/>
                  </a:lnTo>
                  <a:lnTo>
                    <a:pt x="366" y="93475"/>
                  </a:lnTo>
                  <a:lnTo>
                    <a:pt x="307" y="91280"/>
                  </a:lnTo>
                  <a:lnTo>
                    <a:pt x="254" y="88719"/>
                  </a:lnTo>
                  <a:lnTo>
                    <a:pt x="209" y="85975"/>
                  </a:lnTo>
                  <a:lnTo>
                    <a:pt x="163" y="83414"/>
                  </a:lnTo>
                  <a:lnTo>
                    <a:pt x="130" y="80670"/>
                  </a:lnTo>
                  <a:lnTo>
                    <a:pt x="98" y="77743"/>
                  </a:lnTo>
                  <a:lnTo>
                    <a:pt x="65" y="75000"/>
                  </a:lnTo>
                  <a:lnTo>
                    <a:pt x="45" y="72073"/>
                  </a:lnTo>
                  <a:lnTo>
                    <a:pt x="19" y="69146"/>
                  </a:lnTo>
                  <a:lnTo>
                    <a:pt x="6" y="66219"/>
                  </a:lnTo>
                  <a:lnTo>
                    <a:pt x="0" y="63109"/>
                  </a:lnTo>
                  <a:lnTo>
                    <a:pt x="0" y="60182"/>
                  </a:lnTo>
                  <a:lnTo>
                    <a:pt x="0" y="60182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0" y="57073"/>
                  </a:lnTo>
                  <a:lnTo>
                    <a:pt x="6" y="53780"/>
                  </a:lnTo>
                  <a:lnTo>
                    <a:pt x="19" y="50853"/>
                  </a:lnTo>
                  <a:lnTo>
                    <a:pt x="45" y="47926"/>
                  </a:lnTo>
                  <a:lnTo>
                    <a:pt x="65" y="45000"/>
                  </a:lnTo>
                  <a:lnTo>
                    <a:pt x="98" y="42256"/>
                  </a:lnTo>
                  <a:lnTo>
                    <a:pt x="130" y="39329"/>
                  </a:lnTo>
                  <a:lnTo>
                    <a:pt x="163" y="36585"/>
                  </a:lnTo>
                  <a:lnTo>
                    <a:pt x="209" y="34024"/>
                  </a:lnTo>
                  <a:lnTo>
                    <a:pt x="254" y="31280"/>
                  </a:lnTo>
                  <a:lnTo>
                    <a:pt x="307" y="28902"/>
                  </a:lnTo>
                  <a:lnTo>
                    <a:pt x="366" y="26524"/>
                  </a:lnTo>
                  <a:lnTo>
                    <a:pt x="424" y="24146"/>
                  </a:lnTo>
                  <a:lnTo>
                    <a:pt x="490" y="21951"/>
                  </a:lnTo>
                  <a:lnTo>
                    <a:pt x="555" y="19573"/>
                  </a:lnTo>
                  <a:lnTo>
                    <a:pt x="627" y="17743"/>
                  </a:lnTo>
                  <a:lnTo>
                    <a:pt x="705" y="15548"/>
                  </a:lnTo>
                  <a:lnTo>
                    <a:pt x="777" y="13719"/>
                  </a:lnTo>
                  <a:lnTo>
                    <a:pt x="862" y="12073"/>
                  </a:lnTo>
                  <a:lnTo>
                    <a:pt x="947" y="10243"/>
                  </a:lnTo>
                  <a:lnTo>
                    <a:pt x="1026" y="8597"/>
                  </a:lnTo>
                  <a:lnTo>
                    <a:pt x="1117" y="7134"/>
                  </a:lnTo>
                  <a:lnTo>
                    <a:pt x="1215" y="5853"/>
                  </a:lnTo>
                  <a:lnTo>
                    <a:pt x="1307" y="4573"/>
                  </a:lnTo>
                  <a:lnTo>
                    <a:pt x="1405" y="3658"/>
                  </a:lnTo>
                  <a:lnTo>
                    <a:pt x="1509" y="2743"/>
                  </a:lnTo>
                  <a:lnTo>
                    <a:pt x="1607" y="2012"/>
                  </a:lnTo>
                  <a:lnTo>
                    <a:pt x="1712" y="1280"/>
                  </a:lnTo>
                  <a:lnTo>
                    <a:pt x="1816" y="731"/>
                  </a:lnTo>
                  <a:lnTo>
                    <a:pt x="1921" y="182"/>
                  </a:lnTo>
                  <a:lnTo>
                    <a:pt x="2032" y="0"/>
                  </a:lnTo>
                  <a:lnTo>
                    <a:pt x="2137" y="0"/>
                  </a:lnTo>
                  <a:lnTo>
                    <a:pt x="2137" y="0"/>
                  </a:lnTo>
                  <a:lnTo>
                    <a:pt x="2143" y="0"/>
                  </a:lnTo>
                  <a:close/>
                  <a:moveTo>
                    <a:pt x="5993" y="55975"/>
                  </a:moveTo>
                  <a:lnTo>
                    <a:pt x="5993" y="64207"/>
                  </a:lnTo>
                  <a:lnTo>
                    <a:pt x="5692" y="64207"/>
                  </a:lnTo>
                  <a:lnTo>
                    <a:pt x="5692" y="55975"/>
                  </a:lnTo>
                  <a:lnTo>
                    <a:pt x="5993" y="55975"/>
                  </a:lnTo>
                  <a:close/>
                  <a:moveTo>
                    <a:pt x="113934" y="55975"/>
                  </a:moveTo>
                  <a:lnTo>
                    <a:pt x="113934" y="64207"/>
                  </a:lnTo>
                  <a:lnTo>
                    <a:pt x="113640" y="64207"/>
                  </a:lnTo>
                  <a:lnTo>
                    <a:pt x="113640" y="55975"/>
                  </a:lnTo>
                  <a:lnTo>
                    <a:pt x="113934" y="55975"/>
                  </a:lnTo>
                  <a:close/>
                  <a:moveTo>
                    <a:pt x="112745" y="55975"/>
                  </a:moveTo>
                  <a:lnTo>
                    <a:pt x="112745" y="64207"/>
                  </a:lnTo>
                  <a:lnTo>
                    <a:pt x="112444" y="64207"/>
                  </a:lnTo>
                  <a:lnTo>
                    <a:pt x="112444" y="55975"/>
                  </a:lnTo>
                  <a:lnTo>
                    <a:pt x="112745" y="55975"/>
                  </a:lnTo>
                  <a:close/>
                  <a:moveTo>
                    <a:pt x="111562" y="55975"/>
                  </a:moveTo>
                  <a:lnTo>
                    <a:pt x="111562" y="64207"/>
                  </a:lnTo>
                  <a:lnTo>
                    <a:pt x="111261" y="64207"/>
                  </a:lnTo>
                  <a:lnTo>
                    <a:pt x="111261" y="55975"/>
                  </a:lnTo>
                  <a:lnTo>
                    <a:pt x="111562" y="55975"/>
                  </a:lnTo>
                  <a:close/>
                  <a:moveTo>
                    <a:pt x="110379" y="55975"/>
                  </a:moveTo>
                  <a:lnTo>
                    <a:pt x="110379" y="64207"/>
                  </a:lnTo>
                  <a:lnTo>
                    <a:pt x="110078" y="64207"/>
                  </a:lnTo>
                  <a:lnTo>
                    <a:pt x="110078" y="55975"/>
                  </a:lnTo>
                  <a:lnTo>
                    <a:pt x="110379" y="55975"/>
                  </a:lnTo>
                  <a:close/>
                  <a:moveTo>
                    <a:pt x="109189" y="55975"/>
                  </a:moveTo>
                  <a:lnTo>
                    <a:pt x="109189" y="64207"/>
                  </a:lnTo>
                  <a:lnTo>
                    <a:pt x="108895" y="64207"/>
                  </a:lnTo>
                  <a:lnTo>
                    <a:pt x="108895" y="55975"/>
                  </a:lnTo>
                  <a:lnTo>
                    <a:pt x="109189" y="55975"/>
                  </a:lnTo>
                  <a:close/>
                  <a:moveTo>
                    <a:pt x="108000" y="55975"/>
                  </a:moveTo>
                  <a:lnTo>
                    <a:pt x="108000" y="64207"/>
                  </a:lnTo>
                  <a:lnTo>
                    <a:pt x="107705" y="64207"/>
                  </a:lnTo>
                  <a:lnTo>
                    <a:pt x="107705" y="55975"/>
                  </a:lnTo>
                  <a:lnTo>
                    <a:pt x="108000" y="55975"/>
                  </a:lnTo>
                  <a:close/>
                  <a:moveTo>
                    <a:pt x="106816" y="55975"/>
                  </a:moveTo>
                  <a:lnTo>
                    <a:pt x="106816" y="64207"/>
                  </a:lnTo>
                  <a:lnTo>
                    <a:pt x="106522" y="64207"/>
                  </a:lnTo>
                  <a:lnTo>
                    <a:pt x="106522" y="55975"/>
                  </a:lnTo>
                  <a:lnTo>
                    <a:pt x="106816" y="55975"/>
                  </a:lnTo>
                  <a:close/>
                  <a:moveTo>
                    <a:pt x="105627" y="55975"/>
                  </a:moveTo>
                  <a:lnTo>
                    <a:pt x="105627" y="64207"/>
                  </a:lnTo>
                  <a:lnTo>
                    <a:pt x="105326" y="64207"/>
                  </a:lnTo>
                  <a:lnTo>
                    <a:pt x="105326" y="55975"/>
                  </a:lnTo>
                  <a:lnTo>
                    <a:pt x="105627" y="55975"/>
                  </a:lnTo>
                  <a:close/>
                  <a:moveTo>
                    <a:pt x="104444" y="55975"/>
                  </a:moveTo>
                  <a:lnTo>
                    <a:pt x="104444" y="64207"/>
                  </a:lnTo>
                  <a:lnTo>
                    <a:pt x="104143" y="64207"/>
                  </a:lnTo>
                  <a:lnTo>
                    <a:pt x="104143" y="55975"/>
                  </a:lnTo>
                  <a:lnTo>
                    <a:pt x="104444" y="55975"/>
                  </a:lnTo>
                  <a:close/>
                  <a:moveTo>
                    <a:pt x="103261" y="55975"/>
                  </a:moveTo>
                  <a:lnTo>
                    <a:pt x="103261" y="64207"/>
                  </a:lnTo>
                  <a:lnTo>
                    <a:pt x="102960" y="64207"/>
                  </a:lnTo>
                  <a:lnTo>
                    <a:pt x="102960" y="55975"/>
                  </a:lnTo>
                  <a:lnTo>
                    <a:pt x="103261" y="55975"/>
                  </a:lnTo>
                  <a:close/>
                  <a:moveTo>
                    <a:pt x="102071" y="55975"/>
                  </a:moveTo>
                  <a:lnTo>
                    <a:pt x="102071" y="64207"/>
                  </a:lnTo>
                  <a:lnTo>
                    <a:pt x="101777" y="64207"/>
                  </a:lnTo>
                  <a:lnTo>
                    <a:pt x="101777" y="55975"/>
                  </a:lnTo>
                  <a:lnTo>
                    <a:pt x="102071" y="55975"/>
                  </a:lnTo>
                  <a:close/>
                  <a:moveTo>
                    <a:pt x="100882" y="55975"/>
                  </a:moveTo>
                  <a:lnTo>
                    <a:pt x="100882" y="64207"/>
                  </a:lnTo>
                  <a:lnTo>
                    <a:pt x="100588" y="64207"/>
                  </a:lnTo>
                  <a:lnTo>
                    <a:pt x="100588" y="55975"/>
                  </a:lnTo>
                  <a:lnTo>
                    <a:pt x="100882" y="55975"/>
                  </a:lnTo>
                  <a:close/>
                  <a:moveTo>
                    <a:pt x="99699" y="55975"/>
                  </a:moveTo>
                  <a:lnTo>
                    <a:pt x="99699" y="64207"/>
                  </a:lnTo>
                  <a:lnTo>
                    <a:pt x="99405" y="64207"/>
                  </a:lnTo>
                  <a:lnTo>
                    <a:pt x="99405" y="55975"/>
                  </a:lnTo>
                  <a:lnTo>
                    <a:pt x="99699" y="55975"/>
                  </a:lnTo>
                  <a:close/>
                  <a:moveTo>
                    <a:pt x="98509" y="55975"/>
                  </a:moveTo>
                  <a:lnTo>
                    <a:pt x="98509" y="64207"/>
                  </a:lnTo>
                  <a:lnTo>
                    <a:pt x="98222" y="64207"/>
                  </a:lnTo>
                  <a:lnTo>
                    <a:pt x="98222" y="55975"/>
                  </a:lnTo>
                  <a:lnTo>
                    <a:pt x="98509" y="55975"/>
                  </a:lnTo>
                  <a:close/>
                  <a:moveTo>
                    <a:pt x="97326" y="55975"/>
                  </a:moveTo>
                  <a:lnTo>
                    <a:pt x="97326" y="64207"/>
                  </a:lnTo>
                  <a:lnTo>
                    <a:pt x="97026" y="64207"/>
                  </a:lnTo>
                  <a:lnTo>
                    <a:pt x="97026" y="55975"/>
                  </a:lnTo>
                  <a:lnTo>
                    <a:pt x="97326" y="55975"/>
                  </a:lnTo>
                  <a:close/>
                  <a:moveTo>
                    <a:pt x="96143" y="55975"/>
                  </a:moveTo>
                  <a:lnTo>
                    <a:pt x="96143" y="64207"/>
                  </a:lnTo>
                  <a:lnTo>
                    <a:pt x="95843" y="64207"/>
                  </a:lnTo>
                  <a:lnTo>
                    <a:pt x="95843" y="55975"/>
                  </a:lnTo>
                  <a:lnTo>
                    <a:pt x="96143" y="55975"/>
                  </a:lnTo>
                  <a:close/>
                  <a:moveTo>
                    <a:pt x="94954" y="55975"/>
                  </a:moveTo>
                  <a:lnTo>
                    <a:pt x="94954" y="64207"/>
                  </a:lnTo>
                  <a:lnTo>
                    <a:pt x="94660" y="64207"/>
                  </a:lnTo>
                  <a:lnTo>
                    <a:pt x="94660" y="55975"/>
                  </a:lnTo>
                  <a:lnTo>
                    <a:pt x="94954" y="55975"/>
                  </a:lnTo>
                  <a:close/>
                  <a:moveTo>
                    <a:pt x="93764" y="55975"/>
                  </a:moveTo>
                  <a:lnTo>
                    <a:pt x="93764" y="64207"/>
                  </a:lnTo>
                  <a:lnTo>
                    <a:pt x="93470" y="64207"/>
                  </a:lnTo>
                  <a:lnTo>
                    <a:pt x="93470" y="55975"/>
                  </a:lnTo>
                  <a:lnTo>
                    <a:pt x="93764" y="55975"/>
                  </a:lnTo>
                  <a:close/>
                  <a:moveTo>
                    <a:pt x="92581" y="55975"/>
                  </a:moveTo>
                  <a:lnTo>
                    <a:pt x="92581" y="64207"/>
                  </a:lnTo>
                  <a:lnTo>
                    <a:pt x="92287" y="64207"/>
                  </a:lnTo>
                  <a:lnTo>
                    <a:pt x="92287" y="55975"/>
                  </a:lnTo>
                  <a:lnTo>
                    <a:pt x="92581" y="55975"/>
                  </a:lnTo>
                  <a:close/>
                  <a:moveTo>
                    <a:pt x="91392" y="55975"/>
                  </a:moveTo>
                  <a:lnTo>
                    <a:pt x="91392" y="64207"/>
                  </a:lnTo>
                  <a:lnTo>
                    <a:pt x="91104" y="64207"/>
                  </a:lnTo>
                  <a:lnTo>
                    <a:pt x="91104" y="55975"/>
                  </a:lnTo>
                  <a:lnTo>
                    <a:pt x="91392" y="55975"/>
                  </a:lnTo>
                  <a:close/>
                  <a:moveTo>
                    <a:pt x="90209" y="55975"/>
                  </a:moveTo>
                  <a:lnTo>
                    <a:pt x="90209" y="64207"/>
                  </a:lnTo>
                  <a:lnTo>
                    <a:pt x="89908" y="64207"/>
                  </a:lnTo>
                  <a:lnTo>
                    <a:pt x="89908" y="55975"/>
                  </a:lnTo>
                  <a:lnTo>
                    <a:pt x="90209" y="55975"/>
                  </a:lnTo>
                  <a:close/>
                  <a:moveTo>
                    <a:pt x="89026" y="55975"/>
                  </a:moveTo>
                  <a:lnTo>
                    <a:pt x="89026" y="64207"/>
                  </a:lnTo>
                  <a:lnTo>
                    <a:pt x="88725" y="64207"/>
                  </a:lnTo>
                  <a:lnTo>
                    <a:pt x="88725" y="55975"/>
                  </a:lnTo>
                  <a:lnTo>
                    <a:pt x="89026" y="55975"/>
                  </a:lnTo>
                  <a:close/>
                  <a:moveTo>
                    <a:pt x="87843" y="55975"/>
                  </a:moveTo>
                  <a:lnTo>
                    <a:pt x="87843" y="64207"/>
                  </a:lnTo>
                  <a:lnTo>
                    <a:pt x="87542" y="64207"/>
                  </a:lnTo>
                  <a:lnTo>
                    <a:pt x="87542" y="55975"/>
                  </a:lnTo>
                  <a:lnTo>
                    <a:pt x="87843" y="55975"/>
                  </a:lnTo>
                  <a:close/>
                  <a:moveTo>
                    <a:pt x="86653" y="55975"/>
                  </a:moveTo>
                  <a:lnTo>
                    <a:pt x="86653" y="64207"/>
                  </a:lnTo>
                  <a:lnTo>
                    <a:pt x="86352" y="64207"/>
                  </a:lnTo>
                  <a:lnTo>
                    <a:pt x="86352" y="55975"/>
                  </a:lnTo>
                  <a:lnTo>
                    <a:pt x="86653" y="55975"/>
                  </a:lnTo>
                  <a:close/>
                  <a:moveTo>
                    <a:pt x="85464" y="55975"/>
                  </a:moveTo>
                  <a:lnTo>
                    <a:pt x="85464" y="64207"/>
                  </a:lnTo>
                  <a:lnTo>
                    <a:pt x="85169" y="64207"/>
                  </a:lnTo>
                  <a:lnTo>
                    <a:pt x="85169" y="55975"/>
                  </a:lnTo>
                  <a:lnTo>
                    <a:pt x="85464" y="55975"/>
                  </a:lnTo>
                  <a:close/>
                  <a:moveTo>
                    <a:pt x="84274" y="55975"/>
                  </a:moveTo>
                  <a:lnTo>
                    <a:pt x="84274" y="64207"/>
                  </a:lnTo>
                  <a:lnTo>
                    <a:pt x="83986" y="64207"/>
                  </a:lnTo>
                  <a:lnTo>
                    <a:pt x="83986" y="55975"/>
                  </a:lnTo>
                  <a:lnTo>
                    <a:pt x="84274" y="55975"/>
                  </a:lnTo>
                  <a:close/>
                  <a:moveTo>
                    <a:pt x="83091" y="55975"/>
                  </a:moveTo>
                  <a:lnTo>
                    <a:pt x="83091" y="64207"/>
                  </a:lnTo>
                  <a:lnTo>
                    <a:pt x="82790" y="64207"/>
                  </a:lnTo>
                  <a:lnTo>
                    <a:pt x="82790" y="55975"/>
                  </a:lnTo>
                  <a:lnTo>
                    <a:pt x="83091" y="55975"/>
                  </a:lnTo>
                  <a:close/>
                  <a:moveTo>
                    <a:pt x="81908" y="55975"/>
                  </a:moveTo>
                  <a:lnTo>
                    <a:pt x="81908" y="64207"/>
                  </a:lnTo>
                  <a:lnTo>
                    <a:pt x="81607" y="64207"/>
                  </a:lnTo>
                  <a:lnTo>
                    <a:pt x="81607" y="55975"/>
                  </a:lnTo>
                  <a:lnTo>
                    <a:pt x="81908" y="55975"/>
                  </a:lnTo>
                  <a:close/>
                  <a:moveTo>
                    <a:pt x="80725" y="55975"/>
                  </a:moveTo>
                  <a:lnTo>
                    <a:pt x="80725" y="64207"/>
                  </a:lnTo>
                  <a:lnTo>
                    <a:pt x="80424" y="64207"/>
                  </a:lnTo>
                  <a:lnTo>
                    <a:pt x="80424" y="55975"/>
                  </a:lnTo>
                  <a:lnTo>
                    <a:pt x="80725" y="55975"/>
                  </a:lnTo>
                  <a:close/>
                  <a:moveTo>
                    <a:pt x="79535" y="55975"/>
                  </a:moveTo>
                  <a:lnTo>
                    <a:pt x="79535" y="64207"/>
                  </a:lnTo>
                  <a:lnTo>
                    <a:pt x="79235" y="64207"/>
                  </a:lnTo>
                  <a:lnTo>
                    <a:pt x="79235" y="55975"/>
                  </a:lnTo>
                  <a:lnTo>
                    <a:pt x="79535" y="55975"/>
                  </a:lnTo>
                  <a:close/>
                  <a:moveTo>
                    <a:pt x="78346" y="55975"/>
                  </a:moveTo>
                  <a:lnTo>
                    <a:pt x="78346" y="64207"/>
                  </a:lnTo>
                  <a:lnTo>
                    <a:pt x="78052" y="64207"/>
                  </a:lnTo>
                  <a:lnTo>
                    <a:pt x="78052" y="55975"/>
                  </a:lnTo>
                  <a:lnTo>
                    <a:pt x="78346" y="55975"/>
                  </a:lnTo>
                  <a:close/>
                  <a:moveTo>
                    <a:pt x="77156" y="55975"/>
                  </a:moveTo>
                  <a:lnTo>
                    <a:pt x="77156" y="64207"/>
                  </a:lnTo>
                  <a:lnTo>
                    <a:pt x="76869" y="64207"/>
                  </a:lnTo>
                  <a:lnTo>
                    <a:pt x="76869" y="55975"/>
                  </a:lnTo>
                  <a:lnTo>
                    <a:pt x="77156" y="55975"/>
                  </a:lnTo>
                  <a:close/>
                  <a:moveTo>
                    <a:pt x="75973" y="55975"/>
                  </a:moveTo>
                  <a:lnTo>
                    <a:pt x="75973" y="64207"/>
                  </a:lnTo>
                  <a:lnTo>
                    <a:pt x="75679" y="64207"/>
                  </a:lnTo>
                  <a:lnTo>
                    <a:pt x="75679" y="55975"/>
                  </a:lnTo>
                  <a:lnTo>
                    <a:pt x="75973" y="55975"/>
                  </a:lnTo>
                  <a:close/>
                  <a:moveTo>
                    <a:pt x="74790" y="55975"/>
                  </a:moveTo>
                  <a:lnTo>
                    <a:pt x="74790" y="64207"/>
                  </a:lnTo>
                  <a:lnTo>
                    <a:pt x="74490" y="64207"/>
                  </a:lnTo>
                  <a:lnTo>
                    <a:pt x="74490" y="55975"/>
                  </a:lnTo>
                  <a:lnTo>
                    <a:pt x="74790" y="55975"/>
                  </a:lnTo>
                  <a:close/>
                  <a:moveTo>
                    <a:pt x="73607" y="55975"/>
                  </a:moveTo>
                  <a:lnTo>
                    <a:pt x="73607" y="64207"/>
                  </a:lnTo>
                  <a:lnTo>
                    <a:pt x="73307" y="64207"/>
                  </a:lnTo>
                  <a:lnTo>
                    <a:pt x="73307" y="55975"/>
                  </a:lnTo>
                  <a:lnTo>
                    <a:pt x="73607" y="55975"/>
                  </a:lnTo>
                  <a:close/>
                  <a:moveTo>
                    <a:pt x="72418" y="55975"/>
                  </a:moveTo>
                  <a:lnTo>
                    <a:pt x="72418" y="64207"/>
                  </a:lnTo>
                  <a:lnTo>
                    <a:pt x="72117" y="64207"/>
                  </a:lnTo>
                  <a:lnTo>
                    <a:pt x="72117" y="55975"/>
                  </a:lnTo>
                  <a:lnTo>
                    <a:pt x="72418" y="55975"/>
                  </a:lnTo>
                  <a:close/>
                  <a:moveTo>
                    <a:pt x="71228" y="55975"/>
                  </a:moveTo>
                  <a:lnTo>
                    <a:pt x="71228" y="64207"/>
                  </a:lnTo>
                  <a:lnTo>
                    <a:pt x="70934" y="64207"/>
                  </a:lnTo>
                  <a:lnTo>
                    <a:pt x="70934" y="55975"/>
                  </a:lnTo>
                  <a:lnTo>
                    <a:pt x="71228" y="55975"/>
                  </a:lnTo>
                  <a:close/>
                  <a:moveTo>
                    <a:pt x="70045" y="55975"/>
                  </a:moveTo>
                  <a:lnTo>
                    <a:pt x="70045" y="64207"/>
                  </a:lnTo>
                  <a:lnTo>
                    <a:pt x="69751" y="64207"/>
                  </a:lnTo>
                  <a:lnTo>
                    <a:pt x="69751" y="55975"/>
                  </a:lnTo>
                  <a:lnTo>
                    <a:pt x="70045" y="55975"/>
                  </a:lnTo>
                  <a:close/>
                  <a:moveTo>
                    <a:pt x="68856" y="55975"/>
                  </a:moveTo>
                  <a:lnTo>
                    <a:pt x="68856" y="64207"/>
                  </a:lnTo>
                  <a:lnTo>
                    <a:pt x="68562" y="64207"/>
                  </a:lnTo>
                  <a:lnTo>
                    <a:pt x="68562" y="55975"/>
                  </a:lnTo>
                  <a:lnTo>
                    <a:pt x="68856" y="55975"/>
                  </a:lnTo>
                  <a:close/>
                  <a:moveTo>
                    <a:pt x="67673" y="55975"/>
                  </a:moveTo>
                  <a:lnTo>
                    <a:pt x="67673" y="64207"/>
                  </a:lnTo>
                  <a:lnTo>
                    <a:pt x="67372" y="64207"/>
                  </a:lnTo>
                  <a:lnTo>
                    <a:pt x="67372" y="55975"/>
                  </a:lnTo>
                  <a:lnTo>
                    <a:pt x="67673" y="55975"/>
                  </a:lnTo>
                  <a:close/>
                  <a:moveTo>
                    <a:pt x="66490" y="55975"/>
                  </a:moveTo>
                  <a:lnTo>
                    <a:pt x="66490" y="64207"/>
                  </a:lnTo>
                  <a:lnTo>
                    <a:pt x="66189" y="64207"/>
                  </a:lnTo>
                  <a:lnTo>
                    <a:pt x="66189" y="55975"/>
                  </a:lnTo>
                  <a:lnTo>
                    <a:pt x="66490" y="55975"/>
                  </a:lnTo>
                  <a:close/>
                  <a:moveTo>
                    <a:pt x="65300" y="55975"/>
                  </a:moveTo>
                  <a:lnTo>
                    <a:pt x="65300" y="64207"/>
                  </a:lnTo>
                  <a:lnTo>
                    <a:pt x="65000" y="64207"/>
                  </a:lnTo>
                  <a:lnTo>
                    <a:pt x="65000" y="55975"/>
                  </a:lnTo>
                  <a:lnTo>
                    <a:pt x="65300" y="55975"/>
                  </a:lnTo>
                  <a:close/>
                  <a:moveTo>
                    <a:pt x="64117" y="55975"/>
                  </a:moveTo>
                  <a:lnTo>
                    <a:pt x="64117" y="64207"/>
                  </a:lnTo>
                  <a:lnTo>
                    <a:pt x="63816" y="64207"/>
                  </a:lnTo>
                  <a:lnTo>
                    <a:pt x="63816" y="55975"/>
                  </a:lnTo>
                  <a:lnTo>
                    <a:pt x="64117" y="55975"/>
                  </a:lnTo>
                  <a:close/>
                  <a:moveTo>
                    <a:pt x="62928" y="55975"/>
                  </a:moveTo>
                  <a:lnTo>
                    <a:pt x="62928" y="64207"/>
                  </a:lnTo>
                  <a:lnTo>
                    <a:pt x="62633" y="64207"/>
                  </a:lnTo>
                  <a:lnTo>
                    <a:pt x="62633" y="55975"/>
                  </a:lnTo>
                  <a:lnTo>
                    <a:pt x="62928" y="55975"/>
                  </a:lnTo>
                  <a:close/>
                  <a:moveTo>
                    <a:pt x="61738" y="55975"/>
                  </a:moveTo>
                  <a:lnTo>
                    <a:pt x="61738" y="64207"/>
                  </a:lnTo>
                  <a:lnTo>
                    <a:pt x="61444" y="64207"/>
                  </a:lnTo>
                  <a:lnTo>
                    <a:pt x="61444" y="55975"/>
                  </a:lnTo>
                  <a:lnTo>
                    <a:pt x="61738" y="55975"/>
                  </a:lnTo>
                  <a:close/>
                  <a:moveTo>
                    <a:pt x="60555" y="55975"/>
                  </a:moveTo>
                  <a:lnTo>
                    <a:pt x="60555" y="64207"/>
                  </a:lnTo>
                  <a:lnTo>
                    <a:pt x="60254" y="64207"/>
                  </a:lnTo>
                  <a:lnTo>
                    <a:pt x="60254" y="55975"/>
                  </a:lnTo>
                  <a:lnTo>
                    <a:pt x="60555" y="55975"/>
                  </a:lnTo>
                  <a:close/>
                  <a:moveTo>
                    <a:pt x="59372" y="55975"/>
                  </a:moveTo>
                  <a:lnTo>
                    <a:pt x="59372" y="64207"/>
                  </a:lnTo>
                  <a:lnTo>
                    <a:pt x="59071" y="64207"/>
                  </a:lnTo>
                  <a:lnTo>
                    <a:pt x="59071" y="55975"/>
                  </a:lnTo>
                  <a:lnTo>
                    <a:pt x="59372" y="55975"/>
                  </a:lnTo>
                  <a:close/>
                  <a:moveTo>
                    <a:pt x="58183" y="55975"/>
                  </a:moveTo>
                  <a:lnTo>
                    <a:pt x="58183" y="64207"/>
                  </a:lnTo>
                  <a:lnTo>
                    <a:pt x="57882" y="64207"/>
                  </a:lnTo>
                  <a:lnTo>
                    <a:pt x="57882" y="55975"/>
                  </a:lnTo>
                  <a:lnTo>
                    <a:pt x="58183" y="55975"/>
                  </a:lnTo>
                  <a:close/>
                  <a:moveTo>
                    <a:pt x="57000" y="55975"/>
                  </a:moveTo>
                  <a:lnTo>
                    <a:pt x="57000" y="64207"/>
                  </a:lnTo>
                  <a:lnTo>
                    <a:pt x="56699" y="64207"/>
                  </a:lnTo>
                  <a:lnTo>
                    <a:pt x="56699" y="55975"/>
                  </a:lnTo>
                  <a:lnTo>
                    <a:pt x="57000" y="55975"/>
                  </a:lnTo>
                  <a:close/>
                  <a:moveTo>
                    <a:pt x="55810" y="55975"/>
                  </a:moveTo>
                  <a:lnTo>
                    <a:pt x="55810" y="64207"/>
                  </a:lnTo>
                  <a:lnTo>
                    <a:pt x="55516" y="64207"/>
                  </a:lnTo>
                  <a:lnTo>
                    <a:pt x="55516" y="55975"/>
                  </a:lnTo>
                  <a:lnTo>
                    <a:pt x="55810" y="55975"/>
                  </a:lnTo>
                  <a:close/>
                  <a:moveTo>
                    <a:pt x="54620" y="55975"/>
                  </a:moveTo>
                  <a:lnTo>
                    <a:pt x="54620" y="64207"/>
                  </a:lnTo>
                  <a:lnTo>
                    <a:pt x="54326" y="64207"/>
                  </a:lnTo>
                  <a:lnTo>
                    <a:pt x="54326" y="55975"/>
                  </a:lnTo>
                  <a:lnTo>
                    <a:pt x="54620" y="55975"/>
                  </a:lnTo>
                  <a:close/>
                  <a:moveTo>
                    <a:pt x="53437" y="55975"/>
                  </a:moveTo>
                  <a:lnTo>
                    <a:pt x="53437" y="64207"/>
                  </a:lnTo>
                  <a:lnTo>
                    <a:pt x="53143" y="64207"/>
                  </a:lnTo>
                  <a:lnTo>
                    <a:pt x="53143" y="55975"/>
                  </a:lnTo>
                  <a:lnTo>
                    <a:pt x="53437" y="55975"/>
                  </a:lnTo>
                  <a:close/>
                  <a:moveTo>
                    <a:pt x="52254" y="55975"/>
                  </a:moveTo>
                  <a:lnTo>
                    <a:pt x="52254" y="64207"/>
                  </a:lnTo>
                  <a:lnTo>
                    <a:pt x="51954" y="64207"/>
                  </a:lnTo>
                  <a:lnTo>
                    <a:pt x="51954" y="55975"/>
                  </a:lnTo>
                  <a:lnTo>
                    <a:pt x="52254" y="55975"/>
                  </a:lnTo>
                  <a:close/>
                  <a:moveTo>
                    <a:pt x="51065" y="55975"/>
                  </a:moveTo>
                  <a:lnTo>
                    <a:pt x="51065" y="64207"/>
                  </a:lnTo>
                  <a:lnTo>
                    <a:pt x="50764" y="64207"/>
                  </a:lnTo>
                  <a:lnTo>
                    <a:pt x="50764" y="55975"/>
                  </a:lnTo>
                  <a:lnTo>
                    <a:pt x="51065" y="55975"/>
                  </a:lnTo>
                  <a:close/>
                  <a:moveTo>
                    <a:pt x="49882" y="55975"/>
                  </a:moveTo>
                  <a:lnTo>
                    <a:pt x="49882" y="64207"/>
                  </a:lnTo>
                  <a:lnTo>
                    <a:pt x="49581" y="64207"/>
                  </a:lnTo>
                  <a:lnTo>
                    <a:pt x="49581" y="55975"/>
                  </a:lnTo>
                  <a:lnTo>
                    <a:pt x="49882" y="55975"/>
                  </a:lnTo>
                  <a:close/>
                  <a:moveTo>
                    <a:pt x="48692" y="55975"/>
                  </a:moveTo>
                  <a:lnTo>
                    <a:pt x="48692" y="64207"/>
                  </a:lnTo>
                  <a:lnTo>
                    <a:pt x="48398" y="64207"/>
                  </a:lnTo>
                  <a:lnTo>
                    <a:pt x="48398" y="55975"/>
                  </a:lnTo>
                  <a:lnTo>
                    <a:pt x="48692" y="55975"/>
                  </a:lnTo>
                  <a:close/>
                  <a:moveTo>
                    <a:pt x="47503" y="55975"/>
                  </a:moveTo>
                  <a:lnTo>
                    <a:pt x="47503" y="64207"/>
                  </a:lnTo>
                  <a:lnTo>
                    <a:pt x="47215" y="64207"/>
                  </a:lnTo>
                  <a:lnTo>
                    <a:pt x="47215" y="55975"/>
                  </a:lnTo>
                  <a:lnTo>
                    <a:pt x="47503" y="55975"/>
                  </a:lnTo>
                  <a:close/>
                  <a:moveTo>
                    <a:pt x="46320" y="55975"/>
                  </a:moveTo>
                  <a:lnTo>
                    <a:pt x="46320" y="64207"/>
                  </a:lnTo>
                  <a:lnTo>
                    <a:pt x="46026" y="64207"/>
                  </a:lnTo>
                  <a:lnTo>
                    <a:pt x="46026" y="55975"/>
                  </a:lnTo>
                  <a:lnTo>
                    <a:pt x="46320" y="55975"/>
                  </a:lnTo>
                  <a:close/>
                  <a:moveTo>
                    <a:pt x="45137" y="55975"/>
                  </a:moveTo>
                  <a:lnTo>
                    <a:pt x="45137" y="64207"/>
                  </a:lnTo>
                  <a:lnTo>
                    <a:pt x="44836" y="64207"/>
                  </a:lnTo>
                  <a:lnTo>
                    <a:pt x="44836" y="55975"/>
                  </a:lnTo>
                  <a:lnTo>
                    <a:pt x="45137" y="55975"/>
                  </a:lnTo>
                  <a:close/>
                  <a:moveTo>
                    <a:pt x="43947" y="55975"/>
                  </a:moveTo>
                  <a:lnTo>
                    <a:pt x="43947" y="64207"/>
                  </a:lnTo>
                  <a:lnTo>
                    <a:pt x="43647" y="64207"/>
                  </a:lnTo>
                  <a:lnTo>
                    <a:pt x="43647" y="55975"/>
                  </a:lnTo>
                  <a:lnTo>
                    <a:pt x="43947" y="55975"/>
                  </a:lnTo>
                  <a:close/>
                  <a:moveTo>
                    <a:pt x="42764" y="55975"/>
                  </a:moveTo>
                  <a:lnTo>
                    <a:pt x="42764" y="64207"/>
                  </a:lnTo>
                  <a:lnTo>
                    <a:pt x="42464" y="64207"/>
                  </a:lnTo>
                  <a:lnTo>
                    <a:pt x="42464" y="55975"/>
                  </a:lnTo>
                  <a:lnTo>
                    <a:pt x="42764" y="55975"/>
                  </a:lnTo>
                  <a:close/>
                  <a:moveTo>
                    <a:pt x="41581" y="55975"/>
                  </a:moveTo>
                  <a:lnTo>
                    <a:pt x="41581" y="64207"/>
                  </a:lnTo>
                  <a:lnTo>
                    <a:pt x="41281" y="64207"/>
                  </a:lnTo>
                  <a:lnTo>
                    <a:pt x="41281" y="55975"/>
                  </a:lnTo>
                  <a:lnTo>
                    <a:pt x="41581" y="55975"/>
                  </a:lnTo>
                  <a:close/>
                  <a:moveTo>
                    <a:pt x="40385" y="55975"/>
                  </a:moveTo>
                  <a:lnTo>
                    <a:pt x="40385" y="64207"/>
                  </a:lnTo>
                  <a:lnTo>
                    <a:pt x="40098" y="64207"/>
                  </a:lnTo>
                  <a:lnTo>
                    <a:pt x="40098" y="55975"/>
                  </a:lnTo>
                  <a:lnTo>
                    <a:pt x="40385" y="55975"/>
                  </a:lnTo>
                  <a:close/>
                  <a:moveTo>
                    <a:pt x="39202" y="55975"/>
                  </a:moveTo>
                  <a:lnTo>
                    <a:pt x="39202" y="64207"/>
                  </a:lnTo>
                  <a:lnTo>
                    <a:pt x="38908" y="64207"/>
                  </a:lnTo>
                  <a:lnTo>
                    <a:pt x="38908" y="55975"/>
                  </a:lnTo>
                  <a:lnTo>
                    <a:pt x="39202" y="55975"/>
                  </a:lnTo>
                  <a:close/>
                  <a:moveTo>
                    <a:pt x="38019" y="55975"/>
                  </a:moveTo>
                  <a:lnTo>
                    <a:pt x="38019" y="64207"/>
                  </a:lnTo>
                  <a:lnTo>
                    <a:pt x="37718" y="64207"/>
                  </a:lnTo>
                  <a:lnTo>
                    <a:pt x="37718" y="55975"/>
                  </a:lnTo>
                  <a:lnTo>
                    <a:pt x="38019" y="55975"/>
                  </a:lnTo>
                  <a:close/>
                  <a:moveTo>
                    <a:pt x="36830" y="55975"/>
                  </a:moveTo>
                  <a:lnTo>
                    <a:pt x="36830" y="64207"/>
                  </a:lnTo>
                  <a:lnTo>
                    <a:pt x="36529" y="64207"/>
                  </a:lnTo>
                  <a:lnTo>
                    <a:pt x="36529" y="55975"/>
                  </a:lnTo>
                  <a:lnTo>
                    <a:pt x="36830" y="55975"/>
                  </a:lnTo>
                  <a:close/>
                  <a:moveTo>
                    <a:pt x="35647" y="55975"/>
                  </a:moveTo>
                  <a:lnTo>
                    <a:pt x="35647" y="64207"/>
                  </a:lnTo>
                  <a:lnTo>
                    <a:pt x="35346" y="64207"/>
                  </a:lnTo>
                  <a:lnTo>
                    <a:pt x="35346" y="55975"/>
                  </a:lnTo>
                  <a:lnTo>
                    <a:pt x="35647" y="55975"/>
                  </a:lnTo>
                  <a:close/>
                  <a:moveTo>
                    <a:pt x="34464" y="55975"/>
                  </a:moveTo>
                  <a:lnTo>
                    <a:pt x="34464" y="64207"/>
                  </a:lnTo>
                  <a:lnTo>
                    <a:pt x="34163" y="64207"/>
                  </a:lnTo>
                  <a:lnTo>
                    <a:pt x="34163" y="55975"/>
                  </a:lnTo>
                  <a:lnTo>
                    <a:pt x="34464" y="55975"/>
                  </a:lnTo>
                  <a:close/>
                  <a:moveTo>
                    <a:pt x="33267" y="55975"/>
                  </a:moveTo>
                  <a:lnTo>
                    <a:pt x="33267" y="64207"/>
                  </a:lnTo>
                  <a:lnTo>
                    <a:pt x="32980" y="64207"/>
                  </a:lnTo>
                  <a:lnTo>
                    <a:pt x="32980" y="55975"/>
                  </a:lnTo>
                  <a:lnTo>
                    <a:pt x="33267" y="55975"/>
                  </a:lnTo>
                  <a:close/>
                  <a:moveTo>
                    <a:pt x="32084" y="55975"/>
                  </a:moveTo>
                  <a:lnTo>
                    <a:pt x="32084" y="64207"/>
                  </a:lnTo>
                  <a:lnTo>
                    <a:pt x="31790" y="64207"/>
                  </a:lnTo>
                  <a:lnTo>
                    <a:pt x="31790" y="55975"/>
                  </a:lnTo>
                  <a:lnTo>
                    <a:pt x="32084" y="55975"/>
                  </a:lnTo>
                  <a:close/>
                  <a:moveTo>
                    <a:pt x="30901" y="55975"/>
                  </a:moveTo>
                  <a:lnTo>
                    <a:pt x="30901" y="64207"/>
                  </a:lnTo>
                  <a:lnTo>
                    <a:pt x="30607" y="64207"/>
                  </a:lnTo>
                  <a:lnTo>
                    <a:pt x="30607" y="55975"/>
                  </a:lnTo>
                  <a:lnTo>
                    <a:pt x="30901" y="55975"/>
                  </a:lnTo>
                  <a:close/>
                  <a:moveTo>
                    <a:pt x="29712" y="55975"/>
                  </a:moveTo>
                  <a:lnTo>
                    <a:pt x="29712" y="64207"/>
                  </a:lnTo>
                  <a:lnTo>
                    <a:pt x="29411" y="64207"/>
                  </a:lnTo>
                  <a:lnTo>
                    <a:pt x="29411" y="55975"/>
                  </a:lnTo>
                  <a:lnTo>
                    <a:pt x="29712" y="55975"/>
                  </a:lnTo>
                  <a:close/>
                  <a:moveTo>
                    <a:pt x="28529" y="55975"/>
                  </a:moveTo>
                  <a:lnTo>
                    <a:pt x="28529" y="64207"/>
                  </a:lnTo>
                  <a:lnTo>
                    <a:pt x="28228" y="64207"/>
                  </a:lnTo>
                  <a:lnTo>
                    <a:pt x="28228" y="55975"/>
                  </a:lnTo>
                  <a:lnTo>
                    <a:pt x="28529" y="55975"/>
                  </a:lnTo>
                  <a:close/>
                  <a:moveTo>
                    <a:pt x="27346" y="55975"/>
                  </a:moveTo>
                  <a:lnTo>
                    <a:pt x="27346" y="64207"/>
                  </a:lnTo>
                  <a:lnTo>
                    <a:pt x="27045" y="64207"/>
                  </a:lnTo>
                  <a:lnTo>
                    <a:pt x="27045" y="55975"/>
                  </a:lnTo>
                  <a:lnTo>
                    <a:pt x="27346" y="55975"/>
                  </a:lnTo>
                  <a:close/>
                  <a:moveTo>
                    <a:pt x="26150" y="55975"/>
                  </a:moveTo>
                  <a:lnTo>
                    <a:pt x="26150" y="64207"/>
                  </a:lnTo>
                  <a:lnTo>
                    <a:pt x="25862" y="64207"/>
                  </a:lnTo>
                  <a:lnTo>
                    <a:pt x="25862" y="55975"/>
                  </a:lnTo>
                  <a:lnTo>
                    <a:pt x="26150" y="55975"/>
                  </a:lnTo>
                  <a:close/>
                  <a:moveTo>
                    <a:pt x="24967" y="55975"/>
                  </a:moveTo>
                  <a:lnTo>
                    <a:pt x="24967" y="64207"/>
                  </a:lnTo>
                  <a:lnTo>
                    <a:pt x="24673" y="64207"/>
                  </a:lnTo>
                  <a:lnTo>
                    <a:pt x="24673" y="55975"/>
                  </a:lnTo>
                  <a:lnTo>
                    <a:pt x="24967" y="55975"/>
                  </a:lnTo>
                  <a:close/>
                  <a:moveTo>
                    <a:pt x="23784" y="55975"/>
                  </a:moveTo>
                  <a:lnTo>
                    <a:pt x="23784" y="64207"/>
                  </a:lnTo>
                  <a:lnTo>
                    <a:pt x="23490" y="64207"/>
                  </a:lnTo>
                  <a:lnTo>
                    <a:pt x="23490" y="55975"/>
                  </a:lnTo>
                  <a:lnTo>
                    <a:pt x="23784" y="55975"/>
                  </a:lnTo>
                  <a:close/>
                  <a:moveTo>
                    <a:pt x="22594" y="55975"/>
                  </a:moveTo>
                  <a:lnTo>
                    <a:pt x="22594" y="64207"/>
                  </a:lnTo>
                  <a:lnTo>
                    <a:pt x="22300" y="64207"/>
                  </a:lnTo>
                  <a:lnTo>
                    <a:pt x="22300" y="55975"/>
                  </a:lnTo>
                  <a:lnTo>
                    <a:pt x="22594" y="55975"/>
                  </a:lnTo>
                  <a:close/>
                  <a:moveTo>
                    <a:pt x="21411" y="55975"/>
                  </a:moveTo>
                  <a:lnTo>
                    <a:pt x="21411" y="64207"/>
                  </a:lnTo>
                  <a:lnTo>
                    <a:pt x="21111" y="64207"/>
                  </a:lnTo>
                  <a:lnTo>
                    <a:pt x="21111" y="55975"/>
                  </a:lnTo>
                  <a:lnTo>
                    <a:pt x="21411" y="55975"/>
                  </a:lnTo>
                  <a:close/>
                  <a:moveTo>
                    <a:pt x="20228" y="55975"/>
                  </a:moveTo>
                  <a:lnTo>
                    <a:pt x="20228" y="64207"/>
                  </a:lnTo>
                  <a:lnTo>
                    <a:pt x="19928" y="64207"/>
                  </a:lnTo>
                  <a:lnTo>
                    <a:pt x="19928" y="55975"/>
                  </a:lnTo>
                  <a:lnTo>
                    <a:pt x="20228" y="55975"/>
                  </a:lnTo>
                  <a:close/>
                  <a:moveTo>
                    <a:pt x="19045" y="55975"/>
                  </a:moveTo>
                  <a:lnTo>
                    <a:pt x="19045" y="64207"/>
                  </a:lnTo>
                  <a:lnTo>
                    <a:pt x="18745" y="64207"/>
                  </a:lnTo>
                  <a:lnTo>
                    <a:pt x="18745" y="55975"/>
                  </a:lnTo>
                  <a:lnTo>
                    <a:pt x="19045" y="55975"/>
                  </a:lnTo>
                  <a:close/>
                  <a:moveTo>
                    <a:pt x="17849" y="55975"/>
                  </a:moveTo>
                  <a:lnTo>
                    <a:pt x="17849" y="64207"/>
                  </a:lnTo>
                  <a:lnTo>
                    <a:pt x="17555" y="64207"/>
                  </a:lnTo>
                  <a:lnTo>
                    <a:pt x="17555" y="55975"/>
                  </a:lnTo>
                  <a:lnTo>
                    <a:pt x="17849" y="55975"/>
                  </a:lnTo>
                  <a:close/>
                  <a:moveTo>
                    <a:pt x="16666" y="55975"/>
                  </a:moveTo>
                  <a:lnTo>
                    <a:pt x="16666" y="64207"/>
                  </a:lnTo>
                  <a:lnTo>
                    <a:pt x="16372" y="64207"/>
                  </a:lnTo>
                  <a:lnTo>
                    <a:pt x="16372" y="55975"/>
                  </a:lnTo>
                  <a:lnTo>
                    <a:pt x="16666" y="55975"/>
                  </a:lnTo>
                  <a:close/>
                  <a:moveTo>
                    <a:pt x="15477" y="55975"/>
                  </a:moveTo>
                  <a:lnTo>
                    <a:pt x="15477" y="64207"/>
                  </a:lnTo>
                  <a:lnTo>
                    <a:pt x="15189" y="64207"/>
                  </a:lnTo>
                  <a:lnTo>
                    <a:pt x="15189" y="55975"/>
                  </a:lnTo>
                  <a:lnTo>
                    <a:pt x="15477" y="55975"/>
                  </a:lnTo>
                  <a:close/>
                  <a:moveTo>
                    <a:pt x="14294" y="55975"/>
                  </a:moveTo>
                  <a:lnTo>
                    <a:pt x="14294" y="64207"/>
                  </a:lnTo>
                  <a:lnTo>
                    <a:pt x="13993" y="64207"/>
                  </a:lnTo>
                  <a:lnTo>
                    <a:pt x="13993" y="55975"/>
                  </a:lnTo>
                  <a:lnTo>
                    <a:pt x="14294" y="55975"/>
                  </a:lnTo>
                  <a:close/>
                  <a:moveTo>
                    <a:pt x="13111" y="55975"/>
                  </a:moveTo>
                  <a:lnTo>
                    <a:pt x="13111" y="64207"/>
                  </a:lnTo>
                  <a:lnTo>
                    <a:pt x="12810" y="64207"/>
                  </a:lnTo>
                  <a:lnTo>
                    <a:pt x="12810" y="55975"/>
                  </a:lnTo>
                  <a:lnTo>
                    <a:pt x="13111" y="55975"/>
                  </a:lnTo>
                  <a:close/>
                  <a:moveTo>
                    <a:pt x="11928" y="55975"/>
                  </a:moveTo>
                  <a:lnTo>
                    <a:pt x="11928" y="64207"/>
                  </a:lnTo>
                  <a:lnTo>
                    <a:pt x="11627" y="64207"/>
                  </a:lnTo>
                  <a:lnTo>
                    <a:pt x="11627" y="55975"/>
                  </a:lnTo>
                  <a:lnTo>
                    <a:pt x="11928" y="55975"/>
                  </a:lnTo>
                  <a:close/>
                  <a:moveTo>
                    <a:pt x="10732" y="55975"/>
                  </a:moveTo>
                  <a:lnTo>
                    <a:pt x="10732" y="64207"/>
                  </a:lnTo>
                  <a:lnTo>
                    <a:pt x="10437" y="64207"/>
                  </a:lnTo>
                  <a:lnTo>
                    <a:pt x="10437" y="55975"/>
                  </a:lnTo>
                  <a:lnTo>
                    <a:pt x="10732" y="55975"/>
                  </a:lnTo>
                  <a:close/>
                  <a:moveTo>
                    <a:pt x="9549" y="55975"/>
                  </a:moveTo>
                  <a:lnTo>
                    <a:pt x="9549" y="64207"/>
                  </a:lnTo>
                  <a:lnTo>
                    <a:pt x="9254" y="64207"/>
                  </a:lnTo>
                  <a:lnTo>
                    <a:pt x="9254" y="55975"/>
                  </a:lnTo>
                  <a:lnTo>
                    <a:pt x="9549" y="55975"/>
                  </a:lnTo>
                  <a:close/>
                  <a:moveTo>
                    <a:pt x="8359" y="55975"/>
                  </a:moveTo>
                  <a:lnTo>
                    <a:pt x="8359" y="64207"/>
                  </a:lnTo>
                  <a:lnTo>
                    <a:pt x="8071" y="64207"/>
                  </a:lnTo>
                  <a:lnTo>
                    <a:pt x="8071" y="55975"/>
                  </a:lnTo>
                  <a:lnTo>
                    <a:pt x="8359" y="55975"/>
                  </a:lnTo>
                  <a:close/>
                  <a:moveTo>
                    <a:pt x="7176" y="55975"/>
                  </a:moveTo>
                  <a:lnTo>
                    <a:pt x="7176" y="64207"/>
                  </a:lnTo>
                  <a:lnTo>
                    <a:pt x="6875" y="64207"/>
                  </a:lnTo>
                  <a:lnTo>
                    <a:pt x="6875" y="55975"/>
                  </a:lnTo>
                  <a:lnTo>
                    <a:pt x="7176" y="55975"/>
                  </a:lnTo>
                  <a:close/>
                  <a:moveTo>
                    <a:pt x="117856" y="0"/>
                  </a:moveTo>
                  <a:lnTo>
                    <a:pt x="117856" y="0"/>
                  </a:lnTo>
                  <a:lnTo>
                    <a:pt x="117856" y="0"/>
                  </a:lnTo>
                  <a:lnTo>
                    <a:pt x="117967" y="0"/>
                  </a:lnTo>
                  <a:lnTo>
                    <a:pt x="118078" y="182"/>
                  </a:lnTo>
                  <a:lnTo>
                    <a:pt x="118183" y="731"/>
                  </a:lnTo>
                  <a:lnTo>
                    <a:pt x="118287" y="1280"/>
                  </a:lnTo>
                  <a:lnTo>
                    <a:pt x="118392" y="2012"/>
                  </a:lnTo>
                  <a:lnTo>
                    <a:pt x="118490" y="2743"/>
                  </a:lnTo>
                  <a:lnTo>
                    <a:pt x="118594" y="3658"/>
                  </a:lnTo>
                  <a:lnTo>
                    <a:pt x="118692" y="4573"/>
                  </a:lnTo>
                  <a:lnTo>
                    <a:pt x="118784" y="5853"/>
                  </a:lnTo>
                  <a:lnTo>
                    <a:pt x="118882" y="7134"/>
                  </a:lnTo>
                  <a:lnTo>
                    <a:pt x="118967" y="8597"/>
                  </a:lnTo>
                  <a:lnTo>
                    <a:pt x="119052" y="10243"/>
                  </a:lnTo>
                  <a:lnTo>
                    <a:pt x="119137" y="12073"/>
                  </a:lnTo>
                  <a:lnTo>
                    <a:pt x="119222" y="13719"/>
                  </a:lnTo>
                  <a:lnTo>
                    <a:pt x="119294" y="15548"/>
                  </a:lnTo>
                  <a:lnTo>
                    <a:pt x="119372" y="17743"/>
                  </a:lnTo>
                  <a:lnTo>
                    <a:pt x="119444" y="19573"/>
                  </a:lnTo>
                  <a:lnTo>
                    <a:pt x="119509" y="21951"/>
                  </a:lnTo>
                  <a:lnTo>
                    <a:pt x="119575" y="24146"/>
                  </a:lnTo>
                  <a:lnTo>
                    <a:pt x="119633" y="26524"/>
                  </a:lnTo>
                  <a:lnTo>
                    <a:pt x="119692" y="28902"/>
                  </a:lnTo>
                  <a:lnTo>
                    <a:pt x="119738" y="31280"/>
                  </a:lnTo>
                  <a:lnTo>
                    <a:pt x="119790" y="34024"/>
                  </a:lnTo>
                  <a:lnTo>
                    <a:pt x="119836" y="36585"/>
                  </a:lnTo>
                  <a:lnTo>
                    <a:pt x="119869" y="39329"/>
                  </a:lnTo>
                  <a:lnTo>
                    <a:pt x="119901" y="42073"/>
                  </a:lnTo>
                  <a:lnTo>
                    <a:pt x="119934" y="45000"/>
                  </a:lnTo>
                  <a:lnTo>
                    <a:pt x="119954" y="47926"/>
                  </a:lnTo>
                  <a:lnTo>
                    <a:pt x="119980" y="50853"/>
                  </a:lnTo>
                  <a:lnTo>
                    <a:pt x="119986" y="53780"/>
                  </a:lnTo>
                  <a:lnTo>
                    <a:pt x="120000" y="57073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3109"/>
                  </a:lnTo>
                  <a:lnTo>
                    <a:pt x="119986" y="66219"/>
                  </a:lnTo>
                  <a:lnTo>
                    <a:pt x="119980" y="69146"/>
                  </a:lnTo>
                  <a:lnTo>
                    <a:pt x="119954" y="72073"/>
                  </a:lnTo>
                  <a:lnTo>
                    <a:pt x="119934" y="75000"/>
                  </a:lnTo>
                  <a:lnTo>
                    <a:pt x="119901" y="77743"/>
                  </a:lnTo>
                  <a:lnTo>
                    <a:pt x="119869" y="80670"/>
                  </a:lnTo>
                  <a:lnTo>
                    <a:pt x="119836" y="83414"/>
                  </a:lnTo>
                  <a:lnTo>
                    <a:pt x="119790" y="85975"/>
                  </a:lnTo>
                  <a:lnTo>
                    <a:pt x="119738" y="88719"/>
                  </a:lnTo>
                  <a:lnTo>
                    <a:pt x="119692" y="91280"/>
                  </a:lnTo>
                  <a:lnTo>
                    <a:pt x="119633" y="93475"/>
                  </a:lnTo>
                  <a:lnTo>
                    <a:pt x="119575" y="95853"/>
                  </a:lnTo>
                  <a:lnTo>
                    <a:pt x="119509" y="98231"/>
                  </a:lnTo>
                  <a:lnTo>
                    <a:pt x="119444" y="100243"/>
                  </a:lnTo>
                  <a:lnTo>
                    <a:pt x="119372" y="102439"/>
                  </a:lnTo>
                  <a:lnTo>
                    <a:pt x="119294" y="104451"/>
                  </a:lnTo>
                  <a:lnTo>
                    <a:pt x="119222" y="106463"/>
                  </a:lnTo>
                  <a:lnTo>
                    <a:pt x="119137" y="108109"/>
                  </a:lnTo>
                  <a:lnTo>
                    <a:pt x="119052" y="109756"/>
                  </a:lnTo>
                  <a:lnTo>
                    <a:pt x="118967" y="111402"/>
                  </a:lnTo>
                  <a:lnTo>
                    <a:pt x="118882" y="112865"/>
                  </a:lnTo>
                  <a:lnTo>
                    <a:pt x="118784" y="114146"/>
                  </a:lnTo>
                  <a:lnTo>
                    <a:pt x="118692" y="115426"/>
                  </a:lnTo>
                  <a:lnTo>
                    <a:pt x="118594" y="116524"/>
                  </a:lnTo>
                  <a:lnTo>
                    <a:pt x="118490" y="117256"/>
                  </a:lnTo>
                  <a:lnTo>
                    <a:pt x="118392" y="118170"/>
                  </a:lnTo>
                  <a:lnTo>
                    <a:pt x="118287" y="118719"/>
                  </a:lnTo>
                  <a:lnTo>
                    <a:pt x="118183" y="119451"/>
                  </a:lnTo>
                  <a:lnTo>
                    <a:pt x="118078" y="119817"/>
                  </a:lnTo>
                  <a:lnTo>
                    <a:pt x="117967" y="120000"/>
                  </a:lnTo>
                  <a:lnTo>
                    <a:pt x="117862" y="120000"/>
                  </a:lnTo>
                  <a:lnTo>
                    <a:pt x="117862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856" y="120000"/>
                  </a:lnTo>
                  <a:lnTo>
                    <a:pt x="117751" y="120000"/>
                  </a:lnTo>
                  <a:lnTo>
                    <a:pt x="117640" y="119817"/>
                  </a:lnTo>
                  <a:lnTo>
                    <a:pt x="117529" y="119451"/>
                  </a:lnTo>
                  <a:lnTo>
                    <a:pt x="117424" y="118719"/>
                  </a:lnTo>
                  <a:lnTo>
                    <a:pt x="117320" y="118170"/>
                  </a:lnTo>
                  <a:lnTo>
                    <a:pt x="117215" y="117256"/>
                  </a:lnTo>
                  <a:lnTo>
                    <a:pt x="117117" y="116524"/>
                  </a:lnTo>
                  <a:lnTo>
                    <a:pt x="117019" y="115426"/>
                  </a:lnTo>
                  <a:lnTo>
                    <a:pt x="116934" y="114146"/>
                  </a:lnTo>
                  <a:lnTo>
                    <a:pt x="116836" y="112865"/>
                  </a:lnTo>
                  <a:lnTo>
                    <a:pt x="116745" y="111402"/>
                  </a:lnTo>
                  <a:lnTo>
                    <a:pt x="116660" y="109756"/>
                  </a:lnTo>
                  <a:lnTo>
                    <a:pt x="116581" y="108109"/>
                  </a:lnTo>
                  <a:lnTo>
                    <a:pt x="116496" y="106463"/>
                  </a:lnTo>
                  <a:lnTo>
                    <a:pt x="116411" y="104451"/>
                  </a:lnTo>
                  <a:lnTo>
                    <a:pt x="116339" y="102439"/>
                  </a:lnTo>
                  <a:lnTo>
                    <a:pt x="116274" y="100243"/>
                  </a:lnTo>
                  <a:lnTo>
                    <a:pt x="116202" y="98231"/>
                  </a:lnTo>
                  <a:lnTo>
                    <a:pt x="116143" y="95853"/>
                  </a:lnTo>
                  <a:lnTo>
                    <a:pt x="116084" y="93475"/>
                  </a:lnTo>
                  <a:lnTo>
                    <a:pt x="116026" y="91280"/>
                  </a:lnTo>
                  <a:lnTo>
                    <a:pt x="115973" y="88719"/>
                  </a:lnTo>
                  <a:lnTo>
                    <a:pt x="115928" y="85975"/>
                  </a:lnTo>
                  <a:lnTo>
                    <a:pt x="115882" y="83414"/>
                  </a:lnTo>
                  <a:lnTo>
                    <a:pt x="115843" y="80670"/>
                  </a:lnTo>
                  <a:lnTo>
                    <a:pt x="115816" y="77743"/>
                  </a:lnTo>
                  <a:lnTo>
                    <a:pt x="115784" y="75000"/>
                  </a:lnTo>
                  <a:lnTo>
                    <a:pt x="115764" y="72073"/>
                  </a:lnTo>
                  <a:lnTo>
                    <a:pt x="115738" y="69146"/>
                  </a:lnTo>
                  <a:lnTo>
                    <a:pt x="115725" y="66219"/>
                  </a:lnTo>
                  <a:lnTo>
                    <a:pt x="115718" y="63109"/>
                  </a:lnTo>
                  <a:lnTo>
                    <a:pt x="115718" y="60182"/>
                  </a:lnTo>
                  <a:lnTo>
                    <a:pt x="115718" y="60182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60000"/>
                  </a:lnTo>
                  <a:lnTo>
                    <a:pt x="115718" y="57073"/>
                  </a:lnTo>
                  <a:lnTo>
                    <a:pt x="115725" y="53780"/>
                  </a:lnTo>
                  <a:lnTo>
                    <a:pt x="115738" y="50853"/>
                  </a:lnTo>
                  <a:lnTo>
                    <a:pt x="115764" y="47926"/>
                  </a:lnTo>
                  <a:lnTo>
                    <a:pt x="115784" y="45000"/>
                  </a:lnTo>
                  <a:lnTo>
                    <a:pt x="115816" y="42256"/>
                  </a:lnTo>
                  <a:lnTo>
                    <a:pt x="115843" y="39329"/>
                  </a:lnTo>
                  <a:lnTo>
                    <a:pt x="115882" y="36585"/>
                  </a:lnTo>
                  <a:lnTo>
                    <a:pt x="115928" y="34024"/>
                  </a:lnTo>
                  <a:lnTo>
                    <a:pt x="115973" y="31280"/>
                  </a:lnTo>
                  <a:lnTo>
                    <a:pt x="116026" y="28902"/>
                  </a:lnTo>
                  <a:lnTo>
                    <a:pt x="116084" y="26524"/>
                  </a:lnTo>
                  <a:lnTo>
                    <a:pt x="116143" y="24146"/>
                  </a:lnTo>
                  <a:lnTo>
                    <a:pt x="116202" y="21951"/>
                  </a:lnTo>
                  <a:lnTo>
                    <a:pt x="116274" y="19573"/>
                  </a:lnTo>
                  <a:lnTo>
                    <a:pt x="116346" y="17743"/>
                  </a:lnTo>
                  <a:lnTo>
                    <a:pt x="116411" y="15548"/>
                  </a:lnTo>
                  <a:lnTo>
                    <a:pt x="116496" y="13719"/>
                  </a:lnTo>
                  <a:lnTo>
                    <a:pt x="116581" y="12073"/>
                  </a:lnTo>
                  <a:lnTo>
                    <a:pt x="116660" y="10243"/>
                  </a:lnTo>
                  <a:lnTo>
                    <a:pt x="116745" y="8597"/>
                  </a:lnTo>
                  <a:lnTo>
                    <a:pt x="116836" y="7134"/>
                  </a:lnTo>
                  <a:lnTo>
                    <a:pt x="116934" y="5853"/>
                  </a:lnTo>
                  <a:lnTo>
                    <a:pt x="117019" y="4573"/>
                  </a:lnTo>
                  <a:lnTo>
                    <a:pt x="117117" y="3658"/>
                  </a:lnTo>
                  <a:lnTo>
                    <a:pt x="117215" y="2743"/>
                  </a:lnTo>
                  <a:lnTo>
                    <a:pt x="117320" y="2012"/>
                  </a:lnTo>
                  <a:lnTo>
                    <a:pt x="117424" y="1280"/>
                  </a:lnTo>
                  <a:lnTo>
                    <a:pt x="117529" y="731"/>
                  </a:lnTo>
                  <a:lnTo>
                    <a:pt x="117640" y="182"/>
                  </a:lnTo>
                  <a:lnTo>
                    <a:pt x="117751" y="0"/>
                  </a:lnTo>
                  <a:lnTo>
                    <a:pt x="117856" y="0"/>
                  </a:lnTo>
                  <a:lnTo>
                    <a:pt x="117856" y="0"/>
                  </a:lnTo>
                  <a:lnTo>
                    <a:pt x="117856" y="0"/>
                  </a:lnTo>
                  <a:close/>
                  <a:moveTo>
                    <a:pt x="117856" y="36402"/>
                  </a:moveTo>
                  <a:lnTo>
                    <a:pt x="117947" y="36402"/>
                  </a:lnTo>
                  <a:lnTo>
                    <a:pt x="118026" y="36768"/>
                  </a:lnTo>
                  <a:lnTo>
                    <a:pt x="118111" y="37500"/>
                  </a:lnTo>
                  <a:lnTo>
                    <a:pt x="118183" y="38048"/>
                  </a:lnTo>
                  <a:lnTo>
                    <a:pt x="118261" y="39146"/>
                  </a:lnTo>
                  <a:lnTo>
                    <a:pt x="118333" y="40426"/>
                  </a:lnTo>
                  <a:lnTo>
                    <a:pt x="118392" y="41707"/>
                  </a:lnTo>
                  <a:lnTo>
                    <a:pt x="118457" y="43353"/>
                  </a:lnTo>
                  <a:lnTo>
                    <a:pt x="118516" y="45000"/>
                  </a:lnTo>
                  <a:lnTo>
                    <a:pt x="118562" y="46646"/>
                  </a:lnTo>
                  <a:lnTo>
                    <a:pt x="118607" y="48841"/>
                  </a:lnTo>
                  <a:lnTo>
                    <a:pt x="118633" y="50853"/>
                  </a:lnTo>
                  <a:lnTo>
                    <a:pt x="118666" y="53048"/>
                  </a:lnTo>
                  <a:lnTo>
                    <a:pt x="118686" y="55243"/>
                  </a:lnTo>
                  <a:lnTo>
                    <a:pt x="118699" y="57621"/>
                  </a:lnTo>
                  <a:lnTo>
                    <a:pt x="118699" y="60000"/>
                  </a:lnTo>
                  <a:lnTo>
                    <a:pt x="118699" y="62378"/>
                  </a:lnTo>
                  <a:lnTo>
                    <a:pt x="118686" y="64756"/>
                  </a:lnTo>
                  <a:lnTo>
                    <a:pt x="118666" y="67134"/>
                  </a:lnTo>
                  <a:lnTo>
                    <a:pt x="118633" y="69146"/>
                  </a:lnTo>
                  <a:lnTo>
                    <a:pt x="118607" y="71341"/>
                  </a:lnTo>
                  <a:lnTo>
                    <a:pt x="118562" y="73353"/>
                  </a:lnTo>
                  <a:lnTo>
                    <a:pt x="118516" y="75000"/>
                  </a:lnTo>
                  <a:lnTo>
                    <a:pt x="118457" y="76829"/>
                  </a:lnTo>
                  <a:lnTo>
                    <a:pt x="118392" y="78475"/>
                  </a:lnTo>
                  <a:lnTo>
                    <a:pt x="118333" y="79756"/>
                  </a:lnTo>
                  <a:lnTo>
                    <a:pt x="118261" y="81036"/>
                  </a:lnTo>
                  <a:lnTo>
                    <a:pt x="118183" y="81951"/>
                  </a:lnTo>
                  <a:lnTo>
                    <a:pt x="118111" y="82682"/>
                  </a:lnTo>
                  <a:lnTo>
                    <a:pt x="118026" y="83231"/>
                  </a:lnTo>
                  <a:lnTo>
                    <a:pt x="117947" y="83597"/>
                  </a:lnTo>
                  <a:lnTo>
                    <a:pt x="117856" y="83597"/>
                  </a:lnTo>
                  <a:lnTo>
                    <a:pt x="117771" y="83597"/>
                  </a:lnTo>
                  <a:lnTo>
                    <a:pt x="117692" y="83231"/>
                  </a:lnTo>
                  <a:lnTo>
                    <a:pt x="117607" y="82682"/>
                  </a:lnTo>
                  <a:lnTo>
                    <a:pt x="117522" y="81951"/>
                  </a:lnTo>
                  <a:lnTo>
                    <a:pt x="117457" y="81036"/>
                  </a:lnTo>
                  <a:lnTo>
                    <a:pt x="117385" y="79756"/>
                  </a:lnTo>
                  <a:lnTo>
                    <a:pt x="117320" y="78475"/>
                  </a:lnTo>
                  <a:lnTo>
                    <a:pt x="117261" y="76829"/>
                  </a:lnTo>
                  <a:lnTo>
                    <a:pt x="117202" y="75000"/>
                  </a:lnTo>
                  <a:lnTo>
                    <a:pt x="117156" y="73353"/>
                  </a:lnTo>
                  <a:lnTo>
                    <a:pt x="117111" y="71341"/>
                  </a:lnTo>
                  <a:lnTo>
                    <a:pt x="117071" y="69146"/>
                  </a:lnTo>
                  <a:lnTo>
                    <a:pt x="117052" y="67134"/>
                  </a:lnTo>
                  <a:lnTo>
                    <a:pt x="117032" y="64756"/>
                  </a:lnTo>
                  <a:lnTo>
                    <a:pt x="117013" y="62378"/>
                  </a:lnTo>
                  <a:lnTo>
                    <a:pt x="117006" y="60000"/>
                  </a:lnTo>
                  <a:lnTo>
                    <a:pt x="117013" y="57621"/>
                  </a:lnTo>
                  <a:lnTo>
                    <a:pt x="117032" y="55243"/>
                  </a:lnTo>
                  <a:lnTo>
                    <a:pt x="117052" y="53048"/>
                  </a:lnTo>
                  <a:lnTo>
                    <a:pt x="117071" y="50853"/>
                  </a:lnTo>
                  <a:lnTo>
                    <a:pt x="117111" y="48841"/>
                  </a:lnTo>
                  <a:lnTo>
                    <a:pt x="117156" y="46646"/>
                  </a:lnTo>
                  <a:lnTo>
                    <a:pt x="117202" y="45000"/>
                  </a:lnTo>
                  <a:lnTo>
                    <a:pt x="117261" y="43353"/>
                  </a:lnTo>
                  <a:lnTo>
                    <a:pt x="117320" y="41707"/>
                  </a:lnTo>
                  <a:lnTo>
                    <a:pt x="117385" y="40426"/>
                  </a:lnTo>
                  <a:lnTo>
                    <a:pt x="117457" y="39146"/>
                  </a:lnTo>
                  <a:lnTo>
                    <a:pt x="117522" y="38048"/>
                  </a:lnTo>
                  <a:lnTo>
                    <a:pt x="117607" y="37500"/>
                  </a:lnTo>
                  <a:lnTo>
                    <a:pt x="117692" y="36768"/>
                  </a:lnTo>
                  <a:lnTo>
                    <a:pt x="117771" y="36402"/>
                  </a:lnTo>
                  <a:lnTo>
                    <a:pt x="117856" y="36402"/>
                  </a:lnTo>
                  <a:close/>
                  <a:moveTo>
                    <a:pt x="117856" y="1280"/>
                  </a:move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856" y="1280"/>
                  </a:lnTo>
                  <a:lnTo>
                    <a:pt x="117751" y="1280"/>
                  </a:lnTo>
                  <a:lnTo>
                    <a:pt x="117647" y="1463"/>
                  </a:lnTo>
                  <a:lnTo>
                    <a:pt x="117542" y="2012"/>
                  </a:lnTo>
                  <a:lnTo>
                    <a:pt x="117437" y="2560"/>
                  </a:lnTo>
                  <a:lnTo>
                    <a:pt x="117326" y="3109"/>
                  </a:lnTo>
                  <a:lnTo>
                    <a:pt x="117235" y="3841"/>
                  </a:lnTo>
                  <a:lnTo>
                    <a:pt x="117137" y="4939"/>
                  </a:lnTo>
                  <a:lnTo>
                    <a:pt x="117045" y="5853"/>
                  </a:lnTo>
                  <a:lnTo>
                    <a:pt x="116947" y="6951"/>
                  </a:lnTo>
                  <a:lnTo>
                    <a:pt x="116856" y="8414"/>
                  </a:lnTo>
                  <a:lnTo>
                    <a:pt x="116764" y="9695"/>
                  </a:lnTo>
                  <a:lnTo>
                    <a:pt x="116686" y="11341"/>
                  </a:lnTo>
                  <a:lnTo>
                    <a:pt x="116601" y="12804"/>
                  </a:lnTo>
                  <a:lnTo>
                    <a:pt x="116529" y="14817"/>
                  </a:lnTo>
                  <a:lnTo>
                    <a:pt x="116444" y="16646"/>
                  </a:lnTo>
                  <a:lnTo>
                    <a:pt x="116379" y="18475"/>
                  </a:lnTo>
                  <a:lnTo>
                    <a:pt x="116300" y="20487"/>
                  </a:lnTo>
                  <a:lnTo>
                    <a:pt x="116241" y="22682"/>
                  </a:lnTo>
                  <a:lnTo>
                    <a:pt x="116176" y="24878"/>
                  </a:lnTo>
                  <a:lnTo>
                    <a:pt x="116124" y="27073"/>
                  </a:lnTo>
                  <a:lnTo>
                    <a:pt x="116065" y="29451"/>
                  </a:lnTo>
                  <a:lnTo>
                    <a:pt x="116019" y="32012"/>
                  </a:lnTo>
                  <a:lnTo>
                    <a:pt x="115967" y="34573"/>
                  </a:lnTo>
                  <a:lnTo>
                    <a:pt x="115928" y="37317"/>
                  </a:lnTo>
                  <a:lnTo>
                    <a:pt x="115888" y="39695"/>
                  </a:lnTo>
                  <a:lnTo>
                    <a:pt x="115849" y="42439"/>
                  </a:lnTo>
                  <a:lnTo>
                    <a:pt x="115830" y="45365"/>
                  </a:lnTo>
                  <a:lnTo>
                    <a:pt x="115810" y="48109"/>
                  </a:lnTo>
                  <a:lnTo>
                    <a:pt x="115784" y="51036"/>
                  </a:lnTo>
                  <a:lnTo>
                    <a:pt x="115771" y="53963"/>
                  </a:lnTo>
                  <a:lnTo>
                    <a:pt x="115764" y="57073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000"/>
                  </a:lnTo>
                  <a:lnTo>
                    <a:pt x="115764" y="60182"/>
                  </a:lnTo>
                  <a:lnTo>
                    <a:pt x="115764" y="60182"/>
                  </a:lnTo>
                  <a:lnTo>
                    <a:pt x="115764" y="63109"/>
                  </a:lnTo>
                  <a:lnTo>
                    <a:pt x="115771" y="66036"/>
                  </a:lnTo>
                  <a:lnTo>
                    <a:pt x="115784" y="68963"/>
                  </a:lnTo>
                  <a:lnTo>
                    <a:pt x="115810" y="71890"/>
                  </a:lnTo>
                  <a:lnTo>
                    <a:pt x="115830" y="74634"/>
                  </a:lnTo>
                  <a:lnTo>
                    <a:pt x="115849" y="77560"/>
                  </a:lnTo>
                  <a:lnTo>
                    <a:pt x="115888" y="80304"/>
                  </a:lnTo>
                  <a:lnTo>
                    <a:pt x="115928" y="82865"/>
                  </a:lnTo>
                  <a:lnTo>
                    <a:pt x="115967" y="85609"/>
                  </a:lnTo>
                  <a:lnTo>
                    <a:pt x="116019" y="88170"/>
                  </a:lnTo>
                  <a:lnTo>
                    <a:pt x="116065" y="90365"/>
                  </a:lnTo>
                  <a:lnTo>
                    <a:pt x="116124" y="92926"/>
                  </a:lnTo>
                  <a:lnTo>
                    <a:pt x="116176" y="95304"/>
                  </a:lnTo>
                  <a:lnTo>
                    <a:pt x="116241" y="97317"/>
                  </a:lnTo>
                  <a:lnTo>
                    <a:pt x="116300" y="99512"/>
                  </a:lnTo>
                  <a:lnTo>
                    <a:pt x="116379" y="101524"/>
                  </a:lnTo>
                  <a:lnTo>
                    <a:pt x="116444" y="103353"/>
                  </a:lnTo>
                  <a:lnTo>
                    <a:pt x="116529" y="105365"/>
                  </a:lnTo>
                  <a:lnTo>
                    <a:pt x="116601" y="107012"/>
                  </a:lnTo>
                  <a:lnTo>
                    <a:pt x="116686" y="108658"/>
                  </a:lnTo>
                  <a:lnTo>
                    <a:pt x="116764" y="110304"/>
                  </a:lnTo>
                  <a:lnTo>
                    <a:pt x="116856" y="111585"/>
                  </a:lnTo>
                  <a:lnTo>
                    <a:pt x="116947" y="112865"/>
                  </a:lnTo>
                  <a:lnTo>
                    <a:pt x="117045" y="114146"/>
                  </a:lnTo>
                  <a:lnTo>
                    <a:pt x="117137" y="115243"/>
                  </a:lnTo>
                  <a:lnTo>
                    <a:pt x="117235" y="115975"/>
                  </a:lnTo>
                  <a:lnTo>
                    <a:pt x="117326" y="116890"/>
                  </a:lnTo>
                  <a:lnTo>
                    <a:pt x="117437" y="117439"/>
                  </a:lnTo>
                  <a:lnTo>
                    <a:pt x="117542" y="118170"/>
                  </a:lnTo>
                  <a:lnTo>
                    <a:pt x="117647" y="118536"/>
                  </a:lnTo>
                  <a:lnTo>
                    <a:pt x="117751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56" y="118719"/>
                  </a:lnTo>
                  <a:lnTo>
                    <a:pt x="117862" y="118719"/>
                  </a:lnTo>
                  <a:lnTo>
                    <a:pt x="117862" y="118719"/>
                  </a:lnTo>
                  <a:lnTo>
                    <a:pt x="117967" y="118719"/>
                  </a:lnTo>
                  <a:lnTo>
                    <a:pt x="118071" y="118536"/>
                  </a:lnTo>
                  <a:lnTo>
                    <a:pt x="118176" y="118170"/>
                  </a:lnTo>
                  <a:lnTo>
                    <a:pt x="118281" y="117439"/>
                  </a:lnTo>
                  <a:lnTo>
                    <a:pt x="118379" y="116890"/>
                  </a:lnTo>
                  <a:lnTo>
                    <a:pt x="118483" y="115975"/>
                  </a:lnTo>
                  <a:lnTo>
                    <a:pt x="118581" y="115243"/>
                  </a:lnTo>
                  <a:lnTo>
                    <a:pt x="118673" y="114146"/>
                  </a:lnTo>
                  <a:lnTo>
                    <a:pt x="118771" y="112865"/>
                  </a:lnTo>
                  <a:lnTo>
                    <a:pt x="118862" y="111585"/>
                  </a:lnTo>
                  <a:lnTo>
                    <a:pt x="118941" y="110304"/>
                  </a:lnTo>
                  <a:lnTo>
                    <a:pt x="119032" y="108658"/>
                  </a:lnTo>
                  <a:lnTo>
                    <a:pt x="119117" y="107012"/>
                  </a:lnTo>
                  <a:lnTo>
                    <a:pt x="119189" y="105365"/>
                  </a:lnTo>
                  <a:lnTo>
                    <a:pt x="119267" y="103353"/>
                  </a:lnTo>
                  <a:lnTo>
                    <a:pt x="119339" y="101524"/>
                  </a:lnTo>
                  <a:lnTo>
                    <a:pt x="119405" y="99512"/>
                  </a:lnTo>
                  <a:lnTo>
                    <a:pt x="119477" y="97317"/>
                  </a:lnTo>
                  <a:lnTo>
                    <a:pt x="119535" y="95304"/>
                  </a:lnTo>
                  <a:lnTo>
                    <a:pt x="119594" y="92926"/>
                  </a:lnTo>
                  <a:lnTo>
                    <a:pt x="119647" y="90365"/>
                  </a:lnTo>
                  <a:lnTo>
                    <a:pt x="119699" y="88170"/>
                  </a:lnTo>
                  <a:lnTo>
                    <a:pt x="119745" y="85609"/>
                  </a:lnTo>
                  <a:lnTo>
                    <a:pt x="119790" y="82865"/>
                  </a:lnTo>
                  <a:lnTo>
                    <a:pt x="119830" y="80304"/>
                  </a:lnTo>
                  <a:lnTo>
                    <a:pt x="119856" y="77560"/>
                  </a:lnTo>
                  <a:lnTo>
                    <a:pt x="119888" y="74634"/>
                  </a:lnTo>
                  <a:lnTo>
                    <a:pt x="119908" y="71890"/>
                  </a:lnTo>
                  <a:lnTo>
                    <a:pt x="119934" y="68963"/>
                  </a:lnTo>
                  <a:lnTo>
                    <a:pt x="119947" y="66036"/>
                  </a:lnTo>
                  <a:lnTo>
                    <a:pt x="119954" y="63109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60000"/>
                  </a:lnTo>
                  <a:lnTo>
                    <a:pt x="119954" y="57073"/>
                  </a:lnTo>
                  <a:lnTo>
                    <a:pt x="119947" y="53963"/>
                  </a:lnTo>
                  <a:lnTo>
                    <a:pt x="119934" y="51036"/>
                  </a:lnTo>
                  <a:lnTo>
                    <a:pt x="119908" y="48109"/>
                  </a:lnTo>
                  <a:lnTo>
                    <a:pt x="119888" y="45365"/>
                  </a:lnTo>
                  <a:lnTo>
                    <a:pt x="119856" y="42439"/>
                  </a:lnTo>
                  <a:lnTo>
                    <a:pt x="119830" y="39695"/>
                  </a:lnTo>
                  <a:lnTo>
                    <a:pt x="119790" y="37317"/>
                  </a:lnTo>
                  <a:lnTo>
                    <a:pt x="119745" y="34573"/>
                  </a:lnTo>
                  <a:lnTo>
                    <a:pt x="119699" y="32012"/>
                  </a:lnTo>
                  <a:lnTo>
                    <a:pt x="119647" y="29451"/>
                  </a:lnTo>
                  <a:lnTo>
                    <a:pt x="119594" y="27073"/>
                  </a:lnTo>
                  <a:lnTo>
                    <a:pt x="119535" y="24878"/>
                  </a:lnTo>
                  <a:lnTo>
                    <a:pt x="119477" y="22682"/>
                  </a:lnTo>
                  <a:lnTo>
                    <a:pt x="119405" y="20670"/>
                  </a:lnTo>
                  <a:lnTo>
                    <a:pt x="119339" y="18475"/>
                  </a:lnTo>
                  <a:lnTo>
                    <a:pt x="119267" y="16646"/>
                  </a:lnTo>
                  <a:lnTo>
                    <a:pt x="119189" y="14817"/>
                  </a:lnTo>
                  <a:lnTo>
                    <a:pt x="119117" y="12804"/>
                  </a:lnTo>
                  <a:lnTo>
                    <a:pt x="119032" y="11341"/>
                  </a:lnTo>
                  <a:lnTo>
                    <a:pt x="118941" y="9695"/>
                  </a:lnTo>
                  <a:lnTo>
                    <a:pt x="118862" y="8414"/>
                  </a:lnTo>
                  <a:lnTo>
                    <a:pt x="118771" y="6951"/>
                  </a:lnTo>
                  <a:lnTo>
                    <a:pt x="118673" y="5853"/>
                  </a:lnTo>
                  <a:lnTo>
                    <a:pt x="118581" y="4939"/>
                  </a:lnTo>
                  <a:lnTo>
                    <a:pt x="118483" y="3841"/>
                  </a:lnTo>
                  <a:lnTo>
                    <a:pt x="118379" y="3109"/>
                  </a:lnTo>
                  <a:lnTo>
                    <a:pt x="118281" y="2560"/>
                  </a:lnTo>
                  <a:lnTo>
                    <a:pt x="118176" y="2012"/>
                  </a:lnTo>
                  <a:lnTo>
                    <a:pt x="118071" y="1463"/>
                  </a:lnTo>
                  <a:lnTo>
                    <a:pt x="117967" y="1280"/>
                  </a:lnTo>
                  <a:lnTo>
                    <a:pt x="117856" y="1280"/>
                  </a:lnTo>
                  <a:close/>
                  <a:moveTo>
                    <a:pt x="2143" y="36402"/>
                  </a:moveTo>
                  <a:lnTo>
                    <a:pt x="2228" y="36402"/>
                  </a:lnTo>
                  <a:lnTo>
                    <a:pt x="2307" y="36768"/>
                  </a:lnTo>
                  <a:lnTo>
                    <a:pt x="2392" y="37500"/>
                  </a:lnTo>
                  <a:lnTo>
                    <a:pt x="2477" y="38048"/>
                  </a:lnTo>
                  <a:lnTo>
                    <a:pt x="2542" y="39146"/>
                  </a:lnTo>
                  <a:lnTo>
                    <a:pt x="2614" y="40426"/>
                  </a:lnTo>
                  <a:lnTo>
                    <a:pt x="2679" y="41707"/>
                  </a:lnTo>
                  <a:lnTo>
                    <a:pt x="2738" y="43353"/>
                  </a:lnTo>
                  <a:lnTo>
                    <a:pt x="2797" y="45000"/>
                  </a:lnTo>
                  <a:lnTo>
                    <a:pt x="2843" y="46646"/>
                  </a:lnTo>
                  <a:lnTo>
                    <a:pt x="2888" y="48841"/>
                  </a:lnTo>
                  <a:lnTo>
                    <a:pt x="2928" y="50853"/>
                  </a:lnTo>
                  <a:lnTo>
                    <a:pt x="2947" y="53048"/>
                  </a:lnTo>
                  <a:lnTo>
                    <a:pt x="2967" y="55243"/>
                  </a:lnTo>
                  <a:lnTo>
                    <a:pt x="2986" y="57621"/>
                  </a:lnTo>
                  <a:lnTo>
                    <a:pt x="2993" y="60000"/>
                  </a:lnTo>
                  <a:lnTo>
                    <a:pt x="2986" y="62378"/>
                  </a:lnTo>
                  <a:lnTo>
                    <a:pt x="2967" y="64756"/>
                  </a:lnTo>
                  <a:lnTo>
                    <a:pt x="2947" y="67134"/>
                  </a:lnTo>
                  <a:lnTo>
                    <a:pt x="2928" y="69146"/>
                  </a:lnTo>
                  <a:lnTo>
                    <a:pt x="2888" y="71341"/>
                  </a:lnTo>
                  <a:lnTo>
                    <a:pt x="2843" y="73353"/>
                  </a:lnTo>
                  <a:lnTo>
                    <a:pt x="2797" y="75000"/>
                  </a:lnTo>
                  <a:lnTo>
                    <a:pt x="2738" y="76829"/>
                  </a:lnTo>
                  <a:lnTo>
                    <a:pt x="2679" y="78475"/>
                  </a:lnTo>
                  <a:lnTo>
                    <a:pt x="2614" y="79756"/>
                  </a:lnTo>
                  <a:lnTo>
                    <a:pt x="2542" y="81036"/>
                  </a:lnTo>
                  <a:lnTo>
                    <a:pt x="2477" y="81951"/>
                  </a:lnTo>
                  <a:lnTo>
                    <a:pt x="2392" y="82682"/>
                  </a:lnTo>
                  <a:lnTo>
                    <a:pt x="2307" y="83231"/>
                  </a:lnTo>
                  <a:lnTo>
                    <a:pt x="2228" y="83597"/>
                  </a:lnTo>
                  <a:lnTo>
                    <a:pt x="2143" y="83597"/>
                  </a:lnTo>
                  <a:lnTo>
                    <a:pt x="2052" y="83597"/>
                  </a:lnTo>
                  <a:lnTo>
                    <a:pt x="1973" y="83231"/>
                  </a:lnTo>
                  <a:lnTo>
                    <a:pt x="1888" y="82682"/>
                  </a:lnTo>
                  <a:lnTo>
                    <a:pt x="1816" y="81951"/>
                  </a:lnTo>
                  <a:lnTo>
                    <a:pt x="1738" y="81036"/>
                  </a:lnTo>
                  <a:lnTo>
                    <a:pt x="1666" y="79756"/>
                  </a:lnTo>
                  <a:lnTo>
                    <a:pt x="1607" y="78475"/>
                  </a:lnTo>
                  <a:lnTo>
                    <a:pt x="1542" y="76829"/>
                  </a:lnTo>
                  <a:lnTo>
                    <a:pt x="1483" y="75000"/>
                  </a:lnTo>
                  <a:lnTo>
                    <a:pt x="1437" y="73353"/>
                  </a:lnTo>
                  <a:lnTo>
                    <a:pt x="1392" y="71341"/>
                  </a:lnTo>
                  <a:lnTo>
                    <a:pt x="1366" y="69146"/>
                  </a:lnTo>
                  <a:lnTo>
                    <a:pt x="1333" y="67134"/>
                  </a:lnTo>
                  <a:lnTo>
                    <a:pt x="1313" y="64756"/>
                  </a:lnTo>
                  <a:lnTo>
                    <a:pt x="1300" y="62378"/>
                  </a:lnTo>
                  <a:lnTo>
                    <a:pt x="1300" y="60000"/>
                  </a:lnTo>
                  <a:lnTo>
                    <a:pt x="1300" y="57621"/>
                  </a:lnTo>
                  <a:lnTo>
                    <a:pt x="1313" y="55243"/>
                  </a:lnTo>
                  <a:lnTo>
                    <a:pt x="1333" y="53048"/>
                  </a:lnTo>
                  <a:lnTo>
                    <a:pt x="1366" y="50853"/>
                  </a:lnTo>
                  <a:lnTo>
                    <a:pt x="1392" y="48841"/>
                  </a:lnTo>
                  <a:lnTo>
                    <a:pt x="1437" y="46646"/>
                  </a:lnTo>
                  <a:lnTo>
                    <a:pt x="1483" y="45000"/>
                  </a:lnTo>
                  <a:lnTo>
                    <a:pt x="1542" y="43353"/>
                  </a:lnTo>
                  <a:lnTo>
                    <a:pt x="1607" y="41707"/>
                  </a:lnTo>
                  <a:lnTo>
                    <a:pt x="1666" y="40426"/>
                  </a:lnTo>
                  <a:lnTo>
                    <a:pt x="1738" y="39146"/>
                  </a:lnTo>
                  <a:lnTo>
                    <a:pt x="1816" y="38048"/>
                  </a:lnTo>
                  <a:lnTo>
                    <a:pt x="1888" y="37500"/>
                  </a:lnTo>
                  <a:lnTo>
                    <a:pt x="1973" y="36768"/>
                  </a:lnTo>
                  <a:lnTo>
                    <a:pt x="2052" y="36402"/>
                  </a:lnTo>
                  <a:lnTo>
                    <a:pt x="2143" y="36402"/>
                  </a:lnTo>
                  <a:close/>
                  <a:moveTo>
                    <a:pt x="2143" y="1280"/>
                  </a:moveTo>
                  <a:lnTo>
                    <a:pt x="2143" y="1280"/>
                  </a:lnTo>
                  <a:lnTo>
                    <a:pt x="2143" y="1280"/>
                  </a:lnTo>
                  <a:lnTo>
                    <a:pt x="2137" y="1280"/>
                  </a:lnTo>
                  <a:lnTo>
                    <a:pt x="2137" y="1280"/>
                  </a:lnTo>
                  <a:lnTo>
                    <a:pt x="2032" y="1280"/>
                  </a:lnTo>
                  <a:lnTo>
                    <a:pt x="1928" y="1463"/>
                  </a:lnTo>
                  <a:lnTo>
                    <a:pt x="1823" y="2012"/>
                  </a:lnTo>
                  <a:lnTo>
                    <a:pt x="1718" y="2560"/>
                  </a:lnTo>
                  <a:lnTo>
                    <a:pt x="1620" y="3109"/>
                  </a:lnTo>
                  <a:lnTo>
                    <a:pt x="1516" y="3841"/>
                  </a:lnTo>
                  <a:lnTo>
                    <a:pt x="1418" y="4939"/>
                  </a:lnTo>
                  <a:lnTo>
                    <a:pt x="1326" y="5853"/>
                  </a:lnTo>
                  <a:lnTo>
                    <a:pt x="1228" y="6951"/>
                  </a:lnTo>
                  <a:lnTo>
                    <a:pt x="1137" y="8414"/>
                  </a:lnTo>
                  <a:lnTo>
                    <a:pt x="1058" y="9695"/>
                  </a:lnTo>
                  <a:lnTo>
                    <a:pt x="967" y="11341"/>
                  </a:lnTo>
                  <a:lnTo>
                    <a:pt x="882" y="12804"/>
                  </a:lnTo>
                  <a:lnTo>
                    <a:pt x="810" y="14817"/>
                  </a:lnTo>
                  <a:lnTo>
                    <a:pt x="732" y="16646"/>
                  </a:lnTo>
                  <a:lnTo>
                    <a:pt x="660" y="18475"/>
                  </a:lnTo>
                  <a:lnTo>
                    <a:pt x="594" y="20487"/>
                  </a:lnTo>
                  <a:lnTo>
                    <a:pt x="522" y="22682"/>
                  </a:lnTo>
                  <a:lnTo>
                    <a:pt x="464" y="24878"/>
                  </a:lnTo>
                  <a:lnTo>
                    <a:pt x="405" y="27073"/>
                  </a:lnTo>
                  <a:lnTo>
                    <a:pt x="352" y="29451"/>
                  </a:lnTo>
                  <a:lnTo>
                    <a:pt x="300" y="32012"/>
                  </a:lnTo>
                  <a:lnTo>
                    <a:pt x="254" y="34573"/>
                  </a:lnTo>
                  <a:lnTo>
                    <a:pt x="209" y="37317"/>
                  </a:lnTo>
                  <a:lnTo>
                    <a:pt x="169" y="39695"/>
                  </a:lnTo>
                  <a:lnTo>
                    <a:pt x="143" y="42439"/>
                  </a:lnTo>
                  <a:lnTo>
                    <a:pt x="111" y="45365"/>
                  </a:lnTo>
                  <a:lnTo>
                    <a:pt x="91" y="48109"/>
                  </a:lnTo>
                  <a:lnTo>
                    <a:pt x="65" y="51036"/>
                  </a:lnTo>
                  <a:lnTo>
                    <a:pt x="52" y="53963"/>
                  </a:lnTo>
                  <a:lnTo>
                    <a:pt x="45" y="57073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000"/>
                  </a:lnTo>
                  <a:lnTo>
                    <a:pt x="45" y="60182"/>
                  </a:lnTo>
                  <a:lnTo>
                    <a:pt x="45" y="60182"/>
                  </a:lnTo>
                  <a:lnTo>
                    <a:pt x="45" y="63109"/>
                  </a:lnTo>
                  <a:lnTo>
                    <a:pt x="52" y="66036"/>
                  </a:lnTo>
                  <a:lnTo>
                    <a:pt x="65" y="68963"/>
                  </a:lnTo>
                  <a:lnTo>
                    <a:pt x="91" y="71890"/>
                  </a:lnTo>
                  <a:lnTo>
                    <a:pt x="111" y="74634"/>
                  </a:lnTo>
                  <a:lnTo>
                    <a:pt x="143" y="77560"/>
                  </a:lnTo>
                  <a:lnTo>
                    <a:pt x="169" y="80304"/>
                  </a:lnTo>
                  <a:lnTo>
                    <a:pt x="209" y="82865"/>
                  </a:lnTo>
                  <a:lnTo>
                    <a:pt x="254" y="85609"/>
                  </a:lnTo>
                  <a:lnTo>
                    <a:pt x="300" y="88170"/>
                  </a:lnTo>
                  <a:lnTo>
                    <a:pt x="346" y="90365"/>
                  </a:lnTo>
                  <a:lnTo>
                    <a:pt x="405" y="92926"/>
                  </a:lnTo>
                  <a:lnTo>
                    <a:pt x="464" y="95304"/>
                  </a:lnTo>
                  <a:lnTo>
                    <a:pt x="522" y="97317"/>
                  </a:lnTo>
                  <a:lnTo>
                    <a:pt x="594" y="99512"/>
                  </a:lnTo>
                  <a:lnTo>
                    <a:pt x="660" y="101524"/>
                  </a:lnTo>
                  <a:lnTo>
                    <a:pt x="732" y="103353"/>
                  </a:lnTo>
                  <a:lnTo>
                    <a:pt x="810" y="105365"/>
                  </a:lnTo>
                  <a:lnTo>
                    <a:pt x="882" y="107012"/>
                  </a:lnTo>
                  <a:lnTo>
                    <a:pt x="967" y="108658"/>
                  </a:lnTo>
                  <a:lnTo>
                    <a:pt x="1058" y="110304"/>
                  </a:lnTo>
                  <a:lnTo>
                    <a:pt x="1137" y="111585"/>
                  </a:lnTo>
                  <a:lnTo>
                    <a:pt x="1228" y="112865"/>
                  </a:lnTo>
                  <a:lnTo>
                    <a:pt x="1326" y="114146"/>
                  </a:lnTo>
                  <a:lnTo>
                    <a:pt x="1418" y="115243"/>
                  </a:lnTo>
                  <a:lnTo>
                    <a:pt x="1516" y="115975"/>
                  </a:lnTo>
                  <a:lnTo>
                    <a:pt x="1620" y="116890"/>
                  </a:lnTo>
                  <a:lnTo>
                    <a:pt x="1718" y="117439"/>
                  </a:lnTo>
                  <a:lnTo>
                    <a:pt x="1823" y="118170"/>
                  </a:lnTo>
                  <a:lnTo>
                    <a:pt x="1928" y="118536"/>
                  </a:lnTo>
                  <a:lnTo>
                    <a:pt x="2032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143" y="118719"/>
                  </a:lnTo>
                  <a:lnTo>
                    <a:pt x="2248" y="118719"/>
                  </a:lnTo>
                  <a:lnTo>
                    <a:pt x="2352" y="118536"/>
                  </a:lnTo>
                  <a:lnTo>
                    <a:pt x="2457" y="118170"/>
                  </a:lnTo>
                  <a:lnTo>
                    <a:pt x="2562" y="117439"/>
                  </a:lnTo>
                  <a:lnTo>
                    <a:pt x="2660" y="116890"/>
                  </a:lnTo>
                  <a:lnTo>
                    <a:pt x="2764" y="115975"/>
                  </a:lnTo>
                  <a:lnTo>
                    <a:pt x="2862" y="115243"/>
                  </a:lnTo>
                  <a:lnTo>
                    <a:pt x="2954" y="114146"/>
                  </a:lnTo>
                  <a:lnTo>
                    <a:pt x="3052" y="112865"/>
                  </a:lnTo>
                  <a:lnTo>
                    <a:pt x="3143" y="111585"/>
                  </a:lnTo>
                  <a:lnTo>
                    <a:pt x="3235" y="110304"/>
                  </a:lnTo>
                  <a:lnTo>
                    <a:pt x="3313" y="108658"/>
                  </a:lnTo>
                  <a:lnTo>
                    <a:pt x="3398" y="107012"/>
                  </a:lnTo>
                  <a:lnTo>
                    <a:pt x="3470" y="105365"/>
                  </a:lnTo>
                  <a:lnTo>
                    <a:pt x="3555" y="103353"/>
                  </a:lnTo>
                  <a:lnTo>
                    <a:pt x="3620" y="101524"/>
                  </a:lnTo>
                  <a:lnTo>
                    <a:pt x="3692" y="99512"/>
                  </a:lnTo>
                  <a:lnTo>
                    <a:pt x="3758" y="97317"/>
                  </a:lnTo>
                  <a:lnTo>
                    <a:pt x="3823" y="95304"/>
                  </a:lnTo>
                  <a:lnTo>
                    <a:pt x="3875" y="92926"/>
                  </a:lnTo>
                  <a:lnTo>
                    <a:pt x="3934" y="90365"/>
                  </a:lnTo>
                  <a:lnTo>
                    <a:pt x="3980" y="88170"/>
                  </a:lnTo>
                  <a:lnTo>
                    <a:pt x="4032" y="85609"/>
                  </a:lnTo>
                  <a:lnTo>
                    <a:pt x="4071" y="82865"/>
                  </a:lnTo>
                  <a:lnTo>
                    <a:pt x="4111" y="80304"/>
                  </a:lnTo>
                  <a:lnTo>
                    <a:pt x="4150" y="77560"/>
                  </a:lnTo>
                  <a:lnTo>
                    <a:pt x="4169" y="74634"/>
                  </a:lnTo>
                  <a:lnTo>
                    <a:pt x="4189" y="71890"/>
                  </a:lnTo>
                  <a:lnTo>
                    <a:pt x="4215" y="68963"/>
                  </a:lnTo>
                  <a:lnTo>
                    <a:pt x="4228" y="66036"/>
                  </a:lnTo>
                  <a:lnTo>
                    <a:pt x="4235" y="63109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60000"/>
                  </a:lnTo>
                  <a:lnTo>
                    <a:pt x="4235" y="57073"/>
                  </a:lnTo>
                  <a:lnTo>
                    <a:pt x="4228" y="53963"/>
                  </a:lnTo>
                  <a:lnTo>
                    <a:pt x="4215" y="51036"/>
                  </a:lnTo>
                  <a:lnTo>
                    <a:pt x="4189" y="48109"/>
                  </a:lnTo>
                  <a:lnTo>
                    <a:pt x="4169" y="45365"/>
                  </a:lnTo>
                  <a:lnTo>
                    <a:pt x="4150" y="42439"/>
                  </a:lnTo>
                  <a:lnTo>
                    <a:pt x="4111" y="39695"/>
                  </a:lnTo>
                  <a:lnTo>
                    <a:pt x="4071" y="37317"/>
                  </a:lnTo>
                  <a:lnTo>
                    <a:pt x="4032" y="34573"/>
                  </a:lnTo>
                  <a:lnTo>
                    <a:pt x="3980" y="32012"/>
                  </a:lnTo>
                  <a:lnTo>
                    <a:pt x="3934" y="29451"/>
                  </a:lnTo>
                  <a:lnTo>
                    <a:pt x="3875" y="27073"/>
                  </a:lnTo>
                  <a:lnTo>
                    <a:pt x="3823" y="24878"/>
                  </a:lnTo>
                  <a:lnTo>
                    <a:pt x="3758" y="22682"/>
                  </a:lnTo>
                  <a:lnTo>
                    <a:pt x="3699" y="20670"/>
                  </a:lnTo>
                  <a:lnTo>
                    <a:pt x="3620" y="18475"/>
                  </a:lnTo>
                  <a:lnTo>
                    <a:pt x="3555" y="16646"/>
                  </a:lnTo>
                  <a:lnTo>
                    <a:pt x="3470" y="14817"/>
                  </a:lnTo>
                  <a:lnTo>
                    <a:pt x="3398" y="12804"/>
                  </a:lnTo>
                  <a:lnTo>
                    <a:pt x="3313" y="11341"/>
                  </a:lnTo>
                  <a:lnTo>
                    <a:pt x="3235" y="9695"/>
                  </a:lnTo>
                  <a:lnTo>
                    <a:pt x="3143" y="8414"/>
                  </a:lnTo>
                  <a:lnTo>
                    <a:pt x="3052" y="6951"/>
                  </a:lnTo>
                  <a:lnTo>
                    <a:pt x="2954" y="5853"/>
                  </a:lnTo>
                  <a:lnTo>
                    <a:pt x="2862" y="4939"/>
                  </a:lnTo>
                  <a:lnTo>
                    <a:pt x="2764" y="3841"/>
                  </a:lnTo>
                  <a:lnTo>
                    <a:pt x="2660" y="3109"/>
                  </a:lnTo>
                  <a:lnTo>
                    <a:pt x="2562" y="2560"/>
                  </a:lnTo>
                  <a:lnTo>
                    <a:pt x="2457" y="2012"/>
                  </a:lnTo>
                  <a:lnTo>
                    <a:pt x="2352" y="1463"/>
                  </a:lnTo>
                  <a:lnTo>
                    <a:pt x="2248" y="1280"/>
                  </a:lnTo>
                  <a:lnTo>
                    <a:pt x="2143" y="128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6" name="ExtraShape1">
              <a:extLst>
                <a:ext uri="{FF2B5EF4-FFF2-40B4-BE49-F238E27FC236}">
                  <a16:creationId xmlns:a16="http://schemas.microsoft.com/office/drawing/2014/main" xmlns="" id="{F07E2AA4-A6E2-443F-9422-219DB123E3EE}"/>
                </a:ext>
              </a:extLst>
            </p:cNvPr>
            <p:cNvSpPr/>
            <p:nvPr/>
          </p:nvSpPr>
          <p:spPr>
            <a:xfrm>
              <a:off x="3510248" y="4161715"/>
              <a:ext cx="454404" cy="599850"/>
            </a:xfrm>
            <a:custGeom>
              <a:avLst/>
              <a:gdLst>
                <a:gd name="connsiteX0" fmla="*/ 194785 w 581921"/>
                <a:gd name="connsiteY0" fmla="*/ 588008 h 768184"/>
                <a:gd name="connsiteX1" fmla="*/ 384700 w 581921"/>
                <a:gd name="connsiteY1" fmla="*/ 588008 h 768184"/>
                <a:gd name="connsiteX2" fmla="*/ 378253 w 581921"/>
                <a:gd name="connsiteY2" fmla="*/ 606451 h 768184"/>
                <a:gd name="connsiteX3" fmla="*/ 372155 w 581921"/>
                <a:gd name="connsiteY3" fmla="*/ 624082 h 768184"/>
                <a:gd name="connsiteX4" fmla="*/ 366231 w 581921"/>
                <a:gd name="connsiteY4" fmla="*/ 640702 h 768184"/>
                <a:gd name="connsiteX5" fmla="*/ 360481 w 581921"/>
                <a:gd name="connsiteY5" fmla="*/ 656714 h 768184"/>
                <a:gd name="connsiteX6" fmla="*/ 355080 w 581921"/>
                <a:gd name="connsiteY6" fmla="*/ 671915 h 768184"/>
                <a:gd name="connsiteX7" fmla="*/ 350026 w 581921"/>
                <a:gd name="connsiteY7" fmla="*/ 685898 h 768184"/>
                <a:gd name="connsiteX8" fmla="*/ 345671 w 581921"/>
                <a:gd name="connsiteY8" fmla="*/ 698666 h 768184"/>
                <a:gd name="connsiteX9" fmla="*/ 341316 w 581921"/>
                <a:gd name="connsiteY9" fmla="*/ 710624 h 768184"/>
                <a:gd name="connsiteX10" fmla="*/ 340095 w 581921"/>
                <a:gd name="connsiteY10" fmla="*/ 714070 h 768184"/>
                <a:gd name="connsiteX11" fmla="*/ 338701 w 581921"/>
                <a:gd name="connsiteY11" fmla="*/ 717718 h 768184"/>
                <a:gd name="connsiteX12" fmla="*/ 336959 w 581921"/>
                <a:gd name="connsiteY12" fmla="*/ 721771 h 768184"/>
                <a:gd name="connsiteX13" fmla="*/ 334868 w 581921"/>
                <a:gd name="connsiteY13" fmla="*/ 725622 h 768184"/>
                <a:gd name="connsiteX14" fmla="*/ 332951 w 581921"/>
                <a:gd name="connsiteY14" fmla="*/ 729473 h 768184"/>
                <a:gd name="connsiteX15" fmla="*/ 330861 w 581921"/>
                <a:gd name="connsiteY15" fmla="*/ 733526 h 768184"/>
                <a:gd name="connsiteX16" fmla="*/ 328248 w 581921"/>
                <a:gd name="connsiteY16" fmla="*/ 737377 h 768184"/>
                <a:gd name="connsiteX17" fmla="*/ 325807 w 581921"/>
                <a:gd name="connsiteY17" fmla="*/ 741431 h 768184"/>
                <a:gd name="connsiteX18" fmla="*/ 323195 w 581921"/>
                <a:gd name="connsiteY18" fmla="*/ 745078 h 768184"/>
                <a:gd name="connsiteX19" fmla="*/ 320408 w 581921"/>
                <a:gd name="connsiteY19" fmla="*/ 748727 h 768184"/>
                <a:gd name="connsiteX20" fmla="*/ 317445 w 581921"/>
                <a:gd name="connsiteY20" fmla="*/ 752173 h 768184"/>
                <a:gd name="connsiteX21" fmla="*/ 314308 w 581921"/>
                <a:gd name="connsiteY21" fmla="*/ 755213 h 768184"/>
                <a:gd name="connsiteX22" fmla="*/ 311173 w 581921"/>
                <a:gd name="connsiteY22" fmla="*/ 758252 h 768184"/>
                <a:gd name="connsiteX23" fmla="*/ 307862 w 581921"/>
                <a:gd name="connsiteY23" fmla="*/ 761090 h 768184"/>
                <a:gd name="connsiteX24" fmla="*/ 304551 w 581921"/>
                <a:gd name="connsiteY24" fmla="*/ 763319 h 768184"/>
                <a:gd name="connsiteX25" fmla="*/ 301066 w 581921"/>
                <a:gd name="connsiteY25" fmla="*/ 765144 h 768184"/>
                <a:gd name="connsiteX26" fmla="*/ 297583 w 581921"/>
                <a:gd name="connsiteY26" fmla="*/ 766563 h 768184"/>
                <a:gd name="connsiteX27" fmla="*/ 293924 w 581921"/>
                <a:gd name="connsiteY27" fmla="*/ 767576 h 768184"/>
                <a:gd name="connsiteX28" fmla="*/ 290439 w 581921"/>
                <a:gd name="connsiteY28" fmla="*/ 768184 h 768184"/>
                <a:gd name="connsiteX29" fmla="*/ 286606 w 581921"/>
                <a:gd name="connsiteY29" fmla="*/ 768184 h 768184"/>
                <a:gd name="connsiteX30" fmla="*/ 282947 w 581921"/>
                <a:gd name="connsiteY30" fmla="*/ 767576 h 768184"/>
                <a:gd name="connsiteX31" fmla="*/ 278940 w 581921"/>
                <a:gd name="connsiteY31" fmla="*/ 766360 h 768184"/>
                <a:gd name="connsiteX32" fmla="*/ 275281 w 581921"/>
                <a:gd name="connsiteY32" fmla="*/ 764536 h 768184"/>
                <a:gd name="connsiteX33" fmla="*/ 271273 w 581921"/>
                <a:gd name="connsiteY33" fmla="*/ 761901 h 768184"/>
                <a:gd name="connsiteX34" fmla="*/ 267440 w 581921"/>
                <a:gd name="connsiteY34" fmla="*/ 758657 h 768184"/>
                <a:gd name="connsiteX35" fmla="*/ 263433 w 581921"/>
                <a:gd name="connsiteY35" fmla="*/ 754402 h 768184"/>
                <a:gd name="connsiteX36" fmla="*/ 259600 w 581921"/>
                <a:gd name="connsiteY36" fmla="*/ 749538 h 768184"/>
                <a:gd name="connsiteX37" fmla="*/ 255593 w 581921"/>
                <a:gd name="connsiteY37" fmla="*/ 743863 h 768184"/>
                <a:gd name="connsiteX38" fmla="*/ 251584 w 581921"/>
                <a:gd name="connsiteY38" fmla="*/ 736972 h 768184"/>
                <a:gd name="connsiteX39" fmla="*/ 247751 w 581921"/>
                <a:gd name="connsiteY39" fmla="*/ 729473 h 768184"/>
                <a:gd name="connsiteX40" fmla="*/ 243918 w 581921"/>
                <a:gd name="connsiteY40" fmla="*/ 721163 h 768184"/>
                <a:gd name="connsiteX41" fmla="*/ 240085 w 581921"/>
                <a:gd name="connsiteY41" fmla="*/ 711435 h 768184"/>
                <a:gd name="connsiteX42" fmla="*/ 235381 w 581921"/>
                <a:gd name="connsiteY42" fmla="*/ 699072 h 768184"/>
                <a:gd name="connsiteX43" fmla="*/ 230502 w 581921"/>
                <a:gd name="connsiteY43" fmla="*/ 686101 h 768184"/>
                <a:gd name="connsiteX44" fmla="*/ 225276 w 581921"/>
                <a:gd name="connsiteY44" fmla="*/ 671915 h 768184"/>
                <a:gd name="connsiteX45" fmla="*/ 219700 w 581921"/>
                <a:gd name="connsiteY45" fmla="*/ 656714 h 768184"/>
                <a:gd name="connsiteX46" fmla="*/ 213951 w 581921"/>
                <a:gd name="connsiteY46" fmla="*/ 640500 h 768184"/>
                <a:gd name="connsiteX47" fmla="*/ 207677 w 581921"/>
                <a:gd name="connsiteY47" fmla="*/ 623881 h 768184"/>
                <a:gd name="connsiteX48" fmla="*/ 201405 w 581921"/>
                <a:gd name="connsiteY48" fmla="*/ 606248 h 768184"/>
                <a:gd name="connsiteX49" fmla="*/ 285830 w 581921"/>
                <a:gd name="connsiteY49" fmla="*/ 0 h 768184"/>
                <a:gd name="connsiteX50" fmla="*/ 581921 w 581921"/>
                <a:gd name="connsiteY50" fmla="*/ 88931 h 768184"/>
                <a:gd name="connsiteX51" fmla="*/ 580529 w 581921"/>
                <a:gd name="connsiteY51" fmla="*/ 92180 h 768184"/>
                <a:gd name="connsiteX52" fmla="*/ 576529 w 581921"/>
                <a:gd name="connsiteY52" fmla="*/ 101520 h 768184"/>
                <a:gd name="connsiteX53" fmla="*/ 570268 w 581921"/>
                <a:gd name="connsiteY53" fmla="*/ 116543 h 768184"/>
                <a:gd name="connsiteX54" fmla="*/ 561753 w 581921"/>
                <a:gd name="connsiteY54" fmla="*/ 136643 h 768184"/>
                <a:gd name="connsiteX55" fmla="*/ 551317 w 581921"/>
                <a:gd name="connsiteY55" fmla="*/ 161619 h 768184"/>
                <a:gd name="connsiteX56" fmla="*/ 539325 w 581921"/>
                <a:gd name="connsiteY56" fmla="*/ 190245 h 768184"/>
                <a:gd name="connsiteX57" fmla="*/ 526285 w 581921"/>
                <a:gd name="connsiteY57" fmla="*/ 222732 h 768184"/>
                <a:gd name="connsiteX58" fmla="*/ 511678 w 581921"/>
                <a:gd name="connsiteY58" fmla="*/ 258268 h 768184"/>
                <a:gd name="connsiteX59" fmla="*/ 496204 w 581921"/>
                <a:gd name="connsiteY59" fmla="*/ 296032 h 768184"/>
                <a:gd name="connsiteX60" fmla="*/ 480381 w 581921"/>
                <a:gd name="connsiteY60" fmla="*/ 336031 h 768184"/>
                <a:gd name="connsiteX61" fmla="*/ 464038 w 581921"/>
                <a:gd name="connsiteY61" fmla="*/ 377452 h 768184"/>
                <a:gd name="connsiteX62" fmla="*/ 447347 w 581921"/>
                <a:gd name="connsiteY62" fmla="*/ 419685 h 768184"/>
                <a:gd name="connsiteX63" fmla="*/ 431005 w 581921"/>
                <a:gd name="connsiteY63" fmla="*/ 462321 h 768184"/>
                <a:gd name="connsiteX64" fmla="*/ 415012 w 581921"/>
                <a:gd name="connsiteY64" fmla="*/ 504961 h 768184"/>
                <a:gd name="connsiteX65" fmla="*/ 407185 w 581921"/>
                <a:gd name="connsiteY65" fmla="*/ 526075 h 768184"/>
                <a:gd name="connsiteX66" fmla="*/ 399363 w 581921"/>
                <a:gd name="connsiteY66" fmla="*/ 547195 h 768184"/>
                <a:gd name="connsiteX67" fmla="*/ 391885 w 581921"/>
                <a:gd name="connsiteY67" fmla="*/ 567902 h 768184"/>
                <a:gd name="connsiteX68" fmla="*/ 384582 w 581921"/>
                <a:gd name="connsiteY68" fmla="*/ 588007 h 768184"/>
                <a:gd name="connsiteX69" fmla="*/ 195075 w 581921"/>
                <a:gd name="connsiteY69" fmla="*/ 588007 h 768184"/>
                <a:gd name="connsiteX70" fmla="*/ 180119 w 581921"/>
                <a:gd name="connsiteY70" fmla="*/ 546788 h 768184"/>
                <a:gd name="connsiteX71" fmla="*/ 164470 w 581921"/>
                <a:gd name="connsiteY71" fmla="*/ 504353 h 768184"/>
                <a:gd name="connsiteX72" fmla="*/ 148303 w 581921"/>
                <a:gd name="connsiteY72" fmla="*/ 461512 h 768184"/>
                <a:gd name="connsiteX73" fmla="*/ 131786 w 581921"/>
                <a:gd name="connsiteY73" fmla="*/ 418872 h 768184"/>
                <a:gd name="connsiteX74" fmla="*/ 115444 w 581921"/>
                <a:gd name="connsiteY74" fmla="*/ 376437 h 768184"/>
                <a:gd name="connsiteX75" fmla="*/ 99276 w 581921"/>
                <a:gd name="connsiteY75" fmla="*/ 335218 h 768184"/>
                <a:gd name="connsiteX76" fmla="*/ 83627 w 581921"/>
                <a:gd name="connsiteY76" fmla="*/ 295219 h 768184"/>
                <a:gd name="connsiteX77" fmla="*/ 68327 w 581921"/>
                <a:gd name="connsiteY77" fmla="*/ 257655 h 768184"/>
                <a:gd name="connsiteX78" fmla="*/ 54245 w 581921"/>
                <a:gd name="connsiteY78" fmla="*/ 222531 h 768184"/>
                <a:gd name="connsiteX79" fmla="*/ 41030 w 581921"/>
                <a:gd name="connsiteY79" fmla="*/ 190245 h 768184"/>
                <a:gd name="connsiteX80" fmla="*/ 29557 w 581921"/>
                <a:gd name="connsiteY80" fmla="*/ 161619 h 768184"/>
                <a:gd name="connsiteX81" fmla="*/ 19470 w 581921"/>
                <a:gd name="connsiteY81" fmla="*/ 137050 h 768184"/>
                <a:gd name="connsiteX82" fmla="*/ 11125 w 581921"/>
                <a:gd name="connsiteY82" fmla="*/ 116950 h 768184"/>
                <a:gd name="connsiteX83" fmla="*/ 5039 w 581921"/>
                <a:gd name="connsiteY83" fmla="*/ 102328 h 768184"/>
                <a:gd name="connsiteX84" fmla="*/ 1212 w 581921"/>
                <a:gd name="connsiteY84" fmla="*/ 92788 h 768184"/>
                <a:gd name="connsiteX85" fmla="*/ 0 w 581921"/>
                <a:gd name="connsiteY85" fmla="*/ 89740 h 76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1921" h="768184">
                  <a:moveTo>
                    <a:pt x="194785" y="588008"/>
                  </a:moveTo>
                  <a:lnTo>
                    <a:pt x="384700" y="588008"/>
                  </a:lnTo>
                  <a:lnTo>
                    <a:pt x="378253" y="606451"/>
                  </a:lnTo>
                  <a:lnTo>
                    <a:pt x="372155" y="624082"/>
                  </a:lnTo>
                  <a:lnTo>
                    <a:pt x="366231" y="640702"/>
                  </a:lnTo>
                  <a:lnTo>
                    <a:pt x="360481" y="656714"/>
                  </a:lnTo>
                  <a:lnTo>
                    <a:pt x="355080" y="671915"/>
                  </a:lnTo>
                  <a:lnTo>
                    <a:pt x="350026" y="685898"/>
                  </a:lnTo>
                  <a:lnTo>
                    <a:pt x="345671" y="698666"/>
                  </a:lnTo>
                  <a:lnTo>
                    <a:pt x="341316" y="710624"/>
                  </a:lnTo>
                  <a:lnTo>
                    <a:pt x="340095" y="714070"/>
                  </a:lnTo>
                  <a:lnTo>
                    <a:pt x="338701" y="717718"/>
                  </a:lnTo>
                  <a:lnTo>
                    <a:pt x="336959" y="721771"/>
                  </a:lnTo>
                  <a:lnTo>
                    <a:pt x="334868" y="725622"/>
                  </a:lnTo>
                  <a:lnTo>
                    <a:pt x="332951" y="729473"/>
                  </a:lnTo>
                  <a:lnTo>
                    <a:pt x="330861" y="733526"/>
                  </a:lnTo>
                  <a:lnTo>
                    <a:pt x="328248" y="737377"/>
                  </a:lnTo>
                  <a:lnTo>
                    <a:pt x="325807" y="741431"/>
                  </a:lnTo>
                  <a:lnTo>
                    <a:pt x="323195" y="745078"/>
                  </a:lnTo>
                  <a:lnTo>
                    <a:pt x="320408" y="748727"/>
                  </a:lnTo>
                  <a:lnTo>
                    <a:pt x="317445" y="752173"/>
                  </a:lnTo>
                  <a:lnTo>
                    <a:pt x="314308" y="755213"/>
                  </a:lnTo>
                  <a:lnTo>
                    <a:pt x="311173" y="758252"/>
                  </a:lnTo>
                  <a:lnTo>
                    <a:pt x="307862" y="761090"/>
                  </a:lnTo>
                  <a:lnTo>
                    <a:pt x="304551" y="763319"/>
                  </a:lnTo>
                  <a:lnTo>
                    <a:pt x="301066" y="765144"/>
                  </a:lnTo>
                  <a:lnTo>
                    <a:pt x="297583" y="766563"/>
                  </a:lnTo>
                  <a:lnTo>
                    <a:pt x="293924" y="767576"/>
                  </a:lnTo>
                  <a:lnTo>
                    <a:pt x="290439" y="768184"/>
                  </a:lnTo>
                  <a:lnTo>
                    <a:pt x="286606" y="768184"/>
                  </a:lnTo>
                  <a:lnTo>
                    <a:pt x="282947" y="767576"/>
                  </a:lnTo>
                  <a:lnTo>
                    <a:pt x="278940" y="766360"/>
                  </a:lnTo>
                  <a:lnTo>
                    <a:pt x="275281" y="764536"/>
                  </a:lnTo>
                  <a:lnTo>
                    <a:pt x="271273" y="761901"/>
                  </a:lnTo>
                  <a:lnTo>
                    <a:pt x="267440" y="758657"/>
                  </a:lnTo>
                  <a:lnTo>
                    <a:pt x="263433" y="754402"/>
                  </a:lnTo>
                  <a:lnTo>
                    <a:pt x="259600" y="749538"/>
                  </a:lnTo>
                  <a:lnTo>
                    <a:pt x="255593" y="743863"/>
                  </a:lnTo>
                  <a:lnTo>
                    <a:pt x="251584" y="736972"/>
                  </a:lnTo>
                  <a:lnTo>
                    <a:pt x="247751" y="729473"/>
                  </a:lnTo>
                  <a:lnTo>
                    <a:pt x="243918" y="721163"/>
                  </a:lnTo>
                  <a:lnTo>
                    <a:pt x="240085" y="711435"/>
                  </a:lnTo>
                  <a:lnTo>
                    <a:pt x="235381" y="699072"/>
                  </a:lnTo>
                  <a:lnTo>
                    <a:pt x="230502" y="686101"/>
                  </a:lnTo>
                  <a:lnTo>
                    <a:pt x="225276" y="671915"/>
                  </a:lnTo>
                  <a:lnTo>
                    <a:pt x="219700" y="656714"/>
                  </a:lnTo>
                  <a:lnTo>
                    <a:pt x="213951" y="640500"/>
                  </a:lnTo>
                  <a:lnTo>
                    <a:pt x="207677" y="623881"/>
                  </a:lnTo>
                  <a:lnTo>
                    <a:pt x="201405" y="606248"/>
                  </a:lnTo>
                  <a:close/>
                  <a:moveTo>
                    <a:pt x="285830" y="0"/>
                  </a:moveTo>
                  <a:lnTo>
                    <a:pt x="581921" y="88931"/>
                  </a:lnTo>
                  <a:lnTo>
                    <a:pt x="580529" y="92180"/>
                  </a:lnTo>
                  <a:lnTo>
                    <a:pt x="576529" y="101520"/>
                  </a:lnTo>
                  <a:lnTo>
                    <a:pt x="570268" y="116543"/>
                  </a:lnTo>
                  <a:lnTo>
                    <a:pt x="561753" y="136643"/>
                  </a:lnTo>
                  <a:lnTo>
                    <a:pt x="551317" y="161619"/>
                  </a:lnTo>
                  <a:lnTo>
                    <a:pt x="539325" y="190245"/>
                  </a:lnTo>
                  <a:lnTo>
                    <a:pt x="526285" y="222732"/>
                  </a:lnTo>
                  <a:lnTo>
                    <a:pt x="511678" y="258268"/>
                  </a:lnTo>
                  <a:lnTo>
                    <a:pt x="496204" y="296032"/>
                  </a:lnTo>
                  <a:lnTo>
                    <a:pt x="480381" y="336031"/>
                  </a:lnTo>
                  <a:lnTo>
                    <a:pt x="464038" y="377452"/>
                  </a:lnTo>
                  <a:lnTo>
                    <a:pt x="447347" y="419685"/>
                  </a:lnTo>
                  <a:lnTo>
                    <a:pt x="431005" y="462321"/>
                  </a:lnTo>
                  <a:lnTo>
                    <a:pt x="415012" y="504961"/>
                  </a:lnTo>
                  <a:lnTo>
                    <a:pt x="407185" y="526075"/>
                  </a:lnTo>
                  <a:lnTo>
                    <a:pt x="399363" y="547195"/>
                  </a:lnTo>
                  <a:lnTo>
                    <a:pt x="391885" y="567902"/>
                  </a:lnTo>
                  <a:lnTo>
                    <a:pt x="384582" y="588007"/>
                  </a:lnTo>
                  <a:lnTo>
                    <a:pt x="195075" y="588007"/>
                  </a:lnTo>
                  <a:lnTo>
                    <a:pt x="180119" y="546788"/>
                  </a:lnTo>
                  <a:lnTo>
                    <a:pt x="164470" y="504353"/>
                  </a:lnTo>
                  <a:lnTo>
                    <a:pt x="148303" y="461512"/>
                  </a:lnTo>
                  <a:lnTo>
                    <a:pt x="131786" y="418872"/>
                  </a:lnTo>
                  <a:lnTo>
                    <a:pt x="115444" y="376437"/>
                  </a:lnTo>
                  <a:lnTo>
                    <a:pt x="99276" y="335218"/>
                  </a:lnTo>
                  <a:lnTo>
                    <a:pt x="83627" y="295219"/>
                  </a:lnTo>
                  <a:lnTo>
                    <a:pt x="68327" y="257655"/>
                  </a:lnTo>
                  <a:lnTo>
                    <a:pt x="54245" y="222531"/>
                  </a:lnTo>
                  <a:lnTo>
                    <a:pt x="41030" y="190245"/>
                  </a:lnTo>
                  <a:lnTo>
                    <a:pt x="29557" y="161619"/>
                  </a:lnTo>
                  <a:lnTo>
                    <a:pt x="19470" y="137050"/>
                  </a:lnTo>
                  <a:lnTo>
                    <a:pt x="11125" y="116950"/>
                  </a:lnTo>
                  <a:lnTo>
                    <a:pt x="5039" y="102328"/>
                  </a:lnTo>
                  <a:lnTo>
                    <a:pt x="1212" y="92788"/>
                  </a:lnTo>
                  <a:lnTo>
                    <a:pt x="0" y="8974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wrap="square"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37" name="RelativeShape1">
              <a:extLst>
                <a:ext uri="{FF2B5EF4-FFF2-40B4-BE49-F238E27FC236}">
                  <a16:creationId xmlns:a16="http://schemas.microsoft.com/office/drawing/2014/main" xmlns="" id="{867002DB-AD52-41B2-BAF4-DE4716D98293}"/>
                </a:ext>
              </a:extLst>
            </p:cNvPr>
            <p:cNvSpPr/>
            <p:nvPr/>
          </p:nvSpPr>
          <p:spPr>
            <a:xfrm>
              <a:off x="3513665" y="1588408"/>
              <a:ext cx="446225" cy="26522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ValueShape1">
              <a:extLst>
                <a:ext uri="{FF2B5EF4-FFF2-40B4-BE49-F238E27FC236}">
                  <a16:creationId xmlns:a16="http://schemas.microsoft.com/office/drawing/2014/main" xmlns="" id="{B6943D89-7B1B-43BB-AFFE-EB9019387CE0}"/>
                </a:ext>
              </a:extLst>
            </p:cNvPr>
            <p:cNvSpPr/>
            <p:nvPr/>
          </p:nvSpPr>
          <p:spPr>
            <a:xfrm>
              <a:off x="3513665" y="2331052"/>
              <a:ext cx="446225" cy="19096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SorbShape1">
              <a:extLst>
                <a:ext uri="{FF2B5EF4-FFF2-40B4-BE49-F238E27FC236}">
                  <a16:creationId xmlns:a16="http://schemas.microsoft.com/office/drawing/2014/main" xmlns="" id="{195357BA-93AB-4A28-A0E1-E85198F8D8A7}"/>
                </a:ext>
              </a:extLst>
            </p:cNvPr>
            <p:cNvSpPr/>
            <p:nvPr/>
          </p:nvSpPr>
          <p:spPr>
            <a:xfrm>
              <a:off x="3402823" y="1997098"/>
              <a:ext cx="667909" cy="66790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ValueText1">
              <a:extLst>
                <a:ext uri="{FF2B5EF4-FFF2-40B4-BE49-F238E27FC236}">
                  <a16:creationId xmlns:a16="http://schemas.microsoft.com/office/drawing/2014/main" xmlns="" id="{BC0A3C19-8591-418B-8C43-DF14795C5EC3}"/>
                </a:ext>
              </a:extLst>
            </p:cNvPr>
            <p:cNvSpPr txBox="1"/>
            <p:nvPr/>
          </p:nvSpPr>
          <p:spPr>
            <a:xfrm>
              <a:off x="3524698" y="2171995"/>
              <a:ext cx="424159" cy="3181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72%</a:t>
              </a:r>
              <a:endPara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738AB235-2B41-4AF8-9E8A-9E633DA8B85E}"/>
                </a:ext>
              </a:extLst>
            </p:cNvPr>
            <p:cNvSpPr/>
            <p:nvPr/>
          </p:nvSpPr>
          <p:spPr>
            <a:xfrm>
              <a:off x="5016549" y="4161715"/>
              <a:ext cx="454404" cy="599850"/>
            </a:xfrm>
            <a:custGeom>
              <a:avLst/>
              <a:gdLst>
                <a:gd name="connsiteX0" fmla="*/ 194785 w 581921"/>
                <a:gd name="connsiteY0" fmla="*/ 588008 h 768184"/>
                <a:gd name="connsiteX1" fmla="*/ 384700 w 581921"/>
                <a:gd name="connsiteY1" fmla="*/ 588008 h 768184"/>
                <a:gd name="connsiteX2" fmla="*/ 378253 w 581921"/>
                <a:gd name="connsiteY2" fmla="*/ 606451 h 768184"/>
                <a:gd name="connsiteX3" fmla="*/ 372155 w 581921"/>
                <a:gd name="connsiteY3" fmla="*/ 624082 h 768184"/>
                <a:gd name="connsiteX4" fmla="*/ 366231 w 581921"/>
                <a:gd name="connsiteY4" fmla="*/ 640702 h 768184"/>
                <a:gd name="connsiteX5" fmla="*/ 360481 w 581921"/>
                <a:gd name="connsiteY5" fmla="*/ 656714 h 768184"/>
                <a:gd name="connsiteX6" fmla="*/ 355080 w 581921"/>
                <a:gd name="connsiteY6" fmla="*/ 671915 h 768184"/>
                <a:gd name="connsiteX7" fmla="*/ 350026 w 581921"/>
                <a:gd name="connsiteY7" fmla="*/ 685898 h 768184"/>
                <a:gd name="connsiteX8" fmla="*/ 345671 w 581921"/>
                <a:gd name="connsiteY8" fmla="*/ 698666 h 768184"/>
                <a:gd name="connsiteX9" fmla="*/ 341316 w 581921"/>
                <a:gd name="connsiteY9" fmla="*/ 710624 h 768184"/>
                <a:gd name="connsiteX10" fmla="*/ 340095 w 581921"/>
                <a:gd name="connsiteY10" fmla="*/ 714070 h 768184"/>
                <a:gd name="connsiteX11" fmla="*/ 338701 w 581921"/>
                <a:gd name="connsiteY11" fmla="*/ 717718 h 768184"/>
                <a:gd name="connsiteX12" fmla="*/ 336959 w 581921"/>
                <a:gd name="connsiteY12" fmla="*/ 721771 h 768184"/>
                <a:gd name="connsiteX13" fmla="*/ 334868 w 581921"/>
                <a:gd name="connsiteY13" fmla="*/ 725622 h 768184"/>
                <a:gd name="connsiteX14" fmla="*/ 332951 w 581921"/>
                <a:gd name="connsiteY14" fmla="*/ 729473 h 768184"/>
                <a:gd name="connsiteX15" fmla="*/ 330861 w 581921"/>
                <a:gd name="connsiteY15" fmla="*/ 733526 h 768184"/>
                <a:gd name="connsiteX16" fmla="*/ 328248 w 581921"/>
                <a:gd name="connsiteY16" fmla="*/ 737377 h 768184"/>
                <a:gd name="connsiteX17" fmla="*/ 325807 w 581921"/>
                <a:gd name="connsiteY17" fmla="*/ 741431 h 768184"/>
                <a:gd name="connsiteX18" fmla="*/ 323195 w 581921"/>
                <a:gd name="connsiteY18" fmla="*/ 745078 h 768184"/>
                <a:gd name="connsiteX19" fmla="*/ 320408 w 581921"/>
                <a:gd name="connsiteY19" fmla="*/ 748727 h 768184"/>
                <a:gd name="connsiteX20" fmla="*/ 317445 w 581921"/>
                <a:gd name="connsiteY20" fmla="*/ 752173 h 768184"/>
                <a:gd name="connsiteX21" fmla="*/ 314308 w 581921"/>
                <a:gd name="connsiteY21" fmla="*/ 755213 h 768184"/>
                <a:gd name="connsiteX22" fmla="*/ 311173 w 581921"/>
                <a:gd name="connsiteY22" fmla="*/ 758252 h 768184"/>
                <a:gd name="connsiteX23" fmla="*/ 307862 w 581921"/>
                <a:gd name="connsiteY23" fmla="*/ 761090 h 768184"/>
                <a:gd name="connsiteX24" fmla="*/ 304551 w 581921"/>
                <a:gd name="connsiteY24" fmla="*/ 763319 h 768184"/>
                <a:gd name="connsiteX25" fmla="*/ 301066 w 581921"/>
                <a:gd name="connsiteY25" fmla="*/ 765144 h 768184"/>
                <a:gd name="connsiteX26" fmla="*/ 297583 w 581921"/>
                <a:gd name="connsiteY26" fmla="*/ 766563 h 768184"/>
                <a:gd name="connsiteX27" fmla="*/ 293924 w 581921"/>
                <a:gd name="connsiteY27" fmla="*/ 767576 h 768184"/>
                <a:gd name="connsiteX28" fmla="*/ 290439 w 581921"/>
                <a:gd name="connsiteY28" fmla="*/ 768184 h 768184"/>
                <a:gd name="connsiteX29" fmla="*/ 286606 w 581921"/>
                <a:gd name="connsiteY29" fmla="*/ 768184 h 768184"/>
                <a:gd name="connsiteX30" fmla="*/ 282947 w 581921"/>
                <a:gd name="connsiteY30" fmla="*/ 767576 h 768184"/>
                <a:gd name="connsiteX31" fmla="*/ 278940 w 581921"/>
                <a:gd name="connsiteY31" fmla="*/ 766360 h 768184"/>
                <a:gd name="connsiteX32" fmla="*/ 275281 w 581921"/>
                <a:gd name="connsiteY32" fmla="*/ 764536 h 768184"/>
                <a:gd name="connsiteX33" fmla="*/ 271273 w 581921"/>
                <a:gd name="connsiteY33" fmla="*/ 761901 h 768184"/>
                <a:gd name="connsiteX34" fmla="*/ 267440 w 581921"/>
                <a:gd name="connsiteY34" fmla="*/ 758657 h 768184"/>
                <a:gd name="connsiteX35" fmla="*/ 263433 w 581921"/>
                <a:gd name="connsiteY35" fmla="*/ 754402 h 768184"/>
                <a:gd name="connsiteX36" fmla="*/ 259600 w 581921"/>
                <a:gd name="connsiteY36" fmla="*/ 749538 h 768184"/>
                <a:gd name="connsiteX37" fmla="*/ 255593 w 581921"/>
                <a:gd name="connsiteY37" fmla="*/ 743863 h 768184"/>
                <a:gd name="connsiteX38" fmla="*/ 251584 w 581921"/>
                <a:gd name="connsiteY38" fmla="*/ 736972 h 768184"/>
                <a:gd name="connsiteX39" fmla="*/ 247751 w 581921"/>
                <a:gd name="connsiteY39" fmla="*/ 729473 h 768184"/>
                <a:gd name="connsiteX40" fmla="*/ 243918 w 581921"/>
                <a:gd name="connsiteY40" fmla="*/ 721163 h 768184"/>
                <a:gd name="connsiteX41" fmla="*/ 240085 w 581921"/>
                <a:gd name="connsiteY41" fmla="*/ 711435 h 768184"/>
                <a:gd name="connsiteX42" fmla="*/ 235381 w 581921"/>
                <a:gd name="connsiteY42" fmla="*/ 699072 h 768184"/>
                <a:gd name="connsiteX43" fmla="*/ 230502 w 581921"/>
                <a:gd name="connsiteY43" fmla="*/ 686101 h 768184"/>
                <a:gd name="connsiteX44" fmla="*/ 225276 w 581921"/>
                <a:gd name="connsiteY44" fmla="*/ 671915 h 768184"/>
                <a:gd name="connsiteX45" fmla="*/ 219700 w 581921"/>
                <a:gd name="connsiteY45" fmla="*/ 656714 h 768184"/>
                <a:gd name="connsiteX46" fmla="*/ 213951 w 581921"/>
                <a:gd name="connsiteY46" fmla="*/ 640500 h 768184"/>
                <a:gd name="connsiteX47" fmla="*/ 207677 w 581921"/>
                <a:gd name="connsiteY47" fmla="*/ 623881 h 768184"/>
                <a:gd name="connsiteX48" fmla="*/ 201405 w 581921"/>
                <a:gd name="connsiteY48" fmla="*/ 606248 h 768184"/>
                <a:gd name="connsiteX49" fmla="*/ 285830 w 581921"/>
                <a:gd name="connsiteY49" fmla="*/ 0 h 768184"/>
                <a:gd name="connsiteX50" fmla="*/ 581921 w 581921"/>
                <a:gd name="connsiteY50" fmla="*/ 88931 h 768184"/>
                <a:gd name="connsiteX51" fmla="*/ 580529 w 581921"/>
                <a:gd name="connsiteY51" fmla="*/ 92180 h 768184"/>
                <a:gd name="connsiteX52" fmla="*/ 576529 w 581921"/>
                <a:gd name="connsiteY52" fmla="*/ 101520 h 768184"/>
                <a:gd name="connsiteX53" fmla="*/ 570268 w 581921"/>
                <a:gd name="connsiteY53" fmla="*/ 116543 h 768184"/>
                <a:gd name="connsiteX54" fmla="*/ 561753 w 581921"/>
                <a:gd name="connsiteY54" fmla="*/ 136643 h 768184"/>
                <a:gd name="connsiteX55" fmla="*/ 551317 w 581921"/>
                <a:gd name="connsiteY55" fmla="*/ 161619 h 768184"/>
                <a:gd name="connsiteX56" fmla="*/ 539325 w 581921"/>
                <a:gd name="connsiteY56" fmla="*/ 190245 h 768184"/>
                <a:gd name="connsiteX57" fmla="*/ 526285 w 581921"/>
                <a:gd name="connsiteY57" fmla="*/ 222732 h 768184"/>
                <a:gd name="connsiteX58" fmla="*/ 511678 w 581921"/>
                <a:gd name="connsiteY58" fmla="*/ 258268 h 768184"/>
                <a:gd name="connsiteX59" fmla="*/ 496204 w 581921"/>
                <a:gd name="connsiteY59" fmla="*/ 296032 h 768184"/>
                <a:gd name="connsiteX60" fmla="*/ 480381 w 581921"/>
                <a:gd name="connsiteY60" fmla="*/ 336031 h 768184"/>
                <a:gd name="connsiteX61" fmla="*/ 464038 w 581921"/>
                <a:gd name="connsiteY61" fmla="*/ 377452 h 768184"/>
                <a:gd name="connsiteX62" fmla="*/ 447347 w 581921"/>
                <a:gd name="connsiteY62" fmla="*/ 419685 h 768184"/>
                <a:gd name="connsiteX63" fmla="*/ 431005 w 581921"/>
                <a:gd name="connsiteY63" fmla="*/ 462321 h 768184"/>
                <a:gd name="connsiteX64" fmla="*/ 415012 w 581921"/>
                <a:gd name="connsiteY64" fmla="*/ 504961 h 768184"/>
                <a:gd name="connsiteX65" fmla="*/ 407185 w 581921"/>
                <a:gd name="connsiteY65" fmla="*/ 526075 h 768184"/>
                <a:gd name="connsiteX66" fmla="*/ 399363 w 581921"/>
                <a:gd name="connsiteY66" fmla="*/ 547195 h 768184"/>
                <a:gd name="connsiteX67" fmla="*/ 391885 w 581921"/>
                <a:gd name="connsiteY67" fmla="*/ 567902 h 768184"/>
                <a:gd name="connsiteX68" fmla="*/ 384582 w 581921"/>
                <a:gd name="connsiteY68" fmla="*/ 588007 h 768184"/>
                <a:gd name="connsiteX69" fmla="*/ 195075 w 581921"/>
                <a:gd name="connsiteY69" fmla="*/ 588007 h 768184"/>
                <a:gd name="connsiteX70" fmla="*/ 180119 w 581921"/>
                <a:gd name="connsiteY70" fmla="*/ 546788 h 768184"/>
                <a:gd name="connsiteX71" fmla="*/ 164470 w 581921"/>
                <a:gd name="connsiteY71" fmla="*/ 504353 h 768184"/>
                <a:gd name="connsiteX72" fmla="*/ 148303 w 581921"/>
                <a:gd name="connsiteY72" fmla="*/ 461512 h 768184"/>
                <a:gd name="connsiteX73" fmla="*/ 131786 w 581921"/>
                <a:gd name="connsiteY73" fmla="*/ 418872 h 768184"/>
                <a:gd name="connsiteX74" fmla="*/ 115444 w 581921"/>
                <a:gd name="connsiteY74" fmla="*/ 376437 h 768184"/>
                <a:gd name="connsiteX75" fmla="*/ 99276 w 581921"/>
                <a:gd name="connsiteY75" fmla="*/ 335218 h 768184"/>
                <a:gd name="connsiteX76" fmla="*/ 83627 w 581921"/>
                <a:gd name="connsiteY76" fmla="*/ 295219 h 768184"/>
                <a:gd name="connsiteX77" fmla="*/ 68327 w 581921"/>
                <a:gd name="connsiteY77" fmla="*/ 257655 h 768184"/>
                <a:gd name="connsiteX78" fmla="*/ 54245 w 581921"/>
                <a:gd name="connsiteY78" fmla="*/ 222531 h 768184"/>
                <a:gd name="connsiteX79" fmla="*/ 41030 w 581921"/>
                <a:gd name="connsiteY79" fmla="*/ 190245 h 768184"/>
                <a:gd name="connsiteX80" fmla="*/ 29557 w 581921"/>
                <a:gd name="connsiteY80" fmla="*/ 161619 h 768184"/>
                <a:gd name="connsiteX81" fmla="*/ 19470 w 581921"/>
                <a:gd name="connsiteY81" fmla="*/ 137050 h 768184"/>
                <a:gd name="connsiteX82" fmla="*/ 11125 w 581921"/>
                <a:gd name="connsiteY82" fmla="*/ 116950 h 768184"/>
                <a:gd name="connsiteX83" fmla="*/ 5039 w 581921"/>
                <a:gd name="connsiteY83" fmla="*/ 102328 h 768184"/>
                <a:gd name="connsiteX84" fmla="*/ 1212 w 581921"/>
                <a:gd name="connsiteY84" fmla="*/ 92788 h 768184"/>
                <a:gd name="connsiteX85" fmla="*/ 0 w 581921"/>
                <a:gd name="connsiteY85" fmla="*/ 89740 h 76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1921" h="768184">
                  <a:moveTo>
                    <a:pt x="194785" y="588008"/>
                  </a:moveTo>
                  <a:lnTo>
                    <a:pt x="384700" y="588008"/>
                  </a:lnTo>
                  <a:lnTo>
                    <a:pt x="378253" y="606451"/>
                  </a:lnTo>
                  <a:lnTo>
                    <a:pt x="372155" y="624082"/>
                  </a:lnTo>
                  <a:lnTo>
                    <a:pt x="366231" y="640702"/>
                  </a:lnTo>
                  <a:lnTo>
                    <a:pt x="360481" y="656714"/>
                  </a:lnTo>
                  <a:lnTo>
                    <a:pt x="355080" y="671915"/>
                  </a:lnTo>
                  <a:lnTo>
                    <a:pt x="350026" y="685898"/>
                  </a:lnTo>
                  <a:lnTo>
                    <a:pt x="345671" y="698666"/>
                  </a:lnTo>
                  <a:lnTo>
                    <a:pt x="341316" y="710624"/>
                  </a:lnTo>
                  <a:lnTo>
                    <a:pt x="340095" y="714070"/>
                  </a:lnTo>
                  <a:lnTo>
                    <a:pt x="338701" y="717718"/>
                  </a:lnTo>
                  <a:lnTo>
                    <a:pt x="336959" y="721771"/>
                  </a:lnTo>
                  <a:lnTo>
                    <a:pt x="334868" y="725622"/>
                  </a:lnTo>
                  <a:lnTo>
                    <a:pt x="332951" y="729473"/>
                  </a:lnTo>
                  <a:lnTo>
                    <a:pt x="330861" y="733526"/>
                  </a:lnTo>
                  <a:lnTo>
                    <a:pt x="328248" y="737377"/>
                  </a:lnTo>
                  <a:lnTo>
                    <a:pt x="325807" y="741431"/>
                  </a:lnTo>
                  <a:lnTo>
                    <a:pt x="323195" y="745078"/>
                  </a:lnTo>
                  <a:lnTo>
                    <a:pt x="320408" y="748727"/>
                  </a:lnTo>
                  <a:lnTo>
                    <a:pt x="317445" y="752173"/>
                  </a:lnTo>
                  <a:lnTo>
                    <a:pt x="314308" y="755213"/>
                  </a:lnTo>
                  <a:lnTo>
                    <a:pt x="311173" y="758252"/>
                  </a:lnTo>
                  <a:lnTo>
                    <a:pt x="307862" y="761090"/>
                  </a:lnTo>
                  <a:lnTo>
                    <a:pt x="304551" y="763319"/>
                  </a:lnTo>
                  <a:lnTo>
                    <a:pt x="301066" y="765144"/>
                  </a:lnTo>
                  <a:lnTo>
                    <a:pt x="297583" y="766563"/>
                  </a:lnTo>
                  <a:lnTo>
                    <a:pt x="293924" y="767576"/>
                  </a:lnTo>
                  <a:lnTo>
                    <a:pt x="290439" y="768184"/>
                  </a:lnTo>
                  <a:lnTo>
                    <a:pt x="286606" y="768184"/>
                  </a:lnTo>
                  <a:lnTo>
                    <a:pt x="282947" y="767576"/>
                  </a:lnTo>
                  <a:lnTo>
                    <a:pt x="278940" y="766360"/>
                  </a:lnTo>
                  <a:lnTo>
                    <a:pt x="275281" y="764536"/>
                  </a:lnTo>
                  <a:lnTo>
                    <a:pt x="271273" y="761901"/>
                  </a:lnTo>
                  <a:lnTo>
                    <a:pt x="267440" y="758657"/>
                  </a:lnTo>
                  <a:lnTo>
                    <a:pt x="263433" y="754402"/>
                  </a:lnTo>
                  <a:lnTo>
                    <a:pt x="259600" y="749538"/>
                  </a:lnTo>
                  <a:lnTo>
                    <a:pt x="255593" y="743863"/>
                  </a:lnTo>
                  <a:lnTo>
                    <a:pt x="251584" y="736972"/>
                  </a:lnTo>
                  <a:lnTo>
                    <a:pt x="247751" y="729473"/>
                  </a:lnTo>
                  <a:lnTo>
                    <a:pt x="243918" y="721163"/>
                  </a:lnTo>
                  <a:lnTo>
                    <a:pt x="240085" y="711435"/>
                  </a:lnTo>
                  <a:lnTo>
                    <a:pt x="235381" y="699072"/>
                  </a:lnTo>
                  <a:lnTo>
                    <a:pt x="230502" y="686101"/>
                  </a:lnTo>
                  <a:lnTo>
                    <a:pt x="225276" y="671915"/>
                  </a:lnTo>
                  <a:lnTo>
                    <a:pt x="219700" y="656714"/>
                  </a:lnTo>
                  <a:lnTo>
                    <a:pt x="213951" y="640500"/>
                  </a:lnTo>
                  <a:lnTo>
                    <a:pt x="207677" y="623881"/>
                  </a:lnTo>
                  <a:lnTo>
                    <a:pt x="201405" y="606248"/>
                  </a:lnTo>
                  <a:close/>
                  <a:moveTo>
                    <a:pt x="285830" y="0"/>
                  </a:moveTo>
                  <a:lnTo>
                    <a:pt x="581921" y="88931"/>
                  </a:lnTo>
                  <a:lnTo>
                    <a:pt x="580529" y="92180"/>
                  </a:lnTo>
                  <a:lnTo>
                    <a:pt x="576529" y="101520"/>
                  </a:lnTo>
                  <a:lnTo>
                    <a:pt x="570268" y="116543"/>
                  </a:lnTo>
                  <a:lnTo>
                    <a:pt x="561753" y="136643"/>
                  </a:lnTo>
                  <a:lnTo>
                    <a:pt x="551317" y="161619"/>
                  </a:lnTo>
                  <a:lnTo>
                    <a:pt x="539325" y="190245"/>
                  </a:lnTo>
                  <a:lnTo>
                    <a:pt x="526285" y="222732"/>
                  </a:lnTo>
                  <a:lnTo>
                    <a:pt x="511678" y="258268"/>
                  </a:lnTo>
                  <a:lnTo>
                    <a:pt x="496204" y="296032"/>
                  </a:lnTo>
                  <a:lnTo>
                    <a:pt x="480381" y="336031"/>
                  </a:lnTo>
                  <a:lnTo>
                    <a:pt x="464038" y="377452"/>
                  </a:lnTo>
                  <a:lnTo>
                    <a:pt x="447347" y="419685"/>
                  </a:lnTo>
                  <a:lnTo>
                    <a:pt x="431005" y="462321"/>
                  </a:lnTo>
                  <a:lnTo>
                    <a:pt x="415012" y="504961"/>
                  </a:lnTo>
                  <a:lnTo>
                    <a:pt x="407185" y="526075"/>
                  </a:lnTo>
                  <a:lnTo>
                    <a:pt x="399363" y="547195"/>
                  </a:lnTo>
                  <a:lnTo>
                    <a:pt x="391885" y="567902"/>
                  </a:lnTo>
                  <a:lnTo>
                    <a:pt x="384582" y="588007"/>
                  </a:lnTo>
                  <a:lnTo>
                    <a:pt x="195075" y="588007"/>
                  </a:lnTo>
                  <a:lnTo>
                    <a:pt x="180119" y="546788"/>
                  </a:lnTo>
                  <a:lnTo>
                    <a:pt x="164470" y="504353"/>
                  </a:lnTo>
                  <a:lnTo>
                    <a:pt x="148303" y="461512"/>
                  </a:lnTo>
                  <a:lnTo>
                    <a:pt x="131786" y="418872"/>
                  </a:lnTo>
                  <a:lnTo>
                    <a:pt x="115444" y="376437"/>
                  </a:lnTo>
                  <a:lnTo>
                    <a:pt x="99276" y="335218"/>
                  </a:lnTo>
                  <a:lnTo>
                    <a:pt x="83627" y="295219"/>
                  </a:lnTo>
                  <a:lnTo>
                    <a:pt x="68327" y="257655"/>
                  </a:lnTo>
                  <a:lnTo>
                    <a:pt x="54245" y="222531"/>
                  </a:lnTo>
                  <a:lnTo>
                    <a:pt x="41030" y="190245"/>
                  </a:lnTo>
                  <a:lnTo>
                    <a:pt x="29557" y="161619"/>
                  </a:lnTo>
                  <a:lnTo>
                    <a:pt x="19470" y="137050"/>
                  </a:lnTo>
                  <a:lnTo>
                    <a:pt x="11125" y="116950"/>
                  </a:lnTo>
                  <a:lnTo>
                    <a:pt x="5039" y="102328"/>
                  </a:lnTo>
                  <a:lnTo>
                    <a:pt x="1212" y="92788"/>
                  </a:lnTo>
                  <a:lnTo>
                    <a:pt x="0" y="8974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wrap="square"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42" name="RelativeShape2">
              <a:extLst>
                <a:ext uri="{FF2B5EF4-FFF2-40B4-BE49-F238E27FC236}">
                  <a16:creationId xmlns:a16="http://schemas.microsoft.com/office/drawing/2014/main" xmlns="" id="{03763513-73C2-44D8-ACA7-442B5297638A}"/>
                </a:ext>
              </a:extLst>
            </p:cNvPr>
            <p:cNvSpPr/>
            <p:nvPr/>
          </p:nvSpPr>
          <p:spPr>
            <a:xfrm>
              <a:off x="5019013" y="1588407"/>
              <a:ext cx="446225" cy="26522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ValueShape2">
              <a:extLst>
                <a:ext uri="{FF2B5EF4-FFF2-40B4-BE49-F238E27FC236}">
                  <a16:creationId xmlns:a16="http://schemas.microsoft.com/office/drawing/2014/main" xmlns="" id="{9F9D3231-CCB4-461C-BDC9-23FEBE9AD629}"/>
                </a:ext>
              </a:extLst>
            </p:cNvPr>
            <p:cNvSpPr/>
            <p:nvPr/>
          </p:nvSpPr>
          <p:spPr>
            <a:xfrm>
              <a:off x="5019013" y="2941079"/>
              <a:ext cx="446225" cy="1299626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SorbShape2">
              <a:extLst>
                <a:ext uri="{FF2B5EF4-FFF2-40B4-BE49-F238E27FC236}">
                  <a16:creationId xmlns:a16="http://schemas.microsoft.com/office/drawing/2014/main" xmlns="" id="{1212038B-88CA-47E0-875D-AAE2C316CDF1}"/>
                </a:ext>
              </a:extLst>
            </p:cNvPr>
            <p:cNvSpPr/>
            <p:nvPr/>
          </p:nvSpPr>
          <p:spPr>
            <a:xfrm>
              <a:off x="4908171" y="2607125"/>
              <a:ext cx="667909" cy="66790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ValueText2">
              <a:extLst>
                <a:ext uri="{FF2B5EF4-FFF2-40B4-BE49-F238E27FC236}">
                  <a16:creationId xmlns:a16="http://schemas.microsoft.com/office/drawing/2014/main" xmlns="" id="{737ABE23-2038-48BF-A127-86A1968A4A66}"/>
                </a:ext>
              </a:extLst>
            </p:cNvPr>
            <p:cNvSpPr txBox="1"/>
            <p:nvPr/>
          </p:nvSpPr>
          <p:spPr>
            <a:xfrm>
              <a:off x="5030046" y="2782021"/>
              <a:ext cx="424159" cy="3181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49%</a:t>
              </a:r>
            </a:p>
          </p:txBody>
        </p:sp>
        <p:sp>
          <p:nvSpPr>
            <p:cNvPr id="46" name="ExtraShape">
              <a:extLst>
                <a:ext uri="{FF2B5EF4-FFF2-40B4-BE49-F238E27FC236}">
                  <a16:creationId xmlns:a16="http://schemas.microsoft.com/office/drawing/2014/main" xmlns="" id="{7EB5D2C7-F414-49BF-BA7E-05F4D4ED02A1}"/>
                </a:ext>
              </a:extLst>
            </p:cNvPr>
            <p:cNvSpPr/>
            <p:nvPr/>
          </p:nvSpPr>
          <p:spPr>
            <a:xfrm>
              <a:off x="6522850" y="4159275"/>
              <a:ext cx="454404" cy="599850"/>
            </a:xfrm>
            <a:custGeom>
              <a:avLst/>
              <a:gdLst>
                <a:gd name="connsiteX0" fmla="*/ 194785 w 581921"/>
                <a:gd name="connsiteY0" fmla="*/ 588008 h 768184"/>
                <a:gd name="connsiteX1" fmla="*/ 384700 w 581921"/>
                <a:gd name="connsiteY1" fmla="*/ 588008 h 768184"/>
                <a:gd name="connsiteX2" fmla="*/ 378253 w 581921"/>
                <a:gd name="connsiteY2" fmla="*/ 606451 h 768184"/>
                <a:gd name="connsiteX3" fmla="*/ 372155 w 581921"/>
                <a:gd name="connsiteY3" fmla="*/ 624082 h 768184"/>
                <a:gd name="connsiteX4" fmla="*/ 366231 w 581921"/>
                <a:gd name="connsiteY4" fmla="*/ 640702 h 768184"/>
                <a:gd name="connsiteX5" fmla="*/ 360481 w 581921"/>
                <a:gd name="connsiteY5" fmla="*/ 656714 h 768184"/>
                <a:gd name="connsiteX6" fmla="*/ 355080 w 581921"/>
                <a:gd name="connsiteY6" fmla="*/ 671915 h 768184"/>
                <a:gd name="connsiteX7" fmla="*/ 350026 w 581921"/>
                <a:gd name="connsiteY7" fmla="*/ 685898 h 768184"/>
                <a:gd name="connsiteX8" fmla="*/ 345671 w 581921"/>
                <a:gd name="connsiteY8" fmla="*/ 698666 h 768184"/>
                <a:gd name="connsiteX9" fmla="*/ 341316 w 581921"/>
                <a:gd name="connsiteY9" fmla="*/ 710624 h 768184"/>
                <a:gd name="connsiteX10" fmla="*/ 340095 w 581921"/>
                <a:gd name="connsiteY10" fmla="*/ 714070 h 768184"/>
                <a:gd name="connsiteX11" fmla="*/ 338701 w 581921"/>
                <a:gd name="connsiteY11" fmla="*/ 717718 h 768184"/>
                <a:gd name="connsiteX12" fmla="*/ 336959 w 581921"/>
                <a:gd name="connsiteY12" fmla="*/ 721771 h 768184"/>
                <a:gd name="connsiteX13" fmla="*/ 334868 w 581921"/>
                <a:gd name="connsiteY13" fmla="*/ 725622 h 768184"/>
                <a:gd name="connsiteX14" fmla="*/ 332951 w 581921"/>
                <a:gd name="connsiteY14" fmla="*/ 729473 h 768184"/>
                <a:gd name="connsiteX15" fmla="*/ 330861 w 581921"/>
                <a:gd name="connsiteY15" fmla="*/ 733526 h 768184"/>
                <a:gd name="connsiteX16" fmla="*/ 328248 w 581921"/>
                <a:gd name="connsiteY16" fmla="*/ 737377 h 768184"/>
                <a:gd name="connsiteX17" fmla="*/ 325807 w 581921"/>
                <a:gd name="connsiteY17" fmla="*/ 741431 h 768184"/>
                <a:gd name="connsiteX18" fmla="*/ 323195 w 581921"/>
                <a:gd name="connsiteY18" fmla="*/ 745078 h 768184"/>
                <a:gd name="connsiteX19" fmla="*/ 320408 w 581921"/>
                <a:gd name="connsiteY19" fmla="*/ 748727 h 768184"/>
                <a:gd name="connsiteX20" fmla="*/ 317445 w 581921"/>
                <a:gd name="connsiteY20" fmla="*/ 752173 h 768184"/>
                <a:gd name="connsiteX21" fmla="*/ 314308 w 581921"/>
                <a:gd name="connsiteY21" fmla="*/ 755213 h 768184"/>
                <a:gd name="connsiteX22" fmla="*/ 311173 w 581921"/>
                <a:gd name="connsiteY22" fmla="*/ 758252 h 768184"/>
                <a:gd name="connsiteX23" fmla="*/ 307862 w 581921"/>
                <a:gd name="connsiteY23" fmla="*/ 761090 h 768184"/>
                <a:gd name="connsiteX24" fmla="*/ 304551 w 581921"/>
                <a:gd name="connsiteY24" fmla="*/ 763319 h 768184"/>
                <a:gd name="connsiteX25" fmla="*/ 301066 w 581921"/>
                <a:gd name="connsiteY25" fmla="*/ 765144 h 768184"/>
                <a:gd name="connsiteX26" fmla="*/ 297583 w 581921"/>
                <a:gd name="connsiteY26" fmla="*/ 766563 h 768184"/>
                <a:gd name="connsiteX27" fmla="*/ 293924 w 581921"/>
                <a:gd name="connsiteY27" fmla="*/ 767576 h 768184"/>
                <a:gd name="connsiteX28" fmla="*/ 290439 w 581921"/>
                <a:gd name="connsiteY28" fmla="*/ 768184 h 768184"/>
                <a:gd name="connsiteX29" fmla="*/ 286606 w 581921"/>
                <a:gd name="connsiteY29" fmla="*/ 768184 h 768184"/>
                <a:gd name="connsiteX30" fmla="*/ 282947 w 581921"/>
                <a:gd name="connsiteY30" fmla="*/ 767576 h 768184"/>
                <a:gd name="connsiteX31" fmla="*/ 278940 w 581921"/>
                <a:gd name="connsiteY31" fmla="*/ 766360 h 768184"/>
                <a:gd name="connsiteX32" fmla="*/ 275281 w 581921"/>
                <a:gd name="connsiteY32" fmla="*/ 764536 h 768184"/>
                <a:gd name="connsiteX33" fmla="*/ 271273 w 581921"/>
                <a:gd name="connsiteY33" fmla="*/ 761901 h 768184"/>
                <a:gd name="connsiteX34" fmla="*/ 267440 w 581921"/>
                <a:gd name="connsiteY34" fmla="*/ 758657 h 768184"/>
                <a:gd name="connsiteX35" fmla="*/ 263433 w 581921"/>
                <a:gd name="connsiteY35" fmla="*/ 754402 h 768184"/>
                <a:gd name="connsiteX36" fmla="*/ 259600 w 581921"/>
                <a:gd name="connsiteY36" fmla="*/ 749538 h 768184"/>
                <a:gd name="connsiteX37" fmla="*/ 255593 w 581921"/>
                <a:gd name="connsiteY37" fmla="*/ 743863 h 768184"/>
                <a:gd name="connsiteX38" fmla="*/ 251584 w 581921"/>
                <a:gd name="connsiteY38" fmla="*/ 736972 h 768184"/>
                <a:gd name="connsiteX39" fmla="*/ 247751 w 581921"/>
                <a:gd name="connsiteY39" fmla="*/ 729473 h 768184"/>
                <a:gd name="connsiteX40" fmla="*/ 243918 w 581921"/>
                <a:gd name="connsiteY40" fmla="*/ 721163 h 768184"/>
                <a:gd name="connsiteX41" fmla="*/ 240085 w 581921"/>
                <a:gd name="connsiteY41" fmla="*/ 711435 h 768184"/>
                <a:gd name="connsiteX42" fmla="*/ 235381 w 581921"/>
                <a:gd name="connsiteY42" fmla="*/ 699072 h 768184"/>
                <a:gd name="connsiteX43" fmla="*/ 230502 w 581921"/>
                <a:gd name="connsiteY43" fmla="*/ 686101 h 768184"/>
                <a:gd name="connsiteX44" fmla="*/ 225276 w 581921"/>
                <a:gd name="connsiteY44" fmla="*/ 671915 h 768184"/>
                <a:gd name="connsiteX45" fmla="*/ 219700 w 581921"/>
                <a:gd name="connsiteY45" fmla="*/ 656714 h 768184"/>
                <a:gd name="connsiteX46" fmla="*/ 213951 w 581921"/>
                <a:gd name="connsiteY46" fmla="*/ 640500 h 768184"/>
                <a:gd name="connsiteX47" fmla="*/ 207677 w 581921"/>
                <a:gd name="connsiteY47" fmla="*/ 623881 h 768184"/>
                <a:gd name="connsiteX48" fmla="*/ 201405 w 581921"/>
                <a:gd name="connsiteY48" fmla="*/ 606248 h 768184"/>
                <a:gd name="connsiteX49" fmla="*/ 285830 w 581921"/>
                <a:gd name="connsiteY49" fmla="*/ 0 h 768184"/>
                <a:gd name="connsiteX50" fmla="*/ 581921 w 581921"/>
                <a:gd name="connsiteY50" fmla="*/ 88931 h 768184"/>
                <a:gd name="connsiteX51" fmla="*/ 580529 w 581921"/>
                <a:gd name="connsiteY51" fmla="*/ 92180 h 768184"/>
                <a:gd name="connsiteX52" fmla="*/ 576529 w 581921"/>
                <a:gd name="connsiteY52" fmla="*/ 101520 h 768184"/>
                <a:gd name="connsiteX53" fmla="*/ 570268 w 581921"/>
                <a:gd name="connsiteY53" fmla="*/ 116543 h 768184"/>
                <a:gd name="connsiteX54" fmla="*/ 561753 w 581921"/>
                <a:gd name="connsiteY54" fmla="*/ 136643 h 768184"/>
                <a:gd name="connsiteX55" fmla="*/ 551317 w 581921"/>
                <a:gd name="connsiteY55" fmla="*/ 161619 h 768184"/>
                <a:gd name="connsiteX56" fmla="*/ 539325 w 581921"/>
                <a:gd name="connsiteY56" fmla="*/ 190245 h 768184"/>
                <a:gd name="connsiteX57" fmla="*/ 526285 w 581921"/>
                <a:gd name="connsiteY57" fmla="*/ 222732 h 768184"/>
                <a:gd name="connsiteX58" fmla="*/ 511678 w 581921"/>
                <a:gd name="connsiteY58" fmla="*/ 258268 h 768184"/>
                <a:gd name="connsiteX59" fmla="*/ 496204 w 581921"/>
                <a:gd name="connsiteY59" fmla="*/ 296032 h 768184"/>
                <a:gd name="connsiteX60" fmla="*/ 480381 w 581921"/>
                <a:gd name="connsiteY60" fmla="*/ 336031 h 768184"/>
                <a:gd name="connsiteX61" fmla="*/ 464038 w 581921"/>
                <a:gd name="connsiteY61" fmla="*/ 377452 h 768184"/>
                <a:gd name="connsiteX62" fmla="*/ 447347 w 581921"/>
                <a:gd name="connsiteY62" fmla="*/ 419685 h 768184"/>
                <a:gd name="connsiteX63" fmla="*/ 431005 w 581921"/>
                <a:gd name="connsiteY63" fmla="*/ 462321 h 768184"/>
                <a:gd name="connsiteX64" fmla="*/ 415012 w 581921"/>
                <a:gd name="connsiteY64" fmla="*/ 504961 h 768184"/>
                <a:gd name="connsiteX65" fmla="*/ 407185 w 581921"/>
                <a:gd name="connsiteY65" fmla="*/ 526075 h 768184"/>
                <a:gd name="connsiteX66" fmla="*/ 399363 w 581921"/>
                <a:gd name="connsiteY66" fmla="*/ 547195 h 768184"/>
                <a:gd name="connsiteX67" fmla="*/ 391885 w 581921"/>
                <a:gd name="connsiteY67" fmla="*/ 567902 h 768184"/>
                <a:gd name="connsiteX68" fmla="*/ 384582 w 581921"/>
                <a:gd name="connsiteY68" fmla="*/ 588007 h 768184"/>
                <a:gd name="connsiteX69" fmla="*/ 195075 w 581921"/>
                <a:gd name="connsiteY69" fmla="*/ 588007 h 768184"/>
                <a:gd name="connsiteX70" fmla="*/ 180119 w 581921"/>
                <a:gd name="connsiteY70" fmla="*/ 546788 h 768184"/>
                <a:gd name="connsiteX71" fmla="*/ 164470 w 581921"/>
                <a:gd name="connsiteY71" fmla="*/ 504353 h 768184"/>
                <a:gd name="connsiteX72" fmla="*/ 148303 w 581921"/>
                <a:gd name="connsiteY72" fmla="*/ 461512 h 768184"/>
                <a:gd name="connsiteX73" fmla="*/ 131786 w 581921"/>
                <a:gd name="connsiteY73" fmla="*/ 418872 h 768184"/>
                <a:gd name="connsiteX74" fmla="*/ 115444 w 581921"/>
                <a:gd name="connsiteY74" fmla="*/ 376437 h 768184"/>
                <a:gd name="connsiteX75" fmla="*/ 99276 w 581921"/>
                <a:gd name="connsiteY75" fmla="*/ 335218 h 768184"/>
                <a:gd name="connsiteX76" fmla="*/ 83627 w 581921"/>
                <a:gd name="connsiteY76" fmla="*/ 295219 h 768184"/>
                <a:gd name="connsiteX77" fmla="*/ 68327 w 581921"/>
                <a:gd name="connsiteY77" fmla="*/ 257655 h 768184"/>
                <a:gd name="connsiteX78" fmla="*/ 54245 w 581921"/>
                <a:gd name="connsiteY78" fmla="*/ 222531 h 768184"/>
                <a:gd name="connsiteX79" fmla="*/ 41030 w 581921"/>
                <a:gd name="connsiteY79" fmla="*/ 190245 h 768184"/>
                <a:gd name="connsiteX80" fmla="*/ 29557 w 581921"/>
                <a:gd name="connsiteY80" fmla="*/ 161619 h 768184"/>
                <a:gd name="connsiteX81" fmla="*/ 19470 w 581921"/>
                <a:gd name="connsiteY81" fmla="*/ 137050 h 768184"/>
                <a:gd name="connsiteX82" fmla="*/ 11125 w 581921"/>
                <a:gd name="connsiteY82" fmla="*/ 116950 h 768184"/>
                <a:gd name="connsiteX83" fmla="*/ 5039 w 581921"/>
                <a:gd name="connsiteY83" fmla="*/ 102328 h 768184"/>
                <a:gd name="connsiteX84" fmla="*/ 1212 w 581921"/>
                <a:gd name="connsiteY84" fmla="*/ 92788 h 768184"/>
                <a:gd name="connsiteX85" fmla="*/ 0 w 581921"/>
                <a:gd name="connsiteY85" fmla="*/ 89740 h 76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1921" h="768184">
                  <a:moveTo>
                    <a:pt x="194785" y="588008"/>
                  </a:moveTo>
                  <a:lnTo>
                    <a:pt x="384700" y="588008"/>
                  </a:lnTo>
                  <a:lnTo>
                    <a:pt x="378253" y="606451"/>
                  </a:lnTo>
                  <a:lnTo>
                    <a:pt x="372155" y="624082"/>
                  </a:lnTo>
                  <a:lnTo>
                    <a:pt x="366231" y="640702"/>
                  </a:lnTo>
                  <a:lnTo>
                    <a:pt x="360481" y="656714"/>
                  </a:lnTo>
                  <a:lnTo>
                    <a:pt x="355080" y="671915"/>
                  </a:lnTo>
                  <a:lnTo>
                    <a:pt x="350026" y="685898"/>
                  </a:lnTo>
                  <a:lnTo>
                    <a:pt x="345671" y="698666"/>
                  </a:lnTo>
                  <a:lnTo>
                    <a:pt x="341316" y="710624"/>
                  </a:lnTo>
                  <a:lnTo>
                    <a:pt x="340095" y="714070"/>
                  </a:lnTo>
                  <a:lnTo>
                    <a:pt x="338701" y="717718"/>
                  </a:lnTo>
                  <a:lnTo>
                    <a:pt x="336959" y="721771"/>
                  </a:lnTo>
                  <a:lnTo>
                    <a:pt x="334868" y="725622"/>
                  </a:lnTo>
                  <a:lnTo>
                    <a:pt x="332951" y="729473"/>
                  </a:lnTo>
                  <a:lnTo>
                    <a:pt x="330861" y="733526"/>
                  </a:lnTo>
                  <a:lnTo>
                    <a:pt x="328248" y="737377"/>
                  </a:lnTo>
                  <a:lnTo>
                    <a:pt x="325807" y="741431"/>
                  </a:lnTo>
                  <a:lnTo>
                    <a:pt x="323195" y="745078"/>
                  </a:lnTo>
                  <a:lnTo>
                    <a:pt x="320408" y="748727"/>
                  </a:lnTo>
                  <a:lnTo>
                    <a:pt x="317445" y="752173"/>
                  </a:lnTo>
                  <a:lnTo>
                    <a:pt x="314308" y="755213"/>
                  </a:lnTo>
                  <a:lnTo>
                    <a:pt x="311173" y="758252"/>
                  </a:lnTo>
                  <a:lnTo>
                    <a:pt x="307862" y="761090"/>
                  </a:lnTo>
                  <a:lnTo>
                    <a:pt x="304551" y="763319"/>
                  </a:lnTo>
                  <a:lnTo>
                    <a:pt x="301066" y="765144"/>
                  </a:lnTo>
                  <a:lnTo>
                    <a:pt x="297583" y="766563"/>
                  </a:lnTo>
                  <a:lnTo>
                    <a:pt x="293924" y="767576"/>
                  </a:lnTo>
                  <a:lnTo>
                    <a:pt x="290439" y="768184"/>
                  </a:lnTo>
                  <a:lnTo>
                    <a:pt x="286606" y="768184"/>
                  </a:lnTo>
                  <a:lnTo>
                    <a:pt x="282947" y="767576"/>
                  </a:lnTo>
                  <a:lnTo>
                    <a:pt x="278940" y="766360"/>
                  </a:lnTo>
                  <a:lnTo>
                    <a:pt x="275281" y="764536"/>
                  </a:lnTo>
                  <a:lnTo>
                    <a:pt x="271273" y="761901"/>
                  </a:lnTo>
                  <a:lnTo>
                    <a:pt x="267440" y="758657"/>
                  </a:lnTo>
                  <a:lnTo>
                    <a:pt x="263433" y="754402"/>
                  </a:lnTo>
                  <a:lnTo>
                    <a:pt x="259600" y="749538"/>
                  </a:lnTo>
                  <a:lnTo>
                    <a:pt x="255593" y="743863"/>
                  </a:lnTo>
                  <a:lnTo>
                    <a:pt x="251584" y="736972"/>
                  </a:lnTo>
                  <a:lnTo>
                    <a:pt x="247751" y="729473"/>
                  </a:lnTo>
                  <a:lnTo>
                    <a:pt x="243918" y="721163"/>
                  </a:lnTo>
                  <a:lnTo>
                    <a:pt x="240085" y="711435"/>
                  </a:lnTo>
                  <a:lnTo>
                    <a:pt x="235381" y="699072"/>
                  </a:lnTo>
                  <a:lnTo>
                    <a:pt x="230502" y="686101"/>
                  </a:lnTo>
                  <a:lnTo>
                    <a:pt x="225276" y="671915"/>
                  </a:lnTo>
                  <a:lnTo>
                    <a:pt x="219700" y="656714"/>
                  </a:lnTo>
                  <a:lnTo>
                    <a:pt x="213951" y="640500"/>
                  </a:lnTo>
                  <a:lnTo>
                    <a:pt x="207677" y="623881"/>
                  </a:lnTo>
                  <a:lnTo>
                    <a:pt x="201405" y="606248"/>
                  </a:lnTo>
                  <a:close/>
                  <a:moveTo>
                    <a:pt x="285830" y="0"/>
                  </a:moveTo>
                  <a:lnTo>
                    <a:pt x="581921" y="88931"/>
                  </a:lnTo>
                  <a:lnTo>
                    <a:pt x="580529" y="92180"/>
                  </a:lnTo>
                  <a:lnTo>
                    <a:pt x="576529" y="101520"/>
                  </a:lnTo>
                  <a:lnTo>
                    <a:pt x="570268" y="116543"/>
                  </a:lnTo>
                  <a:lnTo>
                    <a:pt x="561753" y="136643"/>
                  </a:lnTo>
                  <a:lnTo>
                    <a:pt x="551317" y="161619"/>
                  </a:lnTo>
                  <a:lnTo>
                    <a:pt x="539325" y="190245"/>
                  </a:lnTo>
                  <a:lnTo>
                    <a:pt x="526285" y="222732"/>
                  </a:lnTo>
                  <a:lnTo>
                    <a:pt x="511678" y="258268"/>
                  </a:lnTo>
                  <a:lnTo>
                    <a:pt x="496204" y="296032"/>
                  </a:lnTo>
                  <a:lnTo>
                    <a:pt x="480381" y="336031"/>
                  </a:lnTo>
                  <a:lnTo>
                    <a:pt x="464038" y="377452"/>
                  </a:lnTo>
                  <a:lnTo>
                    <a:pt x="447347" y="419685"/>
                  </a:lnTo>
                  <a:lnTo>
                    <a:pt x="431005" y="462321"/>
                  </a:lnTo>
                  <a:lnTo>
                    <a:pt x="415012" y="504961"/>
                  </a:lnTo>
                  <a:lnTo>
                    <a:pt x="407185" y="526075"/>
                  </a:lnTo>
                  <a:lnTo>
                    <a:pt x="399363" y="547195"/>
                  </a:lnTo>
                  <a:lnTo>
                    <a:pt x="391885" y="567902"/>
                  </a:lnTo>
                  <a:lnTo>
                    <a:pt x="384582" y="588007"/>
                  </a:lnTo>
                  <a:lnTo>
                    <a:pt x="195075" y="588007"/>
                  </a:lnTo>
                  <a:lnTo>
                    <a:pt x="180119" y="546788"/>
                  </a:lnTo>
                  <a:lnTo>
                    <a:pt x="164470" y="504353"/>
                  </a:lnTo>
                  <a:lnTo>
                    <a:pt x="148303" y="461512"/>
                  </a:lnTo>
                  <a:lnTo>
                    <a:pt x="131786" y="418872"/>
                  </a:lnTo>
                  <a:lnTo>
                    <a:pt x="115444" y="376437"/>
                  </a:lnTo>
                  <a:lnTo>
                    <a:pt x="99276" y="335218"/>
                  </a:lnTo>
                  <a:lnTo>
                    <a:pt x="83627" y="295219"/>
                  </a:lnTo>
                  <a:lnTo>
                    <a:pt x="68327" y="257655"/>
                  </a:lnTo>
                  <a:lnTo>
                    <a:pt x="54245" y="222531"/>
                  </a:lnTo>
                  <a:lnTo>
                    <a:pt x="41030" y="190245"/>
                  </a:lnTo>
                  <a:lnTo>
                    <a:pt x="29557" y="161619"/>
                  </a:lnTo>
                  <a:lnTo>
                    <a:pt x="19470" y="137050"/>
                  </a:lnTo>
                  <a:lnTo>
                    <a:pt x="11125" y="116950"/>
                  </a:lnTo>
                  <a:lnTo>
                    <a:pt x="5039" y="102328"/>
                  </a:lnTo>
                  <a:lnTo>
                    <a:pt x="1212" y="92788"/>
                  </a:lnTo>
                  <a:lnTo>
                    <a:pt x="0" y="8974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wrap="square"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47" name="RelativeShape3">
              <a:extLst>
                <a:ext uri="{FF2B5EF4-FFF2-40B4-BE49-F238E27FC236}">
                  <a16:creationId xmlns:a16="http://schemas.microsoft.com/office/drawing/2014/main" xmlns="" id="{304D0159-2907-4E17-BBF5-EC376161F82E}"/>
                </a:ext>
              </a:extLst>
            </p:cNvPr>
            <p:cNvSpPr/>
            <p:nvPr/>
          </p:nvSpPr>
          <p:spPr>
            <a:xfrm>
              <a:off x="6524361" y="1588406"/>
              <a:ext cx="446225" cy="26522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ValueShape3">
              <a:extLst>
                <a:ext uri="{FF2B5EF4-FFF2-40B4-BE49-F238E27FC236}">
                  <a16:creationId xmlns:a16="http://schemas.microsoft.com/office/drawing/2014/main" xmlns="" id="{68F89A39-97E5-4743-AEE9-518042772106}"/>
                </a:ext>
              </a:extLst>
            </p:cNvPr>
            <p:cNvSpPr/>
            <p:nvPr/>
          </p:nvSpPr>
          <p:spPr>
            <a:xfrm>
              <a:off x="6524361" y="2808463"/>
              <a:ext cx="446225" cy="14322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SorbShape3">
              <a:extLst>
                <a:ext uri="{FF2B5EF4-FFF2-40B4-BE49-F238E27FC236}">
                  <a16:creationId xmlns:a16="http://schemas.microsoft.com/office/drawing/2014/main" xmlns="" id="{5D9B5811-1809-4C62-ADEA-4403EFFB648F}"/>
                </a:ext>
              </a:extLst>
            </p:cNvPr>
            <p:cNvSpPr/>
            <p:nvPr/>
          </p:nvSpPr>
          <p:spPr>
            <a:xfrm>
              <a:off x="6413519" y="2474509"/>
              <a:ext cx="667909" cy="66790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ValueText3">
              <a:extLst>
                <a:ext uri="{FF2B5EF4-FFF2-40B4-BE49-F238E27FC236}">
                  <a16:creationId xmlns:a16="http://schemas.microsoft.com/office/drawing/2014/main" xmlns="" id="{3E95C340-F770-4061-8245-5C678ED94FE8}"/>
                </a:ext>
              </a:extLst>
            </p:cNvPr>
            <p:cNvSpPr txBox="1"/>
            <p:nvPr/>
          </p:nvSpPr>
          <p:spPr>
            <a:xfrm>
              <a:off x="6535394" y="2649406"/>
              <a:ext cx="424159" cy="3181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54%</a:t>
              </a:r>
              <a:endPara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ExtraShape">
              <a:extLst>
                <a:ext uri="{FF2B5EF4-FFF2-40B4-BE49-F238E27FC236}">
                  <a16:creationId xmlns:a16="http://schemas.microsoft.com/office/drawing/2014/main" xmlns="" id="{43824354-5E0E-4462-B34F-E6A8D6D3F719}"/>
                </a:ext>
              </a:extLst>
            </p:cNvPr>
            <p:cNvSpPr/>
            <p:nvPr/>
          </p:nvSpPr>
          <p:spPr>
            <a:xfrm>
              <a:off x="8029151" y="4156835"/>
              <a:ext cx="454404" cy="599850"/>
            </a:xfrm>
            <a:custGeom>
              <a:avLst/>
              <a:gdLst>
                <a:gd name="connsiteX0" fmla="*/ 194785 w 581921"/>
                <a:gd name="connsiteY0" fmla="*/ 588008 h 768184"/>
                <a:gd name="connsiteX1" fmla="*/ 384700 w 581921"/>
                <a:gd name="connsiteY1" fmla="*/ 588008 h 768184"/>
                <a:gd name="connsiteX2" fmla="*/ 378253 w 581921"/>
                <a:gd name="connsiteY2" fmla="*/ 606451 h 768184"/>
                <a:gd name="connsiteX3" fmla="*/ 372155 w 581921"/>
                <a:gd name="connsiteY3" fmla="*/ 624082 h 768184"/>
                <a:gd name="connsiteX4" fmla="*/ 366231 w 581921"/>
                <a:gd name="connsiteY4" fmla="*/ 640702 h 768184"/>
                <a:gd name="connsiteX5" fmla="*/ 360481 w 581921"/>
                <a:gd name="connsiteY5" fmla="*/ 656714 h 768184"/>
                <a:gd name="connsiteX6" fmla="*/ 355080 w 581921"/>
                <a:gd name="connsiteY6" fmla="*/ 671915 h 768184"/>
                <a:gd name="connsiteX7" fmla="*/ 350026 w 581921"/>
                <a:gd name="connsiteY7" fmla="*/ 685898 h 768184"/>
                <a:gd name="connsiteX8" fmla="*/ 345671 w 581921"/>
                <a:gd name="connsiteY8" fmla="*/ 698666 h 768184"/>
                <a:gd name="connsiteX9" fmla="*/ 341316 w 581921"/>
                <a:gd name="connsiteY9" fmla="*/ 710624 h 768184"/>
                <a:gd name="connsiteX10" fmla="*/ 340095 w 581921"/>
                <a:gd name="connsiteY10" fmla="*/ 714070 h 768184"/>
                <a:gd name="connsiteX11" fmla="*/ 338701 w 581921"/>
                <a:gd name="connsiteY11" fmla="*/ 717718 h 768184"/>
                <a:gd name="connsiteX12" fmla="*/ 336959 w 581921"/>
                <a:gd name="connsiteY12" fmla="*/ 721771 h 768184"/>
                <a:gd name="connsiteX13" fmla="*/ 334868 w 581921"/>
                <a:gd name="connsiteY13" fmla="*/ 725622 h 768184"/>
                <a:gd name="connsiteX14" fmla="*/ 332951 w 581921"/>
                <a:gd name="connsiteY14" fmla="*/ 729473 h 768184"/>
                <a:gd name="connsiteX15" fmla="*/ 330861 w 581921"/>
                <a:gd name="connsiteY15" fmla="*/ 733526 h 768184"/>
                <a:gd name="connsiteX16" fmla="*/ 328248 w 581921"/>
                <a:gd name="connsiteY16" fmla="*/ 737377 h 768184"/>
                <a:gd name="connsiteX17" fmla="*/ 325807 w 581921"/>
                <a:gd name="connsiteY17" fmla="*/ 741431 h 768184"/>
                <a:gd name="connsiteX18" fmla="*/ 323195 w 581921"/>
                <a:gd name="connsiteY18" fmla="*/ 745078 h 768184"/>
                <a:gd name="connsiteX19" fmla="*/ 320408 w 581921"/>
                <a:gd name="connsiteY19" fmla="*/ 748727 h 768184"/>
                <a:gd name="connsiteX20" fmla="*/ 317445 w 581921"/>
                <a:gd name="connsiteY20" fmla="*/ 752173 h 768184"/>
                <a:gd name="connsiteX21" fmla="*/ 314308 w 581921"/>
                <a:gd name="connsiteY21" fmla="*/ 755213 h 768184"/>
                <a:gd name="connsiteX22" fmla="*/ 311173 w 581921"/>
                <a:gd name="connsiteY22" fmla="*/ 758252 h 768184"/>
                <a:gd name="connsiteX23" fmla="*/ 307862 w 581921"/>
                <a:gd name="connsiteY23" fmla="*/ 761090 h 768184"/>
                <a:gd name="connsiteX24" fmla="*/ 304551 w 581921"/>
                <a:gd name="connsiteY24" fmla="*/ 763319 h 768184"/>
                <a:gd name="connsiteX25" fmla="*/ 301066 w 581921"/>
                <a:gd name="connsiteY25" fmla="*/ 765144 h 768184"/>
                <a:gd name="connsiteX26" fmla="*/ 297583 w 581921"/>
                <a:gd name="connsiteY26" fmla="*/ 766563 h 768184"/>
                <a:gd name="connsiteX27" fmla="*/ 293924 w 581921"/>
                <a:gd name="connsiteY27" fmla="*/ 767576 h 768184"/>
                <a:gd name="connsiteX28" fmla="*/ 290439 w 581921"/>
                <a:gd name="connsiteY28" fmla="*/ 768184 h 768184"/>
                <a:gd name="connsiteX29" fmla="*/ 286606 w 581921"/>
                <a:gd name="connsiteY29" fmla="*/ 768184 h 768184"/>
                <a:gd name="connsiteX30" fmla="*/ 282947 w 581921"/>
                <a:gd name="connsiteY30" fmla="*/ 767576 h 768184"/>
                <a:gd name="connsiteX31" fmla="*/ 278940 w 581921"/>
                <a:gd name="connsiteY31" fmla="*/ 766360 h 768184"/>
                <a:gd name="connsiteX32" fmla="*/ 275281 w 581921"/>
                <a:gd name="connsiteY32" fmla="*/ 764536 h 768184"/>
                <a:gd name="connsiteX33" fmla="*/ 271273 w 581921"/>
                <a:gd name="connsiteY33" fmla="*/ 761901 h 768184"/>
                <a:gd name="connsiteX34" fmla="*/ 267440 w 581921"/>
                <a:gd name="connsiteY34" fmla="*/ 758657 h 768184"/>
                <a:gd name="connsiteX35" fmla="*/ 263433 w 581921"/>
                <a:gd name="connsiteY35" fmla="*/ 754402 h 768184"/>
                <a:gd name="connsiteX36" fmla="*/ 259600 w 581921"/>
                <a:gd name="connsiteY36" fmla="*/ 749538 h 768184"/>
                <a:gd name="connsiteX37" fmla="*/ 255593 w 581921"/>
                <a:gd name="connsiteY37" fmla="*/ 743863 h 768184"/>
                <a:gd name="connsiteX38" fmla="*/ 251584 w 581921"/>
                <a:gd name="connsiteY38" fmla="*/ 736972 h 768184"/>
                <a:gd name="connsiteX39" fmla="*/ 247751 w 581921"/>
                <a:gd name="connsiteY39" fmla="*/ 729473 h 768184"/>
                <a:gd name="connsiteX40" fmla="*/ 243918 w 581921"/>
                <a:gd name="connsiteY40" fmla="*/ 721163 h 768184"/>
                <a:gd name="connsiteX41" fmla="*/ 240085 w 581921"/>
                <a:gd name="connsiteY41" fmla="*/ 711435 h 768184"/>
                <a:gd name="connsiteX42" fmla="*/ 235381 w 581921"/>
                <a:gd name="connsiteY42" fmla="*/ 699072 h 768184"/>
                <a:gd name="connsiteX43" fmla="*/ 230502 w 581921"/>
                <a:gd name="connsiteY43" fmla="*/ 686101 h 768184"/>
                <a:gd name="connsiteX44" fmla="*/ 225276 w 581921"/>
                <a:gd name="connsiteY44" fmla="*/ 671915 h 768184"/>
                <a:gd name="connsiteX45" fmla="*/ 219700 w 581921"/>
                <a:gd name="connsiteY45" fmla="*/ 656714 h 768184"/>
                <a:gd name="connsiteX46" fmla="*/ 213951 w 581921"/>
                <a:gd name="connsiteY46" fmla="*/ 640500 h 768184"/>
                <a:gd name="connsiteX47" fmla="*/ 207677 w 581921"/>
                <a:gd name="connsiteY47" fmla="*/ 623881 h 768184"/>
                <a:gd name="connsiteX48" fmla="*/ 201405 w 581921"/>
                <a:gd name="connsiteY48" fmla="*/ 606248 h 768184"/>
                <a:gd name="connsiteX49" fmla="*/ 285830 w 581921"/>
                <a:gd name="connsiteY49" fmla="*/ 0 h 768184"/>
                <a:gd name="connsiteX50" fmla="*/ 581921 w 581921"/>
                <a:gd name="connsiteY50" fmla="*/ 88931 h 768184"/>
                <a:gd name="connsiteX51" fmla="*/ 580529 w 581921"/>
                <a:gd name="connsiteY51" fmla="*/ 92180 h 768184"/>
                <a:gd name="connsiteX52" fmla="*/ 576529 w 581921"/>
                <a:gd name="connsiteY52" fmla="*/ 101520 h 768184"/>
                <a:gd name="connsiteX53" fmla="*/ 570268 w 581921"/>
                <a:gd name="connsiteY53" fmla="*/ 116543 h 768184"/>
                <a:gd name="connsiteX54" fmla="*/ 561753 w 581921"/>
                <a:gd name="connsiteY54" fmla="*/ 136643 h 768184"/>
                <a:gd name="connsiteX55" fmla="*/ 551317 w 581921"/>
                <a:gd name="connsiteY55" fmla="*/ 161619 h 768184"/>
                <a:gd name="connsiteX56" fmla="*/ 539325 w 581921"/>
                <a:gd name="connsiteY56" fmla="*/ 190245 h 768184"/>
                <a:gd name="connsiteX57" fmla="*/ 526285 w 581921"/>
                <a:gd name="connsiteY57" fmla="*/ 222732 h 768184"/>
                <a:gd name="connsiteX58" fmla="*/ 511678 w 581921"/>
                <a:gd name="connsiteY58" fmla="*/ 258268 h 768184"/>
                <a:gd name="connsiteX59" fmla="*/ 496204 w 581921"/>
                <a:gd name="connsiteY59" fmla="*/ 296032 h 768184"/>
                <a:gd name="connsiteX60" fmla="*/ 480381 w 581921"/>
                <a:gd name="connsiteY60" fmla="*/ 336031 h 768184"/>
                <a:gd name="connsiteX61" fmla="*/ 464038 w 581921"/>
                <a:gd name="connsiteY61" fmla="*/ 377452 h 768184"/>
                <a:gd name="connsiteX62" fmla="*/ 447347 w 581921"/>
                <a:gd name="connsiteY62" fmla="*/ 419685 h 768184"/>
                <a:gd name="connsiteX63" fmla="*/ 431005 w 581921"/>
                <a:gd name="connsiteY63" fmla="*/ 462321 h 768184"/>
                <a:gd name="connsiteX64" fmla="*/ 415012 w 581921"/>
                <a:gd name="connsiteY64" fmla="*/ 504961 h 768184"/>
                <a:gd name="connsiteX65" fmla="*/ 407185 w 581921"/>
                <a:gd name="connsiteY65" fmla="*/ 526075 h 768184"/>
                <a:gd name="connsiteX66" fmla="*/ 399363 w 581921"/>
                <a:gd name="connsiteY66" fmla="*/ 547195 h 768184"/>
                <a:gd name="connsiteX67" fmla="*/ 391885 w 581921"/>
                <a:gd name="connsiteY67" fmla="*/ 567902 h 768184"/>
                <a:gd name="connsiteX68" fmla="*/ 384582 w 581921"/>
                <a:gd name="connsiteY68" fmla="*/ 588007 h 768184"/>
                <a:gd name="connsiteX69" fmla="*/ 195075 w 581921"/>
                <a:gd name="connsiteY69" fmla="*/ 588007 h 768184"/>
                <a:gd name="connsiteX70" fmla="*/ 180119 w 581921"/>
                <a:gd name="connsiteY70" fmla="*/ 546788 h 768184"/>
                <a:gd name="connsiteX71" fmla="*/ 164470 w 581921"/>
                <a:gd name="connsiteY71" fmla="*/ 504353 h 768184"/>
                <a:gd name="connsiteX72" fmla="*/ 148303 w 581921"/>
                <a:gd name="connsiteY72" fmla="*/ 461512 h 768184"/>
                <a:gd name="connsiteX73" fmla="*/ 131786 w 581921"/>
                <a:gd name="connsiteY73" fmla="*/ 418872 h 768184"/>
                <a:gd name="connsiteX74" fmla="*/ 115444 w 581921"/>
                <a:gd name="connsiteY74" fmla="*/ 376437 h 768184"/>
                <a:gd name="connsiteX75" fmla="*/ 99276 w 581921"/>
                <a:gd name="connsiteY75" fmla="*/ 335218 h 768184"/>
                <a:gd name="connsiteX76" fmla="*/ 83627 w 581921"/>
                <a:gd name="connsiteY76" fmla="*/ 295219 h 768184"/>
                <a:gd name="connsiteX77" fmla="*/ 68327 w 581921"/>
                <a:gd name="connsiteY77" fmla="*/ 257655 h 768184"/>
                <a:gd name="connsiteX78" fmla="*/ 54245 w 581921"/>
                <a:gd name="connsiteY78" fmla="*/ 222531 h 768184"/>
                <a:gd name="connsiteX79" fmla="*/ 41030 w 581921"/>
                <a:gd name="connsiteY79" fmla="*/ 190245 h 768184"/>
                <a:gd name="connsiteX80" fmla="*/ 29557 w 581921"/>
                <a:gd name="connsiteY80" fmla="*/ 161619 h 768184"/>
                <a:gd name="connsiteX81" fmla="*/ 19470 w 581921"/>
                <a:gd name="connsiteY81" fmla="*/ 137050 h 768184"/>
                <a:gd name="connsiteX82" fmla="*/ 11125 w 581921"/>
                <a:gd name="connsiteY82" fmla="*/ 116950 h 768184"/>
                <a:gd name="connsiteX83" fmla="*/ 5039 w 581921"/>
                <a:gd name="connsiteY83" fmla="*/ 102328 h 768184"/>
                <a:gd name="connsiteX84" fmla="*/ 1212 w 581921"/>
                <a:gd name="connsiteY84" fmla="*/ 92788 h 768184"/>
                <a:gd name="connsiteX85" fmla="*/ 0 w 581921"/>
                <a:gd name="connsiteY85" fmla="*/ 89740 h 76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1921" h="768184">
                  <a:moveTo>
                    <a:pt x="194785" y="588008"/>
                  </a:moveTo>
                  <a:lnTo>
                    <a:pt x="384700" y="588008"/>
                  </a:lnTo>
                  <a:lnTo>
                    <a:pt x="378253" y="606451"/>
                  </a:lnTo>
                  <a:lnTo>
                    <a:pt x="372155" y="624082"/>
                  </a:lnTo>
                  <a:lnTo>
                    <a:pt x="366231" y="640702"/>
                  </a:lnTo>
                  <a:lnTo>
                    <a:pt x="360481" y="656714"/>
                  </a:lnTo>
                  <a:lnTo>
                    <a:pt x="355080" y="671915"/>
                  </a:lnTo>
                  <a:lnTo>
                    <a:pt x="350026" y="685898"/>
                  </a:lnTo>
                  <a:lnTo>
                    <a:pt x="345671" y="698666"/>
                  </a:lnTo>
                  <a:lnTo>
                    <a:pt x="341316" y="710624"/>
                  </a:lnTo>
                  <a:lnTo>
                    <a:pt x="340095" y="714070"/>
                  </a:lnTo>
                  <a:lnTo>
                    <a:pt x="338701" y="717718"/>
                  </a:lnTo>
                  <a:lnTo>
                    <a:pt x="336959" y="721771"/>
                  </a:lnTo>
                  <a:lnTo>
                    <a:pt x="334868" y="725622"/>
                  </a:lnTo>
                  <a:lnTo>
                    <a:pt x="332951" y="729473"/>
                  </a:lnTo>
                  <a:lnTo>
                    <a:pt x="330861" y="733526"/>
                  </a:lnTo>
                  <a:lnTo>
                    <a:pt x="328248" y="737377"/>
                  </a:lnTo>
                  <a:lnTo>
                    <a:pt x="325807" y="741431"/>
                  </a:lnTo>
                  <a:lnTo>
                    <a:pt x="323195" y="745078"/>
                  </a:lnTo>
                  <a:lnTo>
                    <a:pt x="320408" y="748727"/>
                  </a:lnTo>
                  <a:lnTo>
                    <a:pt x="317445" y="752173"/>
                  </a:lnTo>
                  <a:lnTo>
                    <a:pt x="314308" y="755213"/>
                  </a:lnTo>
                  <a:lnTo>
                    <a:pt x="311173" y="758252"/>
                  </a:lnTo>
                  <a:lnTo>
                    <a:pt x="307862" y="761090"/>
                  </a:lnTo>
                  <a:lnTo>
                    <a:pt x="304551" y="763319"/>
                  </a:lnTo>
                  <a:lnTo>
                    <a:pt x="301066" y="765144"/>
                  </a:lnTo>
                  <a:lnTo>
                    <a:pt x="297583" y="766563"/>
                  </a:lnTo>
                  <a:lnTo>
                    <a:pt x="293924" y="767576"/>
                  </a:lnTo>
                  <a:lnTo>
                    <a:pt x="290439" y="768184"/>
                  </a:lnTo>
                  <a:lnTo>
                    <a:pt x="286606" y="768184"/>
                  </a:lnTo>
                  <a:lnTo>
                    <a:pt x="282947" y="767576"/>
                  </a:lnTo>
                  <a:lnTo>
                    <a:pt x="278940" y="766360"/>
                  </a:lnTo>
                  <a:lnTo>
                    <a:pt x="275281" y="764536"/>
                  </a:lnTo>
                  <a:lnTo>
                    <a:pt x="271273" y="761901"/>
                  </a:lnTo>
                  <a:lnTo>
                    <a:pt x="267440" y="758657"/>
                  </a:lnTo>
                  <a:lnTo>
                    <a:pt x="263433" y="754402"/>
                  </a:lnTo>
                  <a:lnTo>
                    <a:pt x="259600" y="749538"/>
                  </a:lnTo>
                  <a:lnTo>
                    <a:pt x="255593" y="743863"/>
                  </a:lnTo>
                  <a:lnTo>
                    <a:pt x="251584" y="736972"/>
                  </a:lnTo>
                  <a:lnTo>
                    <a:pt x="247751" y="729473"/>
                  </a:lnTo>
                  <a:lnTo>
                    <a:pt x="243918" y="721163"/>
                  </a:lnTo>
                  <a:lnTo>
                    <a:pt x="240085" y="711435"/>
                  </a:lnTo>
                  <a:lnTo>
                    <a:pt x="235381" y="699072"/>
                  </a:lnTo>
                  <a:lnTo>
                    <a:pt x="230502" y="686101"/>
                  </a:lnTo>
                  <a:lnTo>
                    <a:pt x="225276" y="671915"/>
                  </a:lnTo>
                  <a:lnTo>
                    <a:pt x="219700" y="656714"/>
                  </a:lnTo>
                  <a:lnTo>
                    <a:pt x="213951" y="640500"/>
                  </a:lnTo>
                  <a:lnTo>
                    <a:pt x="207677" y="623881"/>
                  </a:lnTo>
                  <a:lnTo>
                    <a:pt x="201405" y="606248"/>
                  </a:lnTo>
                  <a:close/>
                  <a:moveTo>
                    <a:pt x="285830" y="0"/>
                  </a:moveTo>
                  <a:lnTo>
                    <a:pt x="581921" y="88931"/>
                  </a:lnTo>
                  <a:lnTo>
                    <a:pt x="580529" y="92180"/>
                  </a:lnTo>
                  <a:lnTo>
                    <a:pt x="576529" y="101520"/>
                  </a:lnTo>
                  <a:lnTo>
                    <a:pt x="570268" y="116543"/>
                  </a:lnTo>
                  <a:lnTo>
                    <a:pt x="561753" y="136643"/>
                  </a:lnTo>
                  <a:lnTo>
                    <a:pt x="551317" y="161619"/>
                  </a:lnTo>
                  <a:lnTo>
                    <a:pt x="539325" y="190245"/>
                  </a:lnTo>
                  <a:lnTo>
                    <a:pt x="526285" y="222732"/>
                  </a:lnTo>
                  <a:lnTo>
                    <a:pt x="511678" y="258268"/>
                  </a:lnTo>
                  <a:lnTo>
                    <a:pt x="496204" y="296032"/>
                  </a:lnTo>
                  <a:lnTo>
                    <a:pt x="480381" y="336031"/>
                  </a:lnTo>
                  <a:lnTo>
                    <a:pt x="464038" y="377452"/>
                  </a:lnTo>
                  <a:lnTo>
                    <a:pt x="447347" y="419685"/>
                  </a:lnTo>
                  <a:lnTo>
                    <a:pt x="431005" y="462321"/>
                  </a:lnTo>
                  <a:lnTo>
                    <a:pt x="415012" y="504961"/>
                  </a:lnTo>
                  <a:lnTo>
                    <a:pt x="407185" y="526075"/>
                  </a:lnTo>
                  <a:lnTo>
                    <a:pt x="399363" y="547195"/>
                  </a:lnTo>
                  <a:lnTo>
                    <a:pt x="391885" y="567902"/>
                  </a:lnTo>
                  <a:lnTo>
                    <a:pt x="384582" y="588007"/>
                  </a:lnTo>
                  <a:lnTo>
                    <a:pt x="195075" y="588007"/>
                  </a:lnTo>
                  <a:lnTo>
                    <a:pt x="180119" y="546788"/>
                  </a:lnTo>
                  <a:lnTo>
                    <a:pt x="164470" y="504353"/>
                  </a:lnTo>
                  <a:lnTo>
                    <a:pt x="148303" y="461512"/>
                  </a:lnTo>
                  <a:lnTo>
                    <a:pt x="131786" y="418872"/>
                  </a:lnTo>
                  <a:lnTo>
                    <a:pt x="115444" y="376437"/>
                  </a:lnTo>
                  <a:lnTo>
                    <a:pt x="99276" y="335218"/>
                  </a:lnTo>
                  <a:lnTo>
                    <a:pt x="83627" y="295219"/>
                  </a:lnTo>
                  <a:lnTo>
                    <a:pt x="68327" y="257655"/>
                  </a:lnTo>
                  <a:lnTo>
                    <a:pt x="54245" y="222531"/>
                  </a:lnTo>
                  <a:lnTo>
                    <a:pt x="41030" y="190245"/>
                  </a:lnTo>
                  <a:lnTo>
                    <a:pt x="29557" y="161619"/>
                  </a:lnTo>
                  <a:lnTo>
                    <a:pt x="19470" y="137050"/>
                  </a:lnTo>
                  <a:lnTo>
                    <a:pt x="11125" y="116950"/>
                  </a:lnTo>
                  <a:lnTo>
                    <a:pt x="5039" y="102328"/>
                  </a:lnTo>
                  <a:lnTo>
                    <a:pt x="1212" y="92788"/>
                  </a:lnTo>
                  <a:lnTo>
                    <a:pt x="0" y="8974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wrap="square" lIns="60941" tIns="30462" rIns="60941" bIns="30462" anchor="t" anchorCtr="0">
              <a:noAutofit/>
            </a:bodyPr>
            <a:lstStyle/>
            <a:p>
              <a:pPr defTabSz="609539">
                <a:buClr>
                  <a:srgbClr val="000000"/>
                </a:buClr>
              </a:pPr>
              <a:endParaRPr sz="1200" kern="0">
                <a:solidFill>
                  <a:prstClr val="black"/>
                </a:solidFill>
              </a:endParaRPr>
            </a:p>
          </p:txBody>
        </p:sp>
        <p:sp>
          <p:nvSpPr>
            <p:cNvPr id="52" name="RelativeShape4">
              <a:extLst>
                <a:ext uri="{FF2B5EF4-FFF2-40B4-BE49-F238E27FC236}">
                  <a16:creationId xmlns:a16="http://schemas.microsoft.com/office/drawing/2014/main" xmlns="" id="{77DFFC60-BDC9-4C65-A4AA-5B77BCACE6F7}"/>
                </a:ext>
              </a:extLst>
            </p:cNvPr>
            <p:cNvSpPr/>
            <p:nvPr/>
          </p:nvSpPr>
          <p:spPr>
            <a:xfrm>
              <a:off x="8029709" y="1588405"/>
              <a:ext cx="446225" cy="26522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ValueShape4">
              <a:extLst>
                <a:ext uri="{FF2B5EF4-FFF2-40B4-BE49-F238E27FC236}">
                  <a16:creationId xmlns:a16="http://schemas.microsoft.com/office/drawing/2014/main" xmlns="" id="{10FCBE78-AA4F-454E-9BD8-802F8F7C7A69}"/>
                </a:ext>
              </a:extLst>
            </p:cNvPr>
            <p:cNvSpPr/>
            <p:nvPr/>
          </p:nvSpPr>
          <p:spPr>
            <a:xfrm>
              <a:off x="8029709" y="2463664"/>
              <a:ext cx="446225" cy="1777040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SorbShape4">
              <a:extLst>
                <a:ext uri="{FF2B5EF4-FFF2-40B4-BE49-F238E27FC236}">
                  <a16:creationId xmlns:a16="http://schemas.microsoft.com/office/drawing/2014/main" xmlns="" id="{07058AAC-2711-4895-BC21-654FF166397A}"/>
                </a:ext>
              </a:extLst>
            </p:cNvPr>
            <p:cNvSpPr/>
            <p:nvPr/>
          </p:nvSpPr>
          <p:spPr>
            <a:xfrm>
              <a:off x="7918867" y="2129710"/>
              <a:ext cx="667909" cy="66790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ValueText4">
              <a:extLst>
                <a:ext uri="{FF2B5EF4-FFF2-40B4-BE49-F238E27FC236}">
                  <a16:creationId xmlns:a16="http://schemas.microsoft.com/office/drawing/2014/main" xmlns="" id="{7207B640-4B02-4EC8-865C-FBD626A26D24}"/>
                </a:ext>
              </a:extLst>
            </p:cNvPr>
            <p:cNvSpPr txBox="1"/>
            <p:nvPr/>
          </p:nvSpPr>
          <p:spPr>
            <a:xfrm>
              <a:off x="8040742" y="2304606"/>
              <a:ext cx="424159" cy="3181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86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2A0B993A-81E6-420E-8DA5-454D6A8F4E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r="15771"/>
          <a:stretch>
            <a:fillRect/>
          </a:stretch>
        </p:blipFill>
        <p:spPr/>
      </p:pic>
      <p:sp>
        <p:nvSpPr>
          <p:cNvPr id="10" name="椭圆形标注 7">
            <a:extLst>
              <a:ext uri="{FF2B5EF4-FFF2-40B4-BE49-F238E27FC236}">
                <a16:creationId xmlns:a16="http://schemas.microsoft.com/office/drawing/2014/main" xmlns="" id="{24CCBD78-4717-45D9-A268-4BDB98942172}"/>
              </a:ext>
            </a:extLst>
          </p:cNvPr>
          <p:cNvSpPr/>
          <p:nvPr/>
        </p:nvSpPr>
        <p:spPr>
          <a:xfrm flipH="1">
            <a:off x="6898640" y="2445509"/>
            <a:ext cx="1497548" cy="1497548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F13E9D9-5F60-4F13-8025-B78A57006BAE}"/>
              </a:ext>
            </a:extLst>
          </p:cNvPr>
          <p:cNvGrpSpPr/>
          <p:nvPr/>
        </p:nvGrpSpPr>
        <p:grpSpPr>
          <a:xfrm>
            <a:off x="6526017" y="-1496194"/>
            <a:ext cx="5654810" cy="7972675"/>
            <a:chOff x="6526017" y="-1496194"/>
            <a:chExt cx="5654810" cy="797267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ACB28B2-AC81-441F-BE4D-96B748AF6E97}"/>
                </a:ext>
              </a:extLst>
            </p:cNvPr>
            <p:cNvGrpSpPr/>
            <p:nvPr/>
          </p:nvGrpSpPr>
          <p:grpSpPr>
            <a:xfrm>
              <a:off x="7209398" y="-1169319"/>
              <a:ext cx="4971429" cy="7645800"/>
              <a:chOff x="7209398" y="-1169319"/>
              <a:chExt cx="4971429" cy="7645800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924681BE-76DE-45BA-9BD1-BF5AD01B926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9661372" y="3621907"/>
                <a:ext cx="2519455" cy="2854574"/>
              </a:xfrm>
              <a:custGeom>
                <a:avLst/>
                <a:gdLst>
                  <a:gd name="T0" fmla="*/ 972 w 1248"/>
                  <a:gd name="T1" fmla="*/ 0 h 1414"/>
                  <a:gd name="T2" fmla="*/ 1248 w 1248"/>
                  <a:gd name="T3" fmla="*/ 514 h 1414"/>
                  <a:gd name="T4" fmla="*/ 763 w 1248"/>
                  <a:gd name="T5" fmla="*/ 1414 h 1414"/>
                  <a:gd name="T6" fmla="*/ 0 w 1248"/>
                  <a:gd name="T7" fmla="*/ 0 h 1414"/>
                  <a:gd name="T8" fmla="*/ 972 w 1248"/>
                  <a:gd name="T9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8" h="1414">
                    <a:moveTo>
                      <a:pt x="972" y="0"/>
                    </a:moveTo>
                    <a:lnTo>
                      <a:pt x="1248" y="514"/>
                    </a:lnTo>
                    <a:lnTo>
                      <a:pt x="763" y="1414"/>
                    </a:lnTo>
                    <a:lnTo>
                      <a:pt x="0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E9B2A2F4-250B-4130-A446-12A42DDFB533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411312" y="-465397"/>
                <a:ext cx="1522280" cy="1818559"/>
              </a:xfrm>
              <a:custGeom>
                <a:avLst/>
                <a:gdLst>
                  <a:gd name="connsiteX0" fmla="*/ 0 w 1522280"/>
                  <a:gd name="connsiteY0" fmla="*/ 1818559 h 1818559"/>
                  <a:gd name="connsiteX1" fmla="*/ 1522280 w 1522280"/>
                  <a:gd name="connsiteY1" fmla="*/ 1006249 h 1818559"/>
                  <a:gd name="connsiteX2" fmla="*/ 980016 w 1522280"/>
                  <a:gd name="connsiteY2" fmla="*/ 0 h 181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280" h="1818559">
                    <a:moveTo>
                      <a:pt x="0" y="1818559"/>
                    </a:moveTo>
                    <a:lnTo>
                      <a:pt x="1522280" y="1006249"/>
                    </a:lnTo>
                    <a:lnTo>
                      <a:pt x="980016" y="0"/>
                    </a:lnTo>
                    <a:close/>
                  </a:path>
                </a:pathLst>
              </a:custGeom>
              <a:solidFill>
                <a:srgbClr val="AF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42B72F77-002A-4298-905D-9BCB14D9205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209398" y="-1169319"/>
                <a:ext cx="3497354" cy="5878157"/>
              </a:xfrm>
              <a:custGeom>
                <a:avLst/>
                <a:gdLst>
                  <a:gd name="connsiteX0" fmla="*/ 0 w 3497354"/>
                  <a:gd name="connsiteY0" fmla="*/ 5878157 h 5878157"/>
                  <a:gd name="connsiteX1" fmla="*/ 926596 w 3497354"/>
                  <a:gd name="connsiteY1" fmla="*/ 5383712 h 5878157"/>
                  <a:gd name="connsiteX2" fmla="*/ 3497354 w 3497354"/>
                  <a:gd name="connsiteY2" fmla="*/ 613713 h 5878157"/>
                  <a:gd name="connsiteX3" fmla="*/ 3168290 w 3497354"/>
                  <a:gd name="connsiteY3" fmla="*/ 0 h 587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354" h="5878157">
                    <a:moveTo>
                      <a:pt x="0" y="5878157"/>
                    </a:moveTo>
                    <a:lnTo>
                      <a:pt x="926596" y="5383712"/>
                    </a:lnTo>
                    <a:lnTo>
                      <a:pt x="3497354" y="613713"/>
                    </a:lnTo>
                    <a:lnTo>
                      <a:pt x="3168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56FF91-FC8C-4B10-A8E5-093507F86394}"/>
                </a:ext>
              </a:extLst>
            </p:cNvPr>
            <p:cNvSpPr>
              <a:spLocks/>
            </p:cNvSpPr>
            <p:nvPr userDrawn="1"/>
          </p:nvSpPr>
          <p:spPr bwMode="auto">
            <a:xfrm rot="19914900" flipV="1">
              <a:off x="6526017" y="-1496194"/>
              <a:ext cx="4446237" cy="7636409"/>
            </a:xfrm>
            <a:custGeom>
              <a:avLst/>
              <a:gdLst>
                <a:gd name="connsiteX0" fmla="*/ 0 w 4446237"/>
                <a:gd name="connsiteY0" fmla="*/ 7636409 h 7636409"/>
                <a:gd name="connsiteX1" fmla="*/ 926656 w 4446237"/>
                <a:gd name="connsiteY1" fmla="*/ 7141933 h 7636409"/>
                <a:gd name="connsiteX2" fmla="*/ 4446237 w 4446237"/>
                <a:gd name="connsiteY2" fmla="*/ 611694 h 7636409"/>
                <a:gd name="connsiteX3" fmla="*/ 4115155 w 4446237"/>
                <a:gd name="connsiteY3" fmla="*/ 0 h 763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37" h="7636409">
                  <a:moveTo>
                    <a:pt x="0" y="7636409"/>
                  </a:moveTo>
                  <a:lnTo>
                    <a:pt x="926656" y="7141933"/>
                  </a:lnTo>
                  <a:lnTo>
                    <a:pt x="4446237" y="611694"/>
                  </a:lnTo>
                  <a:lnTo>
                    <a:pt x="4115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标题 4">
            <a:extLst>
              <a:ext uri="{FF2B5EF4-FFF2-40B4-BE49-F238E27FC236}">
                <a16:creationId xmlns:a16="http://schemas.microsoft.com/office/drawing/2014/main" xmlns="" id="{15FE04FB-99FF-49FB-87D4-5013C788D08E}"/>
              </a:ext>
            </a:extLst>
          </p:cNvPr>
          <p:cNvSpPr txBox="1">
            <a:spLocks/>
          </p:cNvSpPr>
          <p:nvPr/>
        </p:nvSpPr>
        <p:spPr>
          <a:xfrm>
            <a:off x="1146399" y="3047707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81441DB4-0C45-4F2D-BF87-232CDE991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7515" y="3943057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8DFC55-749E-4760-9BBB-475C4742399F}"/>
              </a:ext>
            </a:extLst>
          </p:cNvPr>
          <p:cNvSpPr txBox="1"/>
          <p:nvPr/>
        </p:nvSpPr>
        <p:spPr>
          <a:xfrm>
            <a:off x="7191675" y="2798035"/>
            <a:ext cx="911477" cy="79249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1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C634C4-8CC1-41AD-A804-B8523BFC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0EA292-D33B-4A96-8882-D8DB29A5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C16C1D-0199-4298-A9E7-D47F729F2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4b477a0b-99b6-4861-868f-682fec13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D7C023-B5E3-40F7-8891-78C3DD5907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531600" cy="5024985"/>
            <a:chOff x="660400" y="1130300"/>
            <a:chExt cx="11531600" cy="5024985"/>
          </a:xfrm>
        </p:grpSpPr>
        <p:sp>
          <p:nvSpPr>
            <p:cNvPr id="6" name="îṩḷïḋè">
              <a:extLst>
                <a:ext uri="{FF2B5EF4-FFF2-40B4-BE49-F238E27FC236}">
                  <a16:creationId xmlns:a16="http://schemas.microsoft.com/office/drawing/2014/main" xmlns="" id="{164FFDFC-427B-4E87-B59D-050651E631B4}"/>
                </a:ext>
              </a:extLst>
            </p:cNvPr>
            <p:cNvSpPr/>
            <p:nvPr/>
          </p:nvSpPr>
          <p:spPr>
            <a:xfrm>
              <a:off x="660400" y="524381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ś1ïḋè">
              <a:extLst>
                <a:ext uri="{FF2B5EF4-FFF2-40B4-BE49-F238E27FC236}">
                  <a16:creationId xmlns:a16="http://schemas.microsoft.com/office/drawing/2014/main" xmlns="" id="{F0A488B1-218E-4A86-BA65-319D13E804D4}"/>
                </a:ext>
              </a:extLst>
            </p:cNvPr>
            <p:cNvSpPr/>
            <p:nvPr/>
          </p:nvSpPr>
          <p:spPr bwMode="auto">
            <a:xfrm>
              <a:off x="865691" y="5475068"/>
              <a:ext cx="310385" cy="277777"/>
            </a:xfrm>
            <a:custGeom>
              <a:avLst/>
              <a:gdLst>
                <a:gd name="connsiteX0" fmla="*/ 155193 w 310385"/>
                <a:gd name="connsiteY0" fmla="*/ 203875 h 277777"/>
                <a:gd name="connsiteX1" fmla="*/ 192144 w 310385"/>
                <a:gd name="connsiteY1" fmla="*/ 240826 h 277777"/>
                <a:gd name="connsiteX2" fmla="*/ 155193 w 310385"/>
                <a:gd name="connsiteY2" fmla="*/ 277777 h 277777"/>
                <a:gd name="connsiteX3" fmla="*/ 118242 w 310385"/>
                <a:gd name="connsiteY3" fmla="*/ 240826 h 277777"/>
                <a:gd name="connsiteX4" fmla="*/ 155193 w 310385"/>
                <a:gd name="connsiteY4" fmla="*/ 203875 h 277777"/>
                <a:gd name="connsiteX5" fmla="*/ 155192 w 310385"/>
                <a:gd name="connsiteY5" fmla="*/ 123733 h 277777"/>
                <a:gd name="connsiteX6" fmla="*/ 216710 w 310385"/>
                <a:gd name="connsiteY6" fmla="*/ 144918 h 277777"/>
                <a:gd name="connsiteX7" fmla="*/ 220225 w 310385"/>
                <a:gd name="connsiteY7" fmla="*/ 155510 h 277777"/>
                <a:gd name="connsiteX8" fmla="*/ 216710 w 310385"/>
                <a:gd name="connsiteY8" fmla="*/ 166103 h 277777"/>
                <a:gd name="connsiteX9" fmla="*/ 209679 w 310385"/>
                <a:gd name="connsiteY9" fmla="*/ 173165 h 277777"/>
                <a:gd name="connsiteX10" fmla="*/ 188588 w 310385"/>
                <a:gd name="connsiteY10" fmla="*/ 176695 h 277777"/>
                <a:gd name="connsiteX11" fmla="*/ 121797 w 310385"/>
                <a:gd name="connsiteY11" fmla="*/ 176695 h 277777"/>
                <a:gd name="connsiteX12" fmla="*/ 100705 w 310385"/>
                <a:gd name="connsiteY12" fmla="*/ 173165 h 277777"/>
                <a:gd name="connsiteX13" fmla="*/ 93675 w 310385"/>
                <a:gd name="connsiteY13" fmla="*/ 166103 h 277777"/>
                <a:gd name="connsiteX14" fmla="*/ 90159 w 310385"/>
                <a:gd name="connsiteY14" fmla="*/ 155510 h 277777"/>
                <a:gd name="connsiteX15" fmla="*/ 93675 w 310385"/>
                <a:gd name="connsiteY15" fmla="*/ 144918 h 277777"/>
                <a:gd name="connsiteX16" fmla="*/ 155192 w 310385"/>
                <a:gd name="connsiteY16" fmla="*/ 123733 h 277777"/>
                <a:gd name="connsiteX17" fmla="*/ 155470 w 310385"/>
                <a:gd name="connsiteY17" fmla="*/ 60285 h 277777"/>
                <a:gd name="connsiteX18" fmla="*/ 262535 w 310385"/>
                <a:gd name="connsiteY18" fmla="*/ 99527 h 277777"/>
                <a:gd name="connsiteX19" fmla="*/ 266045 w 310385"/>
                <a:gd name="connsiteY19" fmla="*/ 109991 h 277777"/>
                <a:gd name="connsiteX20" fmla="*/ 262535 w 310385"/>
                <a:gd name="connsiteY20" fmla="*/ 120456 h 277777"/>
                <a:gd name="connsiteX21" fmla="*/ 255514 w 310385"/>
                <a:gd name="connsiteY21" fmla="*/ 127432 h 277777"/>
                <a:gd name="connsiteX22" fmla="*/ 234452 w 310385"/>
                <a:gd name="connsiteY22" fmla="*/ 127432 h 277777"/>
                <a:gd name="connsiteX23" fmla="*/ 76488 w 310385"/>
                <a:gd name="connsiteY23" fmla="*/ 127432 h 277777"/>
                <a:gd name="connsiteX24" fmla="*/ 55426 w 310385"/>
                <a:gd name="connsiteY24" fmla="*/ 127432 h 277777"/>
                <a:gd name="connsiteX25" fmla="*/ 48406 w 310385"/>
                <a:gd name="connsiteY25" fmla="*/ 120456 h 277777"/>
                <a:gd name="connsiteX26" fmla="*/ 44896 w 310385"/>
                <a:gd name="connsiteY26" fmla="*/ 109991 h 277777"/>
                <a:gd name="connsiteX27" fmla="*/ 48406 w 310385"/>
                <a:gd name="connsiteY27" fmla="*/ 99527 h 277777"/>
                <a:gd name="connsiteX28" fmla="*/ 155470 w 310385"/>
                <a:gd name="connsiteY28" fmla="*/ 60285 h 277777"/>
                <a:gd name="connsiteX29" fmla="*/ 155193 w 310385"/>
                <a:gd name="connsiteY29" fmla="*/ 0 h 277777"/>
                <a:gd name="connsiteX30" fmla="*/ 303410 w 310385"/>
                <a:gd name="connsiteY30" fmla="*/ 57920 h 277777"/>
                <a:gd name="connsiteX31" fmla="*/ 310385 w 310385"/>
                <a:gd name="connsiteY31" fmla="*/ 64941 h 277777"/>
                <a:gd name="connsiteX32" fmla="*/ 303410 w 310385"/>
                <a:gd name="connsiteY32" fmla="*/ 75472 h 277777"/>
                <a:gd name="connsiteX33" fmla="*/ 296435 w 310385"/>
                <a:gd name="connsiteY33" fmla="*/ 86003 h 277777"/>
                <a:gd name="connsiteX34" fmla="*/ 275511 w 310385"/>
                <a:gd name="connsiteY34" fmla="*/ 86003 h 277777"/>
                <a:gd name="connsiteX35" fmla="*/ 31387 w 310385"/>
                <a:gd name="connsiteY35" fmla="*/ 86003 h 277777"/>
                <a:gd name="connsiteX36" fmla="*/ 13950 w 310385"/>
                <a:gd name="connsiteY36" fmla="*/ 86003 h 277777"/>
                <a:gd name="connsiteX37" fmla="*/ 6975 w 310385"/>
                <a:gd name="connsiteY37" fmla="*/ 75472 h 277777"/>
                <a:gd name="connsiteX38" fmla="*/ 0 w 310385"/>
                <a:gd name="connsiteY38" fmla="*/ 64941 h 277777"/>
                <a:gd name="connsiteX39" fmla="*/ 6975 w 310385"/>
                <a:gd name="connsiteY39" fmla="*/ 57920 h 277777"/>
                <a:gd name="connsiteX40" fmla="*/ 155193 w 310385"/>
                <a:gd name="connsiteY40" fmla="*/ 0 h 2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0385" h="277777">
                  <a:moveTo>
                    <a:pt x="155193" y="203875"/>
                  </a:moveTo>
                  <a:cubicBezTo>
                    <a:pt x="175600" y="203875"/>
                    <a:pt x="192144" y="220419"/>
                    <a:pt x="192144" y="240826"/>
                  </a:cubicBezTo>
                  <a:cubicBezTo>
                    <a:pt x="192144" y="261233"/>
                    <a:pt x="175600" y="277777"/>
                    <a:pt x="155193" y="277777"/>
                  </a:cubicBezTo>
                  <a:cubicBezTo>
                    <a:pt x="134786" y="277777"/>
                    <a:pt x="118242" y="261233"/>
                    <a:pt x="118242" y="240826"/>
                  </a:cubicBezTo>
                  <a:cubicBezTo>
                    <a:pt x="118242" y="220419"/>
                    <a:pt x="134786" y="203875"/>
                    <a:pt x="155193" y="203875"/>
                  </a:cubicBezTo>
                  <a:close/>
                  <a:moveTo>
                    <a:pt x="155192" y="123733"/>
                  </a:moveTo>
                  <a:cubicBezTo>
                    <a:pt x="176284" y="123733"/>
                    <a:pt x="197376" y="130795"/>
                    <a:pt x="216710" y="144918"/>
                  </a:cubicBezTo>
                  <a:cubicBezTo>
                    <a:pt x="220225" y="144918"/>
                    <a:pt x="220225" y="148449"/>
                    <a:pt x="220225" y="155510"/>
                  </a:cubicBezTo>
                  <a:cubicBezTo>
                    <a:pt x="220225" y="159041"/>
                    <a:pt x="220225" y="162572"/>
                    <a:pt x="216710" y="166103"/>
                  </a:cubicBezTo>
                  <a:cubicBezTo>
                    <a:pt x="216710" y="166103"/>
                    <a:pt x="216710" y="166103"/>
                    <a:pt x="209679" y="173165"/>
                  </a:cubicBezTo>
                  <a:cubicBezTo>
                    <a:pt x="202649" y="180226"/>
                    <a:pt x="195618" y="180226"/>
                    <a:pt x="188588" y="176695"/>
                  </a:cubicBezTo>
                  <a:cubicBezTo>
                    <a:pt x="167496" y="162572"/>
                    <a:pt x="139373" y="162572"/>
                    <a:pt x="121797" y="176695"/>
                  </a:cubicBezTo>
                  <a:cubicBezTo>
                    <a:pt x="114766" y="180226"/>
                    <a:pt x="107736" y="180226"/>
                    <a:pt x="100705" y="173165"/>
                  </a:cubicBezTo>
                  <a:cubicBezTo>
                    <a:pt x="100705" y="173165"/>
                    <a:pt x="100705" y="173165"/>
                    <a:pt x="93675" y="166103"/>
                  </a:cubicBezTo>
                  <a:cubicBezTo>
                    <a:pt x="90159" y="162572"/>
                    <a:pt x="90159" y="159041"/>
                    <a:pt x="90159" y="155510"/>
                  </a:cubicBezTo>
                  <a:cubicBezTo>
                    <a:pt x="90159" y="148449"/>
                    <a:pt x="90159" y="144918"/>
                    <a:pt x="93675" y="144918"/>
                  </a:cubicBezTo>
                  <a:cubicBezTo>
                    <a:pt x="113009" y="130795"/>
                    <a:pt x="134101" y="123733"/>
                    <a:pt x="155192" y="123733"/>
                  </a:cubicBezTo>
                  <a:close/>
                  <a:moveTo>
                    <a:pt x="155470" y="60285"/>
                  </a:moveTo>
                  <a:cubicBezTo>
                    <a:pt x="193206" y="60285"/>
                    <a:pt x="230942" y="73366"/>
                    <a:pt x="262535" y="99527"/>
                  </a:cubicBezTo>
                  <a:cubicBezTo>
                    <a:pt x="266045" y="99527"/>
                    <a:pt x="266045" y="103015"/>
                    <a:pt x="266045" y="109991"/>
                  </a:cubicBezTo>
                  <a:cubicBezTo>
                    <a:pt x="266045" y="113479"/>
                    <a:pt x="266045" y="116967"/>
                    <a:pt x="262535" y="120456"/>
                  </a:cubicBezTo>
                  <a:cubicBezTo>
                    <a:pt x="262535" y="120456"/>
                    <a:pt x="262535" y="120456"/>
                    <a:pt x="255514" y="127432"/>
                  </a:cubicBezTo>
                  <a:cubicBezTo>
                    <a:pt x="248494" y="134408"/>
                    <a:pt x="241473" y="134408"/>
                    <a:pt x="234452" y="127432"/>
                  </a:cubicBezTo>
                  <a:cubicBezTo>
                    <a:pt x="188818" y="92550"/>
                    <a:pt x="122122" y="92550"/>
                    <a:pt x="76488" y="127432"/>
                  </a:cubicBezTo>
                  <a:cubicBezTo>
                    <a:pt x="69468" y="134408"/>
                    <a:pt x="62447" y="134408"/>
                    <a:pt x="55426" y="127432"/>
                  </a:cubicBezTo>
                  <a:cubicBezTo>
                    <a:pt x="55426" y="127432"/>
                    <a:pt x="55426" y="127432"/>
                    <a:pt x="48406" y="120456"/>
                  </a:cubicBezTo>
                  <a:cubicBezTo>
                    <a:pt x="44896" y="116967"/>
                    <a:pt x="41385" y="113479"/>
                    <a:pt x="44896" y="109991"/>
                  </a:cubicBezTo>
                  <a:cubicBezTo>
                    <a:pt x="44896" y="103015"/>
                    <a:pt x="44896" y="99527"/>
                    <a:pt x="48406" y="99527"/>
                  </a:cubicBezTo>
                  <a:cubicBezTo>
                    <a:pt x="79999" y="73366"/>
                    <a:pt x="117734" y="60285"/>
                    <a:pt x="155470" y="60285"/>
                  </a:cubicBezTo>
                  <a:close/>
                  <a:moveTo>
                    <a:pt x="155193" y="0"/>
                  </a:moveTo>
                  <a:cubicBezTo>
                    <a:pt x="208377" y="0"/>
                    <a:pt x="261560" y="19307"/>
                    <a:pt x="303410" y="57920"/>
                  </a:cubicBezTo>
                  <a:cubicBezTo>
                    <a:pt x="306898" y="57920"/>
                    <a:pt x="310385" y="61430"/>
                    <a:pt x="310385" y="64941"/>
                  </a:cubicBezTo>
                  <a:cubicBezTo>
                    <a:pt x="310385" y="71961"/>
                    <a:pt x="306898" y="75472"/>
                    <a:pt x="303410" y="75472"/>
                  </a:cubicBezTo>
                  <a:cubicBezTo>
                    <a:pt x="303410" y="75472"/>
                    <a:pt x="303410" y="75472"/>
                    <a:pt x="296435" y="86003"/>
                  </a:cubicBezTo>
                  <a:cubicBezTo>
                    <a:pt x="289460" y="89513"/>
                    <a:pt x="282485" y="93023"/>
                    <a:pt x="275511" y="86003"/>
                  </a:cubicBezTo>
                  <a:cubicBezTo>
                    <a:pt x="205761" y="26327"/>
                    <a:pt x="101137" y="26327"/>
                    <a:pt x="31387" y="86003"/>
                  </a:cubicBezTo>
                  <a:cubicBezTo>
                    <a:pt x="27900" y="93023"/>
                    <a:pt x="20925" y="89513"/>
                    <a:pt x="13950" y="86003"/>
                  </a:cubicBezTo>
                  <a:cubicBezTo>
                    <a:pt x="13950" y="86003"/>
                    <a:pt x="13950" y="86003"/>
                    <a:pt x="6975" y="75472"/>
                  </a:cubicBezTo>
                  <a:cubicBezTo>
                    <a:pt x="3488" y="75472"/>
                    <a:pt x="0" y="71961"/>
                    <a:pt x="0" y="64941"/>
                  </a:cubicBezTo>
                  <a:cubicBezTo>
                    <a:pt x="0" y="61430"/>
                    <a:pt x="3488" y="57920"/>
                    <a:pt x="6975" y="57920"/>
                  </a:cubicBezTo>
                  <a:cubicBezTo>
                    <a:pt x="48825" y="19307"/>
                    <a:pt x="102009" y="0"/>
                    <a:pt x="1551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$ḷïḍê">
              <a:extLst>
                <a:ext uri="{FF2B5EF4-FFF2-40B4-BE49-F238E27FC236}">
                  <a16:creationId xmlns:a16="http://schemas.microsoft.com/office/drawing/2014/main" xmlns="" id="{E706212C-A79E-4FF8-850F-B6186478B869}"/>
                </a:ext>
              </a:extLst>
            </p:cNvPr>
            <p:cNvSpPr txBox="1"/>
            <p:nvPr/>
          </p:nvSpPr>
          <p:spPr bwMode="auto">
            <a:xfrm>
              <a:off x="1467091" y="505054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sḻïḍe">
              <a:extLst>
                <a:ext uri="{FF2B5EF4-FFF2-40B4-BE49-F238E27FC236}">
                  <a16:creationId xmlns:a16="http://schemas.microsoft.com/office/drawing/2014/main" xmlns="" id="{6685B3E5-981C-4EEF-BB18-F45FE3B57B68}"/>
                </a:ext>
              </a:extLst>
            </p:cNvPr>
            <p:cNvSpPr/>
            <p:nvPr/>
          </p:nvSpPr>
          <p:spPr bwMode="auto">
            <a:xfrm>
              <a:off x="1467091" y="549234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0" name="is1îḍe">
              <a:extLst>
                <a:ext uri="{FF2B5EF4-FFF2-40B4-BE49-F238E27FC236}">
                  <a16:creationId xmlns:a16="http://schemas.microsoft.com/office/drawing/2014/main" xmlns="" id="{8B25DC8C-59C9-4FD6-A9FE-015E2DD634F4}"/>
                </a:ext>
              </a:extLst>
            </p:cNvPr>
            <p:cNvSpPr/>
            <p:nvPr/>
          </p:nvSpPr>
          <p:spPr>
            <a:xfrm>
              <a:off x="660400" y="3937075"/>
              <a:ext cx="720966" cy="720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Sḷïḍè">
              <a:extLst>
                <a:ext uri="{FF2B5EF4-FFF2-40B4-BE49-F238E27FC236}">
                  <a16:creationId xmlns:a16="http://schemas.microsoft.com/office/drawing/2014/main" xmlns="" id="{F9502D4D-EA7D-4F70-90CF-9C2512DE2BED}"/>
                </a:ext>
              </a:extLst>
            </p:cNvPr>
            <p:cNvSpPr/>
            <p:nvPr/>
          </p:nvSpPr>
          <p:spPr bwMode="auto">
            <a:xfrm>
              <a:off x="834634" y="4110245"/>
              <a:ext cx="372499" cy="374627"/>
            </a:xfrm>
            <a:custGeom>
              <a:avLst/>
              <a:gdLst>
                <a:gd name="T0" fmla="*/ 11438 w 16419"/>
                <a:gd name="T1" fmla="*/ 11992 h 16036"/>
                <a:gd name="T2" fmla="*/ 12051 w 16419"/>
                <a:gd name="T3" fmla="*/ 9611 h 16036"/>
                <a:gd name="T4" fmla="*/ 15080 w 16419"/>
                <a:gd name="T5" fmla="*/ 9931 h 16036"/>
                <a:gd name="T6" fmla="*/ 13248 w 16419"/>
                <a:gd name="T7" fmla="*/ 12967 h 16036"/>
                <a:gd name="T8" fmla="*/ 4590 w 16419"/>
                <a:gd name="T9" fmla="*/ 10655 h 16036"/>
                <a:gd name="T10" fmla="*/ 4429 w 16419"/>
                <a:gd name="T11" fmla="*/ 12231 h 16036"/>
                <a:gd name="T12" fmla="*/ 2147 w 16419"/>
                <a:gd name="T13" fmla="*/ 11712 h 16036"/>
                <a:gd name="T14" fmla="*/ 1073 w 16419"/>
                <a:gd name="T15" fmla="*/ 8277 h 16036"/>
                <a:gd name="T16" fmla="*/ 4139 w 16419"/>
                <a:gd name="T17" fmla="*/ 4183 h 16036"/>
                <a:gd name="T18" fmla="*/ 4533 w 16419"/>
                <a:gd name="T19" fmla="*/ 5582 h 16036"/>
                <a:gd name="T20" fmla="*/ 1073 w 16419"/>
                <a:gd name="T21" fmla="*/ 7759 h 16036"/>
                <a:gd name="T22" fmla="*/ 1997 w 16419"/>
                <a:gd name="T23" fmla="*/ 4578 h 16036"/>
                <a:gd name="T24" fmla="*/ 9313 w 16419"/>
                <a:gd name="T25" fmla="*/ 5095 h 16036"/>
                <a:gd name="T26" fmla="*/ 11066 w 16419"/>
                <a:gd name="T27" fmla="*/ 4695 h 16036"/>
                <a:gd name="T28" fmla="*/ 11565 w 16419"/>
                <a:gd name="T29" fmla="*/ 6759 h 16036"/>
                <a:gd name="T30" fmla="*/ 10152 w 16419"/>
                <a:gd name="T31" fmla="*/ 11598 h 16036"/>
                <a:gd name="T32" fmla="*/ 8474 w 16419"/>
                <a:gd name="T33" fmla="*/ 11394 h 16036"/>
                <a:gd name="T34" fmla="*/ 11313 w 16419"/>
                <a:gd name="T35" fmla="*/ 10543 h 16036"/>
                <a:gd name="T36" fmla="*/ 12142 w 16419"/>
                <a:gd name="T37" fmla="*/ 12889 h 16036"/>
                <a:gd name="T38" fmla="*/ 11354 w 16419"/>
                <a:gd name="T39" fmla="*/ 14282 h 16036"/>
                <a:gd name="T40" fmla="*/ 9710 w 16419"/>
                <a:gd name="T41" fmla="*/ 14564 h 16036"/>
                <a:gd name="T42" fmla="*/ 10935 w 16419"/>
                <a:gd name="T43" fmla="*/ 12871 h 16036"/>
                <a:gd name="T44" fmla="*/ 9524 w 16419"/>
                <a:gd name="T45" fmla="*/ 12005 h 16036"/>
                <a:gd name="T46" fmla="*/ 10393 w 16419"/>
                <a:gd name="T47" fmla="*/ 12757 h 16036"/>
                <a:gd name="T48" fmla="*/ 8904 w 16419"/>
                <a:gd name="T49" fmla="*/ 14636 h 16036"/>
                <a:gd name="T50" fmla="*/ 5284 w 16419"/>
                <a:gd name="T51" fmla="*/ 14382 h 16036"/>
                <a:gd name="T52" fmla="*/ 4071 w 16419"/>
                <a:gd name="T53" fmla="*/ 13005 h 16036"/>
                <a:gd name="T54" fmla="*/ 5783 w 16419"/>
                <a:gd name="T55" fmla="*/ 13367 h 16036"/>
                <a:gd name="T56" fmla="*/ 7945 w 16419"/>
                <a:gd name="T57" fmla="*/ 8277 h 16036"/>
                <a:gd name="T58" fmla="*/ 6342 w 16419"/>
                <a:gd name="T59" fmla="*/ 11582 h 16036"/>
                <a:gd name="T60" fmla="*/ 5136 w 16419"/>
                <a:gd name="T61" fmla="*/ 10650 h 16036"/>
                <a:gd name="T62" fmla="*/ 7945 w 16419"/>
                <a:gd name="T63" fmla="*/ 8277 h 16036"/>
                <a:gd name="T64" fmla="*/ 7024 w 16419"/>
                <a:gd name="T65" fmla="*/ 5084 h 16036"/>
                <a:gd name="T66" fmla="*/ 4843 w 16419"/>
                <a:gd name="T67" fmla="*/ 6857 h 16036"/>
                <a:gd name="T68" fmla="*/ 5321 w 16419"/>
                <a:gd name="T69" fmla="*/ 4784 h 16036"/>
                <a:gd name="T70" fmla="*/ 3667 w 16419"/>
                <a:gd name="T71" fmla="*/ 3305 h 16036"/>
                <a:gd name="T72" fmla="*/ 5215 w 16419"/>
                <a:gd name="T73" fmla="*/ 1684 h 16036"/>
                <a:gd name="T74" fmla="*/ 6448 w 16419"/>
                <a:gd name="T75" fmla="*/ 1771 h 16036"/>
                <a:gd name="T76" fmla="*/ 5148 w 16419"/>
                <a:gd name="T77" fmla="*/ 3833 h 16036"/>
                <a:gd name="T78" fmla="*/ 6569 w 16419"/>
                <a:gd name="T79" fmla="*/ 4486 h 16036"/>
                <a:gd name="T80" fmla="*/ 6014 w 16419"/>
                <a:gd name="T81" fmla="*/ 3301 h 16036"/>
                <a:gd name="T82" fmla="*/ 7732 w 16419"/>
                <a:gd name="T83" fmla="*/ 1205 h 16036"/>
                <a:gd name="T84" fmla="*/ 11565 w 16419"/>
                <a:gd name="T85" fmla="*/ 1859 h 16036"/>
                <a:gd name="T86" fmla="*/ 12421 w 16419"/>
                <a:gd name="T87" fmla="*/ 3513 h 16036"/>
                <a:gd name="T88" fmla="*/ 11123 w 16419"/>
                <a:gd name="T89" fmla="*/ 3527 h 16036"/>
                <a:gd name="T90" fmla="*/ 9758 w 16419"/>
                <a:gd name="T91" fmla="*/ 1525 h 16036"/>
                <a:gd name="T92" fmla="*/ 9852 w 16419"/>
                <a:gd name="T93" fmla="*/ 2463 h 16036"/>
                <a:gd name="T94" fmla="*/ 10437 w 16419"/>
                <a:gd name="T95" fmla="*/ 4348 h 16036"/>
                <a:gd name="T96" fmla="*/ 8786 w 16419"/>
                <a:gd name="T97" fmla="*/ 4626 h 16036"/>
                <a:gd name="T98" fmla="*/ 6848 w 16419"/>
                <a:gd name="T99" fmla="*/ 13930 h 16036"/>
                <a:gd name="T100" fmla="*/ 6020 w 16419"/>
                <a:gd name="T101" fmla="*/ 12187 h 16036"/>
                <a:gd name="T102" fmla="*/ 7521 w 16419"/>
                <a:gd name="T103" fmla="*/ 11934 h 16036"/>
                <a:gd name="T104" fmla="*/ 12063 w 16419"/>
                <a:gd name="T105" fmla="*/ 6494 h 16036"/>
                <a:gd name="T106" fmla="*/ 11695 w 16419"/>
                <a:gd name="T107" fmla="*/ 4461 h 16036"/>
                <a:gd name="T108" fmla="*/ 13078 w 16419"/>
                <a:gd name="T109" fmla="*/ 3710 h 16036"/>
                <a:gd name="T110" fmla="*/ 14700 w 16419"/>
                <a:gd name="T111" fmla="*/ 5106 h 16036"/>
                <a:gd name="T112" fmla="*/ 6960 w 16419"/>
                <a:gd name="T113" fmla="*/ 92 h 16036"/>
                <a:gd name="T114" fmla="*/ 498 w 16419"/>
                <a:gd name="T115" fmla="*/ 5261 h 16036"/>
                <a:gd name="T116" fmla="*/ 2132 w 16419"/>
                <a:gd name="T117" fmla="*/ 13409 h 16036"/>
                <a:gd name="T118" fmla="*/ 10261 w 16419"/>
                <a:gd name="T119" fmla="*/ 15783 h 16036"/>
                <a:gd name="T120" fmla="*/ 16160 w 16419"/>
                <a:gd name="T121" fmla="*/ 10021 h 16036"/>
                <a:gd name="T122" fmla="*/ 13729 w 16419"/>
                <a:gd name="T123" fmla="*/ 2083 h 16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419" h="16036">
                  <a:moveTo>
                    <a:pt x="13248" y="12967"/>
                  </a:moveTo>
                  <a:lnTo>
                    <a:pt x="13139" y="12892"/>
                  </a:lnTo>
                  <a:lnTo>
                    <a:pt x="13030" y="12819"/>
                  </a:lnTo>
                  <a:lnTo>
                    <a:pt x="12919" y="12748"/>
                  </a:lnTo>
                  <a:lnTo>
                    <a:pt x="12807" y="12676"/>
                  </a:lnTo>
                  <a:lnTo>
                    <a:pt x="12693" y="12608"/>
                  </a:lnTo>
                  <a:lnTo>
                    <a:pt x="12579" y="12541"/>
                  </a:lnTo>
                  <a:lnTo>
                    <a:pt x="12463" y="12476"/>
                  </a:lnTo>
                  <a:lnTo>
                    <a:pt x="12347" y="12413"/>
                  </a:lnTo>
                  <a:lnTo>
                    <a:pt x="12229" y="12351"/>
                  </a:lnTo>
                  <a:lnTo>
                    <a:pt x="12110" y="12291"/>
                  </a:lnTo>
                  <a:lnTo>
                    <a:pt x="12051" y="12261"/>
                  </a:lnTo>
                  <a:lnTo>
                    <a:pt x="11990" y="12231"/>
                  </a:lnTo>
                  <a:lnTo>
                    <a:pt x="11930" y="12203"/>
                  </a:lnTo>
                  <a:lnTo>
                    <a:pt x="11869" y="12175"/>
                  </a:lnTo>
                  <a:lnTo>
                    <a:pt x="11808" y="12147"/>
                  </a:lnTo>
                  <a:lnTo>
                    <a:pt x="11747" y="12120"/>
                  </a:lnTo>
                  <a:lnTo>
                    <a:pt x="11686" y="12094"/>
                  </a:lnTo>
                  <a:lnTo>
                    <a:pt x="11625" y="12068"/>
                  </a:lnTo>
                  <a:lnTo>
                    <a:pt x="11562" y="12042"/>
                  </a:lnTo>
                  <a:lnTo>
                    <a:pt x="11499" y="12017"/>
                  </a:lnTo>
                  <a:lnTo>
                    <a:pt x="11438" y="11992"/>
                  </a:lnTo>
                  <a:lnTo>
                    <a:pt x="11374" y="11968"/>
                  </a:lnTo>
                  <a:lnTo>
                    <a:pt x="11419" y="11863"/>
                  </a:lnTo>
                  <a:lnTo>
                    <a:pt x="11463" y="11756"/>
                  </a:lnTo>
                  <a:lnTo>
                    <a:pt x="11505" y="11649"/>
                  </a:lnTo>
                  <a:lnTo>
                    <a:pt x="11546" y="11541"/>
                  </a:lnTo>
                  <a:lnTo>
                    <a:pt x="11585" y="11433"/>
                  </a:lnTo>
                  <a:lnTo>
                    <a:pt x="11624" y="11323"/>
                  </a:lnTo>
                  <a:lnTo>
                    <a:pt x="11661" y="11214"/>
                  </a:lnTo>
                  <a:lnTo>
                    <a:pt x="11696" y="11104"/>
                  </a:lnTo>
                  <a:lnTo>
                    <a:pt x="11731" y="10993"/>
                  </a:lnTo>
                  <a:lnTo>
                    <a:pt x="11765" y="10880"/>
                  </a:lnTo>
                  <a:lnTo>
                    <a:pt x="11798" y="10768"/>
                  </a:lnTo>
                  <a:lnTo>
                    <a:pt x="11829" y="10655"/>
                  </a:lnTo>
                  <a:lnTo>
                    <a:pt x="11859" y="10542"/>
                  </a:lnTo>
                  <a:lnTo>
                    <a:pt x="11887" y="10427"/>
                  </a:lnTo>
                  <a:lnTo>
                    <a:pt x="11914" y="10312"/>
                  </a:lnTo>
                  <a:lnTo>
                    <a:pt x="11941" y="10197"/>
                  </a:lnTo>
                  <a:lnTo>
                    <a:pt x="11965" y="10081"/>
                  </a:lnTo>
                  <a:lnTo>
                    <a:pt x="11988" y="9964"/>
                  </a:lnTo>
                  <a:lnTo>
                    <a:pt x="12010" y="9847"/>
                  </a:lnTo>
                  <a:lnTo>
                    <a:pt x="12031" y="9729"/>
                  </a:lnTo>
                  <a:lnTo>
                    <a:pt x="12051" y="9611"/>
                  </a:lnTo>
                  <a:lnTo>
                    <a:pt x="12068" y="9492"/>
                  </a:lnTo>
                  <a:lnTo>
                    <a:pt x="12084" y="9373"/>
                  </a:lnTo>
                  <a:lnTo>
                    <a:pt x="12100" y="9253"/>
                  </a:lnTo>
                  <a:lnTo>
                    <a:pt x="12113" y="9133"/>
                  </a:lnTo>
                  <a:lnTo>
                    <a:pt x="12126" y="9011"/>
                  </a:lnTo>
                  <a:lnTo>
                    <a:pt x="12137" y="8890"/>
                  </a:lnTo>
                  <a:lnTo>
                    <a:pt x="12147" y="8769"/>
                  </a:lnTo>
                  <a:lnTo>
                    <a:pt x="12155" y="8646"/>
                  </a:lnTo>
                  <a:lnTo>
                    <a:pt x="12161" y="8523"/>
                  </a:lnTo>
                  <a:lnTo>
                    <a:pt x="12166" y="8400"/>
                  </a:lnTo>
                  <a:lnTo>
                    <a:pt x="12171" y="8277"/>
                  </a:lnTo>
                  <a:lnTo>
                    <a:pt x="15347" y="8277"/>
                  </a:lnTo>
                  <a:lnTo>
                    <a:pt x="15337" y="8448"/>
                  </a:lnTo>
                  <a:lnTo>
                    <a:pt x="15325" y="8617"/>
                  </a:lnTo>
                  <a:lnTo>
                    <a:pt x="15309" y="8786"/>
                  </a:lnTo>
                  <a:lnTo>
                    <a:pt x="15287" y="8954"/>
                  </a:lnTo>
                  <a:lnTo>
                    <a:pt x="15262" y="9119"/>
                  </a:lnTo>
                  <a:lnTo>
                    <a:pt x="15234" y="9285"/>
                  </a:lnTo>
                  <a:lnTo>
                    <a:pt x="15201" y="9449"/>
                  </a:lnTo>
                  <a:lnTo>
                    <a:pt x="15164" y="9612"/>
                  </a:lnTo>
                  <a:lnTo>
                    <a:pt x="15124" y="9772"/>
                  </a:lnTo>
                  <a:lnTo>
                    <a:pt x="15080" y="9931"/>
                  </a:lnTo>
                  <a:lnTo>
                    <a:pt x="15032" y="10090"/>
                  </a:lnTo>
                  <a:lnTo>
                    <a:pt x="14980" y="10246"/>
                  </a:lnTo>
                  <a:lnTo>
                    <a:pt x="14925" y="10400"/>
                  </a:lnTo>
                  <a:lnTo>
                    <a:pt x="14866" y="10554"/>
                  </a:lnTo>
                  <a:lnTo>
                    <a:pt x="14804" y="10705"/>
                  </a:lnTo>
                  <a:lnTo>
                    <a:pt x="14738" y="10854"/>
                  </a:lnTo>
                  <a:lnTo>
                    <a:pt x="14668" y="11002"/>
                  </a:lnTo>
                  <a:lnTo>
                    <a:pt x="14596" y="11148"/>
                  </a:lnTo>
                  <a:lnTo>
                    <a:pt x="14521" y="11292"/>
                  </a:lnTo>
                  <a:lnTo>
                    <a:pt x="14441" y="11434"/>
                  </a:lnTo>
                  <a:lnTo>
                    <a:pt x="14358" y="11574"/>
                  </a:lnTo>
                  <a:lnTo>
                    <a:pt x="14272" y="11712"/>
                  </a:lnTo>
                  <a:lnTo>
                    <a:pt x="14183" y="11848"/>
                  </a:lnTo>
                  <a:lnTo>
                    <a:pt x="14092" y="11981"/>
                  </a:lnTo>
                  <a:lnTo>
                    <a:pt x="13996" y="12113"/>
                  </a:lnTo>
                  <a:lnTo>
                    <a:pt x="13898" y="12241"/>
                  </a:lnTo>
                  <a:lnTo>
                    <a:pt x="13797" y="12369"/>
                  </a:lnTo>
                  <a:lnTo>
                    <a:pt x="13693" y="12493"/>
                  </a:lnTo>
                  <a:lnTo>
                    <a:pt x="13586" y="12615"/>
                  </a:lnTo>
                  <a:lnTo>
                    <a:pt x="13476" y="12735"/>
                  </a:lnTo>
                  <a:lnTo>
                    <a:pt x="13364" y="12852"/>
                  </a:lnTo>
                  <a:lnTo>
                    <a:pt x="13248" y="12967"/>
                  </a:lnTo>
                  <a:close/>
                  <a:moveTo>
                    <a:pt x="1073" y="8277"/>
                  </a:moveTo>
                  <a:lnTo>
                    <a:pt x="4248" y="8277"/>
                  </a:lnTo>
                  <a:lnTo>
                    <a:pt x="4253" y="8400"/>
                  </a:lnTo>
                  <a:lnTo>
                    <a:pt x="4258" y="8523"/>
                  </a:lnTo>
                  <a:lnTo>
                    <a:pt x="4265" y="8646"/>
                  </a:lnTo>
                  <a:lnTo>
                    <a:pt x="4273" y="8769"/>
                  </a:lnTo>
                  <a:lnTo>
                    <a:pt x="4282" y="8890"/>
                  </a:lnTo>
                  <a:lnTo>
                    <a:pt x="4294" y="9011"/>
                  </a:lnTo>
                  <a:lnTo>
                    <a:pt x="4306" y="9133"/>
                  </a:lnTo>
                  <a:lnTo>
                    <a:pt x="4319" y="9253"/>
                  </a:lnTo>
                  <a:lnTo>
                    <a:pt x="4335" y="9373"/>
                  </a:lnTo>
                  <a:lnTo>
                    <a:pt x="4351" y="9492"/>
                  </a:lnTo>
                  <a:lnTo>
                    <a:pt x="4370" y="9611"/>
                  </a:lnTo>
                  <a:lnTo>
                    <a:pt x="4388" y="9729"/>
                  </a:lnTo>
                  <a:lnTo>
                    <a:pt x="4410" y="9847"/>
                  </a:lnTo>
                  <a:lnTo>
                    <a:pt x="4431" y="9964"/>
                  </a:lnTo>
                  <a:lnTo>
                    <a:pt x="4455" y="10081"/>
                  </a:lnTo>
                  <a:lnTo>
                    <a:pt x="4479" y="10197"/>
                  </a:lnTo>
                  <a:lnTo>
                    <a:pt x="4505" y="10312"/>
                  </a:lnTo>
                  <a:lnTo>
                    <a:pt x="4533" y="10427"/>
                  </a:lnTo>
                  <a:lnTo>
                    <a:pt x="4560" y="10542"/>
                  </a:lnTo>
                  <a:lnTo>
                    <a:pt x="4590" y="10655"/>
                  </a:lnTo>
                  <a:lnTo>
                    <a:pt x="4622" y="10768"/>
                  </a:lnTo>
                  <a:lnTo>
                    <a:pt x="4654" y="10880"/>
                  </a:lnTo>
                  <a:lnTo>
                    <a:pt x="4688" y="10993"/>
                  </a:lnTo>
                  <a:lnTo>
                    <a:pt x="4723" y="11104"/>
                  </a:lnTo>
                  <a:lnTo>
                    <a:pt x="4758" y="11214"/>
                  </a:lnTo>
                  <a:lnTo>
                    <a:pt x="4795" y="11323"/>
                  </a:lnTo>
                  <a:lnTo>
                    <a:pt x="4834" y="11433"/>
                  </a:lnTo>
                  <a:lnTo>
                    <a:pt x="4874" y="11541"/>
                  </a:lnTo>
                  <a:lnTo>
                    <a:pt x="4915" y="11649"/>
                  </a:lnTo>
                  <a:lnTo>
                    <a:pt x="4958" y="11756"/>
                  </a:lnTo>
                  <a:lnTo>
                    <a:pt x="5001" y="11863"/>
                  </a:lnTo>
                  <a:lnTo>
                    <a:pt x="5045" y="11968"/>
                  </a:lnTo>
                  <a:lnTo>
                    <a:pt x="4982" y="11992"/>
                  </a:lnTo>
                  <a:lnTo>
                    <a:pt x="4920" y="12017"/>
                  </a:lnTo>
                  <a:lnTo>
                    <a:pt x="4857" y="12042"/>
                  </a:lnTo>
                  <a:lnTo>
                    <a:pt x="4795" y="12068"/>
                  </a:lnTo>
                  <a:lnTo>
                    <a:pt x="4734" y="12094"/>
                  </a:lnTo>
                  <a:lnTo>
                    <a:pt x="4672" y="12120"/>
                  </a:lnTo>
                  <a:lnTo>
                    <a:pt x="4611" y="12147"/>
                  </a:lnTo>
                  <a:lnTo>
                    <a:pt x="4550" y="12175"/>
                  </a:lnTo>
                  <a:lnTo>
                    <a:pt x="4490" y="12203"/>
                  </a:lnTo>
                  <a:lnTo>
                    <a:pt x="4429" y="12231"/>
                  </a:lnTo>
                  <a:lnTo>
                    <a:pt x="4370" y="12261"/>
                  </a:lnTo>
                  <a:lnTo>
                    <a:pt x="4309" y="12291"/>
                  </a:lnTo>
                  <a:lnTo>
                    <a:pt x="4191" y="12351"/>
                  </a:lnTo>
                  <a:lnTo>
                    <a:pt x="4073" y="12413"/>
                  </a:lnTo>
                  <a:lnTo>
                    <a:pt x="3956" y="12476"/>
                  </a:lnTo>
                  <a:lnTo>
                    <a:pt x="3841" y="12541"/>
                  </a:lnTo>
                  <a:lnTo>
                    <a:pt x="3726" y="12608"/>
                  </a:lnTo>
                  <a:lnTo>
                    <a:pt x="3613" y="12676"/>
                  </a:lnTo>
                  <a:lnTo>
                    <a:pt x="3501" y="12748"/>
                  </a:lnTo>
                  <a:lnTo>
                    <a:pt x="3389" y="12819"/>
                  </a:lnTo>
                  <a:lnTo>
                    <a:pt x="3280" y="12892"/>
                  </a:lnTo>
                  <a:lnTo>
                    <a:pt x="3171" y="12967"/>
                  </a:lnTo>
                  <a:lnTo>
                    <a:pt x="3056" y="12852"/>
                  </a:lnTo>
                  <a:lnTo>
                    <a:pt x="2943" y="12735"/>
                  </a:lnTo>
                  <a:lnTo>
                    <a:pt x="2833" y="12615"/>
                  </a:lnTo>
                  <a:lnTo>
                    <a:pt x="2727" y="12493"/>
                  </a:lnTo>
                  <a:lnTo>
                    <a:pt x="2623" y="12369"/>
                  </a:lnTo>
                  <a:lnTo>
                    <a:pt x="2521" y="12241"/>
                  </a:lnTo>
                  <a:lnTo>
                    <a:pt x="2423" y="12113"/>
                  </a:lnTo>
                  <a:lnTo>
                    <a:pt x="2328" y="11981"/>
                  </a:lnTo>
                  <a:lnTo>
                    <a:pt x="2236" y="11848"/>
                  </a:lnTo>
                  <a:lnTo>
                    <a:pt x="2147" y="11712"/>
                  </a:lnTo>
                  <a:lnTo>
                    <a:pt x="2062" y="11574"/>
                  </a:lnTo>
                  <a:lnTo>
                    <a:pt x="1978" y="11434"/>
                  </a:lnTo>
                  <a:lnTo>
                    <a:pt x="1899" y="11292"/>
                  </a:lnTo>
                  <a:lnTo>
                    <a:pt x="1824" y="11148"/>
                  </a:lnTo>
                  <a:lnTo>
                    <a:pt x="1751" y="11002"/>
                  </a:lnTo>
                  <a:lnTo>
                    <a:pt x="1682" y="10854"/>
                  </a:lnTo>
                  <a:lnTo>
                    <a:pt x="1615" y="10705"/>
                  </a:lnTo>
                  <a:lnTo>
                    <a:pt x="1554" y="10554"/>
                  </a:lnTo>
                  <a:lnTo>
                    <a:pt x="1494" y="10400"/>
                  </a:lnTo>
                  <a:lnTo>
                    <a:pt x="1440" y="10246"/>
                  </a:lnTo>
                  <a:lnTo>
                    <a:pt x="1387" y="10090"/>
                  </a:lnTo>
                  <a:lnTo>
                    <a:pt x="1340" y="9931"/>
                  </a:lnTo>
                  <a:lnTo>
                    <a:pt x="1296" y="9772"/>
                  </a:lnTo>
                  <a:lnTo>
                    <a:pt x="1255" y="9612"/>
                  </a:lnTo>
                  <a:lnTo>
                    <a:pt x="1219" y="9449"/>
                  </a:lnTo>
                  <a:lnTo>
                    <a:pt x="1186" y="9285"/>
                  </a:lnTo>
                  <a:lnTo>
                    <a:pt x="1158" y="9119"/>
                  </a:lnTo>
                  <a:lnTo>
                    <a:pt x="1132" y="8954"/>
                  </a:lnTo>
                  <a:lnTo>
                    <a:pt x="1111" y="8786"/>
                  </a:lnTo>
                  <a:lnTo>
                    <a:pt x="1095" y="8617"/>
                  </a:lnTo>
                  <a:lnTo>
                    <a:pt x="1082" y="8448"/>
                  </a:lnTo>
                  <a:lnTo>
                    <a:pt x="1073" y="8277"/>
                  </a:lnTo>
                  <a:close/>
                  <a:moveTo>
                    <a:pt x="2878" y="3381"/>
                  </a:moveTo>
                  <a:lnTo>
                    <a:pt x="2935" y="3423"/>
                  </a:lnTo>
                  <a:lnTo>
                    <a:pt x="2992" y="3466"/>
                  </a:lnTo>
                  <a:lnTo>
                    <a:pt x="3050" y="3507"/>
                  </a:lnTo>
                  <a:lnTo>
                    <a:pt x="3107" y="3549"/>
                  </a:lnTo>
                  <a:lnTo>
                    <a:pt x="3165" y="3590"/>
                  </a:lnTo>
                  <a:lnTo>
                    <a:pt x="3223" y="3630"/>
                  </a:lnTo>
                  <a:lnTo>
                    <a:pt x="3282" y="3670"/>
                  </a:lnTo>
                  <a:lnTo>
                    <a:pt x="3341" y="3710"/>
                  </a:lnTo>
                  <a:lnTo>
                    <a:pt x="3401" y="3749"/>
                  </a:lnTo>
                  <a:lnTo>
                    <a:pt x="3460" y="3789"/>
                  </a:lnTo>
                  <a:lnTo>
                    <a:pt x="3521" y="3827"/>
                  </a:lnTo>
                  <a:lnTo>
                    <a:pt x="3581" y="3865"/>
                  </a:lnTo>
                  <a:lnTo>
                    <a:pt x="3642" y="3902"/>
                  </a:lnTo>
                  <a:lnTo>
                    <a:pt x="3702" y="3939"/>
                  </a:lnTo>
                  <a:lnTo>
                    <a:pt x="3764" y="3975"/>
                  </a:lnTo>
                  <a:lnTo>
                    <a:pt x="3826" y="4011"/>
                  </a:lnTo>
                  <a:lnTo>
                    <a:pt x="3887" y="4046"/>
                  </a:lnTo>
                  <a:lnTo>
                    <a:pt x="3950" y="4081"/>
                  </a:lnTo>
                  <a:lnTo>
                    <a:pt x="4012" y="4116"/>
                  </a:lnTo>
                  <a:lnTo>
                    <a:pt x="4076" y="4150"/>
                  </a:lnTo>
                  <a:lnTo>
                    <a:pt x="4139" y="4183"/>
                  </a:lnTo>
                  <a:lnTo>
                    <a:pt x="4202" y="4216"/>
                  </a:lnTo>
                  <a:lnTo>
                    <a:pt x="4267" y="4249"/>
                  </a:lnTo>
                  <a:lnTo>
                    <a:pt x="4331" y="4281"/>
                  </a:lnTo>
                  <a:lnTo>
                    <a:pt x="4395" y="4312"/>
                  </a:lnTo>
                  <a:lnTo>
                    <a:pt x="4461" y="4343"/>
                  </a:lnTo>
                  <a:lnTo>
                    <a:pt x="4525" y="4374"/>
                  </a:lnTo>
                  <a:lnTo>
                    <a:pt x="4591" y="4403"/>
                  </a:lnTo>
                  <a:lnTo>
                    <a:pt x="4657" y="4432"/>
                  </a:lnTo>
                  <a:lnTo>
                    <a:pt x="4724" y="4461"/>
                  </a:lnTo>
                  <a:lnTo>
                    <a:pt x="4789" y="4489"/>
                  </a:lnTo>
                  <a:lnTo>
                    <a:pt x="4856" y="4517"/>
                  </a:lnTo>
                  <a:lnTo>
                    <a:pt x="4822" y="4611"/>
                  </a:lnTo>
                  <a:lnTo>
                    <a:pt x="4789" y="4706"/>
                  </a:lnTo>
                  <a:lnTo>
                    <a:pt x="4756" y="4801"/>
                  </a:lnTo>
                  <a:lnTo>
                    <a:pt x="4726" y="4897"/>
                  </a:lnTo>
                  <a:lnTo>
                    <a:pt x="4695" y="4993"/>
                  </a:lnTo>
                  <a:lnTo>
                    <a:pt x="4665" y="5090"/>
                  </a:lnTo>
                  <a:lnTo>
                    <a:pt x="4637" y="5188"/>
                  </a:lnTo>
                  <a:lnTo>
                    <a:pt x="4610" y="5285"/>
                  </a:lnTo>
                  <a:lnTo>
                    <a:pt x="4583" y="5383"/>
                  </a:lnTo>
                  <a:lnTo>
                    <a:pt x="4557" y="5482"/>
                  </a:lnTo>
                  <a:lnTo>
                    <a:pt x="4533" y="5582"/>
                  </a:lnTo>
                  <a:lnTo>
                    <a:pt x="4509" y="5681"/>
                  </a:lnTo>
                  <a:lnTo>
                    <a:pt x="4486" y="5781"/>
                  </a:lnTo>
                  <a:lnTo>
                    <a:pt x="4465" y="5881"/>
                  </a:lnTo>
                  <a:lnTo>
                    <a:pt x="4444" y="5982"/>
                  </a:lnTo>
                  <a:lnTo>
                    <a:pt x="4425" y="6084"/>
                  </a:lnTo>
                  <a:lnTo>
                    <a:pt x="4406" y="6186"/>
                  </a:lnTo>
                  <a:lnTo>
                    <a:pt x="4388" y="6288"/>
                  </a:lnTo>
                  <a:lnTo>
                    <a:pt x="4372" y="6391"/>
                  </a:lnTo>
                  <a:lnTo>
                    <a:pt x="4356" y="6494"/>
                  </a:lnTo>
                  <a:lnTo>
                    <a:pt x="4342" y="6598"/>
                  </a:lnTo>
                  <a:lnTo>
                    <a:pt x="4328" y="6701"/>
                  </a:lnTo>
                  <a:lnTo>
                    <a:pt x="4315" y="6805"/>
                  </a:lnTo>
                  <a:lnTo>
                    <a:pt x="4304" y="6911"/>
                  </a:lnTo>
                  <a:lnTo>
                    <a:pt x="4294" y="7015"/>
                  </a:lnTo>
                  <a:lnTo>
                    <a:pt x="4284" y="7120"/>
                  </a:lnTo>
                  <a:lnTo>
                    <a:pt x="4275" y="7226"/>
                  </a:lnTo>
                  <a:lnTo>
                    <a:pt x="4268" y="7332"/>
                  </a:lnTo>
                  <a:lnTo>
                    <a:pt x="4262" y="7439"/>
                  </a:lnTo>
                  <a:lnTo>
                    <a:pt x="4257" y="7545"/>
                  </a:lnTo>
                  <a:lnTo>
                    <a:pt x="4253" y="7652"/>
                  </a:lnTo>
                  <a:lnTo>
                    <a:pt x="4248" y="7759"/>
                  </a:lnTo>
                  <a:lnTo>
                    <a:pt x="1073" y="7759"/>
                  </a:lnTo>
                  <a:lnTo>
                    <a:pt x="1081" y="7602"/>
                  </a:lnTo>
                  <a:lnTo>
                    <a:pt x="1092" y="7446"/>
                  </a:lnTo>
                  <a:lnTo>
                    <a:pt x="1107" y="7291"/>
                  </a:lnTo>
                  <a:lnTo>
                    <a:pt x="1125" y="7137"/>
                  </a:lnTo>
                  <a:lnTo>
                    <a:pt x="1146" y="6984"/>
                  </a:lnTo>
                  <a:lnTo>
                    <a:pt x="1171" y="6832"/>
                  </a:lnTo>
                  <a:lnTo>
                    <a:pt x="1200" y="6681"/>
                  </a:lnTo>
                  <a:lnTo>
                    <a:pt x="1231" y="6532"/>
                  </a:lnTo>
                  <a:lnTo>
                    <a:pt x="1265" y="6383"/>
                  </a:lnTo>
                  <a:lnTo>
                    <a:pt x="1304" y="6236"/>
                  </a:lnTo>
                  <a:lnTo>
                    <a:pt x="1345" y="6090"/>
                  </a:lnTo>
                  <a:lnTo>
                    <a:pt x="1389" y="5945"/>
                  </a:lnTo>
                  <a:lnTo>
                    <a:pt x="1437" y="5802"/>
                  </a:lnTo>
                  <a:lnTo>
                    <a:pt x="1487" y="5660"/>
                  </a:lnTo>
                  <a:lnTo>
                    <a:pt x="1540" y="5519"/>
                  </a:lnTo>
                  <a:lnTo>
                    <a:pt x="1597" y="5380"/>
                  </a:lnTo>
                  <a:lnTo>
                    <a:pt x="1656" y="5243"/>
                  </a:lnTo>
                  <a:lnTo>
                    <a:pt x="1719" y="5106"/>
                  </a:lnTo>
                  <a:lnTo>
                    <a:pt x="1785" y="4972"/>
                  </a:lnTo>
                  <a:lnTo>
                    <a:pt x="1852" y="4839"/>
                  </a:lnTo>
                  <a:lnTo>
                    <a:pt x="1923" y="4708"/>
                  </a:lnTo>
                  <a:lnTo>
                    <a:pt x="1997" y="4578"/>
                  </a:lnTo>
                  <a:lnTo>
                    <a:pt x="2074" y="4450"/>
                  </a:lnTo>
                  <a:lnTo>
                    <a:pt x="2153" y="4324"/>
                  </a:lnTo>
                  <a:lnTo>
                    <a:pt x="2234" y="4199"/>
                  </a:lnTo>
                  <a:lnTo>
                    <a:pt x="2319" y="4076"/>
                  </a:lnTo>
                  <a:lnTo>
                    <a:pt x="2405" y="3956"/>
                  </a:lnTo>
                  <a:lnTo>
                    <a:pt x="2496" y="3837"/>
                  </a:lnTo>
                  <a:lnTo>
                    <a:pt x="2587" y="3719"/>
                  </a:lnTo>
                  <a:lnTo>
                    <a:pt x="2681" y="3605"/>
                  </a:lnTo>
                  <a:lnTo>
                    <a:pt x="2779" y="3492"/>
                  </a:lnTo>
                  <a:lnTo>
                    <a:pt x="2878" y="3381"/>
                  </a:lnTo>
                  <a:close/>
                  <a:moveTo>
                    <a:pt x="8474" y="7759"/>
                  </a:moveTo>
                  <a:lnTo>
                    <a:pt x="8474" y="5160"/>
                  </a:lnTo>
                  <a:lnTo>
                    <a:pt x="8559" y="5157"/>
                  </a:lnTo>
                  <a:lnTo>
                    <a:pt x="8644" y="5153"/>
                  </a:lnTo>
                  <a:lnTo>
                    <a:pt x="8728" y="5149"/>
                  </a:lnTo>
                  <a:lnTo>
                    <a:pt x="8812" y="5143"/>
                  </a:lnTo>
                  <a:lnTo>
                    <a:pt x="8896" y="5137"/>
                  </a:lnTo>
                  <a:lnTo>
                    <a:pt x="8980" y="5131"/>
                  </a:lnTo>
                  <a:lnTo>
                    <a:pt x="9063" y="5122"/>
                  </a:lnTo>
                  <a:lnTo>
                    <a:pt x="9146" y="5114"/>
                  </a:lnTo>
                  <a:lnTo>
                    <a:pt x="9230" y="5105"/>
                  </a:lnTo>
                  <a:lnTo>
                    <a:pt x="9313" y="5095"/>
                  </a:lnTo>
                  <a:lnTo>
                    <a:pt x="9395" y="5084"/>
                  </a:lnTo>
                  <a:lnTo>
                    <a:pt x="9477" y="5073"/>
                  </a:lnTo>
                  <a:lnTo>
                    <a:pt x="9559" y="5061"/>
                  </a:lnTo>
                  <a:lnTo>
                    <a:pt x="9641" y="5048"/>
                  </a:lnTo>
                  <a:lnTo>
                    <a:pt x="9723" y="5035"/>
                  </a:lnTo>
                  <a:lnTo>
                    <a:pt x="9804" y="5020"/>
                  </a:lnTo>
                  <a:lnTo>
                    <a:pt x="9885" y="5005"/>
                  </a:lnTo>
                  <a:lnTo>
                    <a:pt x="9965" y="4990"/>
                  </a:lnTo>
                  <a:lnTo>
                    <a:pt x="10046" y="4973"/>
                  </a:lnTo>
                  <a:lnTo>
                    <a:pt x="10126" y="4956"/>
                  </a:lnTo>
                  <a:lnTo>
                    <a:pt x="10206" y="4938"/>
                  </a:lnTo>
                  <a:lnTo>
                    <a:pt x="10287" y="4920"/>
                  </a:lnTo>
                  <a:lnTo>
                    <a:pt x="10366" y="4900"/>
                  </a:lnTo>
                  <a:lnTo>
                    <a:pt x="10445" y="4880"/>
                  </a:lnTo>
                  <a:lnTo>
                    <a:pt x="10524" y="4860"/>
                  </a:lnTo>
                  <a:lnTo>
                    <a:pt x="10602" y="4838"/>
                  </a:lnTo>
                  <a:lnTo>
                    <a:pt x="10681" y="4816"/>
                  </a:lnTo>
                  <a:lnTo>
                    <a:pt x="10759" y="4793"/>
                  </a:lnTo>
                  <a:lnTo>
                    <a:pt x="10836" y="4770"/>
                  </a:lnTo>
                  <a:lnTo>
                    <a:pt x="10914" y="4746"/>
                  </a:lnTo>
                  <a:lnTo>
                    <a:pt x="10990" y="4721"/>
                  </a:lnTo>
                  <a:lnTo>
                    <a:pt x="11066" y="4695"/>
                  </a:lnTo>
                  <a:lnTo>
                    <a:pt x="11099" y="4784"/>
                  </a:lnTo>
                  <a:lnTo>
                    <a:pt x="11130" y="4873"/>
                  </a:lnTo>
                  <a:lnTo>
                    <a:pt x="11161" y="4963"/>
                  </a:lnTo>
                  <a:lnTo>
                    <a:pt x="11191" y="5053"/>
                  </a:lnTo>
                  <a:lnTo>
                    <a:pt x="11219" y="5145"/>
                  </a:lnTo>
                  <a:lnTo>
                    <a:pt x="11247" y="5236"/>
                  </a:lnTo>
                  <a:lnTo>
                    <a:pt x="11274" y="5328"/>
                  </a:lnTo>
                  <a:lnTo>
                    <a:pt x="11299" y="5420"/>
                  </a:lnTo>
                  <a:lnTo>
                    <a:pt x="11325" y="5513"/>
                  </a:lnTo>
                  <a:lnTo>
                    <a:pt x="11349" y="5607"/>
                  </a:lnTo>
                  <a:lnTo>
                    <a:pt x="11372" y="5701"/>
                  </a:lnTo>
                  <a:lnTo>
                    <a:pt x="11395" y="5795"/>
                  </a:lnTo>
                  <a:lnTo>
                    <a:pt x="11415" y="5889"/>
                  </a:lnTo>
                  <a:lnTo>
                    <a:pt x="11436" y="5984"/>
                  </a:lnTo>
                  <a:lnTo>
                    <a:pt x="11455" y="6080"/>
                  </a:lnTo>
                  <a:lnTo>
                    <a:pt x="11474" y="6176"/>
                  </a:lnTo>
                  <a:lnTo>
                    <a:pt x="11491" y="6272"/>
                  </a:lnTo>
                  <a:lnTo>
                    <a:pt x="11509" y="6368"/>
                  </a:lnTo>
                  <a:lnTo>
                    <a:pt x="11524" y="6466"/>
                  </a:lnTo>
                  <a:lnTo>
                    <a:pt x="11538" y="6563"/>
                  </a:lnTo>
                  <a:lnTo>
                    <a:pt x="11553" y="6661"/>
                  </a:lnTo>
                  <a:lnTo>
                    <a:pt x="11565" y="6759"/>
                  </a:lnTo>
                  <a:lnTo>
                    <a:pt x="11577" y="6857"/>
                  </a:lnTo>
                  <a:lnTo>
                    <a:pt x="11589" y="6957"/>
                  </a:lnTo>
                  <a:lnTo>
                    <a:pt x="11598" y="7056"/>
                  </a:lnTo>
                  <a:lnTo>
                    <a:pt x="11607" y="7155"/>
                  </a:lnTo>
                  <a:lnTo>
                    <a:pt x="11615" y="7255"/>
                  </a:lnTo>
                  <a:lnTo>
                    <a:pt x="11623" y="7356"/>
                  </a:lnTo>
                  <a:lnTo>
                    <a:pt x="11629" y="7456"/>
                  </a:lnTo>
                  <a:lnTo>
                    <a:pt x="11634" y="7557"/>
                  </a:lnTo>
                  <a:lnTo>
                    <a:pt x="11638" y="7658"/>
                  </a:lnTo>
                  <a:lnTo>
                    <a:pt x="11641" y="7759"/>
                  </a:lnTo>
                  <a:lnTo>
                    <a:pt x="8474" y="7759"/>
                  </a:lnTo>
                  <a:close/>
                  <a:moveTo>
                    <a:pt x="10879" y="11791"/>
                  </a:moveTo>
                  <a:lnTo>
                    <a:pt x="10807" y="11768"/>
                  </a:lnTo>
                  <a:lnTo>
                    <a:pt x="10735" y="11747"/>
                  </a:lnTo>
                  <a:lnTo>
                    <a:pt x="10663" y="11726"/>
                  </a:lnTo>
                  <a:lnTo>
                    <a:pt x="10590" y="11706"/>
                  </a:lnTo>
                  <a:lnTo>
                    <a:pt x="10518" y="11686"/>
                  </a:lnTo>
                  <a:lnTo>
                    <a:pt x="10446" y="11667"/>
                  </a:lnTo>
                  <a:lnTo>
                    <a:pt x="10373" y="11649"/>
                  </a:lnTo>
                  <a:lnTo>
                    <a:pt x="10299" y="11631"/>
                  </a:lnTo>
                  <a:lnTo>
                    <a:pt x="10226" y="11614"/>
                  </a:lnTo>
                  <a:lnTo>
                    <a:pt x="10152" y="11598"/>
                  </a:lnTo>
                  <a:lnTo>
                    <a:pt x="10078" y="11582"/>
                  </a:lnTo>
                  <a:lnTo>
                    <a:pt x="10003" y="11566"/>
                  </a:lnTo>
                  <a:lnTo>
                    <a:pt x="9929" y="11552"/>
                  </a:lnTo>
                  <a:lnTo>
                    <a:pt x="9854" y="11538"/>
                  </a:lnTo>
                  <a:lnTo>
                    <a:pt x="9780" y="11525"/>
                  </a:lnTo>
                  <a:lnTo>
                    <a:pt x="9704" y="11512"/>
                  </a:lnTo>
                  <a:lnTo>
                    <a:pt x="9629" y="11500"/>
                  </a:lnTo>
                  <a:lnTo>
                    <a:pt x="9553" y="11488"/>
                  </a:lnTo>
                  <a:lnTo>
                    <a:pt x="9477" y="11477"/>
                  </a:lnTo>
                  <a:lnTo>
                    <a:pt x="9401" y="11467"/>
                  </a:lnTo>
                  <a:lnTo>
                    <a:pt x="9325" y="11458"/>
                  </a:lnTo>
                  <a:lnTo>
                    <a:pt x="9249" y="11449"/>
                  </a:lnTo>
                  <a:lnTo>
                    <a:pt x="9172" y="11440"/>
                  </a:lnTo>
                  <a:lnTo>
                    <a:pt x="9095" y="11433"/>
                  </a:lnTo>
                  <a:lnTo>
                    <a:pt x="9018" y="11425"/>
                  </a:lnTo>
                  <a:lnTo>
                    <a:pt x="8941" y="11419"/>
                  </a:lnTo>
                  <a:lnTo>
                    <a:pt x="8864" y="11413"/>
                  </a:lnTo>
                  <a:lnTo>
                    <a:pt x="8786" y="11408"/>
                  </a:lnTo>
                  <a:lnTo>
                    <a:pt x="8708" y="11404"/>
                  </a:lnTo>
                  <a:lnTo>
                    <a:pt x="8630" y="11400"/>
                  </a:lnTo>
                  <a:lnTo>
                    <a:pt x="8552" y="11396"/>
                  </a:lnTo>
                  <a:lnTo>
                    <a:pt x="8474" y="11394"/>
                  </a:lnTo>
                  <a:lnTo>
                    <a:pt x="8474" y="8277"/>
                  </a:lnTo>
                  <a:lnTo>
                    <a:pt x="11641" y="8277"/>
                  </a:lnTo>
                  <a:lnTo>
                    <a:pt x="11637" y="8394"/>
                  </a:lnTo>
                  <a:lnTo>
                    <a:pt x="11632" y="8512"/>
                  </a:lnTo>
                  <a:lnTo>
                    <a:pt x="11626" y="8628"/>
                  </a:lnTo>
                  <a:lnTo>
                    <a:pt x="11617" y="8746"/>
                  </a:lnTo>
                  <a:lnTo>
                    <a:pt x="11608" y="8862"/>
                  </a:lnTo>
                  <a:lnTo>
                    <a:pt x="11598" y="8977"/>
                  </a:lnTo>
                  <a:lnTo>
                    <a:pt x="11586" y="9092"/>
                  </a:lnTo>
                  <a:lnTo>
                    <a:pt x="11572" y="9207"/>
                  </a:lnTo>
                  <a:lnTo>
                    <a:pt x="11558" y="9321"/>
                  </a:lnTo>
                  <a:lnTo>
                    <a:pt x="11542" y="9435"/>
                  </a:lnTo>
                  <a:lnTo>
                    <a:pt x="11525" y="9548"/>
                  </a:lnTo>
                  <a:lnTo>
                    <a:pt x="11506" y="9661"/>
                  </a:lnTo>
                  <a:lnTo>
                    <a:pt x="11486" y="9773"/>
                  </a:lnTo>
                  <a:lnTo>
                    <a:pt x="11466" y="9884"/>
                  </a:lnTo>
                  <a:lnTo>
                    <a:pt x="11443" y="9995"/>
                  </a:lnTo>
                  <a:lnTo>
                    <a:pt x="11419" y="10106"/>
                  </a:lnTo>
                  <a:lnTo>
                    <a:pt x="11395" y="10216"/>
                  </a:lnTo>
                  <a:lnTo>
                    <a:pt x="11368" y="10325"/>
                  </a:lnTo>
                  <a:lnTo>
                    <a:pt x="11341" y="10434"/>
                  </a:lnTo>
                  <a:lnTo>
                    <a:pt x="11313" y="10543"/>
                  </a:lnTo>
                  <a:lnTo>
                    <a:pt x="11283" y="10650"/>
                  </a:lnTo>
                  <a:lnTo>
                    <a:pt x="11252" y="10757"/>
                  </a:lnTo>
                  <a:lnTo>
                    <a:pt x="11220" y="10863"/>
                  </a:lnTo>
                  <a:lnTo>
                    <a:pt x="11186" y="10969"/>
                  </a:lnTo>
                  <a:lnTo>
                    <a:pt x="11152" y="11074"/>
                  </a:lnTo>
                  <a:lnTo>
                    <a:pt x="11117" y="11178"/>
                  </a:lnTo>
                  <a:lnTo>
                    <a:pt x="11080" y="11282"/>
                  </a:lnTo>
                  <a:lnTo>
                    <a:pt x="11042" y="11386"/>
                  </a:lnTo>
                  <a:lnTo>
                    <a:pt x="11003" y="11488"/>
                  </a:lnTo>
                  <a:lnTo>
                    <a:pt x="10962" y="11590"/>
                  </a:lnTo>
                  <a:lnTo>
                    <a:pt x="10921" y="11690"/>
                  </a:lnTo>
                  <a:lnTo>
                    <a:pt x="10879" y="11791"/>
                  </a:lnTo>
                  <a:close/>
                  <a:moveTo>
                    <a:pt x="11162" y="12440"/>
                  </a:moveTo>
                  <a:lnTo>
                    <a:pt x="11275" y="12484"/>
                  </a:lnTo>
                  <a:lnTo>
                    <a:pt x="11387" y="12529"/>
                  </a:lnTo>
                  <a:lnTo>
                    <a:pt x="11497" y="12575"/>
                  </a:lnTo>
                  <a:lnTo>
                    <a:pt x="11606" y="12624"/>
                  </a:lnTo>
                  <a:lnTo>
                    <a:pt x="11715" y="12674"/>
                  </a:lnTo>
                  <a:lnTo>
                    <a:pt x="11824" y="12726"/>
                  </a:lnTo>
                  <a:lnTo>
                    <a:pt x="11930" y="12779"/>
                  </a:lnTo>
                  <a:lnTo>
                    <a:pt x="12036" y="12833"/>
                  </a:lnTo>
                  <a:lnTo>
                    <a:pt x="12142" y="12889"/>
                  </a:lnTo>
                  <a:lnTo>
                    <a:pt x="12245" y="12946"/>
                  </a:lnTo>
                  <a:lnTo>
                    <a:pt x="12349" y="13005"/>
                  </a:lnTo>
                  <a:lnTo>
                    <a:pt x="12451" y="13065"/>
                  </a:lnTo>
                  <a:lnTo>
                    <a:pt x="12552" y="13127"/>
                  </a:lnTo>
                  <a:lnTo>
                    <a:pt x="12653" y="13191"/>
                  </a:lnTo>
                  <a:lnTo>
                    <a:pt x="12751" y="13255"/>
                  </a:lnTo>
                  <a:lnTo>
                    <a:pt x="12850" y="13320"/>
                  </a:lnTo>
                  <a:lnTo>
                    <a:pt x="12759" y="13395"/>
                  </a:lnTo>
                  <a:lnTo>
                    <a:pt x="12666" y="13469"/>
                  </a:lnTo>
                  <a:lnTo>
                    <a:pt x="12573" y="13540"/>
                  </a:lnTo>
                  <a:lnTo>
                    <a:pt x="12477" y="13612"/>
                  </a:lnTo>
                  <a:lnTo>
                    <a:pt x="12381" y="13681"/>
                  </a:lnTo>
                  <a:lnTo>
                    <a:pt x="12283" y="13748"/>
                  </a:lnTo>
                  <a:lnTo>
                    <a:pt x="12185" y="13814"/>
                  </a:lnTo>
                  <a:lnTo>
                    <a:pt x="12084" y="13878"/>
                  </a:lnTo>
                  <a:lnTo>
                    <a:pt x="11984" y="13940"/>
                  </a:lnTo>
                  <a:lnTo>
                    <a:pt x="11881" y="14001"/>
                  </a:lnTo>
                  <a:lnTo>
                    <a:pt x="11779" y="14062"/>
                  </a:lnTo>
                  <a:lnTo>
                    <a:pt x="11674" y="14119"/>
                  </a:lnTo>
                  <a:lnTo>
                    <a:pt x="11568" y="14175"/>
                  </a:lnTo>
                  <a:lnTo>
                    <a:pt x="11461" y="14229"/>
                  </a:lnTo>
                  <a:lnTo>
                    <a:pt x="11354" y="14282"/>
                  </a:lnTo>
                  <a:lnTo>
                    <a:pt x="11245" y="14333"/>
                  </a:lnTo>
                  <a:lnTo>
                    <a:pt x="11136" y="14382"/>
                  </a:lnTo>
                  <a:lnTo>
                    <a:pt x="11025" y="14429"/>
                  </a:lnTo>
                  <a:lnTo>
                    <a:pt x="10914" y="14475"/>
                  </a:lnTo>
                  <a:lnTo>
                    <a:pt x="10802" y="14519"/>
                  </a:lnTo>
                  <a:lnTo>
                    <a:pt x="10688" y="14561"/>
                  </a:lnTo>
                  <a:lnTo>
                    <a:pt x="10573" y="14601"/>
                  </a:lnTo>
                  <a:lnTo>
                    <a:pt x="10458" y="14639"/>
                  </a:lnTo>
                  <a:lnTo>
                    <a:pt x="10342" y="14676"/>
                  </a:lnTo>
                  <a:lnTo>
                    <a:pt x="10225" y="14710"/>
                  </a:lnTo>
                  <a:lnTo>
                    <a:pt x="10107" y="14743"/>
                  </a:lnTo>
                  <a:lnTo>
                    <a:pt x="9989" y="14774"/>
                  </a:lnTo>
                  <a:lnTo>
                    <a:pt x="9869" y="14802"/>
                  </a:lnTo>
                  <a:lnTo>
                    <a:pt x="9749" y="14829"/>
                  </a:lnTo>
                  <a:lnTo>
                    <a:pt x="9628" y="14854"/>
                  </a:lnTo>
                  <a:lnTo>
                    <a:pt x="9507" y="14877"/>
                  </a:lnTo>
                  <a:lnTo>
                    <a:pt x="9383" y="14898"/>
                  </a:lnTo>
                  <a:lnTo>
                    <a:pt x="9450" y="14833"/>
                  </a:lnTo>
                  <a:lnTo>
                    <a:pt x="9516" y="14767"/>
                  </a:lnTo>
                  <a:lnTo>
                    <a:pt x="9582" y="14700"/>
                  </a:lnTo>
                  <a:lnTo>
                    <a:pt x="9645" y="14633"/>
                  </a:lnTo>
                  <a:lnTo>
                    <a:pt x="9710" y="14564"/>
                  </a:lnTo>
                  <a:lnTo>
                    <a:pt x="9772" y="14495"/>
                  </a:lnTo>
                  <a:lnTo>
                    <a:pt x="9835" y="14424"/>
                  </a:lnTo>
                  <a:lnTo>
                    <a:pt x="9897" y="14354"/>
                  </a:lnTo>
                  <a:lnTo>
                    <a:pt x="9958" y="14282"/>
                  </a:lnTo>
                  <a:lnTo>
                    <a:pt x="10019" y="14210"/>
                  </a:lnTo>
                  <a:lnTo>
                    <a:pt x="10078" y="14137"/>
                  </a:lnTo>
                  <a:lnTo>
                    <a:pt x="10138" y="14064"/>
                  </a:lnTo>
                  <a:lnTo>
                    <a:pt x="10195" y="13988"/>
                  </a:lnTo>
                  <a:lnTo>
                    <a:pt x="10254" y="13913"/>
                  </a:lnTo>
                  <a:lnTo>
                    <a:pt x="10310" y="13837"/>
                  </a:lnTo>
                  <a:lnTo>
                    <a:pt x="10367" y="13761"/>
                  </a:lnTo>
                  <a:lnTo>
                    <a:pt x="10422" y="13684"/>
                  </a:lnTo>
                  <a:lnTo>
                    <a:pt x="10476" y="13606"/>
                  </a:lnTo>
                  <a:lnTo>
                    <a:pt x="10531" y="13526"/>
                  </a:lnTo>
                  <a:lnTo>
                    <a:pt x="10584" y="13447"/>
                  </a:lnTo>
                  <a:lnTo>
                    <a:pt x="10636" y="13367"/>
                  </a:lnTo>
                  <a:lnTo>
                    <a:pt x="10688" y="13286"/>
                  </a:lnTo>
                  <a:lnTo>
                    <a:pt x="10739" y="13204"/>
                  </a:lnTo>
                  <a:lnTo>
                    <a:pt x="10789" y="13121"/>
                  </a:lnTo>
                  <a:lnTo>
                    <a:pt x="10839" y="13039"/>
                  </a:lnTo>
                  <a:lnTo>
                    <a:pt x="10888" y="12955"/>
                  </a:lnTo>
                  <a:lnTo>
                    <a:pt x="10935" y="12871"/>
                  </a:lnTo>
                  <a:lnTo>
                    <a:pt x="10982" y="12786"/>
                  </a:lnTo>
                  <a:lnTo>
                    <a:pt x="11028" y="12701"/>
                  </a:lnTo>
                  <a:lnTo>
                    <a:pt x="11074" y="12614"/>
                  </a:lnTo>
                  <a:lnTo>
                    <a:pt x="11119" y="12528"/>
                  </a:lnTo>
                  <a:lnTo>
                    <a:pt x="11162" y="12440"/>
                  </a:lnTo>
                  <a:close/>
                  <a:moveTo>
                    <a:pt x="8474" y="14988"/>
                  </a:moveTo>
                  <a:lnTo>
                    <a:pt x="8474" y="11911"/>
                  </a:lnTo>
                  <a:lnTo>
                    <a:pt x="8545" y="11913"/>
                  </a:lnTo>
                  <a:lnTo>
                    <a:pt x="8616" y="11916"/>
                  </a:lnTo>
                  <a:lnTo>
                    <a:pt x="8687" y="11920"/>
                  </a:lnTo>
                  <a:lnTo>
                    <a:pt x="8757" y="11924"/>
                  </a:lnTo>
                  <a:lnTo>
                    <a:pt x="8828" y="11929"/>
                  </a:lnTo>
                  <a:lnTo>
                    <a:pt x="8899" y="11934"/>
                  </a:lnTo>
                  <a:lnTo>
                    <a:pt x="8969" y="11940"/>
                  </a:lnTo>
                  <a:lnTo>
                    <a:pt x="9039" y="11946"/>
                  </a:lnTo>
                  <a:lnTo>
                    <a:pt x="9108" y="11953"/>
                  </a:lnTo>
                  <a:lnTo>
                    <a:pt x="9178" y="11960"/>
                  </a:lnTo>
                  <a:lnTo>
                    <a:pt x="9248" y="11968"/>
                  </a:lnTo>
                  <a:lnTo>
                    <a:pt x="9317" y="11976"/>
                  </a:lnTo>
                  <a:lnTo>
                    <a:pt x="9387" y="11986"/>
                  </a:lnTo>
                  <a:lnTo>
                    <a:pt x="9455" y="11995"/>
                  </a:lnTo>
                  <a:lnTo>
                    <a:pt x="9524" y="12005"/>
                  </a:lnTo>
                  <a:lnTo>
                    <a:pt x="9593" y="12016"/>
                  </a:lnTo>
                  <a:lnTo>
                    <a:pt x="9661" y="12027"/>
                  </a:lnTo>
                  <a:lnTo>
                    <a:pt x="9729" y="12039"/>
                  </a:lnTo>
                  <a:lnTo>
                    <a:pt x="9797" y="12051"/>
                  </a:lnTo>
                  <a:lnTo>
                    <a:pt x="9865" y="12064"/>
                  </a:lnTo>
                  <a:lnTo>
                    <a:pt x="9932" y="12077"/>
                  </a:lnTo>
                  <a:lnTo>
                    <a:pt x="10000" y="12091"/>
                  </a:lnTo>
                  <a:lnTo>
                    <a:pt x="10067" y="12106"/>
                  </a:lnTo>
                  <a:lnTo>
                    <a:pt x="10134" y="12121"/>
                  </a:lnTo>
                  <a:lnTo>
                    <a:pt x="10200" y="12136"/>
                  </a:lnTo>
                  <a:lnTo>
                    <a:pt x="10267" y="12153"/>
                  </a:lnTo>
                  <a:lnTo>
                    <a:pt x="10334" y="12169"/>
                  </a:lnTo>
                  <a:lnTo>
                    <a:pt x="10399" y="12187"/>
                  </a:lnTo>
                  <a:lnTo>
                    <a:pt x="10465" y="12204"/>
                  </a:lnTo>
                  <a:lnTo>
                    <a:pt x="10531" y="12223"/>
                  </a:lnTo>
                  <a:lnTo>
                    <a:pt x="10596" y="12242"/>
                  </a:lnTo>
                  <a:lnTo>
                    <a:pt x="10661" y="12262"/>
                  </a:lnTo>
                  <a:lnTo>
                    <a:pt x="10610" y="12363"/>
                  </a:lnTo>
                  <a:lnTo>
                    <a:pt x="10557" y="12462"/>
                  </a:lnTo>
                  <a:lnTo>
                    <a:pt x="10504" y="12561"/>
                  </a:lnTo>
                  <a:lnTo>
                    <a:pt x="10450" y="12659"/>
                  </a:lnTo>
                  <a:lnTo>
                    <a:pt x="10393" y="12757"/>
                  </a:lnTo>
                  <a:lnTo>
                    <a:pt x="10337" y="12853"/>
                  </a:lnTo>
                  <a:lnTo>
                    <a:pt x="10279" y="12948"/>
                  </a:lnTo>
                  <a:lnTo>
                    <a:pt x="10220" y="13042"/>
                  </a:lnTo>
                  <a:lnTo>
                    <a:pt x="10159" y="13135"/>
                  </a:lnTo>
                  <a:lnTo>
                    <a:pt x="10099" y="13228"/>
                  </a:lnTo>
                  <a:lnTo>
                    <a:pt x="10036" y="13319"/>
                  </a:lnTo>
                  <a:lnTo>
                    <a:pt x="9972" y="13410"/>
                  </a:lnTo>
                  <a:lnTo>
                    <a:pt x="9909" y="13499"/>
                  </a:lnTo>
                  <a:lnTo>
                    <a:pt x="9843" y="13588"/>
                  </a:lnTo>
                  <a:lnTo>
                    <a:pt x="9776" y="13675"/>
                  </a:lnTo>
                  <a:lnTo>
                    <a:pt x="9710" y="13761"/>
                  </a:lnTo>
                  <a:lnTo>
                    <a:pt x="9641" y="13846"/>
                  </a:lnTo>
                  <a:lnTo>
                    <a:pt x="9571" y="13930"/>
                  </a:lnTo>
                  <a:lnTo>
                    <a:pt x="9501" y="14012"/>
                  </a:lnTo>
                  <a:lnTo>
                    <a:pt x="9430" y="14095"/>
                  </a:lnTo>
                  <a:lnTo>
                    <a:pt x="9358" y="14175"/>
                  </a:lnTo>
                  <a:lnTo>
                    <a:pt x="9284" y="14255"/>
                  </a:lnTo>
                  <a:lnTo>
                    <a:pt x="9210" y="14333"/>
                  </a:lnTo>
                  <a:lnTo>
                    <a:pt x="9135" y="14410"/>
                  </a:lnTo>
                  <a:lnTo>
                    <a:pt x="9059" y="14487"/>
                  </a:lnTo>
                  <a:lnTo>
                    <a:pt x="8982" y="14562"/>
                  </a:lnTo>
                  <a:lnTo>
                    <a:pt x="8904" y="14636"/>
                  </a:lnTo>
                  <a:lnTo>
                    <a:pt x="8825" y="14708"/>
                  </a:lnTo>
                  <a:lnTo>
                    <a:pt x="8746" y="14779"/>
                  </a:lnTo>
                  <a:lnTo>
                    <a:pt x="8666" y="14850"/>
                  </a:lnTo>
                  <a:lnTo>
                    <a:pt x="8584" y="14918"/>
                  </a:lnTo>
                  <a:lnTo>
                    <a:pt x="8502" y="14987"/>
                  </a:lnTo>
                  <a:lnTo>
                    <a:pt x="8474" y="14988"/>
                  </a:lnTo>
                  <a:close/>
                  <a:moveTo>
                    <a:pt x="7036" y="14898"/>
                  </a:moveTo>
                  <a:lnTo>
                    <a:pt x="6913" y="14877"/>
                  </a:lnTo>
                  <a:lnTo>
                    <a:pt x="6791" y="14854"/>
                  </a:lnTo>
                  <a:lnTo>
                    <a:pt x="6670" y="14829"/>
                  </a:lnTo>
                  <a:lnTo>
                    <a:pt x="6550" y="14802"/>
                  </a:lnTo>
                  <a:lnTo>
                    <a:pt x="6431" y="14774"/>
                  </a:lnTo>
                  <a:lnTo>
                    <a:pt x="6312" y="14743"/>
                  </a:lnTo>
                  <a:lnTo>
                    <a:pt x="6194" y="14710"/>
                  </a:lnTo>
                  <a:lnTo>
                    <a:pt x="6077" y="14676"/>
                  </a:lnTo>
                  <a:lnTo>
                    <a:pt x="5961" y="14639"/>
                  </a:lnTo>
                  <a:lnTo>
                    <a:pt x="5846" y="14601"/>
                  </a:lnTo>
                  <a:lnTo>
                    <a:pt x="5731" y="14561"/>
                  </a:lnTo>
                  <a:lnTo>
                    <a:pt x="5618" y="14519"/>
                  </a:lnTo>
                  <a:lnTo>
                    <a:pt x="5505" y="14475"/>
                  </a:lnTo>
                  <a:lnTo>
                    <a:pt x="5395" y="14429"/>
                  </a:lnTo>
                  <a:lnTo>
                    <a:pt x="5284" y="14382"/>
                  </a:lnTo>
                  <a:lnTo>
                    <a:pt x="5174" y="14333"/>
                  </a:lnTo>
                  <a:lnTo>
                    <a:pt x="5065" y="14282"/>
                  </a:lnTo>
                  <a:lnTo>
                    <a:pt x="4958" y="14229"/>
                  </a:lnTo>
                  <a:lnTo>
                    <a:pt x="4851" y="14175"/>
                  </a:lnTo>
                  <a:lnTo>
                    <a:pt x="4746" y="14119"/>
                  </a:lnTo>
                  <a:lnTo>
                    <a:pt x="4641" y="14062"/>
                  </a:lnTo>
                  <a:lnTo>
                    <a:pt x="4538" y="14001"/>
                  </a:lnTo>
                  <a:lnTo>
                    <a:pt x="4436" y="13940"/>
                  </a:lnTo>
                  <a:lnTo>
                    <a:pt x="4335" y="13878"/>
                  </a:lnTo>
                  <a:lnTo>
                    <a:pt x="4235" y="13814"/>
                  </a:lnTo>
                  <a:lnTo>
                    <a:pt x="4137" y="13748"/>
                  </a:lnTo>
                  <a:lnTo>
                    <a:pt x="4038" y="13681"/>
                  </a:lnTo>
                  <a:lnTo>
                    <a:pt x="3943" y="13612"/>
                  </a:lnTo>
                  <a:lnTo>
                    <a:pt x="3847" y="13540"/>
                  </a:lnTo>
                  <a:lnTo>
                    <a:pt x="3753" y="13469"/>
                  </a:lnTo>
                  <a:lnTo>
                    <a:pt x="3660" y="13395"/>
                  </a:lnTo>
                  <a:lnTo>
                    <a:pt x="3569" y="13320"/>
                  </a:lnTo>
                  <a:lnTo>
                    <a:pt x="3668" y="13255"/>
                  </a:lnTo>
                  <a:lnTo>
                    <a:pt x="3767" y="13191"/>
                  </a:lnTo>
                  <a:lnTo>
                    <a:pt x="3867" y="13127"/>
                  </a:lnTo>
                  <a:lnTo>
                    <a:pt x="3968" y="13065"/>
                  </a:lnTo>
                  <a:lnTo>
                    <a:pt x="4071" y="13005"/>
                  </a:lnTo>
                  <a:lnTo>
                    <a:pt x="4174" y="12946"/>
                  </a:lnTo>
                  <a:lnTo>
                    <a:pt x="4278" y="12889"/>
                  </a:lnTo>
                  <a:lnTo>
                    <a:pt x="4383" y="12833"/>
                  </a:lnTo>
                  <a:lnTo>
                    <a:pt x="4489" y="12779"/>
                  </a:lnTo>
                  <a:lnTo>
                    <a:pt x="4596" y="12726"/>
                  </a:lnTo>
                  <a:lnTo>
                    <a:pt x="4704" y="12674"/>
                  </a:lnTo>
                  <a:lnTo>
                    <a:pt x="4813" y="12624"/>
                  </a:lnTo>
                  <a:lnTo>
                    <a:pt x="4923" y="12575"/>
                  </a:lnTo>
                  <a:lnTo>
                    <a:pt x="5033" y="12529"/>
                  </a:lnTo>
                  <a:lnTo>
                    <a:pt x="5144" y="12484"/>
                  </a:lnTo>
                  <a:lnTo>
                    <a:pt x="5257" y="12440"/>
                  </a:lnTo>
                  <a:lnTo>
                    <a:pt x="5301" y="12528"/>
                  </a:lnTo>
                  <a:lnTo>
                    <a:pt x="5345" y="12614"/>
                  </a:lnTo>
                  <a:lnTo>
                    <a:pt x="5391" y="12701"/>
                  </a:lnTo>
                  <a:lnTo>
                    <a:pt x="5437" y="12786"/>
                  </a:lnTo>
                  <a:lnTo>
                    <a:pt x="5484" y="12871"/>
                  </a:lnTo>
                  <a:lnTo>
                    <a:pt x="5532" y="12955"/>
                  </a:lnTo>
                  <a:lnTo>
                    <a:pt x="5580" y="13039"/>
                  </a:lnTo>
                  <a:lnTo>
                    <a:pt x="5630" y="13121"/>
                  </a:lnTo>
                  <a:lnTo>
                    <a:pt x="5680" y="13204"/>
                  </a:lnTo>
                  <a:lnTo>
                    <a:pt x="5731" y="13286"/>
                  </a:lnTo>
                  <a:lnTo>
                    <a:pt x="5783" y="13367"/>
                  </a:lnTo>
                  <a:lnTo>
                    <a:pt x="5835" y="13447"/>
                  </a:lnTo>
                  <a:lnTo>
                    <a:pt x="5888" y="13526"/>
                  </a:lnTo>
                  <a:lnTo>
                    <a:pt x="5943" y="13606"/>
                  </a:lnTo>
                  <a:lnTo>
                    <a:pt x="5997" y="13684"/>
                  </a:lnTo>
                  <a:lnTo>
                    <a:pt x="6052" y="13761"/>
                  </a:lnTo>
                  <a:lnTo>
                    <a:pt x="6109" y="13837"/>
                  </a:lnTo>
                  <a:lnTo>
                    <a:pt x="6166" y="13913"/>
                  </a:lnTo>
                  <a:lnTo>
                    <a:pt x="6224" y="13988"/>
                  </a:lnTo>
                  <a:lnTo>
                    <a:pt x="6282" y="14064"/>
                  </a:lnTo>
                  <a:lnTo>
                    <a:pt x="6341" y="14137"/>
                  </a:lnTo>
                  <a:lnTo>
                    <a:pt x="6400" y="14210"/>
                  </a:lnTo>
                  <a:lnTo>
                    <a:pt x="6461" y="14282"/>
                  </a:lnTo>
                  <a:lnTo>
                    <a:pt x="6522" y="14354"/>
                  </a:lnTo>
                  <a:lnTo>
                    <a:pt x="6584" y="14424"/>
                  </a:lnTo>
                  <a:lnTo>
                    <a:pt x="6647" y="14495"/>
                  </a:lnTo>
                  <a:lnTo>
                    <a:pt x="6710" y="14564"/>
                  </a:lnTo>
                  <a:lnTo>
                    <a:pt x="6774" y="14633"/>
                  </a:lnTo>
                  <a:lnTo>
                    <a:pt x="6839" y="14700"/>
                  </a:lnTo>
                  <a:lnTo>
                    <a:pt x="6903" y="14767"/>
                  </a:lnTo>
                  <a:lnTo>
                    <a:pt x="6969" y="14833"/>
                  </a:lnTo>
                  <a:lnTo>
                    <a:pt x="7036" y="14898"/>
                  </a:lnTo>
                  <a:close/>
                  <a:moveTo>
                    <a:pt x="7945" y="8277"/>
                  </a:moveTo>
                  <a:lnTo>
                    <a:pt x="7945" y="11394"/>
                  </a:lnTo>
                  <a:lnTo>
                    <a:pt x="7867" y="11396"/>
                  </a:lnTo>
                  <a:lnTo>
                    <a:pt x="7789" y="11400"/>
                  </a:lnTo>
                  <a:lnTo>
                    <a:pt x="7711" y="11404"/>
                  </a:lnTo>
                  <a:lnTo>
                    <a:pt x="7633" y="11408"/>
                  </a:lnTo>
                  <a:lnTo>
                    <a:pt x="7555" y="11413"/>
                  </a:lnTo>
                  <a:lnTo>
                    <a:pt x="7478" y="11419"/>
                  </a:lnTo>
                  <a:lnTo>
                    <a:pt x="7401" y="11425"/>
                  </a:lnTo>
                  <a:lnTo>
                    <a:pt x="7324" y="11433"/>
                  </a:lnTo>
                  <a:lnTo>
                    <a:pt x="7247" y="11440"/>
                  </a:lnTo>
                  <a:lnTo>
                    <a:pt x="7170" y="11449"/>
                  </a:lnTo>
                  <a:lnTo>
                    <a:pt x="7094" y="11458"/>
                  </a:lnTo>
                  <a:lnTo>
                    <a:pt x="7018" y="11467"/>
                  </a:lnTo>
                  <a:lnTo>
                    <a:pt x="6942" y="11477"/>
                  </a:lnTo>
                  <a:lnTo>
                    <a:pt x="6866" y="11488"/>
                  </a:lnTo>
                  <a:lnTo>
                    <a:pt x="6790" y="11500"/>
                  </a:lnTo>
                  <a:lnTo>
                    <a:pt x="6715" y="11512"/>
                  </a:lnTo>
                  <a:lnTo>
                    <a:pt x="6640" y="11525"/>
                  </a:lnTo>
                  <a:lnTo>
                    <a:pt x="6565" y="11538"/>
                  </a:lnTo>
                  <a:lnTo>
                    <a:pt x="6491" y="11552"/>
                  </a:lnTo>
                  <a:lnTo>
                    <a:pt x="6416" y="11566"/>
                  </a:lnTo>
                  <a:lnTo>
                    <a:pt x="6342" y="11582"/>
                  </a:lnTo>
                  <a:lnTo>
                    <a:pt x="6268" y="11598"/>
                  </a:lnTo>
                  <a:lnTo>
                    <a:pt x="6194" y="11614"/>
                  </a:lnTo>
                  <a:lnTo>
                    <a:pt x="6120" y="11631"/>
                  </a:lnTo>
                  <a:lnTo>
                    <a:pt x="6047" y="11649"/>
                  </a:lnTo>
                  <a:lnTo>
                    <a:pt x="5973" y="11667"/>
                  </a:lnTo>
                  <a:lnTo>
                    <a:pt x="5901" y="11686"/>
                  </a:lnTo>
                  <a:lnTo>
                    <a:pt x="5829" y="11706"/>
                  </a:lnTo>
                  <a:lnTo>
                    <a:pt x="5756" y="11726"/>
                  </a:lnTo>
                  <a:lnTo>
                    <a:pt x="5684" y="11747"/>
                  </a:lnTo>
                  <a:lnTo>
                    <a:pt x="5612" y="11768"/>
                  </a:lnTo>
                  <a:lnTo>
                    <a:pt x="5540" y="11791"/>
                  </a:lnTo>
                  <a:lnTo>
                    <a:pt x="5498" y="11690"/>
                  </a:lnTo>
                  <a:lnTo>
                    <a:pt x="5457" y="11590"/>
                  </a:lnTo>
                  <a:lnTo>
                    <a:pt x="5417" y="11488"/>
                  </a:lnTo>
                  <a:lnTo>
                    <a:pt x="5377" y="11386"/>
                  </a:lnTo>
                  <a:lnTo>
                    <a:pt x="5339" y="11282"/>
                  </a:lnTo>
                  <a:lnTo>
                    <a:pt x="5303" y="11178"/>
                  </a:lnTo>
                  <a:lnTo>
                    <a:pt x="5267" y="11074"/>
                  </a:lnTo>
                  <a:lnTo>
                    <a:pt x="5233" y="10969"/>
                  </a:lnTo>
                  <a:lnTo>
                    <a:pt x="5200" y="10863"/>
                  </a:lnTo>
                  <a:lnTo>
                    <a:pt x="5167" y="10757"/>
                  </a:lnTo>
                  <a:lnTo>
                    <a:pt x="5136" y="10650"/>
                  </a:lnTo>
                  <a:lnTo>
                    <a:pt x="5106" y="10543"/>
                  </a:lnTo>
                  <a:lnTo>
                    <a:pt x="5079" y="10434"/>
                  </a:lnTo>
                  <a:lnTo>
                    <a:pt x="5051" y="10325"/>
                  </a:lnTo>
                  <a:lnTo>
                    <a:pt x="5025" y="10216"/>
                  </a:lnTo>
                  <a:lnTo>
                    <a:pt x="5000" y="10106"/>
                  </a:lnTo>
                  <a:lnTo>
                    <a:pt x="4976" y="9995"/>
                  </a:lnTo>
                  <a:lnTo>
                    <a:pt x="4954" y="9884"/>
                  </a:lnTo>
                  <a:lnTo>
                    <a:pt x="4933" y="9773"/>
                  </a:lnTo>
                  <a:lnTo>
                    <a:pt x="4913" y="9661"/>
                  </a:lnTo>
                  <a:lnTo>
                    <a:pt x="4895" y="9548"/>
                  </a:lnTo>
                  <a:lnTo>
                    <a:pt x="4877" y="9435"/>
                  </a:lnTo>
                  <a:lnTo>
                    <a:pt x="4861" y="9321"/>
                  </a:lnTo>
                  <a:lnTo>
                    <a:pt x="4847" y="9207"/>
                  </a:lnTo>
                  <a:lnTo>
                    <a:pt x="4833" y="9092"/>
                  </a:lnTo>
                  <a:lnTo>
                    <a:pt x="4822" y="8977"/>
                  </a:lnTo>
                  <a:lnTo>
                    <a:pt x="4811" y="8862"/>
                  </a:lnTo>
                  <a:lnTo>
                    <a:pt x="4802" y="8746"/>
                  </a:lnTo>
                  <a:lnTo>
                    <a:pt x="4794" y="8628"/>
                  </a:lnTo>
                  <a:lnTo>
                    <a:pt x="4787" y="8512"/>
                  </a:lnTo>
                  <a:lnTo>
                    <a:pt x="4782" y="8394"/>
                  </a:lnTo>
                  <a:lnTo>
                    <a:pt x="4779" y="8277"/>
                  </a:lnTo>
                  <a:lnTo>
                    <a:pt x="7945" y="8277"/>
                  </a:lnTo>
                  <a:close/>
                  <a:moveTo>
                    <a:pt x="5353" y="4695"/>
                  </a:moveTo>
                  <a:lnTo>
                    <a:pt x="5430" y="4721"/>
                  </a:lnTo>
                  <a:lnTo>
                    <a:pt x="5507" y="4746"/>
                  </a:lnTo>
                  <a:lnTo>
                    <a:pt x="5583" y="4770"/>
                  </a:lnTo>
                  <a:lnTo>
                    <a:pt x="5661" y="4793"/>
                  </a:lnTo>
                  <a:lnTo>
                    <a:pt x="5739" y="4816"/>
                  </a:lnTo>
                  <a:lnTo>
                    <a:pt x="5817" y="4838"/>
                  </a:lnTo>
                  <a:lnTo>
                    <a:pt x="5896" y="4860"/>
                  </a:lnTo>
                  <a:lnTo>
                    <a:pt x="5974" y="4880"/>
                  </a:lnTo>
                  <a:lnTo>
                    <a:pt x="6053" y="4900"/>
                  </a:lnTo>
                  <a:lnTo>
                    <a:pt x="6134" y="4920"/>
                  </a:lnTo>
                  <a:lnTo>
                    <a:pt x="6213" y="4938"/>
                  </a:lnTo>
                  <a:lnTo>
                    <a:pt x="6293" y="4956"/>
                  </a:lnTo>
                  <a:lnTo>
                    <a:pt x="6373" y="4973"/>
                  </a:lnTo>
                  <a:lnTo>
                    <a:pt x="6454" y="4990"/>
                  </a:lnTo>
                  <a:lnTo>
                    <a:pt x="6535" y="5005"/>
                  </a:lnTo>
                  <a:lnTo>
                    <a:pt x="6615" y="5020"/>
                  </a:lnTo>
                  <a:lnTo>
                    <a:pt x="6697" y="5035"/>
                  </a:lnTo>
                  <a:lnTo>
                    <a:pt x="6778" y="5048"/>
                  </a:lnTo>
                  <a:lnTo>
                    <a:pt x="6860" y="5061"/>
                  </a:lnTo>
                  <a:lnTo>
                    <a:pt x="6942" y="5073"/>
                  </a:lnTo>
                  <a:lnTo>
                    <a:pt x="7024" y="5084"/>
                  </a:lnTo>
                  <a:lnTo>
                    <a:pt x="7106" y="5095"/>
                  </a:lnTo>
                  <a:lnTo>
                    <a:pt x="7189" y="5105"/>
                  </a:lnTo>
                  <a:lnTo>
                    <a:pt x="7273" y="5114"/>
                  </a:lnTo>
                  <a:lnTo>
                    <a:pt x="7356" y="5122"/>
                  </a:lnTo>
                  <a:lnTo>
                    <a:pt x="7439" y="5131"/>
                  </a:lnTo>
                  <a:lnTo>
                    <a:pt x="7523" y="5137"/>
                  </a:lnTo>
                  <a:lnTo>
                    <a:pt x="7607" y="5143"/>
                  </a:lnTo>
                  <a:lnTo>
                    <a:pt x="7691" y="5149"/>
                  </a:lnTo>
                  <a:lnTo>
                    <a:pt x="7775" y="5153"/>
                  </a:lnTo>
                  <a:lnTo>
                    <a:pt x="7860" y="5157"/>
                  </a:lnTo>
                  <a:lnTo>
                    <a:pt x="7945" y="5160"/>
                  </a:lnTo>
                  <a:lnTo>
                    <a:pt x="7945" y="7759"/>
                  </a:lnTo>
                  <a:lnTo>
                    <a:pt x="4779" y="7759"/>
                  </a:lnTo>
                  <a:lnTo>
                    <a:pt x="4782" y="7658"/>
                  </a:lnTo>
                  <a:lnTo>
                    <a:pt x="4786" y="7557"/>
                  </a:lnTo>
                  <a:lnTo>
                    <a:pt x="4791" y="7456"/>
                  </a:lnTo>
                  <a:lnTo>
                    <a:pt x="4797" y="7356"/>
                  </a:lnTo>
                  <a:lnTo>
                    <a:pt x="4805" y="7255"/>
                  </a:lnTo>
                  <a:lnTo>
                    <a:pt x="4812" y="7155"/>
                  </a:lnTo>
                  <a:lnTo>
                    <a:pt x="4821" y="7056"/>
                  </a:lnTo>
                  <a:lnTo>
                    <a:pt x="4831" y="6957"/>
                  </a:lnTo>
                  <a:lnTo>
                    <a:pt x="4843" y="6857"/>
                  </a:lnTo>
                  <a:lnTo>
                    <a:pt x="4854" y="6759"/>
                  </a:lnTo>
                  <a:lnTo>
                    <a:pt x="4867" y="6661"/>
                  </a:lnTo>
                  <a:lnTo>
                    <a:pt x="4881" y="6563"/>
                  </a:lnTo>
                  <a:lnTo>
                    <a:pt x="4896" y="6466"/>
                  </a:lnTo>
                  <a:lnTo>
                    <a:pt x="4911" y="6368"/>
                  </a:lnTo>
                  <a:lnTo>
                    <a:pt x="4928" y="6272"/>
                  </a:lnTo>
                  <a:lnTo>
                    <a:pt x="4945" y="6176"/>
                  </a:lnTo>
                  <a:lnTo>
                    <a:pt x="4964" y="6080"/>
                  </a:lnTo>
                  <a:lnTo>
                    <a:pt x="4983" y="5984"/>
                  </a:lnTo>
                  <a:lnTo>
                    <a:pt x="5004" y="5889"/>
                  </a:lnTo>
                  <a:lnTo>
                    <a:pt x="5025" y="5795"/>
                  </a:lnTo>
                  <a:lnTo>
                    <a:pt x="5048" y="5701"/>
                  </a:lnTo>
                  <a:lnTo>
                    <a:pt x="5070" y="5607"/>
                  </a:lnTo>
                  <a:lnTo>
                    <a:pt x="5095" y="5513"/>
                  </a:lnTo>
                  <a:lnTo>
                    <a:pt x="5120" y="5420"/>
                  </a:lnTo>
                  <a:lnTo>
                    <a:pt x="5145" y="5328"/>
                  </a:lnTo>
                  <a:lnTo>
                    <a:pt x="5172" y="5236"/>
                  </a:lnTo>
                  <a:lnTo>
                    <a:pt x="5201" y="5145"/>
                  </a:lnTo>
                  <a:lnTo>
                    <a:pt x="5228" y="5053"/>
                  </a:lnTo>
                  <a:lnTo>
                    <a:pt x="5258" y="4963"/>
                  </a:lnTo>
                  <a:lnTo>
                    <a:pt x="5289" y="4873"/>
                  </a:lnTo>
                  <a:lnTo>
                    <a:pt x="5321" y="4784"/>
                  </a:lnTo>
                  <a:lnTo>
                    <a:pt x="5353" y="4695"/>
                  </a:lnTo>
                  <a:close/>
                  <a:moveTo>
                    <a:pt x="5056" y="4040"/>
                  </a:moveTo>
                  <a:lnTo>
                    <a:pt x="4994" y="4015"/>
                  </a:lnTo>
                  <a:lnTo>
                    <a:pt x="4934" y="3989"/>
                  </a:lnTo>
                  <a:lnTo>
                    <a:pt x="4873" y="3963"/>
                  </a:lnTo>
                  <a:lnTo>
                    <a:pt x="4813" y="3936"/>
                  </a:lnTo>
                  <a:lnTo>
                    <a:pt x="4753" y="3909"/>
                  </a:lnTo>
                  <a:lnTo>
                    <a:pt x="4693" y="3882"/>
                  </a:lnTo>
                  <a:lnTo>
                    <a:pt x="4633" y="3854"/>
                  </a:lnTo>
                  <a:lnTo>
                    <a:pt x="4575" y="3825"/>
                  </a:lnTo>
                  <a:lnTo>
                    <a:pt x="4515" y="3796"/>
                  </a:lnTo>
                  <a:lnTo>
                    <a:pt x="4457" y="3766"/>
                  </a:lnTo>
                  <a:lnTo>
                    <a:pt x="4398" y="3736"/>
                  </a:lnTo>
                  <a:lnTo>
                    <a:pt x="4341" y="3705"/>
                  </a:lnTo>
                  <a:lnTo>
                    <a:pt x="4282" y="3674"/>
                  </a:lnTo>
                  <a:lnTo>
                    <a:pt x="4225" y="3643"/>
                  </a:lnTo>
                  <a:lnTo>
                    <a:pt x="4168" y="3611"/>
                  </a:lnTo>
                  <a:lnTo>
                    <a:pt x="4111" y="3579"/>
                  </a:lnTo>
                  <a:lnTo>
                    <a:pt x="3998" y="3513"/>
                  </a:lnTo>
                  <a:lnTo>
                    <a:pt x="3886" y="3446"/>
                  </a:lnTo>
                  <a:lnTo>
                    <a:pt x="3776" y="3377"/>
                  </a:lnTo>
                  <a:lnTo>
                    <a:pt x="3667" y="3305"/>
                  </a:lnTo>
                  <a:lnTo>
                    <a:pt x="3559" y="3233"/>
                  </a:lnTo>
                  <a:lnTo>
                    <a:pt x="3451" y="3159"/>
                  </a:lnTo>
                  <a:lnTo>
                    <a:pt x="3345" y="3084"/>
                  </a:lnTo>
                  <a:lnTo>
                    <a:pt x="3241" y="3007"/>
                  </a:lnTo>
                  <a:lnTo>
                    <a:pt x="3337" y="2917"/>
                  </a:lnTo>
                  <a:lnTo>
                    <a:pt x="3436" y="2829"/>
                  </a:lnTo>
                  <a:lnTo>
                    <a:pt x="3535" y="2743"/>
                  </a:lnTo>
                  <a:lnTo>
                    <a:pt x="3637" y="2659"/>
                  </a:lnTo>
                  <a:lnTo>
                    <a:pt x="3740" y="2576"/>
                  </a:lnTo>
                  <a:lnTo>
                    <a:pt x="3845" y="2496"/>
                  </a:lnTo>
                  <a:lnTo>
                    <a:pt x="3951" y="2417"/>
                  </a:lnTo>
                  <a:lnTo>
                    <a:pt x="4059" y="2340"/>
                  </a:lnTo>
                  <a:lnTo>
                    <a:pt x="4168" y="2266"/>
                  </a:lnTo>
                  <a:lnTo>
                    <a:pt x="4279" y="2193"/>
                  </a:lnTo>
                  <a:lnTo>
                    <a:pt x="4391" y="2122"/>
                  </a:lnTo>
                  <a:lnTo>
                    <a:pt x="4505" y="2054"/>
                  </a:lnTo>
                  <a:lnTo>
                    <a:pt x="4620" y="1986"/>
                  </a:lnTo>
                  <a:lnTo>
                    <a:pt x="4736" y="1921"/>
                  </a:lnTo>
                  <a:lnTo>
                    <a:pt x="4854" y="1859"/>
                  </a:lnTo>
                  <a:lnTo>
                    <a:pt x="4973" y="1799"/>
                  </a:lnTo>
                  <a:lnTo>
                    <a:pt x="5093" y="1740"/>
                  </a:lnTo>
                  <a:lnTo>
                    <a:pt x="5215" y="1684"/>
                  </a:lnTo>
                  <a:lnTo>
                    <a:pt x="5338" y="1630"/>
                  </a:lnTo>
                  <a:lnTo>
                    <a:pt x="5461" y="1579"/>
                  </a:lnTo>
                  <a:lnTo>
                    <a:pt x="5587" y="1528"/>
                  </a:lnTo>
                  <a:lnTo>
                    <a:pt x="5714" y="1481"/>
                  </a:lnTo>
                  <a:lnTo>
                    <a:pt x="5841" y="1436"/>
                  </a:lnTo>
                  <a:lnTo>
                    <a:pt x="5969" y="1393"/>
                  </a:lnTo>
                  <a:lnTo>
                    <a:pt x="6100" y="1353"/>
                  </a:lnTo>
                  <a:lnTo>
                    <a:pt x="6230" y="1315"/>
                  </a:lnTo>
                  <a:lnTo>
                    <a:pt x="6362" y="1279"/>
                  </a:lnTo>
                  <a:lnTo>
                    <a:pt x="6495" y="1246"/>
                  </a:lnTo>
                  <a:lnTo>
                    <a:pt x="6628" y="1215"/>
                  </a:lnTo>
                  <a:lnTo>
                    <a:pt x="6764" y="1187"/>
                  </a:lnTo>
                  <a:lnTo>
                    <a:pt x="6899" y="1161"/>
                  </a:lnTo>
                  <a:lnTo>
                    <a:pt x="7036" y="1137"/>
                  </a:lnTo>
                  <a:lnTo>
                    <a:pt x="6960" y="1213"/>
                  </a:lnTo>
                  <a:lnTo>
                    <a:pt x="6884" y="1289"/>
                  </a:lnTo>
                  <a:lnTo>
                    <a:pt x="6809" y="1367"/>
                  </a:lnTo>
                  <a:lnTo>
                    <a:pt x="6735" y="1446"/>
                  </a:lnTo>
                  <a:lnTo>
                    <a:pt x="6662" y="1525"/>
                  </a:lnTo>
                  <a:lnTo>
                    <a:pt x="6589" y="1607"/>
                  </a:lnTo>
                  <a:lnTo>
                    <a:pt x="6518" y="1689"/>
                  </a:lnTo>
                  <a:lnTo>
                    <a:pt x="6448" y="1771"/>
                  </a:lnTo>
                  <a:lnTo>
                    <a:pt x="6379" y="1855"/>
                  </a:lnTo>
                  <a:lnTo>
                    <a:pt x="6310" y="1940"/>
                  </a:lnTo>
                  <a:lnTo>
                    <a:pt x="6242" y="2027"/>
                  </a:lnTo>
                  <a:lnTo>
                    <a:pt x="6176" y="2113"/>
                  </a:lnTo>
                  <a:lnTo>
                    <a:pt x="6110" y="2201"/>
                  </a:lnTo>
                  <a:lnTo>
                    <a:pt x="6045" y="2290"/>
                  </a:lnTo>
                  <a:lnTo>
                    <a:pt x="5982" y="2379"/>
                  </a:lnTo>
                  <a:lnTo>
                    <a:pt x="5919" y="2471"/>
                  </a:lnTo>
                  <a:lnTo>
                    <a:pt x="5857" y="2562"/>
                  </a:lnTo>
                  <a:lnTo>
                    <a:pt x="5797" y="2654"/>
                  </a:lnTo>
                  <a:lnTo>
                    <a:pt x="5736" y="2748"/>
                  </a:lnTo>
                  <a:lnTo>
                    <a:pt x="5678" y="2842"/>
                  </a:lnTo>
                  <a:lnTo>
                    <a:pt x="5620" y="2938"/>
                  </a:lnTo>
                  <a:lnTo>
                    <a:pt x="5564" y="3034"/>
                  </a:lnTo>
                  <a:lnTo>
                    <a:pt x="5508" y="3130"/>
                  </a:lnTo>
                  <a:lnTo>
                    <a:pt x="5453" y="3228"/>
                  </a:lnTo>
                  <a:lnTo>
                    <a:pt x="5400" y="3326"/>
                  </a:lnTo>
                  <a:lnTo>
                    <a:pt x="5347" y="3427"/>
                  </a:lnTo>
                  <a:lnTo>
                    <a:pt x="5296" y="3527"/>
                  </a:lnTo>
                  <a:lnTo>
                    <a:pt x="5246" y="3628"/>
                  </a:lnTo>
                  <a:lnTo>
                    <a:pt x="5197" y="3729"/>
                  </a:lnTo>
                  <a:lnTo>
                    <a:pt x="5148" y="3833"/>
                  </a:lnTo>
                  <a:lnTo>
                    <a:pt x="5102" y="3936"/>
                  </a:lnTo>
                  <a:lnTo>
                    <a:pt x="5056" y="4040"/>
                  </a:lnTo>
                  <a:close/>
                  <a:moveTo>
                    <a:pt x="7945" y="1047"/>
                  </a:moveTo>
                  <a:lnTo>
                    <a:pt x="7945" y="4642"/>
                  </a:lnTo>
                  <a:lnTo>
                    <a:pt x="7867" y="4639"/>
                  </a:lnTo>
                  <a:lnTo>
                    <a:pt x="7789" y="4635"/>
                  </a:lnTo>
                  <a:lnTo>
                    <a:pt x="7711" y="4631"/>
                  </a:lnTo>
                  <a:lnTo>
                    <a:pt x="7633" y="4626"/>
                  </a:lnTo>
                  <a:lnTo>
                    <a:pt x="7556" y="4621"/>
                  </a:lnTo>
                  <a:lnTo>
                    <a:pt x="7478" y="4614"/>
                  </a:lnTo>
                  <a:lnTo>
                    <a:pt x="7401" y="4607"/>
                  </a:lnTo>
                  <a:lnTo>
                    <a:pt x="7325" y="4600"/>
                  </a:lnTo>
                  <a:lnTo>
                    <a:pt x="7248" y="4591"/>
                  </a:lnTo>
                  <a:lnTo>
                    <a:pt x="7172" y="4582"/>
                  </a:lnTo>
                  <a:lnTo>
                    <a:pt x="7095" y="4573"/>
                  </a:lnTo>
                  <a:lnTo>
                    <a:pt x="7020" y="4562"/>
                  </a:lnTo>
                  <a:lnTo>
                    <a:pt x="6944" y="4551"/>
                  </a:lnTo>
                  <a:lnTo>
                    <a:pt x="6868" y="4540"/>
                  </a:lnTo>
                  <a:lnTo>
                    <a:pt x="6793" y="4527"/>
                  </a:lnTo>
                  <a:lnTo>
                    <a:pt x="6718" y="4514"/>
                  </a:lnTo>
                  <a:lnTo>
                    <a:pt x="6644" y="4501"/>
                  </a:lnTo>
                  <a:lnTo>
                    <a:pt x="6569" y="4486"/>
                  </a:lnTo>
                  <a:lnTo>
                    <a:pt x="6495" y="4471"/>
                  </a:lnTo>
                  <a:lnTo>
                    <a:pt x="6421" y="4456"/>
                  </a:lnTo>
                  <a:lnTo>
                    <a:pt x="6347" y="4439"/>
                  </a:lnTo>
                  <a:lnTo>
                    <a:pt x="6273" y="4423"/>
                  </a:lnTo>
                  <a:lnTo>
                    <a:pt x="6200" y="4405"/>
                  </a:lnTo>
                  <a:lnTo>
                    <a:pt x="6127" y="4387"/>
                  </a:lnTo>
                  <a:lnTo>
                    <a:pt x="6055" y="4368"/>
                  </a:lnTo>
                  <a:lnTo>
                    <a:pt x="5982" y="4348"/>
                  </a:lnTo>
                  <a:lnTo>
                    <a:pt x="5910" y="4328"/>
                  </a:lnTo>
                  <a:lnTo>
                    <a:pt x="5838" y="4308"/>
                  </a:lnTo>
                  <a:lnTo>
                    <a:pt x="5766" y="4286"/>
                  </a:lnTo>
                  <a:lnTo>
                    <a:pt x="5694" y="4264"/>
                  </a:lnTo>
                  <a:lnTo>
                    <a:pt x="5624" y="4242"/>
                  </a:lnTo>
                  <a:lnTo>
                    <a:pt x="5553" y="4217"/>
                  </a:lnTo>
                  <a:lnTo>
                    <a:pt x="5605" y="4099"/>
                  </a:lnTo>
                  <a:lnTo>
                    <a:pt x="5658" y="3982"/>
                  </a:lnTo>
                  <a:lnTo>
                    <a:pt x="5714" y="3866"/>
                  </a:lnTo>
                  <a:lnTo>
                    <a:pt x="5771" y="3750"/>
                  </a:lnTo>
                  <a:lnTo>
                    <a:pt x="5830" y="3637"/>
                  </a:lnTo>
                  <a:lnTo>
                    <a:pt x="5889" y="3524"/>
                  </a:lnTo>
                  <a:lnTo>
                    <a:pt x="5951" y="3412"/>
                  </a:lnTo>
                  <a:lnTo>
                    <a:pt x="6014" y="3301"/>
                  </a:lnTo>
                  <a:lnTo>
                    <a:pt x="6078" y="3192"/>
                  </a:lnTo>
                  <a:lnTo>
                    <a:pt x="6144" y="3084"/>
                  </a:lnTo>
                  <a:lnTo>
                    <a:pt x="6212" y="2978"/>
                  </a:lnTo>
                  <a:lnTo>
                    <a:pt x="6279" y="2871"/>
                  </a:lnTo>
                  <a:lnTo>
                    <a:pt x="6349" y="2767"/>
                  </a:lnTo>
                  <a:lnTo>
                    <a:pt x="6421" y="2664"/>
                  </a:lnTo>
                  <a:lnTo>
                    <a:pt x="6494" y="2563"/>
                  </a:lnTo>
                  <a:lnTo>
                    <a:pt x="6568" y="2463"/>
                  </a:lnTo>
                  <a:lnTo>
                    <a:pt x="6643" y="2363"/>
                  </a:lnTo>
                  <a:lnTo>
                    <a:pt x="6718" y="2265"/>
                  </a:lnTo>
                  <a:lnTo>
                    <a:pt x="6796" y="2169"/>
                  </a:lnTo>
                  <a:lnTo>
                    <a:pt x="6875" y="2074"/>
                  </a:lnTo>
                  <a:lnTo>
                    <a:pt x="6955" y="1980"/>
                  </a:lnTo>
                  <a:lnTo>
                    <a:pt x="7038" y="1888"/>
                  </a:lnTo>
                  <a:lnTo>
                    <a:pt x="7121" y="1798"/>
                  </a:lnTo>
                  <a:lnTo>
                    <a:pt x="7204" y="1709"/>
                  </a:lnTo>
                  <a:lnTo>
                    <a:pt x="7289" y="1621"/>
                  </a:lnTo>
                  <a:lnTo>
                    <a:pt x="7375" y="1534"/>
                  </a:lnTo>
                  <a:lnTo>
                    <a:pt x="7463" y="1449"/>
                  </a:lnTo>
                  <a:lnTo>
                    <a:pt x="7552" y="1366"/>
                  </a:lnTo>
                  <a:lnTo>
                    <a:pt x="7642" y="1285"/>
                  </a:lnTo>
                  <a:lnTo>
                    <a:pt x="7732" y="1205"/>
                  </a:lnTo>
                  <a:lnTo>
                    <a:pt x="7825" y="1126"/>
                  </a:lnTo>
                  <a:lnTo>
                    <a:pt x="7918" y="1049"/>
                  </a:lnTo>
                  <a:lnTo>
                    <a:pt x="7931" y="1048"/>
                  </a:lnTo>
                  <a:lnTo>
                    <a:pt x="7945" y="1047"/>
                  </a:lnTo>
                  <a:close/>
                  <a:moveTo>
                    <a:pt x="9383" y="1137"/>
                  </a:moveTo>
                  <a:lnTo>
                    <a:pt x="9520" y="1161"/>
                  </a:lnTo>
                  <a:lnTo>
                    <a:pt x="9656" y="1187"/>
                  </a:lnTo>
                  <a:lnTo>
                    <a:pt x="9791" y="1215"/>
                  </a:lnTo>
                  <a:lnTo>
                    <a:pt x="9924" y="1246"/>
                  </a:lnTo>
                  <a:lnTo>
                    <a:pt x="10058" y="1279"/>
                  </a:lnTo>
                  <a:lnTo>
                    <a:pt x="10189" y="1315"/>
                  </a:lnTo>
                  <a:lnTo>
                    <a:pt x="10320" y="1353"/>
                  </a:lnTo>
                  <a:lnTo>
                    <a:pt x="10450" y="1393"/>
                  </a:lnTo>
                  <a:lnTo>
                    <a:pt x="10578" y="1436"/>
                  </a:lnTo>
                  <a:lnTo>
                    <a:pt x="10706" y="1481"/>
                  </a:lnTo>
                  <a:lnTo>
                    <a:pt x="10832" y="1528"/>
                  </a:lnTo>
                  <a:lnTo>
                    <a:pt x="10958" y="1579"/>
                  </a:lnTo>
                  <a:lnTo>
                    <a:pt x="11082" y="1630"/>
                  </a:lnTo>
                  <a:lnTo>
                    <a:pt x="11205" y="1684"/>
                  </a:lnTo>
                  <a:lnTo>
                    <a:pt x="11326" y="1740"/>
                  </a:lnTo>
                  <a:lnTo>
                    <a:pt x="11446" y="1799"/>
                  </a:lnTo>
                  <a:lnTo>
                    <a:pt x="11565" y="1859"/>
                  </a:lnTo>
                  <a:lnTo>
                    <a:pt x="11683" y="1921"/>
                  </a:lnTo>
                  <a:lnTo>
                    <a:pt x="11799" y="1986"/>
                  </a:lnTo>
                  <a:lnTo>
                    <a:pt x="11914" y="2054"/>
                  </a:lnTo>
                  <a:lnTo>
                    <a:pt x="12028" y="2122"/>
                  </a:lnTo>
                  <a:lnTo>
                    <a:pt x="12140" y="2193"/>
                  </a:lnTo>
                  <a:lnTo>
                    <a:pt x="12251" y="2266"/>
                  </a:lnTo>
                  <a:lnTo>
                    <a:pt x="12360" y="2340"/>
                  </a:lnTo>
                  <a:lnTo>
                    <a:pt x="12468" y="2417"/>
                  </a:lnTo>
                  <a:lnTo>
                    <a:pt x="12574" y="2496"/>
                  </a:lnTo>
                  <a:lnTo>
                    <a:pt x="12679" y="2576"/>
                  </a:lnTo>
                  <a:lnTo>
                    <a:pt x="12782" y="2659"/>
                  </a:lnTo>
                  <a:lnTo>
                    <a:pt x="12884" y="2743"/>
                  </a:lnTo>
                  <a:lnTo>
                    <a:pt x="12983" y="2829"/>
                  </a:lnTo>
                  <a:lnTo>
                    <a:pt x="13082" y="2917"/>
                  </a:lnTo>
                  <a:lnTo>
                    <a:pt x="13178" y="3007"/>
                  </a:lnTo>
                  <a:lnTo>
                    <a:pt x="13074" y="3084"/>
                  </a:lnTo>
                  <a:lnTo>
                    <a:pt x="12968" y="3159"/>
                  </a:lnTo>
                  <a:lnTo>
                    <a:pt x="12861" y="3233"/>
                  </a:lnTo>
                  <a:lnTo>
                    <a:pt x="12752" y="3305"/>
                  </a:lnTo>
                  <a:lnTo>
                    <a:pt x="12644" y="3377"/>
                  </a:lnTo>
                  <a:lnTo>
                    <a:pt x="12533" y="3446"/>
                  </a:lnTo>
                  <a:lnTo>
                    <a:pt x="12421" y="3513"/>
                  </a:lnTo>
                  <a:lnTo>
                    <a:pt x="12308" y="3579"/>
                  </a:lnTo>
                  <a:lnTo>
                    <a:pt x="12252" y="3611"/>
                  </a:lnTo>
                  <a:lnTo>
                    <a:pt x="12194" y="3643"/>
                  </a:lnTo>
                  <a:lnTo>
                    <a:pt x="12137" y="3674"/>
                  </a:lnTo>
                  <a:lnTo>
                    <a:pt x="12078" y="3705"/>
                  </a:lnTo>
                  <a:lnTo>
                    <a:pt x="12021" y="3736"/>
                  </a:lnTo>
                  <a:lnTo>
                    <a:pt x="11962" y="3766"/>
                  </a:lnTo>
                  <a:lnTo>
                    <a:pt x="11904" y="3796"/>
                  </a:lnTo>
                  <a:lnTo>
                    <a:pt x="11844" y="3825"/>
                  </a:lnTo>
                  <a:lnTo>
                    <a:pt x="11786" y="3854"/>
                  </a:lnTo>
                  <a:lnTo>
                    <a:pt x="11726" y="3882"/>
                  </a:lnTo>
                  <a:lnTo>
                    <a:pt x="11667" y="3909"/>
                  </a:lnTo>
                  <a:lnTo>
                    <a:pt x="11606" y="3936"/>
                  </a:lnTo>
                  <a:lnTo>
                    <a:pt x="11546" y="3963"/>
                  </a:lnTo>
                  <a:lnTo>
                    <a:pt x="11485" y="3989"/>
                  </a:lnTo>
                  <a:lnTo>
                    <a:pt x="11425" y="4015"/>
                  </a:lnTo>
                  <a:lnTo>
                    <a:pt x="11363" y="4040"/>
                  </a:lnTo>
                  <a:lnTo>
                    <a:pt x="11317" y="3936"/>
                  </a:lnTo>
                  <a:lnTo>
                    <a:pt x="11271" y="3833"/>
                  </a:lnTo>
                  <a:lnTo>
                    <a:pt x="11222" y="3729"/>
                  </a:lnTo>
                  <a:lnTo>
                    <a:pt x="11173" y="3628"/>
                  </a:lnTo>
                  <a:lnTo>
                    <a:pt x="11123" y="3527"/>
                  </a:lnTo>
                  <a:lnTo>
                    <a:pt x="11072" y="3427"/>
                  </a:lnTo>
                  <a:lnTo>
                    <a:pt x="11019" y="3326"/>
                  </a:lnTo>
                  <a:lnTo>
                    <a:pt x="10966" y="3228"/>
                  </a:lnTo>
                  <a:lnTo>
                    <a:pt x="10911" y="3130"/>
                  </a:lnTo>
                  <a:lnTo>
                    <a:pt x="10855" y="3034"/>
                  </a:lnTo>
                  <a:lnTo>
                    <a:pt x="10799" y="2938"/>
                  </a:lnTo>
                  <a:lnTo>
                    <a:pt x="10741" y="2842"/>
                  </a:lnTo>
                  <a:lnTo>
                    <a:pt x="10683" y="2748"/>
                  </a:lnTo>
                  <a:lnTo>
                    <a:pt x="10623" y="2654"/>
                  </a:lnTo>
                  <a:lnTo>
                    <a:pt x="10562" y="2562"/>
                  </a:lnTo>
                  <a:lnTo>
                    <a:pt x="10500" y="2471"/>
                  </a:lnTo>
                  <a:lnTo>
                    <a:pt x="10437" y="2379"/>
                  </a:lnTo>
                  <a:lnTo>
                    <a:pt x="10374" y="2290"/>
                  </a:lnTo>
                  <a:lnTo>
                    <a:pt x="10309" y="2201"/>
                  </a:lnTo>
                  <a:lnTo>
                    <a:pt x="10243" y="2113"/>
                  </a:lnTo>
                  <a:lnTo>
                    <a:pt x="10177" y="2027"/>
                  </a:lnTo>
                  <a:lnTo>
                    <a:pt x="10109" y="1940"/>
                  </a:lnTo>
                  <a:lnTo>
                    <a:pt x="10041" y="1855"/>
                  </a:lnTo>
                  <a:lnTo>
                    <a:pt x="9971" y="1771"/>
                  </a:lnTo>
                  <a:lnTo>
                    <a:pt x="9901" y="1689"/>
                  </a:lnTo>
                  <a:lnTo>
                    <a:pt x="9830" y="1607"/>
                  </a:lnTo>
                  <a:lnTo>
                    <a:pt x="9758" y="1525"/>
                  </a:lnTo>
                  <a:lnTo>
                    <a:pt x="9685" y="1446"/>
                  </a:lnTo>
                  <a:lnTo>
                    <a:pt x="9610" y="1367"/>
                  </a:lnTo>
                  <a:lnTo>
                    <a:pt x="9536" y="1289"/>
                  </a:lnTo>
                  <a:lnTo>
                    <a:pt x="9460" y="1213"/>
                  </a:lnTo>
                  <a:lnTo>
                    <a:pt x="9383" y="1137"/>
                  </a:lnTo>
                  <a:close/>
                  <a:moveTo>
                    <a:pt x="8502" y="1049"/>
                  </a:moveTo>
                  <a:lnTo>
                    <a:pt x="8595" y="1126"/>
                  </a:lnTo>
                  <a:lnTo>
                    <a:pt x="8687" y="1205"/>
                  </a:lnTo>
                  <a:lnTo>
                    <a:pt x="8778" y="1285"/>
                  </a:lnTo>
                  <a:lnTo>
                    <a:pt x="8867" y="1366"/>
                  </a:lnTo>
                  <a:lnTo>
                    <a:pt x="8957" y="1449"/>
                  </a:lnTo>
                  <a:lnTo>
                    <a:pt x="9044" y="1534"/>
                  </a:lnTo>
                  <a:lnTo>
                    <a:pt x="9130" y="1621"/>
                  </a:lnTo>
                  <a:lnTo>
                    <a:pt x="9215" y="1709"/>
                  </a:lnTo>
                  <a:lnTo>
                    <a:pt x="9299" y="1798"/>
                  </a:lnTo>
                  <a:lnTo>
                    <a:pt x="9382" y="1888"/>
                  </a:lnTo>
                  <a:lnTo>
                    <a:pt x="9464" y="1980"/>
                  </a:lnTo>
                  <a:lnTo>
                    <a:pt x="9544" y="2074"/>
                  </a:lnTo>
                  <a:lnTo>
                    <a:pt x="9623" y="2169"/>
                  </a:lnTo>
                  <a:lnTo>
                    <a:pt x="9701" y="2265"/>
                  </a:lnTo>
                  <a:lnTo>
                    <a:pt x="9778" y="2363"/>
                  </a:lnTo>
                  <a:lnTo>
                    <a:pt x="9852" y="2463"/>
                  </a:lnTo>
                  <a:lnTo>
                    <a:pt x="9926" y="2563"/>
                  </a:lnTo>
                  <a:lnTo>
                    <a:pt x="9999" y="2664"/>
                  </a:lnTo>
                  <a:lnTo>
                    <a:pt x="10070" y="2767"/>
                  </a:lnTo>
                  <a:lnTo>
                    <a:pt x="10140" y="2871"/>
                  </a:lnTo>
                  <a:lnTo>
                    <a:pt x="10209" y="2978"/>
                  </a:lnTo>
                  <a:lnTo>
                    <a:pt x="10275" y="3084"/>
                  </a:lnTo>
                  <a:lnTo>
                    <a:pt x="10341" y="3192"/>
                  </a:lnTo>
                  <a:lnTo>
                    <a:pt x="10406" y="3301"/>
                  </a:lnTo>
                  <a:lnTo>
                    <a:pt x="10468" y="3412"/>
                  </a:lnTo>
                  <a:lnTo>
                    <a:pt x="10530" y="3524"/>
                  </a:lnTo>
                  <a:lnTo>
                    <a:pt x="10589" y="3637"/>
                  </a:lnTo>
                  <a:lnTo>
                    <a:pt x="10648" y="3750"/>
                  </a:lnTo>
                  <a:lnTo>
                    <a:pt x="10705" y="3866"/>
                  </a:lnTo>
                  <a:lnTo>
                    <a:pt x="10761" y="3982"/>
                  </a:lnTo>
                  <a:lnTo>
                    <a:pt x="10815" y="4099"/>
                  </a:lnTo>
                  <a:lnTo>
                    <a:pt x="10867" y="4217"/>
                  </a:lnTo>
                  <a:lnTo>
                    <a:pt x="10797" y="4242"/>
                  </a:lnTo>
                  <a:lnTo>
                    <a:pt x="10725" y="4264"/>
                  </a:lnTo>
                  <a:lnTo>
                    <a:pt x="10654" y="4286"/>
                  </a:lnTo>
                  <a:lnTo>
                    <a:pt x="10582" y="4308"/>
                  </a:lnTo>
                  <a:lnTo>
                    <a:pt x="10510" y="4328"/>
                  </a:lnTo>
                  <a:lnTo>
                    <a:pt x="10437" y="4348"/>
                  </a:lnTo>
                  <a:lnTo>
                    <a:pt x="10366" y="4368"/>
                  </a:lnTo>
                  <a:lnTo>
                    <a:pt x="10293" y="4387"/>
                  </a:lnTo>
                  <a:lnTo>
                    <a:pt x="10219" y="4405"/>
                  </a:lnTo>
                  <a:lnTo>
                    <a:pt x="10146" y="4423"/>
                  </a:lnTo>
                  <a:lnTo>
                    <a:pt x="10072" y="4439"/>
                  </a:lnTo>
                  <a:lnTo>
                    <a:pt x="9998" y="4456"/>
                  </a:lnTo>
                  <a:lnTo>
                    <a:pt x="9924" y="4471"/>
                  </a:lnTo>
                  <a:lnTo>
                    <a:pt x="9850" y="4486"/>
                  </a:lnTo>
                  <a:lnTo>
                    <a:pt x="9775" y="4501"/>
                  </a:lnTo>
                  <a:lnTo>
                    <a:pt x="9701" y="4514"/>
                  </a:lnTo>
                  <a:lnTo>
                    <a:pt x="9626" y="4527"/>
                  </a:lnTo>
                  <a:lnTo>
                    <a:pt x="9551" y="4540"/>
                  </a:lnTo>
                  <a:lnTo>
                    <a:pt x="9475" y="4551"/>
                  </a:lnTo>
                  <a:lnTo>
                    <a:pt x="9400" y="4562"/>
                  </a:lnTo>
                  <a:lnTo>
                    <a:pt x="9324" y="4573"/>
                  </a:lnTo>
                  <a:lnTo>
                    <a:pt x="9247" y="4582"/>
                  </a:lnTo>
                  <a:lnTo>
                    <a:pt x="9171" y="4591"/>
                  </a:lnTo>
                  <a:lnTo>
                    <a:pt x="9094" y="4600"/>
                  </a:lnTo>
                  <a:lnTo>
                    <a:pt x="9018" y="4607"/>
                  </a:lnTo>
                  <a:lnTo>
                    <a:pt x="8940" y="4614"/>
                  </a:lnTo>
                  <a:lnTo>
                    <a:pt x="8863" y="4621"/>
                  </a:lnTo>
                  <a:lnTo>
                    <a:pt x="8786" y="4626"/>
                  </a:lnTo>
                  <a:lnTo>
                    <a:pt x="8708" y="4631"/>
                  </a:lnTo>
                  <a:lnTo>
                    <a:pt x="8630" y="4635"/>
                  </a:lnTo>
                  <a:lnTo>
                    <a:pt x="8552" y="4639"/>
                  </a:lnTo>
                  <a:lnTo>
                    <a:pt x="8474" y="4642"/>
                  </a:lnTo>
                  <a:lnTo>
                    <a:pt x="8474" y="1047"/>
                  </a:lnTo>
                  <a:lnTo>
                    <a:pt x="8489" y="1048"/>
                  </a:lnTo>
                  <a:lnTo>
                    <a:pt x="8502" y="1049"/>
                  </a:lnTo>
                  <a:close/>
                  <a:moveTo>
                    <a:pt x="7917" y="14987"/>
                  </a:moveTo>
                  <a:lnTo>
                    <a:pt x="7835" y="14918"/>
                  </a:lnTo>
                  <a:lnTo>
                    <a:pt x="7754" y="14850"/>
                  </a:lnTo>
                  <a:lnTo>
                    <a:pt x="7673" y="14779"/>
                  </a:lnTo>
                  <a:lnTo>
                    <a:pt x="7594" y="14708"/>
                  </a:lnTo>
                  <a:lnTo>
                    <a:pt x="7515" y="14636"/>
                  </a:lnTo>
                  <a:lnTo>
                    <a:pt x="7437" y="14562"/>
                  </a:lnTo>
                  <a:lnTo>
                    <a:pt x="7360" y="14487"/>
                  </a:lnTo>
                  <a:lnTo>
                    <a:pt x="7284" y="14410"/>
                  </a:lnTo>
                  <a:lnTo>
                    <a:pt x="7209" y="14333"/>
                  </a:lnTo>
                  <a:lnTo>
                    <a:pt x="7135" y="14255"/>
                  </a:lnTo>
                  <a:lnTo>
                    <a:pt x="7061" y="14175"/>
                  </a:lnTo>
                  <a:lnTo>
                    <a:pt x="6989" y="14095"/>
                  </a:lnTo>
                  <a:lnTo>
                    <a:pt x="6919" y="14012"/>
                  </a:lnTo>
                  <a:lnTo>
                    <a:pt x="6848" y="13930"/>
                  </a:lnTo>
                  <a:lnTo>
                    <a:pt x="6778" y="13846"/>
                  </a:lnTo>
                  <a:lnTo>
                    <a:pt x="6710" y="13761"/>
                  </a:lnTo>
                  <a:lnTo>
                    <a:pt x="6643" y="13675"/>
                  </a:lnTo>
                  <a:lnTo>
                    <a:pt x="6576" y="13588"/>
                  </a:lnTo>
                  <a:lnTo>
                    <a:pt x="6511" y="13499"/>
                  </a:lnTo>
                  <a:lnTo>
                    <a:pt x="6447" y="13410"/>
                  </a:lnTo>
                  <a:lnTo>
                    <a:pt x="6383" y="13319"/>
                  </a:lnTo>
                  <a:lnTo>
                    <a:pt x="6321" y="13228"/>
                  </a:lnTo>
                  <a:lnTo>
                    <a:pt x="6260" y="13135"/>
                  </a:lnTo>
                  <a:lnTo>
                    <a:pt x="6199" y="13042"/>
                  </a:lnTo>
                  <a:lnTo>
                    <a:pt x="6141" y="12948"/>
                  </a:lnTo>
                  <a:lnTo>
                    <a:pt x="6082" y="12853"/>
                  </a:lnTo>
                  <a:lnTo>
                    <a:pt x="6026" y="12757"/>
                  </a:lnTo>
                  <a:lnTo>
                    <a:pt x="5969" y="12659"/>
                  </a:lnTo>
                  <a:lnTo>
                    <a:pt x="5915" y="12561"/>
                  </a:lnTo>
                  <a:lnTo>
                    <a:pt x="5862" y="12462"/>
                  </a:lnTo>
                  <a:lnTo>
                    <a:pt x="5809" y="12363"/>
                  </a:lnTo>
                  <a:lnTo>
                    <a:pt x="5758" y="12262"/>
                  </a:lnTo>
                  <a:lnTo>
                    <a:pt x="5823" y="12242"/>
                  </a:lnTo>
                  <a:lnTo>
                    <a:pt x="5888" y="12223"/>
                  </a:lnTo>
                  <a:lnTo>
                    <a:pt x="5954" y="12204"/>
                  </a:lnTo>
                  <a:lnTo>
                    <a:pt x="6020" y="12187"/>
                  </a:lnTo>
                  <a:lnTo>
                    <a:pt x="6086" y="12169"/>
                  </a:lnTo>
                  <a:lnTo>
                    <a:pt x="6152" y="12153"/>
                  </a:lnTo>
                  <a:lnTo>
                    <a:pt x="6219" y="12136"/>
                  </a:lnTo>
                  <a:lnTo>
                    <a:pt x="6285" y="12121"/>
                  </a:lnTo>
                  <a:lnTo>
                    <a:pt x="6352" y="12106"/>
                  </a:lnTo>
                  <a:lnTo>
                    <a:pt x="6420" y="12091"/>
                  </a:lnTo>
                  <a:lnTo>
                    <a:pt x="6487" y="12077"/>
                  </a:lnTo>
                  <a:lnTo>
                    <a:pt x="6554" y="12064"/>
                  </a:lnTo>
                  <a:lnTo>
                    <a:pt x="6622" y="12051"/>
                  </a:lnTo>
                  <a:lnTo>
                    <a:pt x="6691" y="12039"/>
                  </a:lnTo>
                  <a:lnTo>
                    <a:pt x="6758" y="12027"/>
                  </a:lnTo>
                  <a:lnTo>
                    <a:pt x="6827" y="12016"/>
                  </a:lnTo>
                  <a:lnTo>
                    <a:pt x="6895" y="12005"/>
                  </a:lnTo>
                  <a:lnTo>
                    <a:pt x="6964" y="11995"/>
                  </a:lnTo>
                  <a:lnTo>
                    <a:pt x="7033" y="11986"/>
                  </a:lnTo>
                  <a:lnTo>
                    <a:pt x="7102" y="11976"/>
                  </a:lnTo>
                  <a:lnTo>
                    <a:pt x="7171" y="11968"/>
                  </a:lnTo>
                  <a:lnTo>
                    <a:pt x="7241" y="11960"/>
                  </a:lnTo>
                  <a:lnTo>
                    <a:pt x="7311" y="11953"/>
                  </a:lnTo>
                  <a:lnTo>
                    <a:pt x="7380" y="11946"/>
                  </a:lnTo>
                  <a:lnTo>
                    <a:pt x="7450" y="11940"/>
                  </a:lnTo>
                  <a:lnTo>
                    <a:pt x="7521" y="11934"/>
                  </a:lnTo>
                  <a:lnTo>
                    <a:pt x="7591" y="11929"/>
                  </a:lnTo>
                  <a:lnTo>
                    <a:pt x="7662" y="11924"/>
                  </a:lnTo>
                  <a:lnTo>
                    <a:pt x="7732" y="11920"/>
                  </a:lnTo>
                  <a:lnTo>
                    <a:pt x="7803" y="11916"/>
                  </a:lnTo>
                  <a:lnTo>
                    <a:pt x="7874" y="11913"/>
                  </a:lnTo>
                  <a:lnTo>
                    <a:pt x="7945" y="11911"/>
                  </a:lnTo>
                  <a:lnTo>
                    <a:pt x="7945" y="14988"/>
                  </a:lnTo>
                  <a:lnTo>
                    <a:pt x="7917" y="14987"/>
                  </a:lnTo>
                  <a:close/>
                  <a:moveTo>
                    <a:pt x="15347" y="7759"/>
                  </a:moveTo>
                  <a:lnTo>
                    <a:pt x="12171" y="7759"/>
                  </a:lnTo>
                  <a:lnTo>
                    <a:pt x="12168" y="7652"/>
                  </a:lnTo>
                  <a:lnTo>
                    <a:pt x="12163" y="7545"/>
                  </a:lnTo>
                  <a:lnTo>
                    <a:pt x="12157" y="7439"/>
                  </a:lnTo>
                  <a:lnTo>
                    <a:pt x="12151" y="7332"/>
                  </a:lnTo>
                  <a:lnTo>
                    <a:pt x="12144" y="7226"/>
                  </a:lnTo>
                  <a:lnTo>
                    <a:pt x="12136" y="7120"/>
                  </a:lnTo>
                  <a:lnTo>
                    <a:pt x="12126" y="7015"/>
                  </a:lnTo>
                  <a:lnTo>
                    <a:pt x="12115" y="6911"/>
                  </a:lnTo>
                  <a:lnTo>
                    <a:pt x="12104" y="6805"/>
                  </a:lnTo>
                  <a:lnTo>
                    <a:pt x="12092" y="6701"/>
                  </a:lnTo>
                  <a:lnTo>
                    <a:pt x="12078" y="6598"/>
                  </a:lnTo>
                  <a:lnTo>
                    <a:pt x="12063" y="6494"/>
                  </a:lnTo>
                  <a:lnTo>
                    <a:pt x="12047" y="6391"/>
                  </a:lnTo>
                  <a:lnTo>
                    <a:pt x="12031" y="6288"/>
                  </a:lnTo>
                  <a:lnTo>
                    <a:pt x="12014" y="6186"/>
                  </a:lnTo>
                  <a:lnTo>
                    <a:pt x="11995" y="6084"/>
                  </a:lnTo>
                  <a:lnTo>
                    <a:pt x="11976" y="5982"/>
                  </a:lnTo>
                  <a:lnTo>
                    <a:pt x="11954" y="5881"/>
                  </a:lnTo>
                  <a:lnTo>
                    <a:pt x="11933" y="5781"/>
                  </a:lnTo>
                  <a:lnTo>
                    <a:pt x="11910" y="5681"/>
                  </a:lnTo>
                  <a:lnTo>
                    <a:pt x="11886" y="5582"/>
                  </a:lnTo>
                  <a:lnTo>
                    <a:pt x="11862" y="5482"/>
                  </a:lnTo>
                  <a:lnTo>
                    <a:pt x="11836" y="5383"/>
                  </a:lnTo>
                  <a:lnTo>
                    <a:pt x="11810" y="5285"/>
                  </a:lnTo>
                  <a:lnTo>
                    <a:pt x="11783" y="5188"/>
                  </a:lnTo>
                  <a:lnTo>
                    <a:pt x="11754" y="5090"/>
                  </a:lnTo>
                  <a:lnTo>
                    <a:pt x="11724" y="4993"/>
                  </a:lnTo>
                  <a:lnTo>
                    <a:pt x="11694" y="4897"/>
                  </a:lnTo>
                  <a:lnTo>
                    <a:pt x="11663" y="4801"/>
                  </a:lnTo>
                  <a:lnTo>
                    <a:pt x="11630" y="4706"/>
                  </a:lnTo>
                  <a:lnTo>
                    <a:pt x="11597" y="4611"/>
                  </a:lnTo>
                  <a:lnTo>
                    <a:pt x="11563" y="4517"/>
                  </a:lnTo>
                  <a:lnTo>
                    <a:pt x="11630" y="4489"/>
                  </a:lnTo>
                  <a:lnTo>
                    <a:pt x="11695" y="4461"/>
                  </a:lnTo>
                  <a:lnTo>
                    <a:pt x="11762" y="4432"/>
                  </a:lnTo>
                  <a:lnTo>
                    <a:pt x="11828" y="4403"/>
                  </a:lnTo>
                  <a:lnTo>
                    <a:pt x="11894" y="4374"/>
                  </a:lnTo>
                  <a:lnTo>
                    <a:pt x="11959" y="4343"/>
                  </a:lnTo>
                  <a:lnTo>
                    <a:pt x="12024" y="4312"/>
                  </a:lnTo>
                  <a:lnTo>
                    <a:pt x="12088" y="4281"/>
                  </a:lnTo>
                  <a:lnTo>
                    <a:pt x="12153" y="4249"/>
                  </a:lnTo>
                  <a:lnTo>
                    <a:pt x="12217" y="4216"/>
                  </a:lnTo>
                  <a:lnTo>
                    <a:pt x="12280" y="4183"/>
                  </a:lnTo>
                  <a:lnTo>
                    <a:pt x="12344" y="4150"/>
                  </a:lnTo>
                  <a:lnTo>
                    <a:pt x="12407" y="4116"/>
                  </a:lnTo>
                  <a:lnTo>
                    <a:pt x="12469" y="4081"/>
                  </a:lnTo>
                  <a:lnTo>
                    <a:pt x="12532" y="4046"/>
                  </a:lnTo>
                  <a:lnTo>
                    <a:pt x="12593" y="4011"/>
                  </a:lnTo>
                  <a:lnTo>
                    <a:pt x="12655" y="3975"/>
                  </a:lnTo>
                  <a:lnTo>
                    <a:pt x="12717" y="3939"/>
                  </a:lnTo>
                  <a:lnTo>
                    <a:pt x="12778" y="3902"/>
                  </a:lnTo>
                  <a:lnTo>
                    <a:pt x="12839" y="3865"/>
                  </a:lnTo>
                  <a:lnTo>
                    <a:pt x="12899" y="3827"/>
                  </a:lnTo>
                  <a:lnTo>
                    <a:pt x="12959" y="3789"/>
                  </a:lnTo>
                  <a:lnTo>
                    <a:pt x="13019" y="3749"/>
                  </a:lnTo>
                  <a:lnTo>
                    <a:pt x="13078" y="3710"/>
                  </a:lnTo>
                  <a:lnTo>
                    <a:pt x="13137" y="3670"/>
                  </a:lnTo>
                  <a:lnTo>
                    <a:pt x="13196" y="3630"/>
                  </a:lnTo>
                  <a:lnTo>
                    <a:pt x="13254" y="3590"/>
                  </a:lnTo>
                  <a:lnTo>
                    <a:pt x="13313" y="3549"/>
                  </a:lnTo>
                  <a:lnTo>
                    <a:pt x="13370" y="3507"/>
                  </a:lnTo>
                  <a:lnTo>
                    <a:pt x="13428" y="3466"/>
                  </a:lnTo>
                  <a:lnTo>
                    <a:pt x="13485" y="3423"/>
                  </a:lnTo>
                  <a:lnTo>
                    <a:pt x="13542" y="3381"/>
                  </a:lnTo>
                  <a:lnTo>
                    <a:pt x="13641" y="3492"/>
                  </a:lnTo>
                  <a:lnTo>
                    <a:pt x="13738" y="3605"/>
                  </a:lnTo>
                  <a:lnTo>
                    <a:pt x="13832" y="3719"/>
                  </a:lnTo>
                  <a:lnTo>
                    <a:pt x="13924" y="3837"/>
                  </a:lnTo>
                  <a:lnTo>
                    <a:pt x="14014" y="3956"/>
                  </a:lnTo>
                  <a:lnTo>
                    <a:pt x="14101" y="4076"/>
                  </a:lnTo>
                  <a:lnTo>
                    <a:pt x="14185" y="4199"/>
                  </a:lnTo>
                  <a:lnTo>
                    <a:pt x="14266" y="4324"/>
                  </a:lnTo>
                  <a:lnTo>
                    <a:pt x="14346" y="4450"/>
                  </a:lnTo>
                  <a:lnTo>
                    <a:pt x="14422" y="4578"/>
                  </a:lnTo>
                  <a:lnTo>
                    <a:pt x="14496" y="4708"/>
                  </a:lnTo>
                  <a:lnTo>
                    <a:pt x="14567" y="4839"/>
                  </a:lnTo>
                  <a:lnTo>
                    <a:pt x="14634" y="4972"/>
                  </a:lnTo>
                  <a:lnTo>
                    <a:pt x="14700" y="5106"/>
                  </a:lnTo>
                  <a:lnTo>
                    <a:pt x="14763" y="5243"/>
                  </a:lnTo>
                  <a:lnTo>
                    <a:pt x="14822" y="5380"/>
                  </a:lnTo>
                  <a:lnTo>
                    <a:pt x="14879" y="5519"/>
                  </a:lnTo>
                  <a:lnTo>
                    <a:pt x="14932" y="5660"/>
                  </a:lnTo>
                  <a:lnTo>
                    <a:pt x="14982" y="5802"/>
                  </a:lnTo>
                  <a:lnTo>
                    <a:pt x="15031" y="5945"/>
                  </a:lnTo>
                  <a:lnTo>
                    <a:pt x="15075" y="6090"/>
                  </a:lnTo>
                  <a:lnTo>
                    <a:pt x="15116" y="6236"/>
                  </a:lnTo>
                  <a:lnTo>
                    <a:pt x="15154" y="6383"/>
                  </a:lnTo>
                  <a:lnTo>
                    <a:pt x="15189" y="6532"/>
                  </a:lnTo>
                  <a:lnTo>
                    <a:pt x="15220" y="6681"/>
                  </a:lnTo>
                  <a:lnTo>
                    <a:pt x="15248" y="6832"/>
                  </a:lnTo>
                  <a:lnTo>
                    <a:pt x="15273" y="6984"/>
                  </a:lnTo>
                  <a:lnTo>
                    <a:pt x="15294" y="7137"/>
                  </a:lnTo>
                  <a:lnTo>
                    <a:pt x="15313" y="7291"/>
                  </a:lnTo>
                  <a:lnTo>
                    <a:pt x="15327" y="7446"/>
                  </a:lnTo>
                  <a:lnTo>
                    <a:pt x="15338" y="7602"/>
                  </a:lnTo>
                  <a:lnTo>
                    <a:pt x="15347" y="7759"/>
                  </a:lnTo>
                  <a:close/>
                  <a:moveTo>
                    <a:pt x="8210" y="0"/>
                  </a:moveTo>
                  <a:lnTo>
                    <a:pt x="7787" y="10"/>
                  </a:lnTo>
                  <a:lnTo>
                    <a:pt x="7370" y="41"/>
                  </a:lnTo>
                  <a:lnTo>
                    <a:pt x="6960" y="92"/>
                  </a:lnTo>
                  <a:lnTo>
                    <a:pt x="6555" y="162"/>
                  </a:lnTo>
                  <a:lnTo>
                    <a:pt x="6158" y="253"/>
                  </a:lnTo>
                  <a:lnTo>
                    <a:pt x="5768" y="361"/>
                  </a:lnTo>
                  <a:lnTo>
                    <a:pt x="5386" y="486"/>
                  </a:lnTo>
                  <a:lnTo>
                    <a:pt x="5014" y="630"/>
                  </a:lnTo>
                  <a:lnTo>
                    <a:pt x="4651" y="791"/>
                  </a:lnTo>
                  <a:lnTo>
                    <a:pt x="4297" y="967"/>
                  </a:lnTo>
                  <a:lnTo>
                    <a:pt x="3953" y="1161"/>
                  </a:lnTo>
                  <a:lnTo>
                    <a:pt x="3619" y="1369"/>
                  </a:lnTo>
                  <a:lnTo>
                    <a:pt x="3298" y="1593"/>
                  </a:lnTo>
                  <a:lnTo>
                    <a:pt x="2987" y="1831"/>
                  </a:lnTo>
                  <a:lnTo>
                    <a:pt x="2690" y="2083"/>
                  </a:lnTo>
                  <a:lnTo>
                    <a:pt x="2404" y="2348"/>
                  </a:lnTo>
                  <a:lnTo>
                    <a:pt x="2132" y="2627"/>
                  </a:lnTo>
                  <a:lnTo>
                    <a:pt x="1875" y="2918"/>
                  </a:lnTo>
                  <a:lnTo>
                    <a:pt x="1631" y="3220"/>
                  </a:lnTo>
                  <a:lnTo>
                    <a:pt x="1402" y="3535"/>
                  </a:lnTo>
                  <a:lnTo>
                    <a:pt x="1188" y="3861"/>
                  </a:lnTo>
                  <a:lnTo>
                    <a:pt x="991" y="4195"/>
                  </a:lnTo>
                  <a:lnTo>
                    <a:pt x="810" y="4541"/>
                  </a:lnTo>
                  <a:lnTo>
                    <a:pt x="645" y="4897"/>
                  </a:lnTo>
                  <a:lnTo>
                    <a:pt x="498" y="5261"/>
                  </a:lnTo>
                  <a:lnTo>
                    <a:pt x="369" y="5634"/>
                  </a:lnTo>
                  <a:lnTo>
                    <a:pt x="259" y="6014"/>
                  </a:lnTo>
                  <a:lnTo>
                    <a:pt x="167" y="6402"/>
                  </a:lnTo>
                  <a:lnTo>
                    <a:pt x="94" y="6797"/>
                  </a:lnTo>
                  <a:lnTo>
                    <a:pt x="42" y="7198"/>
                  </a:lnTo>
                  <a:lnTo>
                    <a:pt x="10" y="7605"/>
                  </a:lnTo>
                  <a:lnTo>
                    <a:pt x="0" y="8018"/>
                  </a:lnTo>
                  <a:lnTo>
                    <a:pt x="10" y="8431"/>
                  </a:lnTo>
                  <a:lnTo>
                    <a:pt x="42" y="8838"/>
                  </a:lnTo>
                  <a:lnTo>
                    <a:pt x="94" y="9239"/>
                  </a:lnTo>
                  <a:lnTo>
                    <a:pt x="167" y="9634"/>
                  </a:lnTo>
                  <a:lnTo>
                    <a:pt x="259" y="10021"/>
                  </a:lnTo>
                  <a:lnTo>
                    <a:pt x="369" y="10402"/>
                  </a:lnTo>
                  <a:lnTo>
                    <a:pt x="498" y="10774"/>
                  </a:lnTo>
                  <a:lnTo>
                    <a:pt x="645" y="11139"/>
                  </a:lnTo>
                  <a:lnTo>
                    <a:pt x="810" y="11494"/>
                  </a:lnTo>
                  <a:lnTo>
                    <a:pt x="991" y="11840"/>
                  </a:lnTo>
                  <a:lnTo>
                    <a:pt x="1188" y="12175"/>
                  </a:lnTo>
                  <a:lnTo>
                    <a:pt x="1402" y="12501"/>
                  </a:lnTo>
                  <a:lnTo>
                    <a:pt x="1631" y="12815"/>
                  </a:lnTo>
                  <a:lnTo>
                    <a:pt x="1875" y="13118"/>
                  </a:lnTo>
                  <a:lnTo>
                    <a:pt x="2132" y="13409"/>
                  </a:lnTo>
                  <a:lnTo>
                    <a:pt x="2404" y="13688"/>
                  </a:lnTo>
                  <a:lnTo>
                    <a:pt x="2690" y="13953"/>
                  </a:lnTo>
                  <a:lnTo>
                    <a:pt x="2987" y="14205"/>
                  </a:lnTo>
                  <a:lnTo>
                    <a:pt x="3298" y="14443"/>
                  </a:lnTo>
                  <a:lnTo>
                    <a:pt x="3619" y="14667"/>
                  </a:lnTo>
                  <a:lnTo>
                    <a:pt x="3953" y="14875"/>
                  </a:lnTo>
                  <a:lnTo>
                    <a:pt x="4297" y="15068"/>
                  </a:lnTo>
                  <a:lnTo>
                    <a:pt x="4651" y="15245"/>
                  </a:lnTo>
                  <a:lnTo>
                    <a:pt x="5014" y="15406"/>
                  </a:lnTo>
                  <a:lnTo>
                    <a:pt x="5386" y="15550"/>
                  </a:lnTo>
                  <a:lnTo>
                    <a:pt x="5768" y="15675"/>
                  </a:lnTo>
                  <a:lnTo>
                    <a:pt x="6158" y="15783"/>
                  </a:lnTo>
                  <a:lnTo>
                    <a:pt x="6555" y="15873"/>
                  </a:lnTo>
                  <a:lnTo>
                    <a:pt x="6960" y="15944"/>
                  </a:lnTo>
                  <a:lnTo>
                    <a:pt x="7370" y="15995"/>
                  </a:lnTo>
                  <a:lnTo>
                    <a:pt x="7787" y="16026"/>
                  </a:lnTo>
                  <a:lnTo>
                    <a:pt x="8210" y="16036"/>
                  </a:lnTo>
                  <a:lnTo>
                    <a:pt x="8632" y="16026"/>
                  </a:lnTo>
                  <a:lnTo>
                    <a:pt x="9049" y="15995"/>
                  </a:lnTo>
                  <a:lnTo>
                    <a:pt x="9459" y="15944"/>
                  </a:lnTo>
                  <a:lnTo>
                    <a:pt x="9864" y="15873"/>
                  </a:lnTo>
                  <a:lnTo>
                    <a:pt x="10261" y="15783"/>
                  </a:lnTo>
                  <a:lnTo>
                    <a:pt x="10651" y="15675"/>
                  </a:lnTo>
                  <a:lnTo>
                    <a:pt x="11033" y="15550"/>
                  </a:lnTo>
                  <a:lnTo>
                    <a:pt x="11405" y="15406"/>
                  </a:lnTo>
                  <a:lnTo>
                    <a:pt x="11768" y="15245"/>
                  </a:lnTo>
                  <a:lnTo>
                    <a:pt x="12122" y="15068"/>
                  </a:lnTo>
                  <a:lnTo>
                    <a:pt x="12466" y="14875"/>
                  </a:lnTo>
                  <a:lnTo>
                    <a:pt x="12800" y="14667"/>
                  </a:lnTo>
                  <a:lnTo>
                    <a:pt x="13122" y="14443"/>
                  </a:lnTo>
                  <a:lnTo>
                    <a:pt x="13432" y="14205"/>
                  </a:lnTo>
                  <a:lnTo>
                    <a:pt x="13729" y="13953"/>
                  </a:lnTo>
                  <a:lnTo>
                    <a:pt x="14015" y="13688"/>
                  </a:lnTo>
                  <a:lnTo>
                    <a:pt x="14287" y="13409"/>
                  </a:lnTo>
                  <a:lnTo>
                    <a:pt x="14544" y="13118"/>
                  </a:lnTo>
                  <a:lnTo>
                    <a:pt x="14788" y="12815"/>
                  </a:lnTo>
                  <a:lnTo>
                    <a:pt x="15017" y="12501"/>
                  </a:lnTo>
                  <a:lnTo>
                    <a:pt x="15231" y="12175"/>
                  </a:lnTo>
                  <a:lnTo>
                    <a:pt x="15428" y="11840"/>
                  </a:lnTo>
                  <a:lnTo>
                    <a:pt x="15609" y="11494"/>
                  </a:lnTo>
                  <a:lnTo>
                    <a:pt x="15774" y="11139"/>
                  </a:lnTo>
                  <a:lnTo>
                    <a:pt x="15921" y="10774"/>
                  </a:lnTo>
                  <a:lnTo>
                    <a:pt x="16050" y="10402"/>
                  </a:lnTo>
                  <a:lnTo>
                    <a:pt x="16160" y="10021"/>
                  </a:lnTo>
                  <a:lnTo>
                    <a:pt x="16253" y="9634"/>
                  </a:lnTo>
                  <a:lnTo>
                    <a:pt x="16325" y="9239"/>
                  </a:lnTo>
                  <a:lnTo>
                    <a:pt x="16377" y="8838"/>
                  </a:lnTo>
                  <a:lnTo>
                    <a:pt x="16409" y="8431"/>
                  </a:lnTo>
                  <a:lnTo>
                    <a:pt x="16419" y="8018"/>
                  </a:lnTo>
                  <a:lnTo>
                    <a:pt x="16409" y="7605"/>
                  </a:lnTo>
                  <a:lnTo>
                    <a:pt x="16377" y="7198"/>
                  </a:lnTo>
                  <a:lnTo>
                    <a:pt x="16325" y="6797"/>
                  </a:lnTo>
                  <a:lnTo>
                    <a:pt x="16253" y="6402"/>
                  </a:lnTo>
                  <a:lnTo>
                    <a:pt x="16160" y="6014"/>
                  </a:lnTo>
                  <a:lnTo>
                    <a:pt x="16050" y="5634"/>
                  </a:lnTo>
                  <a:lnTo>
                    <a:pt x="15921" y="5261"/>
                  </a:lnTo>
                  <a:lnTo>
                    <a:pt x="15774" y="4897"/>
                  </a:lnTo>
                  <a:lnTo>
                    <a:pt x="15609" y="4541"/>
                  </a:lnTo>
                  <a:lnTo>
                    <a:pt x="15428" y="4195"/>
                  </a:lnTo>
                  <a:lnTo>
                    <a:pt x="15231" y="3861"/>
                  </a:lnTo>
                  <a:lnTo>
                    <a:pt x="15017" y="3535"/>
                  </a:lnTo>
                  <a:lnTo>
                    <a:pt x="14788" y="3220"/>
                  </a:lnTo>
                  <a:lnTo>
                    <a:pt x="14544" y="2918"/>
                  </a:lnTo>
                  <a:lnTo>
                    <a:pt x="14287" y="2627"/>
                  </a:lnTo>
                  <a:lnTo>
                    <a:pt x="14015" y="2348"/>
                  </a:lnTo>
                  <a:lnTo>
                    <a:pt x="13729" y="2083"/>
                  </a:lnTo>
                  <a:lnTo>
                    <a:pt x="13432" y="1831"/>
                  </a:lnTo>
                  <a:lnTo>
                    <a:pt x="13122" y="1593"/>
                  </a:lnTo>
                  <a:lnTo>
                    <a:pt x="12800" y="1369"/>
                  </a:lnTo>
                  <a:lnTo>
                    <a:pt x="12466" y="1161"/>
                  </a:lnTo>
                  <a:lnTo>
                    <a:pt x="12122" y="967"/>
                  </a:lnTo>
                  <a:lnTo>
                    <a:pt x="11768" y="791"/>
                  </a:lnTo>
                  <a:lnTo>
                    <a:pt x="11405" y="630"/>
                  </a:lnTo>
                  <a:lnTo>
                    <a:pt x="11033" y="486"/>
                  </a:lnTo>
                  <a:lnTo>
                    <a:pt x="10651" y="361"/>
                  </a:lnTo>
                  <a:lnTo>
                    <a:pt x="10261" y="253"/>
                  </a:lnTo>
                  <a:lnTo>
                    <a:pt x="9864" y="162"/>
                  </a:lnTo>
                  <a:lnTo>
                    <a:pt x="9459" y="92"/>
                  </a:lnTo>
                  <a:lnTo>
                    <a:pt x="9049" y="41"/>
                  </a:lnTo>
                  <a:lnTo>
                    <a:pt x="8632" y="10"/>
                  </a:lnTo>
                  <a:lnTo>
                    <a:pt x="82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ṩḷîḋé">
              <a:extLst>
                <a:ext uri="{FF2B5EF4-FFF2-40B4-BE49-F238E27FC236}">
                  <a16:creationId xmlns:a16="http://schemas.microsoft.com/office/drawing/2014/main" xmlns="" id="{4C782B06-F56B-42D8-B719-F20CD4F33066}"/>
                </a:ext>
              </a:extLst>
            </p:cNvPr>
            <p:cNvSpPr txBox="1"/>
            <p:nvPr/>
          </p:nvSpPr>
          <p:spPr bwMode="auto">
            <a:xfrm>
              <a:off x="1467091" y="3743794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šlíḋê">
              <a:extLst>
                <a:ext uri="{FF2B5EF4-FFF2-40B4-BE49-F238E27FC236}">
                  <a16:creationId xmlns:a16="http://schemas.microsoft.com/office/drawing/2014/main" xmlns="" id="{7B0D99A2-735B-4145-8432-3179D351084F}"/>
                </a:ext>
              </a:extLst>
            </p:cNvPr>
            <p:cNvSpPr/>
            <p:nvPr/>
          </p:nvSpPr>
          <p:spPr bwMode="auto">
            <a:xfrm>
              <a:off x="1467091" y="4185601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4" name="ïS1ïḍè">
              <a:extLst>
                <a:ext uri="{FF2B5EF4-FFF2-40B4-BE49-F238E27FC236}">
                  <a16:creationId xmlns:a16="http://schemas.microsoft.com/office/drawing/2014/main" xmlns="" id="{6DA48A75-A894-4CAC-982C-046E43AF0B45}"/>
                </a:ext>
              </a:extLst>
            </p:cNvPr>
            <p:cNvSpPr/>
            <p:nvPr/>
          </p:nvSpPr>
          <p:spPr>
            <a:xfrm>
              <a:off x="660400" y="2630327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ŝ1îḓe">
              <a:extLst>
                <a:ext uri="{FF2B5EF4-FFF2-40B4-BE49-F238E27FC236}">
                  <a16:creationId xmlns:a16="http://schemas.microsoft.com/office/drawing/2014/main" xmlns="" id="{18FB011D-3484-4A5D-A63E-143827A16575}"/>
                </a:ext>
              </a:extLst>
            </p:cNvPr>
            <p:cNvSpPr/>
            <p:nvPr/>
          </p:nvSpPr>
          <p:spPr bwMode="auto">
            <a:xfrm>
              <a:off x="827262" y="2820838"/>
              <a:ext cx="387242" cy="339945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ṣḷïḓe">
              <a:extLst>
                <a:ext uri="{FF2B5EF4-FFF2-40B4-BE49-F238E27FC236}">
                  <a16:creationId xmlns:a16="http://schemas.microsoft.com/office/drawing/2014/main" xmlns="" id="{1A06E972-9F6E-4A92-8514-569BB96D6CDC}"/>
                </a:ext>
              </a:extLst>
            </p:cNvPr>
            <p:cNvSpPr txBox="1"/>
            <p:nvPr/>
          </p:nvSpPr>
          <p:spPr bwMode="auto">
            <a:xfrm>
              <a:off x="1467091" y="2437047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íṥḷídê">
              <a:extLst>
                <a:ext uri="{FF2B5EF4-FFF2-40B4-BE49-F238E27FC236}">
                  <a16:creationId xmlns:a16="http://schemas.microsoft.com/office/drawing/2014/main" xmlns="" id="{83A3D2B7-6FF8-4155-B58B-A3E29D889DFF}"/>
                </a:ext>
              </a:extLst>
            </p:cNvPr>
            <p:cNvSpPr/>
            <p:nvPr/>
          </p:nvSpPr>
          <p:spPr bwMode="auto">
            <a:xfrm>
              <a:off x="1467091" y="2878854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DDA261D-B286-45A0-A110-D94D559C0B55}"/>
                </a:ext>
              </a:extLst>
            </p:cNvPr>
            <p:cNvCxnSpPr/>
            <p:nvPr/>
          </p:nvCxnSpPr>
          <p:spPr>
            <a:xfrm>
              <a:off x="1553961" y="2365653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473A2BE-DEBF-4BAA-8DC5-C449B7416463}"/>
                </a:ext>
              </a:extLst>
            </p:cNvPr>
            <p:cNvCxnSpPr/>
            <p:nvPr/>
          </p:nvCxnSpPr>
          <p:spPr>
            <a:xfrm>
              <a:off x="1553961" y="3673256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4322B91-C68C-4CAD-9194-F1A35BC80C8B}"/>
                </a:ext>
              </a:extLst>
            </p:cNvPr>
            <p:cNvCxnSpPr/>
            <p:nvPr/>
          </p:nvCxnSpPr>
          <p:spPr>
            <a:xfrm>
              <a:off x="1553961" y="4968159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ŝḷíḋé">
              <a:extLst>
                <a:ext uri="{FF2B5EF4-FFF2-40B4-BE49-F238E27FC236}">
                  <a16:creationId xmlns:a16="http://schemas.microsoft.com/office/drawing/2014/main" xmlns="" id="{1DAED02A-D35F-49DC-8F89-23ED2F0F7A2A}"/>
                </a:ext>
              </a:extLst>
            </p:cNvPr>
            <p:cNvSpPr/>
            <p:nvPr/>
          </p:nvSpPr>
          <p:spPr>
            <a:xfrm>
              <a:off x="660400" y="132357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ṧḻíḑè">
              <a:extLst>
                <a:ext uri="{FF2B5EF4-FFF2-40B4-BE49-F238E27FC236}">
                  <a16:creationId xmlns:a16="http://schemas.microsoft.com/office/drawing/2014/main" xmlns="" id="{7576F036-3E1E-4FB2-99B2-A001002DC85E}"/>
                </a:ext>
              </a:extLst>
            </p:cNvPr>
            <p:cNvSpPr txBox="1"/>
            <p:nvPr/>
          </p:nvSpPr>
          <p:spPr bwMode="auto">
            <a:xfrm>
              <a:off x="1467091" y="113030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3" name="isļîḑê">
              <a:extLst>
                <a:ext uri="{FF2B5EF4-FFF2-40B4-BE49-F238E27FC236}">
                  <a16:creationId xmlns:a16="http://schemas.microsoft.com/office/drawing/2014/main" xmlns="" id="{864AC1B1-572F-44A0-BDA8-4AE4EFE7413B}"/>
                </a:ext>
              </a:extLst>
            </p:cNvPr>
            <p:cNvSpPr/>
            <p:nvPr/>
          </p:nvSpPr>
          <p:spPr bwMode="auto">
            <a:xfrm>
              <a:off x="1467091" y="157210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24" name="íṡḷîḍé">
              <a:extLst>
                <a:ext uri="{FF2B5EF4-FFF2-40B4-BE49-F238E27FC236}">
                  <a16:creationId xmlns:a16="http://schemas.microsoft.com/office/drawing/2014/main" xmlns="" id="{A2FD29D5-588C-459A-881E-FED132F361E4}"/>
                </a:ext>
              </a:extLst>
            </p:cNvPr>
            <p:cNvSpPr/>
            <p:nvPr/>
          </p:nvSpPr>
          <p:spPr bwMode="auto">
            <a:xfrm>
              <a:off x="831463" y="1512667"/>
              <a:ext cx="378840" cy="342790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ïSliďé">
              <a:extLst>
                <a:ext uri="{FF2B5EF4-FFF2-40B4-BE49-F238E27FC236}">
                  <a16:creationId xmlns:a16="http://schemas.microsoft.com/office/drawing/2014/main" xmlns="" id="{09E4019B-2EAD-4969-8F22-D888C8B1E14C}"/>
                </a:ext>
              </a:extLst>
            </p:cNvPr>
            <p:cNvSpPr/>
            <p:nvPr/>
          </p:nvSpPr>
          <p:spPr>
            <a:xfrm>
              <a:off x="6184900" y="1130301"/>
              <a:ext cx="6007100" cy="5003800"/>
            </a:xfrm>
            <a:prstGeom prst="rect">
              <a:avLst/>
            </a:prstGeom>
            <a:blipFill>
              <a:blip r:embed="rId4"/>
              <a:stretch>
                <a:fillRect l="-12500" r="-1244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iṣḻiďé">
              <a:extLst>
                <a:ext uri="{FF2B5EF4-FFF2-40B4-BE49-F238E27FC236}">
                  <a16:creationId xmlns:a16="http://schemas.microsoft.com/office/drawing/2014/main" xmlns="" id="{58FE1D0E-3E09-4951-810F-701090D105F5}"/>
                </a:ext>
              </a:extLst>
            </p:cNvPr>
            <p:cNvSpPr/>
            <p:nvPr/>
          </p:nvSpPr>
          <p:spPr>
            <a:xfrm>
              <a:off x="6184900" y="1130302"/>
              <a:ext cx="2926100" cy="501332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îSļîḓê">
              <a:extLst>
                <a:ext uri="{FF2B5EF4-FFF2-40B4-BE49-F238E27FC236}">
                  <a16:creationId xmlns:a16="http://schemas.microsoft.com/office/drawing/2014/main" xmlns="" id="{D812D120-C875-484C-BE04-977415052165}"/>
                </a:ext>
              </a:extLst>
            </p:cNvPr>
            <p:cNvSpPr txBox="1"/>
            <p:nvPr/>
          </p:nvSpPr>
          <p:spPr bwMode="auto">
            <a:xfrm>
              <a:off x="6439408" y="505054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S1íḑé">
              <a:extLst>
                <a:ext uri="{FF2B5EF4-FFF2-40B4-BE49-F238E27FC236}">
                  <a16:creationId xmlns:a16="http://schemas.microsoft.com/office/drawing/2014/main" xmlns="" id="{FDAD071B-F619-4917-B584-0AC34C355A81}"/>
                </a:ext>
              </a:extLst>
            </p:cNvPr>
            <p:cNvSpPr/>
            <p:nvPr/>
          </p:nvSpPr>
          <p:spPr bwMode="auto">
            <a:xfrm>
              <a:off x="6439408" y="549234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9" name="îşḻïdé">
              <a:extLst>
                <a:ext uri="{FF2B5EF4-FFF2-40B4-BE49-F238E27FC236}">
                  <a16:creationId xmlns:a16="http://schemas.microsoft.com/office/drawing/2014/main" xmlns="" id="{57472234-4AAC-4C60-BBD0-0A7F3D8249BD}"/>
                </a:ext>
              </a:extLst>
            </p:cNvPr>
            <p:cNvSpPr txBox="1"/>
            <p:nvPr/>
          </p:nvSpPr>
          <p:spPr bwMode="auto">
            <a:xfrm>
              <a:off x="6439408" y="3743794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iṥliḍe">
              <a:extLst>
                <a:ext uri="{FF2B5EF4-FFF2-40B4-BE49-F238E27FC236}">
                  <a16:creationId xmlns:a16="http://schemas.microsoft.com/office/drawing/2014/main" xmlns="" id="{8817CA02-81EE-4C8A-BB74-BB810D128504}"/>
                </a:ext>
              </a:extLst>
            </p:cNvPr>
            <p:cNvSpPr/>
            <p:nvPr/>
          </p:nvSpPr>
          <p:spPr bwMode="auto">
            <a:xfrm>
              <a:off x="6439408" y="4185601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1" name="íŝḷiḋê">
              <a:extLst>
                <a:ext uri="{FF2B5EF4-FFF2-40B4-BE49-F238E27FC236}">
                  <a16:creationId xmlns:a16="http://schemas.microsoft.com/office/drawing/2014/main" xmlns="" id="{8F2616FD-7C56-4664-8FB7-8449EE62AAAA}"/>
                </a:ext>
              </a:extLst>
            </p:cNvPr>
            <p:cNvSpPr txBox="1"/>
            <p:nvPr/>
          </p:nvSpPr>
          <p:spPr bwMode="auto">
            <a:xfrm>
              <a:off x="6439408" y="2437047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íSlïdé">
              <a:extLst>
                <a:ext uri="{FF2B5EF4-FFF2-40B4-BE49-F238E27FC236}">
                  <a16:creationId xmlns:a16="http://schemas.microsoft.com/office/drawing/2014/main" xmlns="" id="{1CAF4748-3B40-4554-92F6-ECCEDD083965}"/>
                </a:ext>
              </a:extLst>
            </p:cNvPr>
            <p:cNvSpPr/>
            <p:nvPr/>
          </p:nvSpPr>
          <p:spPr bwMode="auto">
            <a:xfrm>
              <a:off x="6439408" y="2878854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3" name="iŝļïḋè">
              <a:extLst>
                <a:ext uri="{FF2B5EF4-FFF2-40B4-BE49-F238E27FC236}">
                  <a16:creationId xmlns:a16="http://schemas.microsoft.com/office/drawing/2014/main" xmlns="" id="{FEFFB8A4-02C2-4BA6-9AC1-FA1908D9D581}"/>
                </a:ext>
              </a:extLst>
            </p:cNvPr>
            <p:cNvSpPr txBox="1"/>
            <p:nvPr/>
          </p:nvSpPr>
          <p:spPr bwMode="auto">
            <a:xfrm>
              <a:off x="6439408" y="113030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ľîḑe">
              <a:extLst>
                <a:ext uri="{FF2B5EF4-FFF2-40B4-BE49-F238E27FC236}">
                  <a16:creationId xmlns:a16="http://schemas.microsoft.com/office/drawing/2014/main" xmlns="" id="{F81E792F-94BA-42D1-9809-3D51114EC6F0}"/>
                </a:ext>
              </a:extLst>
            </p:cNvPr>
            <p:cNvSpPr/>
            <p:nvPr/>
          </p:nvSpPr>
          <p:spPr bwMode="auto">
            <a:xfrm>
              <a:off x="6439408" y="157210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52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B8F509-7216-4E79-8352-60721AA70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12DE33-B7FD-47CC-B021-78A156D92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531AC7-D31E-4425-9DFC-9D9DB597B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4ea94354-8084-4036-a19f-7fc1ca9527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035266-0306-45CB-B343-9C93E60496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8461" y="1394871"/>
            <a:ext cx="10735079" cy="4104129"/>
            <a:chOff x="728461" y="1394871"/>
            <a:chExt cx="10735079" cy="4104129"/>
          </a:xfrm>
        </p:grpSpPr>
        <p:grpSp>
          <p:nvGrpSpPr>
            <p:cNvPr id="6" name="ïŝḻíḑè">
              <a:extLst>
                <a:ext uri="{FF2B5EF4-FFF2-40B4-BE49-F238E27FC236}">
                  <a16:creationId xmlns:a16="http://schemas.microsoft.com/office/drawing/2014/main" xmlns="" id="{56A8E7B1-00D3-4D27-8EC8-2D514EBAD49B}"/>
                </a:ext>
              </a:extLst>
            </p:cNvPr>
            <p:cNvGrpSpPr/>
            <p:nvPr/>
          </p:nvGrpSpPr>
          <p:grpSpPr>
            <a:xfrm flipH="1">
              <a:off x="7748889" y="1410546"/>
              <a:ext cx="3714651" cy="4088454"/>
              <a:chOff x="8110637" y="1109563"/>
              <a:chExt cx="3714651" cy="4088454"/>
            </a:xfrm>
          </p:grpSpPr>
          <p:sp>
            <p:nvSpPr>
              <p:cNvPr id="33" name="íṣľïḓe">
                <a:extLst>
                  <a:ext uri="{FF2B5EF4-FFF2-40B4-BE49-F238E27FC236}">
                    <a16:creationId xmlns:a16="http://schemas.microsoft.com/office/drawing/2014/main" xmlns="" id="{3B3E2EF3-ECC9-489B-AFC9-77417A86B796}"/>
                  </a:ext>
                </a:extLst>
              </p:cNvPr>
              <p:cNvSpPr/>
              <p:nvPr/>
            </p:nvSpPr>
            <p:spPr bwMode="auto">
              <a:xfrm>
                <a:off x="8110637" y="1109563"/>
                <a:ext cx="3714651" cy="3722439"/>
              </a:xfrm>
              <a:custGeom>
                <a:avLst/>
                <a:gdLst>
                  <a:gd name="T0" fmla="*/ 0 w 1908"/>
                  <a:gd name="T1" fmla="*/ 0 h 1912"/>
                  <a:gd name="T2" fmla="*/ 1908 w 1908"/>
                  <a:gd name="T3" fmla="*/ 0 h 1912"/>
                  <a:gd name="T4" fmla="*/ 0 w 1908"/>
                  <a:gd name="T5" fmla="*/ 1912 h 1912"/>
                  <a:gd name="T6" fmla="*/ 0 w 1908"/>
                  <a:gd name="T7" fmla="*/ 0 h 1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12">
                    <a:moveTo>
                      <a:pt x="0" y="0"/>
                    </a:moveTo>
                    <a:lnTo>
                      <a:pt x="1908" y="0"/>
                    </a:lnTo>
                    <a:lnTo>
                      <a:pt x="0" y="19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39210" r="-38941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îďê">
                <a:extLst>
                  <a:ext uri="{FF2B5EF4-FFF2-40B4-BE49-F238E27FC236}">
                    <a16:creationId xmlns:a16="http://schemas.microsoft.com/office/drawing/2014/main" xmlns="" id="{BF7F381D-84CA-4DD2-988E-E9639D03A00C}"/>
                  </a:ext>
                </a:extLst>
              </p:cNvPr>
              <p:cNvSpPr/>
              <p:nvPr/>
            </p:nvSpPr>
            <p:spPr bwMode="auto">
              <a:xfrm>
                <a:off x="8110637" y="1481418"/>
                <a:ext cx="3714651" cy="3716599"/>
              </a:xfrm>
              <a:custGeom>
                <a:avLst/>
                <a:gdLst>
                  <a:gd name="T0" fmla="*/ 1908 w 1908"/>
                  <a:gd name="T1" fmla="*/ 1909 h 1909"/>
                  <a:gd name="T2" fmla="*/ 0 w 1908"/>
                  <a:gd name="T3" fmla="*/ 1909 h 1909"/>
                  <a:gd name="T4" fmla="*/ 1908 w 1908"/>
                  <a:gd name="T5" fmla="*/ 0 h 1909"/>
                  <a:gd name="T6" fmla="*/ 1908 w 1908"/>
                  <a:gd name="T7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09">
                    <a:moveTo>
                      <a:pt x="1908" y="1909"/>
                    </a:moveTo>
                    <a:lnTo>
                      <a:pt x="0" y="1909"/>
                    </a:lnTo>
                    <a:lnTo>
                      <a:pt x="1908" y="0"/>
                    </a:lnTo>
                    <a:lnTo>
                      <a:pt x="1908" y="1909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39068" r="-38803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ḻïḑê">
                <a:extLst>
                  <a:ext uri="{FF2B5EF4-FFF2-40B4-BE49-F238E27FC236}">
                    <a16:creationId xmlns:a16="http://schemas.microsoft.com/office/drawing/2014/main" xmlns="" id="{5D4402B9-3027-4968-A4CD-E2C5AA23871C}"/>
                  </a:ext>
                </a:extLst>
              </p:cNvPr>
              <p:cNvSpPr/>
              <p:nvPr/>
            </p:nvSpPr>
            <p:spPr bwMode="auto">
              <a:xfrm>
                <a:off x="8383786" y="1248498"/>
                <a:ext cx="3168352" cy="381642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1D6F58E6-FB30-4C78-BEEA-DE9D50FA9E6E}"/>
                </a:ext>
              </a:extLst>
            </p:cNvPr>
            <p:cNvGrpSpPr/>
            <p:nvPr/>
          </p:nvGrpSpPr>
          <p:grpSpPr>
            <a:xfrm>
              <a:off x="728461" y="3694139"/>
              <a:ext cx="6836690" cy="1742617"/>
              <a:chOff x="789310" y="3474000"/>
              <a:chExt cx="6836690" cy="1742617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35F697CC-45D4-4594-9DDF-C0629CF266BC}"/>
                  </a:ext>
                </a:extLst>
              </p:cNvPr>
              <p:cNvCxnSpPr/>
              <p:nvPr/>
            </p:nvCxnSpPr>
            <p:spPr>
              <a:xfrm>
                <a:off x="3025498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B0A0A71-22C0-4035-B90B-FA9CE1222A5D}"/>
                  </a:ext>
                </a:extLst>
              </p:cNvPr>
              <p:cNvCxnSpPr/>
              <p:nvPr/>
            </p:nvCxnSpPr>
            <p:spPr>
              <a:xfrm>
                <a:off x="5389811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iṣ1íḋé">
                <a:extLst>
                  <a:ext uri="{FF2B5EF4-FFF2-40B4-BE49-F238E27FC236}">
                    <a16:creationId xmlns:a16="http://schemas.microsoft.com/office/drawing/2014/main" xmlns="" id="{8CEFAEB4-4F5A-4A2A-96D8-2564067162D1}"/>
                  </a:ext>
                </a:extLst>
              </p:cNvPr>
              <p:cNvGrpSpPr/>
              <p:nvPr/>
            </p:nvGrpSpPr>
            <p:grpSpPr>
              <a:xfrm>
                <a:off x="789310" y="3474000"/>
                <a:ext cx="2108063" cy="1742617"/>
                <a:chOff x="685127" y="3474000"/>
                <a:chExt cx="2108063" cy="1742617"/>
              </a:xfrm>
            </p:grpSpPr>
            <p:grpSp>
              <p:nvGrpSpPr>
                <p:cNvPr id="27" name="íṧlídê">
                  <a:extLst>
                    <a:ext uri="{FF2B5EF4-FFF2-40B4-BE49-F238E27FC236}">
                      <a16:creationId xmlns:a16="http://schemas.microsoft.com/office/drawing/2014/main" xmlns="" id="{50830DBA-C06E-4C24-991F-F90BF126900C}"/>
                    </a:ext>
                  </a:extLst>
                </p:cNvPr>
                <p:cNvGrpSpPr/>
                <p:nvPr/>
              </p:nvGrpSpPr>
              <p:grpSpPr>
                <a:xfrm>
                  <a:off x="1424581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31" name="isḷîďè">
                    <a:extLst>
                      <a:ext uri="{FF2B5EF4-FFF2-40B4-BE49-F238E27FC236}">
                        <a16:creationId xmlns:a16="http://schemas.microsoft.com/office/drawing/2014/main" xmlns="" id="{247F76F2-3701-4BFF-981E-D4861D160CD5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îšļiḑè">
                    <a:extLst>
                      <a:ext uri="{FF2B5EF4-FFF2-40B4-BE49-F238E27FC236}">
                        <a16:creationId xmlns:a16="http://schemas.microsoft.com/office/drawing/2014/main" xmlns="" id="{93FDE551-2F25-45EC-BCD1-2ED737E5874E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2326"/>
                    <a:ext cx="172652" cy="164657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işlîḋé">
                  <a:extLst>
                    <a:ext uri="{FF2B5EF4-FFF2-40B4-BE49-F238E27FC236}">
                      <a16:creationId xmlns:a16="http://schemas.microsoft.com/office/drawing/2014/main" xmlns="" id="{E191E769-6511-499F-94FD-8DB276C75AD3}"/>
                    </a:ext>
                  </a:extLst>
                </p:cNvPr>
                <p:cNvGrpSpPr/>
                <p:nvPr/>
              </p:nvGrpSpPr>
              <p:grpSpPr>
                <a:xfrm>
                  <a:off x="685127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9" name="íśḷîḋe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30" name="iṧḻiḑê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3" name="îṣ1ïďê">
                <a:extLst>
                  <a:ext uri="{FF2B5EF4-FFF2-40B4-BE49-F238E27FC236}">
                    <a16:creationId xmlns:a16="http://schemas.microsoft.com/office/drawing/2014/main" xmlns="" id="{E458356B-874F-4CB1-B180-FD61D47367BB}"/>
                  </a:ext>
                </a:extLst>
              </p:cNvPr>
              <p:cNvGrpSpPr/>
              <p:nvPr/>
            </p:nvGrpSpPr>
            <p:grpSpPr>
              <a:xfrm>
                <a:off x="3153623" y="3474000"/>
                <a:ext cx="2108063" cy="1742617"/>
                <a:chOff x="2937444" y="3474000"/>
                <a:chExt cx="2108063" cy="1742617"/>
              </a:xfrm>
            </p:grpSpPr>
            <p:grpSp>
              <p:nvGrpSpPr>
                <p:cNvPr id="21" name="is1ïďé">
                  <a:extLst>
                    <a:ext uri="{FF2B5EF4-FFF2-40B4-BE49-F238E27FC236}">
                      <a16:creationId xmlns:a16="http://schemas.microsoft.com/office/drawing/2014/main" xmlns="" id="{0EF7B03B-530F-4FDB-B5AF-9B1721F06995}"/>
                    </a:ext>
                  </a:extLst>
                </p:cNvPr>
                <p:cNvGrpSpPr/>
                <p:nvPr/>
              </p:nvGrpSpPr>
              <p:grpSpPr>
                <a:xfrm>
                  <a:off x="3676898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25" name="íśļiḋé">
                    <a:extLst>
                      <a:ext uri="{FF2B5EF4-FFF2-40B4-BE49-F238E27FC236}">
                        <a16:creationId xmlns:a16="http://schemas.microsoft.com/office/drawing/2014/main" xmlns="" id="{9551A373-FE9B-4218-A1B6-985EBD8FC5E9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íŝḻîḋé">
                    <a:extLst>
                      <a:ext uri="{FF2B5EF4-FFF2-40B4-BE49-F238E27FC236}">
                        <a16:creationId xmlns:a16="http://schemas.microsoft.com/office/drawing/2014/main" xmlns="" id="{A4BC4BAC-4E61-4CF2-9F32-2D37E98AB24F}"/>
                      </a:ext>
                    </a:extLst>
                  </p:cNvPr>
                  <p:cNvSpPr/>
                  <p:nvPr/>
                </p:nvSpPr>
                <p:spPr>
                  <a:xfrm>
                    <a:off x="921870" y="5368329"/>
                    <a:ext cx="152276" cy="172652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2" name="ïṣḷîḓê">
                  <a:extLst>
                    <a:ext uri="{FF2B5EF4-FFF2-40B4-BE49-F238E27FC236}">
                      <a16:creationId xmlns:a16="http://schemas.microsoft.com/office/drawing/2014/main" xmlns="" id="{6220359B-4403-4A7C-B100-E2ED42A91A48}"/>
                    </a:ext>
                  </a:extLst>
                </p:cNvPr>
                <p:cNvGrpSpPr/>
                <p:nvPr/>
              </p:nvGrpSpPr>
              <p:grpSpPr>
                <a:xfrm>
                  <a:off x="2937444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3" name="íṧļiḋ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24" name="íṧlîḍé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4" name="îśliḓè">
                <a:extLst>
                  <a:ext uri="{FF2B5EF4-FFF2-40B4-BE49-F238E27FC236}">
                    <a16:creationId xmlns:a16="http://schemas.microsoft.com/office/drawing/2014/main" xmlns="" id="{DAEFCE8B-93BF-40A9-9BC2-DC81DDF2B71C}"/>
                  </a:ext>
                </a:extLst>
              </p:cNvPr>
              <p:cNvGrpSpPr/>
              <p:nvPr/>
            </p:nvGrpSpPr>
            <p:grpSpPr>
              <a:xfrm>
                <a:off x="5517937" y="3474000"/>
                <a:ext cx="2108063" cy="1742617"/>
                <a:chOff x="5423279" y="3474000"/>
                <a:chExt cx="2108063" cy="1742617"/>
              </a:xfrm>
            </p:grpSpPr>
            <p:grpSp>
              <p:nvGrpSpPr>
                <p:cNvPr id="15" name="íṣļidé">
                  <a:extLst>
                    <a:ext uri="{FF2B5EF4-FFF2-40B4-BE49-F238E27FC236}">
                      <a16:creationId xmlns:a16="http://schemas.microsoft.com/office/drawing/2014/main" xmlns="" id="{9DDEEA26-9D1C-42A2-823F-4BAF57FE57E7}"/>
                    </a:ext>
                  </a:extLst>
                </p:cNvPr>
                <p:cNvGrpSpPr/>
                <p:nvPr/>
              </p:nvGrpSpPr>
              <p:grpSpPr>
                <a:xfrm>
                  <a:off x="6162733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19" name="ïṥḷîďé">
                    <a:extLst>
                      <a:ext uri="{FF2B5EF4-FFF2-40B4-BE49-F238E27FC236}">
                        <a16:creationId xmlns:a16="http://schemas.microsoft.com/office/drawing/2014/main" xmlns="" id="{4FC430E5-E58C-4410-B973-C1BB5A3D00CB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ïşľïḋé">
                    <a:extLst>
                      <a:ext uri="{FF2B5EF4-FFF2-40B4-BE49-F238E27FC236}">
                        <a16:creationId xmlns:a16="http://schemas.microsoft.com/office/drawing/2014/main" xmlns="" id="{CE9D7912-098E-4035-998B-67B0197B22A7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6580"/>
                    <a:ext cx="172652" cy="156149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ïṥľiḋé">
                  <a:extLst>
                    <a:ext uri="{FF2B5EF4-FFF2-40B4-BE49-F238E27FC236}">
                      <a16:creationId xmlns:a16="http://schemas.microsoft.com/office/drawing/2014/main" xmlns="" id="{DAA58999-889E-40C2-874F-245AFD88E7A0}"/>
                    </a:ext>
                  </a:extLst>
                </p:cNvPr>
                <p:cNvGrpSpPr/>
                <p:nvPr/>
              </p:nvGrpSpPr>
              <p:grpSpPr>
                <a:xfrm>
                  <a:off x="5423279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17" name="ïṡļïḑ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18" name="íŝ1iḋè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</p:grpSp>
        <p:sp>
          <p:nvSpPr>
            <p:cNvPr id="8" name="îSļiḑ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952300" y="1756037"/>
              <a:ext cx="5759855" cy="153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îṣḻiḋé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952300" y="1394871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57DF4F-2ACA-4320-8A61-8CC5398D2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2D9B9A-468C-4FA2-A36B-A0EC06538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332227-F1CE-497B-B6D0-4FA1D92A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004d6ef4-d2a6-490a-a1d3-cd306b7f0e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2CA93A-F7CD-483C-929F-57B2FD3081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18022"/>
            <a:ext cx="12192000" cy="4957312"/>
            <a:chOff x="0" y="1118022"/>
            <a:chExt cx="12192000" cy="4957312"/>
          </a:xfrm>
        </p:grpSpPr>
        <p:sp>
          <p:nvSpPr>
            <p:cNvPr id="6" name="îṡļíďè">
              <a:extLst>
                <a:ext uri="{FF2B5EF4-FFF2-40B4-BE49-F238E27FC236}">
                  <a16:creationId xmlns:a16="http://schemas.microsoft.com/office/drawing/2014/main" xmlns="" id="{392BA3E5-79BD-4C3F-A81D-E7450BF5D210}"/>
                </a:ext>
              </a:extLst>
            </p:cNvPr>
            <p:cNvSpPr/>
            <p:nvPr/>
          </p:nvSpPr>
          <p:spPr>
            <a:xfrm rot="10800000">
              <a:off x="0" y="1504165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líḍé">
              <a:extLst>
                <a:ext uri="{FF2B5EF4-FFF2-40B4-BE49-F238E27FC236}">
                  <a16:creationId xmlns:a16="http://schemas.microsoft.com/office/drawing/2014/main" xmlns="" id="{2BC05770-0F67-4E60-9066-834844F39D27}"/>
                </a:ext>
              </a:extLst>
            </p:cNvPr>
            <p:cNvSpPr/>
            <p:nvPr/>
          </p:nvSpPr>
          <p:spPr>
            <a:xfrm rot="10800000">
              <a:off x="949774" y="2137955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iṥ1iḋe">
              <a:extLst>
                <a:ext uri="{FF2B5EF4-FFF2-40B4-BE49-F238E27FC236}">
                  <a16:creationId xmlns:a16="http://schemas.microsoft.com/office/drawing/2014/main" xmlns="" id="{8EF92BEF-E09C-4832-875C-05E4B42D5F75}"/>
                </a:ext>
              </a:extLst>
            </p:cNvPr>
            <p:cNvSpPr/>
            <p:nvPr/>
          </p:nvSpPr>
          <p:spPr>
            <a:xfrm rot="10800000" flipH="1">
              <a:off x="10858181" y="2726780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ŝ1ïḍe">
              <a:extLst>
                <a:ext uri="{FF2B5EF4-FFF2-40B4-BE49-F238E27FC236}">
                  <a16:creationId xmlns:a16="http://schemas.microsoft.com/office/drawing/2014/main" xmlns="" id="{D9041251-2B00-4526-B7DD-E4164CF3B752}"/>
                </a:ext>
              </a:extLst>
            </p:cNvPr>
            <p:cNvSpPr/>
            <p:nvPr/>
          </p:nvSpPr>
          <p:spPr>
            <a:xfrm rot="10800000" flipH="1">
              <a:off x="10858183" y="336056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ís1ïḑé">
              <a:extLst>
                <a:ext uri="{FF2B5EF4-FFF2-40B4-BE49-F238E27FC236}">
                  <a16:creationId xmlns:a16="http://schemas.microsoft.com/office/drawing/2014/main" xmlns="" id="{E75CF3C5-69A0-430C-9945-51136F6E3BE5}"/>
                </a:ext>
              </a:extLst>
            </p:cNvPr>
            <p:cNvSpPr/>
            <p:nvPr/>
          </p:nvSpPr>
          <p:spPr>
            <a:xfrm rot="10800000">
              <a:off x="0" y="3949395"/>
              <a:ext cx="1333819" cy="903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ṧlîdê">
              <a:extLst>
                <a:ext uri="{FF2B5EF4-FFF2-40B4-BE49-F238E27FC236}">
                  <a16:creationId xmlns:a16="http://schemas.microsoft.com/office/drawing/2014/main" xmlns="" id="{21CFCAFA-B46B-4AAB-A53E-A934A5234915}"/>
                </a:ext>
              </a:extLst>
            </p:cNvPr>
            <p:cNvSpPr/>
            <p:nvPr/>
          </p:nvSpPr>
          <p:spPr>
            <a:xfrm rot="10800000">
              <a:off x="949774" y="4583184"/>
              <a:ext cx="384044" cy="269535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ï$ļïḍe">
              <a:extLst>
                <a:ext uri="{FF2B5EF4-FFF2-40B4-BE49-F238E27FC236}">
                  <a16:creationId xmlns:a16="http://schemas.microsoft.com/office/drawing/2014/main" xmlns="" id="{C88CB8A9-536F-4381-94D2-D8F300ED2AB9}"/>
                </a:ext>
              </a:extLst>
            </p:cNvPr>
            <p:cNvSpPr/>
            <p:nvPr/>
          </p:nvSpPr>
          <p:spPr>
            <a:xfrm rot="10800000" flipH="1">
              <a:off x="10858181" y="5172009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ṣḻïḋe">
              <a:extLst>
                <a:ext uri="{FF2B5EF4-FFF2-40B4-BE49-F238E27FC236}">
                  <a16:creationId xmlns:a16="http://schemas.microsoft.com/office/drawing/2014/main" xmlns="" id="{62556FD0-937C-4C2B-9FFF-97661A545D7C}"/>
                </a:ext>
              </a:extLst>
            </p:cNvPr>
            <p:cNvSpPr/>
            <p:nvPr/>
          </p:nvSpPr>
          <p:spPr>
            <a:xfrm rot="10800000" flipH="1">
              <a:off x="10858183" y="580579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4" name="íṩļîďê">
              <a:extLst>
                <a:ext uri="{FF2B5EF4-FFF2-40B4-BE49-F238E27FC236}">
                  <a16:creationId xmlns:a16="http://schemas.microsoft.com/office/drawing/2014/main" xmlns="" id="{388D61E8-80E7-45F7-8817-2C05813B05EE}"/>
                </a:ext>
              </a:extLst>
            </p:cNvPr>
            <p:cNvGrpSpPr/>
            <p:nvPr/>
          </p:nvGrpSpPr>
          <p:grpSpPr>
            <a:xfrm>
              <a:off x="949775" y="1243679"/>
              <a:ext cx="5683891" cy="903324"/>
              <a:chOff x="949775" y="1243679"/>
              <a:chExt cx="5683891" cy="903324"/>
            </a:xfrm>
          </p:grpSpPr>
          <p:sp>
            <p:nvSpPr>
              <p:cNvPr id="48" name="i$ḻïḍê">
                <a:extLst>
                  <a:ext uri="{FF2B5EF4-FFF2-40B4-BE49-F238E27FC236}">
                    <a16:creationId xmlns:a16="http://schemas.microsoft.com/office/drawing/2014/main" xmlns="" id="{81C543AC-BC17-41BD-AE98-6BEC13EAB507}"/>
                  </a:ext>
                </a:extLst>
              </p:cNvPr>
              <p:cNvSpPr/>
              <p:nvPr/>
            </p:nvSpPr>
            <p:spPr>
              <a:xfrm rot="10800000" flipH="1">
                <a:off x="949775" y="1243679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 dirty="0"/>
              </a:p>
            </p:txBody>
          </p:sp>
          <p:sp>
            <p:nvSpPr>
              <p:cNvPr id="49" name="îṣḻíďê">
                <a:extLst>
                  <a:ext uri="{FF2B5EF4-FFF2-40B4-BE49-F238E27FC236}">
                    <a16:creationId xmlns:a16="http://schemas.microsoft.com/office/drawing/2014/main" xmlns="" id="{F1295207-B821-4BDC-B0E5-9F1D1743655D}"/>
                  </a:ext>
                </a:extLst>
              </p:cNvPr>
              <p:cNvSpPr/>
              <p:nvPr/>
            </p:nvSpPr>
            <p:spPr bwMode="auto">
              <a:xfrm>
                <a:off x="1327664" y="1464287"/>
                <a:ext cx="668739" cy="462107"/>
              </a:xfrm>
              <a:custGeom>
                <a:avLst/>
                <a:gdLst/>
                <a:ahLst/>
                <a:cxnLst>
                  <a:cxn ang="0">
                    <a:pos x="82" y="49"/>
                  </a:cxn>
                  <a:cxn ang="0">
                    <a:pos x="74" y="57"/>
                  </a:cxn>
                  <a:cxn ang="0">
                    <a:pos x="7" y="57"/>
                  </a:cxn>
                  <a:cxn ang="0">
                    <a:pos x="0" y="49"/>
                  </a:cxn>
                  <a:cxn ang="0">
                    <a:pos x="0" y="6"/>
                  </a:cxn>
                  <a:cxn ang="0">
                    <a:pos x="10" y="6"/>
                  </a:cxn>
                  <a:cxn ang="0">
                    <a:pos x="10" y="0"/>
                  </a:cxn>
                  <a:cxn ang="0">
                    <a:pos x="82" y="0"/>
                  </a:cxn>
                  <a:cxn ang="0">
                    <a:pos x="82" y="49"/>
                  </a:cxn>
                  <a:cxn ang="0">
                    <a:pos x="10" y="11"/>
                  </a:cxn>
                  <a:cxn ang="0">
                    <a:pos x="5" y="11"/>
                  </a:cxn>
                  <a:cxn ang="0">
                    <a:pos x="5" y="49"/>
                  </a:cxn>
                  <a:cxn ang="0">
                    <a:pos x="7" y="52"/>
                  </a:cxn>
                  <a:cxn ang="0">
                    <a:pos x="10" y="49"/>
                  </a:cxn>
                  <a:cxn ang="0">
                    <a:pos x="10" y="11"/>
                  </a:cxn>
                  <a:cxn ang="0">
                    <a:pos x="77" y="6"/>
                  </a:cxn>
                  <a:cxn ang="0">
                    <a:pos x="15" y="6"/>
                  </a:cxn>
                  <a:cxn ang="0">
                    <a:pos x="15" y="49"/>
                  </a:cxn>
                  <a:cxn ang="0">
                    <a:pos x="15" y="52"/>
                  </a:cxn>
                  <a:cxn ang="0">
                    <a:pos x="74" y="52"/>
                  </a:cxn>
                  <a:cxn ang="0">
                    <a:pos x="77" y="49"/>
                  </a:cxn>
                  <a:cxn ang="0">
                    <a:pos x="77" y="6"/>
                  </a:cxn>
                  <a:cxn ang="0">
                    <a:pos x="46" y="36"/>
                  </a:cxn>
                  <a:cxn ang="0">
                    <a:pos x="20" y="36"/>
                  </a:cxn>
                  <a:cxn ang="0">
                    <a:pos x="20" y="11"/>
                  </a:cxn>
                  <a:cxn ang="0">
                    <a:pos x="46" y="11"/>
                  </a:cxn>
                  <a:cxn ang="0">
                    <a:pos x="46" y="36"/>
                  </a:cxn>
                  <a:cxn ang="0">
                    <a:pos x="46" y="47"/>
                  </a:cxn>
                  <a:cxn ang="0">
                    <a:pos x="20" y="47"/>
                  </a:cxn>
                  <a:cxn ang="0">
                    <a:pos x="20" y="42"/>
                  </a:cxn>
                  <a:cxn ang="0">
                    <a:pos x="46" y="42"/>
                  </a:cxn>
                  <a:cxn ang="0">
                    <a:pos x="46" y="47"/>
                  </a:cxn>
                  <a:cxn ang="0">
                    <a:pos x="25" y="16"/>
                  </a:cxn>
                  <a:cxn ang="0">
                    <a:pos x="25" y="31"/>
                  </a:cxn>
                  <a:cxn ang="0">
                    <a:pos x="41" y="31"/>
                  </a:cxn>
                  <a:cxn ang="0">
                    <a:pos x="41" y="16"/>
                  </a:cxn>
                  <a:cxn ang="0">
                    <a:pos x="25" y="16"/>
                  </a:cxn>
                  <a:cxn ang="0">
                    <a:pos x="72" y="16"/>
                  </a:cxn>
                  <a:cxn ang="0">
                    <a:pos x="51" y="16"/>
                  </a:cxn>
                  <a:cxn ang="0">
                    <a:pos x="51" y="11"/>
                  </a:cxn>
                  <a:cxn ang="0">
                    <a:pos x="72" y="11"/>
                  </a:cxn>
                  <a:cxn ang="0">
                    <a:pos x="72" y="16"/>
                  </a:cxn>
                  <a:cxn ang="0">
                    <a:pos x="72" y="26"/>
                  </a:cxn>
                  <a:cxn ang="0">
                    <a:pos x="51" y="26"/>
                  </a:cxn>
                  <a:cxn ang="0">
                    <a:pos x="51" y="21"/>
                  </a:cxn>
                  <a:cxn ang="0">
                    <a:pos x="72" y="21"/>
                  </a:cxn>
                  <a:cxn ang="0">
                    <a:pos x="72" y="26"/>
                  </a:cxn>
                  <a:cxn ang="0">
                    <a:pos x="72" y="36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72" y="31"/>
                  </a:cxn>
                  <a:cxn ang="0">
                    <a:pos x="72" y="36"/>
                  </a:cxn>
                  <a:cxn ang="0">
                    <a:pos x="72" y="47"/>
                  </a:cxn>
                  <a:cxn ang="0">
                    <a:pos x="51" y="47"/>
                  </a:cxn>
                  <a:cxn ang="0">
                    <a:pos x="51" y="42"/>
                  </a:cxn>
                  <a:cxn ang="0">
                    <a:pos x="72" y="42"/>
                  </a:cxn>
                  <a:cxn ang="0">
                    <a:pos x="72" y="47"/>
                  </a:cxn>
                </a:cxnLst>
                <a:rect l="0" t="0" r="r" b="b"/>
                <a:pathLst>
                  <a:path w="82" h="57">
                    <a:moveTo>
                      <a:pt x="82" y="49"/>
                    </a:moveTo>
                    <a:cubicBezTo>
                      <a:pt x="82" y="54"/>
                      <a:pt x="79" y="57"/>
                      <a:pt x="74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2" y="49"/>
                    </a:lnTo>
                    <a:close/>
                    <a:moveTo>
                      <a:pt x="1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1"/>
                      <a:pt x="6" y="52"/>
                      <a:pt x="7" y="52"/>
                    </a:cubicBezTo>
                    <a:cubicBezTo>
                      <a:pt x="9" y="52"/>
                      <a:pt x="10" y="51"/>
                      <a:pt x="10" y="49"/>
                    </a:cubicBezTo>
                    <a:lnTo>
                      <a:pt x="10" y="11"/>
                    </a:lnTo>
                    <a:close/>
                    <a:moveTo>
                      <a:pt x="77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0"/>
                      <a:pt x="15" y="51"/>
                      <a:pt x="1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2"/>
                      <a:pt x="77" y="51"/>
                      <a:pt x="77" y="49"/>
                    </a:cubicBezTo>
                    <a:lnTo>
                      <a:pt x="77" y="6"/>
                    </a:lnTo>
                    <a:close/>
                    <a:moveTo>
                      <a:pt x="46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36"/>
                    </a:lnTo>
                    <a:close/>
                    <a:moveTo>
                      <a:pt x="46" y="47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46" y="42"/>
                      <a:pt x="46" y="42"/>
                      <a:pt x="46" y="42"/>
                    </a:cubicBezTo>
                    <a:lnTo>
                      <a:pt x="46" y="47"/>
                    </a:lnTo>
                    <a:close/>
                    <a:moveTo>
                      <a:pt x="25" y="16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16"/>
                      <a:pt x="41" y="16"/>
                      <a:pt x="41" y="16"/>
                    </a:cubicBezTo>
                    <a:lnTo>
                      <a:pt x="25" y="16"/>
                    </a:lnTo>
                    <a:close/>
                    <a:moveTo>
                      <a:pt x="72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72" y="11"/>
                      <a:pt x="72" y="11"/>
                      <a:pt x="72" y="11"/>
                    </a:cubicBezTo>
                    <a:lnTo>
                      <a:pt x="72" y="16"/>
                    </a:lnTo>
                    <a:close/>
                    <a:moveTo>
                      <a:pt x="72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72" y="21"/>
                      <a:pt x="72" y="21"/>
                      <a:pt x="72" y="21"/>
                    </a:cubicBezTo>
                    <a:lnTo>
                      <a:pt x="72" y="26"/>
                    </a:lnTo>
                    <a:close/>
                    <a:moveTo>
                      <a:pt x="72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72" y="31"/>
                      <a:pt x="72" y="31"/>
                      <a:pt x="72" y="31"/>
                    </a:cubicBezTo>
                    <a:lnTo>
                      <a:pt x="72" y="36"/>
                    </a:lnTo>
                    <a:close/>
                    <a:moveTo>
                      <a:pt x="72" y="47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72" y="42"/>
                      <a:pt x="72" y="42"/>
                      <a:pt x="72" y="42"/>
                    </a:cubicBez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</p:grpSp>
        <p:grpSp>
          <p:nvGrpSpPr>
            <p:cNvPr id="15" name="iś1iḋé">
              <a:extLst>
                <a:ext uri="{FF2B5EF4-FFF2-40B4-BE49-F238E27FC236}">
                  <a16:creationId xmlns:a16="http://schemas.microsoft.com/office/drawing/2014/main" xmlns="" id="{DCCAA16E-5EFE-4379-9818-1E3269808450}"/>
                </a:ext>
              </a:extLst>
            </p:cNvPr>
            <p:cNvGrpSpPr/>
            <p:nvPr/>
          </p:nvGrpSpPr>
          <p:grpSpPr>
            <a:xfrm>
              <a:off x="949775" y="3688908"/>
              <a:ext cx="5683891" cy="903324"/>
              <a:chOff x="949775" y="3688908"/>
              <a:chExt cx="5683891" cy="903324"/>
            </a:xfrm>
          </p:grpSpPr>
          <p:sp>
            <p:nvSpPr>
              <p:cNvPr id="46" name="í$1îḋé">
                <a:extLst>
                  <a:ext uri="{FF2B5EF4-FFF2-40B4-BE49-F238E27FC236}">
                    <a16:creationId xmlns:a16="http://schemas.microsoft.com/office/drawing/2014/main" xmlns="" id="{3403DAA9-7D3E-4531-A053-8ECCB6265ADE}"/>
                  </a:ext>
                </a:extLst>
              </p:cNvPr>
              <p:cNvSpPr/>
              <p:nvPr/>
            </p:nvSpPr>
            <p:spPr>
              <a:xfrm rot="10800000" flipH="1">
                <a:off x="949775" y="3688908"/>
                <a:ext cx="5683891" cy="903324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ṩľiḍe">
                <a:extLst>
                  <a:ext uri="{FF2B5EF4-FFF2-40B4-BE49-F238E27FC236}">
                    <a16:creationId xmlns:a16="http://schemas.microsoft.com/office/drawing/2014/main" xmlns="" id="{F7D0DCDA-B52C-4823-9C01-A857115DA12D}"/>
                  </a:ext>
                </a:extLst>
              </p:cNvPr>
              <p:cNvSpPr/>
              <p:nvPr/>
            </p:nvSpPr>
            <p:spPr bwMode="auto">
              <a:xfrm>
                <a:off x="1321510" y="3914157"/>
                <a:ext cx="681049" cy="452827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ïṣḷïḍè">
              <a:extLst>
                <a:ext uri="{FF2B5EF4-FFF2-40B4-BE49-F238E27FC236}">
                  <a16:creationId xmlns:a16="http://schemas.microsoft.com/office/drawing/2014/main" xmlns="" id="{F0D09A92-D9E7-4815-ABD2-57C21F59944D}"/>
                </a:ext>
              </a:extLst>
            </p:cNvPr>
            <p:cNvGrpSpPr/>
            <p:nvPr/>
          </p:nvGrpSpPr>
          <p:grpSpPr>
            <a:xfrm>
              <a:off x="5558335" y="2466293"/>
              <a:ext cx="5683891" cy="903324"/>
              <a:chOff x="5558335" y="2466293"/>
              <a:chExt cx="5683891" cy="903324"/>
            </a:xfrm>
          </p:grpSpPr>
          <p:sp>
            <p:nvSpPr>
              <p:cNvPr id="44" name="îṣľidê">
                <a:extLst>
                  <a:ext uri="{FF2B5EF4-FFF2-40B4-BE49-F238E27FC236}">
                    <a16:creationId xmlns:a16="http://schemas.microsoft.com/office/drawing/2014/main" xmlns="" id="{71815047-C953-47C4-AE55-ED95B6F98536}"/>
                  </a:ext>
                </a:extLst>
              </p:cNvPr>
              <p:cNvSpPr/>
              <p:nvPr/>
            </p:nvSpPr>
            <p:spPr>
              <a:xfrm rot="10800000">
                <a:off x="5558335" y="246629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5" name="iṩḷïďè">
                <a:extLst>
                  <a:ext uri="{FF2B5EF4-FFF2-40B4-BE49-F238E27FC236}">
                    <a16:creationId xmlns:a16="http://schemas.microsoft.com/office/drawing/2014/main" xmlns="" id="{82FFE118-EF8A-4A48-B827-432674533927}"/>
                  </a:ext>
                </a:extLst>
              </p:cNvPr>
              <p:cNvSpPr/>
              <p:nvPr/>
            </p:nvSpPr>
            <p:spPr bwMode="auto">
              <a:xfrm>
                <a:off x="10257081" y="2664871"/>
                <a:ext cx="590532" cy="506169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9" y="58"/>
                  </a:cxn>
                  <a:cxn ang="0">
                    <a:pos x="0" y="49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1" y="9"/>
                  </a:cxn>
                  <a:cxn ang="0">
                    <a:pos x="11" y="58"/>
                  </a:cxn>
                  <a:cxn ang="0">
                    <a:pos x="54" y="58"/>
                  </a:cxn>
                  <a:cxn ang="0">
                    <a:pos x="15" y="58"/>
                  </a:cxn>
                  <a:cxn ang="0">
                    <a:pos x="15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54" y="9"/>
                  </a:cxn>
                  <a:cxn ang="0">
                    <a:pos x="54" y="58"/>
                  </a:cxn>
                  <a:cxn ang="0">
                    <a:pos x="44" y="9"/>
                  </a:cxn>
                  <a:cxn ang="0">
                    <a:pos x="44" y="4"/>
                  </a:cxn>
                  <a:cxn ang="0">
                    <a:pos x="25" y="4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68" y="49"/>
                  </a:cxn>
                  <a:cxn ang="0">
                    <a:pos x="60" y="58"/>
                  </a:cxn>
                  <a:cxn ang="0">
                    <a:pos x="58" y="58"/>
                  </a:cxn>
                  <a:cxn ang="0">
                    <a:pos x="58" y="9"/>
                  </a:cxn>
                  <a:cxn ang="0">
                    <a:pos x="60" y="9"/>
                  </a:cxn>
                  <a:cxn ang="0">
                    <a:pos x="68" y="18"/>
                  </a:cxn>
                  <a:cxn ang="0">
                    <a:pos x="68" y="49"/>
                  </a:cxn>
                </a:cxnLst>
                <a:rect l="0" t="0" r="r" b="b"/>
                <a:pathLst>
                  <a:path w="68" h="58">
                    <a:moveTo>
                      <a:pt x="11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4" y="58"/>
                      <a:pt x="0" y="54"/>
                      <a:pt x="0" y="4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1" y="58"/>
                    </a:lnTo>
                    <a:close/>
                    <a:moveTo>
                      <a:pt x="54" y="58"/>
                    </a:move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4" y="9"/>
                      <a:pt x="54" y="9"/>
                      <a:pt x="54" y="9"/>
                    </a:cubicBezTo>
                    <a:lnTo>
                      <a:pt x="54" y="58"/>
                    </a:lnTo>
                    <a:close/>
                    <a:moveTo>
                      <a:pt x="44" y="9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68" y="49"/>
                    </a:moveTo>
                    <a:cubicBezTo>
                      <a:pt x="68" y="54"/>
                      <a:pt x="65" y="58"/>
                      <a:pt x="60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9"/>
                      <a:pt x="68" y="13"/>
                      <a:pt x="68" y="18"/>
                    </a:cubicBezTo>
                    <a:lnTo>
                      <a:pt x="68" y="4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7" name="íşļíḋè">
              <a:extLst>
                <a:ext uri="{FF2B5EF4-FFF2-40B4-BE49-F238E27FC236}">
                  <a16:creationId xmlns:a16="http://schemas.microsoft.com/office/drawing/2014/main" xmlns="" id="{9744D2AC-90E8-4D1F-8567-836AB5B2E86A}"/>
                </a:ext>
              </a:extLst>
            </p:cNvPr>
            <p:cNvGrpSpPr/>
            <p:nvPr/>
          </p:nvGrpSpPr>
          <p:grpSpPr>
            <a:xfrm>
              <a:off x="5558335" y="4911523"/>
              <a:ext cx="5683891" cy="903324"/>
              <a:chOff x="5558335" y="4911523"/>
              <a:chExt cx="5683891" cy="903324"/>
            </a:xfrm>
          </p:grpSpPr>
          <p:sp>
            <p:nvSpPr>
              <p:cNvPr id="42" name="îśľîdè">
                <a:extLst>
                  <a:ext uri="{FF2B5EF4-FFF2-40B4-BE49-F238E27FC236}">
                    <a16:creationId xmlns:a16="http://schemas.microsoft.com/office/drawing/2014/main" xmlns="" id="{3B067A45-7F46-4FE1-8874-09F1E738DE5B}"/>
                  </a:ext>
                </a:extLst>
              </p:cNvPr>
              <p:cNvSpPr/>
              <p:nvPr/>
            </p:nvSpPr>
            <p:spPr>
              <a:xfrm rot="10800000">
                <a:off x="5558335" y="491152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3" name="ïṩlîḑe">
                <a:extLst>
                  <a:ext uri="{FF2B5EF4-FFF2-40B4-BE49-F238E27FC236}">
                    <a16:creationId xmlns:a16="http://schemas.microsoft.com/office/drawing/2014/main" xmlns="" id="{21358E2B-31CF-494C-84AF-EA21F9870625}"/>
                  </a:ext>
                </a:extLst>
              </p:cNvPr>
              <p:cNvSpPr/>
              <p:nvPr/>
            </p:nvSpPr>
            <p:spPr bwMode="auto">
              <a:xfrm>
                <a:off x="10293322" y="5172977"/>
                <a:ext cx="564861" cy="380417"/>
              </a:xfrm>
              <a:custGeom>
                <a:avLst/>
                <a:gdLst/>
                <a:ahLst/>
                <a:cxnLst>
                  <a:cxn ang="0">
                    <a:pos x="68" y="43"/>
                  </a:cxn>
                  <a:cxn ang="0">
                    <a:pos x="66" y="46"/>
                  </a:cxn>
                  <a:cxn ang="0">
                    <a:pos x="2" y="46"/>
                  </a:cxn>
                  <a:cxn ang="0">
                    <a:pos x="0" y="4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6" y="0"/>
                  </a:cxn>
                  <a:cxn ang="0">
                    <a:pos x="68" y="2"/>
                  </a:cxn>
                  <a:cxn ang="0">
                    <a:pos x="68" y="43"/>
                  </a:cxn>
                  <a:cxn ang="0">
                    <a:pos x="64" y="14"/>
                  </a:cxn>
                  <a:cxn ang="0">
                    <a:pos x="55" y="4"/>
                  </a:cxn>
                  <a:cxn ang="0">
                    <a:pos x="13" y="4"/>
                  </a:cxn>
                  <a:cxn ang="0">
                    <a:pos x="4" y="14"/>
                  </a:cxn>
                  <a:cxn ang="0">
                    <a:pos x="4" y="32"/>
                  </a:cxn>
                  <a:cxn ang="0">
                    <a:pos x="13" y="41"/>
                  </a:cxn>
                  <a:cxn ang="0">
                    <a:pos x="55" y="41"/>
                  </a:cxn>
                  <a:cxn ang="0">
                    <a:pos x="64" y="32"/>
                  </a:cxn>
                  <a:cxn ang="0">
                    <a:pos x="64" y="14"/>
                  </a:cxn>
                  <a:cxn ang="0">
                    <a:pos x="34" y="38"/>
                  </a:cxn>
                  <a:cxn ang="0">
                    <a:pos x="23" y="23"/>
                  </a:cxn>
                  <a:cxn ang="0">
                    <a:pos x="34" y="8"/>
                  </a:cxn>
                  <a:cxn ang="0">
                    <a:pos x="45" y="23"/>
                  </a:cxn>
                  <a:cxn ang="0">
                    <a:pos x="34" y="38"/>
                  </a:cxn>
                  <a:cxn ang="0">
                    <a:pos x="41" y="32"/>
                  </a:cxn>
                  <a:cxn ang="0">
                    <a:pos x="41" y="28"/>
                  </a:cxn>
                  <a:cxn ang="0">
                    <a:pos x="36" y="28"/>
                  </a:cxn>
                  <a:cxn ang="0">
                    <a:pos x="36" y="12"/>
                  </a:cxn>
                  <a:cxn ang="0">
                    <a:pos x="32" y="12"/>
                  </a:cxn>
                  <a:cxn ang="0">
                    <a:pos x="27" y="17"/>
                  </a:cxn>
                  <a:cxn ang="0">
                    <a:pos x="30" y="20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32" y="28"/>
                  </a:cxn>
                  <a:cxn ang="0">
                    <a:pos x="27" y="28"/>
                  </a:cxn>
                  <a:cxn ang="0">
                    <a:pos x="27" y="32"/>
                  </a:cxn>
                  <a:cxn ang="0">
                    <a:pos x="41" y="32"/>
                  </a:cxn>
                </a:cxnLst>
                <a:rect l="0" t="0" r="r" b="b"/>
                <a:pathLst>
                  <a:path w="68" h="46">
                    <a:moveTo>
                      <a:pt x="68" y="43"/>
                    </a:moveTo>
                    <a:cubicBezTo>
                      <a:pt x="68" y="45"/>
                      <a:pt x="67" y="46"/>
                      <a:pt x="66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1"/>
                      <a:pt x="68" y="2"/>
                    </a:cubicBezTo>
                    <a:lnTo>
                      <a:pt x="68" y="43"/>
                    </a:lnTo>
                    <a:close/>
                    <a:moveTo>
                      <a:pt x="64" y="14"/>
                    </a:moveTo>
                    <a:cubicBezTo>
                      <a:pt x="59" y="14"/>
                      <a:pt x="55" y="10"/>
                      <a:pt x="55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10"/>
                      <a:pt x="9" y="14"/>
                      <a:pt x="4" y="1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9" y="32"/>
                      <a:pt x="13" y="36"/>
                      <a:pt x="1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36"/>
                      <a:pt x="59" y="32"/>
                      <a:pt x="64" y="32"/>
                    </a:cubicBezTo>
                    <a:lnTo>
                      <a:pt x="64" y="14"/>
                    </a:lnTo>
                    <a:close/>
                    <a:moveTo>
                      <a:pt x="34" y="38"/>
                    </a:moveTo>
                    <a:cubicBezTo>
                      <a:pt x="27" y="38"/>
                      <a:pt x="23" y="29"/>
                      <a:pt x="23" y="23"/>
                    </a:cubicBezTo>
                    <a:cubicBezTo>
                      <a:pt x="23" y="16"/>
                      <a:pt x="27" y="8"/>
                      <a:pt x="34" y="8"/>
                    </a:cubicBezTo>
                    <a:cubicBezTo>
                      <a:pt x="42" y="8"/>
                      <a:pt x="45" y="16"/>
                      <a:pt x="45" y="23"/>
                    </a:cubicBezTo>
                    <a:cubicBezTo>
                      <a:pt x="45" y="29"/>
                      <a:pt x="42" y="38"/>
                      <a:pt x="34" y="38"/>
                    </a:cubicBezTo>
                    <a:close/>
                    <a:moveTo>
                      <a:pt x="41" y="32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9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41" y="3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8" name="íṧḻíďé">
              <a:extLst>
                <a:ext uri="{FF2B5EF4-FFF2-40B4-BE49-F238E27FC236}">
                  <a16:creationId xmlns:a16="http://schemas.microsoft.com/office/drawing/2014/main" xmlns="" id="{6E80BDA6-184F-4D5B-A020-9435C60F0E6C}"/>
                </a:ext>
              </a:extLst>
            </p:cNvPr>
            <p:cNvGrpSpPr/>
            <p:nvPr/>
          </p:nvGrpSpPr>
          <p:grpSpPr>
            <a:xfrm>
              <a:off x="6895720" y="1118022"/>
              <a:ext cx="4624768" cy="1019934"/>
              <a:chOff x="6895720" y="1118022"/>
              <a:chExt cx="4624768" cy="1019934"/>
            </a:xfrm>
          </p:grpSpPr>
          <p:sp>
            <p:nvSpPr>
              <p:cNvPr id="38" name="ï$líḓê">
                <a:extLst>
                  <a:ext uri="{FF2B5EF4-FFF2-40B4-BE49-F238E27FC236}">
                    <a16:creationId xmlns:a16="http://schemas.microsoft.com/office/drawing/2014/main" xmlns="" id="{CD826357-89A0-41BB-85D5-1EC2F1F54AFE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01</a:t>
                </a:r>
              </a:p>
            </p:txBody>
          </p:sp>
          <p:grpSp>
            <p:nvGrpSpPr>
              <p:cNvPr id="39" name="íṧḷîďê">
                <a:extLst>
                  <a:ext uri="{FF2B5EF4-FFF2-40B4-BE49-F238E27FC236}">
                    <a16:creationId xmlns:a16="http://schemas.microsoft.com/office/drawing/2014/main" xmlns="" id="{103419E2-E0B4-4698-BC3F-A8CF4DF3E5C2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40" name="îšḻïḋ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1" name="íṥļid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9" name="ïṡlï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40306" y="3946772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íŝli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25045" y="150154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1" name="ïš1i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31802" y="272415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2" name="íşḷï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3252" y="516579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grpSp>
          <p:nvGrpSpPr>
            <p:cNvPr id="23" name="îsḷïḍé">
              <a:extLst>
                <a:ext uri="{FF2B5EF4-FFF2-40B4-BE49-F238E27FC236}">
                  <a16:creationId xmlns:a16="http://schemas.microsoft.com/office/drawing/2014/main" xmlns="" id="{41C13FE4-B0FE-4A4B-A2BE-D26E11999FF9}"/>
                </a:ext>
              </a:extLst>
            </p:cNvPr>
            <p:cNvGrpSpPr/>
            <p:nvPr/>
          </p:nvGrpSpPr>
          <p:grpSpPr>
            <a:xfrm>
              <a:off x="966818" y="2311783"/>
              <a:ext cx="4580949" cy="1019934"/>
              <a:chOff x="6913100" y="1118022"/>
              <a:chExt cx="4580949" cy="1019934"/>
            </a:xfrm>
          </p:grpSpPr>
          <p:sp>
            <p:nvSpPr>
              <p:cNvPr id="34" name="íṧ1îdé">
                <a:extLst>
                  <a:ext uri="{FF2B5EF4-FFF2-40B4-BE49-F238E27FC236}">
                    <a16:creationId xmlns:a16="http://schemas.microsoft.com/office/drawing/2014/main" xmlns="" id="{FD714C06-7396-4E33-BF62-E9A28A515A30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02</a:t>
                </a:r>
              </a:p>
            </p:txBody>
          </p:sp>
          <p:grpSp>
            <p:nvGrpSpPr>
              <p:cNvPr id="35" name="iṥļíďé">
                <a:extLst>
                  <a:ext uri="{FF2B5EF4-FFF2-40B4-BE49-F238E27FC236}">
                    <a16:creationId xmlns:a16="http://schemas.microsoft.com/office/drawing/2014/main" xmlns="" id="{06B118F2-E65B-4DAF-BBCD-E89DBE8770C4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36" name="ïṧlïḓe">
                  <a:extLst>
                    <a:ext uri="{FF2B5EF4-FFF2-40B4-BE49-F238E27FC236}">
                      <a16:creationId xmlns:a16="http://schemas.microsoft.com/office/drawing/2014/main" xmlns="" id="{144B10BB-0596-4525-B969-9691358A129A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7" name="ïs1ídê">
                  <a:extLst>
                    <a:ext uri="{FF2B5EF4-FFF2-40B4-BE49-F238E27FC236}">
                      <a16:creationId xmlns:a16="http://schemas.microsoft.com/office/drawing/2014/main" xmlns="" id="{884594C1-D80C-461D-AE8B-1E34DF14E6CA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4" name="íşḷîḑè">
              <a:extLst>
                <a:ext uri="{FF2B5EF4-FFF2-40B4-BE49-F238E27FC236}">
                  <a16:creationId xmlns:a16="http://schemas.microsoft.com/office/drawing/2014/main" xmlns="" id="{928ACB84-ECEB-4BBE-8E69-0B62E8D86D2B}"/>
                </a:ext>
              </a:extLst>
            </p:cNvPr>
            <p:cNvGrpSpPr/>
            <p:nvPr/>
          </p:nvGrpSpPr>
          <p:grpSpPr>
            <a:xfrm>
              <a:off x="6682984" y="3617337"/>
              <a:ext cx="4624768" cy="1019934"/>
              <a:chOff x="6895720" y="1118022"/>
              <a:chExt cx="4624768" cy="1019934"/>
            </a:xfrm>
          </p:grpSpPr>
          <p:sp>
            <p:nvSpPr>
              <p:cNvPr id="30" name="îŝḷïdè">
                <a:extLst>
                  <a:ext uri="{FF2B5EF4-FFF2-40B4-BE49-F238E27FC236}">
                    <a16:creationId xmlns:a16="http://schemas.microsoft.com/office/drawing/2014/main" xmlns="" id="{55548F6B-2862-47E2-9DE9-04FC962A3C7F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accent1"/>
                    </a:solidFill>
                  </a:rPr>
                  <a:t>03</a:t>
                </a:r>
              </a:p>
            </p:txBody>
          </p:sp>
          <p:grpSp>
            <p:nvGrpSpPr>
              <p:cNvPr id="31" name="ïšlíḍe">
                <a:extLst>
                  <a:ext uri="{FF2B5EF4-FFF2-40B4-BE49-F238E27FC236}">
                    <a16:creationId xmlns:a16="http://schemas.microsoft.com/office/drawing/2014/main" xmlns="" id="{50E58743-909F-4942-A728-5BF90B24740E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32" name="îśľîḓe">
                  <a:extLst>
                    <a:ext uri="{FF2B5EF4-FFF2-40B4-BE49-F238E27FC236}">
                      <a16:creationId xmlns:a16="http://schemas.microsoft.com/office/drawing/2014/main" xmlns="" id="{3473F2F0-B833-4F88-9319-FE0C2F30AFD8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3" name="îSlíḍè">
                  <a:extLst>
                    <a:ext uri="{FF2B5EF4-FFF2-40B4-BE49-F238E27FC236}">
                      <a16:creationId xmlns:a16="http://schemas.microsoft.com/office/drawing/2014/main" xmlns="" id="{89D8EC07-08BB-47CA-8567-DF133A86F472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5" name="ïšľîḓé">
              <a:extLst>
                <a:ext uri="{FF2B5EF4-FFF2-40B4-BE49-F238E27FC236}">
                  <a16:creationId xmlns:a16="http://schemas.microsoft.com/office/drawing/2014/main" xmlns="" id="{80C3070F-0377-4C26-8481-2421FDBB36EC}"/>
                </a:ext>
              </a:extLst>
            </p:cNvPr>
            <p:cNvGrpSpPr/>
            <p:nvPr/>
          </p:nvGrpSpPr>
          <p:grpSpPr>
            <a:xfrm>
              <a:off x="966818" y="4843868"/>
              <a:ext cx="4580949" cy="1019934"/>
              <a:chOff x="6913100" y="1118022"/>
              <a:chExt cx="4580949" cy="1019934"/>
            </a:xfrm>
          </p:grpSpPr>
          <p:sp>
            <p:nvSpPr>
              <p:cNvPr id="26" name="ïŝļîdè">
                <a:extLst>
                  <a:ext uri="{FF2B5EF4-FFF2-40B4-BE49-F238E27FC236}">
                    <a16:creationId xmlns:a16="http://schemas.microsoft.com/office/drawing/2014/main" xmlns="" id="{828A8E0C-05F6-4CA6-8881-AE61403D2565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04</a:t>
                </a:r>
              </a:p>
            </p:txBody>
          </p:sp>
          <p:grpSp>
            <p:nvGrpSpPr>
              <p:cNvPr id="27" name="ï$ļïdè">
                <a:extLst>
                  <a:ext uri="{FF2B5EF4-FFF2-40B4-BE49-F238E27FC236}">
                    <a16:creationId xmlns:a16="http://schemas.microsoft.com/office/drawing/2014/main" xmlns="" id="{0F3F585B-81AD-4613-A104-52A153C63468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28" name="îš1ïḋe">
                  <a:extLst>
                    <a:ext uri="{FF2B5EF4-FFF2-40B4-BE49-F238E27FC236}">
                      <a16:creationId xmlns:a16="http://schemas.microsoft.com/office/drawing/2014/main" xmlns="" id="{373A0E86-DCC0-4364-94A9-6F15842DC8A3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9" name="ïsḻïḋè">
                  <a:extLst>
                    <a:ext uri="{FF2B5EF4-FFF2-40B4-BE49-F238E27FC236}">
                      <a16:creationId xmlns:a16="http://schemas.microsoft.com/office/drawing/2014/main" xmlns="" id="{A9027D66-2638-4BAD-BA85-5B7A546D016B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285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AEA5C8-D561-4F04-B7D4-A49C42D89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ff2eee5-142e-4f9c-a2bb-588b64e6f2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EBCAB9-4025-4CDE-8571-6056744C30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24" name="ïṣļide">
              <a:extLst>
                <a:ext uri="{FF2B5EF4-FFF2-40B4-BE49-F238E27FC236}">
                  <a16:creationId xmlns:a16="http://schemas.microsoft.com/office/drawing/2014/main" xmlns="" id="{17962BCA-4EAF-43E3-A1D8-3ED4A370D7AC}"/>
                </a:ext>
              </a:extLst>
            </p:cNvPr>
            <p:cNvSpPr/>
            <p:nvPr/>
          </p:nvSpPr>
          <p:spPr bwMode="auto">
            <a:xfrm>
              <a:off x="0" y="0"/>
              <a:ext cx="2711624" cy="6858000"/>
            </a:xfrm>
            <a:prstGeom prst="rect">
              <a:avLst/>
            </a:prstGeom>
            <a:blipFill>
              <a:blip r:embed="rId4"/>
              <a:stretch>
                <a:fillRect l="-175629" r="-17399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íṣľîdé">
              <a:extLst>
                <a:ext uri="{FF2B5EF4-FFF2-40B4-BE49-F238E27FC236}">
                  <a16:creationId xmlns:a16="http://schemas.microsoft.com/office/drawing/2014/main" xmlns="" id="{F1F7F2A8-2D65-4A26-8A04-66B79CF450BC}"/>
                </a:ext>
              </a:extLst>
            </p:cNvPr>
            <p:cNvSpPr/>
            <p:nvPr/>
          </p:nvSpPr>
          <p:spPr bwMode="auto">
            <a:xfrm>
              <a:off x="669926" y="1142457"/>
              <a:ext cx="10850562" cy="1491222"/>
            </a:xfrm>
            <a:prstGeom prst="rect">
              <a:avLst/>
            </a:prstGeom>
            <a:solidFill>
              <a:schemeClr val="tx1">
                <a:alpha val="56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îSḷïdè">
              <a:extLst>
                <a:ext uri="{FF2B5EF4-FFF2-40B4-BE49-F238E27FC236}">
                  <a16:creationId xmlns:a16="http://schemas.microsoft.com/office/drawing/2014/main" xmlns="" id="{F0626882-4F13-4A0C-A9F6-0F4EFED0A6CE}"/>
                </a:ext>
              </a:extLst>
            </p:cNvPr>
            <p:cNvSpPr/>
            <p:nvPr/>
          </p:nvSpPr>
          <p:spPr bwMode="auto">
            <a:xfrm>
              <a:off x="4759165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7" name="ïsḻîḓê">
              <a:extLst>
                <a:ext uri="{FF2B5EF4-FFF2-40B4-BE49-F238E27FC236}">
                  <a16:creationId xmlns:a16="http://schemas.microsoft.com/office/drawing/2014/main" xmlns="" id="{A1CEFD6C-48DB-458A-A8F7-4F20972E90B8}"/>
                </a:ext>
              </a:extLst>
            </p:cNvPr>
            <p:cNvSpPr txBox="1"/>
            <p:nvPr/>
          </p:nvSpPr>
          <p:spPr bwMode="auto">
            <a:xfrm>
              <a:off x="4759165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8" name="işlîḓê">
              <a:extLst>
                <a:ext uri="{FF2B5EF4-FFF2-40B4-BE49-F238E27FC236}">
                  <a16:creationId xmlns:a16="http://schemas.microsoft.com/office/drawing/2014/main" xmlns="" id="{91B50DB9-E2F8-40DA-A720-40A9635EAE50}"/>
                </a:ext>
              </a:extLst>
            </p:cNvPr>
            <p:cNvSpPr/>
            <p:nvPr/>
          </p:nvSpPr>
          <p:spPr bwMode="auto">
            <a:xfrm>
              <a:off x="4120618" y="4995813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blipFill>
              <a:blip r:embed="rId5"/>
              <a:stretch>
                <a:fillRect l="-39904" r="-37764"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ḻîḍê">
              <a:extLst>
                <a:ext uri="{FF2B5EF4-FFF2-40B4-BE49-F238E27FC236}">
                  <a16:creationId xmlns:a16="http://schemas.microsoft.com/office/drawing/2014/main" xmlns="" id="{A8FB4FD2-8C47-463A-A514-7B4620DF6626}"/>
                </a:ext>
              </a:extLst>
            </p:cNvPr>
            <p:cNvSpPr/>
            <p:nvPr/>
          </p:nvSpPr>
          <p:spPr bwMode="auto">
            <a:xfrm>
              <a:off x="8287557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ṧlîḓè">
              <a:extLst>
                <a:ext uri="{FF2B5EF4-FFF2-40B4-BE49-F238E27FC236}">
                  <a16:creationId xmlns:a16="http://schemas.microsoft.com/office/drawing/2014/main" xmlns="" id="{C6DBBA3D-EECC-4237-9B1C-CA6F30507D66}"/>
                </a:ext>
              </a:extLst>
            </p:cNvPr>
            <p:cNvSpPr txBox="1"/>
            <p:nvPr/>
          </p:nvSpPr>
          <p:spPr bwMode="auto">
            <a:xfrm>
              <a:off x="8287557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îšlíḍè">
              <a:extLst>
                <a:ext uri="{FF2B5EF4-FFF2-40B4-BE49-F238E27FC236}">
                  <a16:creationId xmlns:a16="http://schemas.microsoft.com/office/drawing/2014/main" xmlns="" id="{AB890951-90CA-42BA-ACC9-F94100843416}"/>
                </a:ext>
              </a:extLst>
            </p:cNvPr>
            <p:cNvSpPr/>
            <p:nvPr/>
          </p:nvSpPr>
          <p:spPr bwMode="auto">
            <a:xfrm>
              <a:off x="7649010" y="5059845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blipFill>
              <a:blip r:embed="rId5"/>
              <a:stretch>
                <a:fillRect l="-14535" r="-13755"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2F295109-6237-4FDA-953B-EA65660D901C}"/>
                </a:ext>
              </a:extLst>
            </p:cNvPr>
            <p:cNvCxnSpPr/>
            <p:nvPr/>
          </p:nvCxnSpPr>
          <p:spPr>
            <a:xfrm flipH="1">
              <a:off x="6600056" y="5229964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ļiḍê">
              <a:extLst>
                <a:ext uri="{FF2B5EF4-FFF2-40B4-BE49-F238E27FC236}">
                  <a16:creationId xmlns:a16="http://schemas.microsoft.com/office/drawing/2014/main" xmlns="" id="{4B543A14-9F9E-4B19-B9CD-788E71831AD0}"/>
                </a:ext>
              </a:extLst>
            </p:cNvPr>
            <p:cNvSpPr txBox="1"/>
            <p:nvPr/>
          </p:nvSpPr>
          <p:spPr>
            <a:xfrm flipH="1">
              <a:off x="6606256" y="477237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14" name="iṡľïḍe">
              <a:extLst>
                <a:ext uri="{FF2B5EF4-FFF2-40B4-BE49-F238E27FC236}">
                  <a16:creationId xmlns:a16="http://schemas.microsoft.com/office/drawing/2014/main" xmlns="" id="{699CA8EB-5942-480A-AE7A-0BAD6A130A95}"/>
                </a:ext>
              </a:extLst>
            </p:cNvPr>
            <p:cNvSpPr/>
            <p:nvPr/>
          </p:nvSpPr>
          <p:spPr bwMode="auto">
            <a:xfrm>
              <a:off x="4759165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ïslïdé">
              <a:extLst>
                <a:ext uri="{FF2B5EF4-FFF2-40B4-BE49-F238E27FC236}">
                  <a16:creationId xmlns:a16="http://schemas.microsoft.com/office/drawing/2014/main" xmlns="" id="{4448B7B2-8DEF-403A-8C75-576277471AD2}"/>
                </a:ext>
              </a:extLst>
            </p:cNvPr>
            <p:cNvSpPr txBox="1"/>
            <p:nvPr/>
          </p:nvSpPr>
          <p:spPr bwMode="auto">
            <a:xfrm>
              <a:off x="4759165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6" name="îşļîḋè">
              <a:extLst>
                <a:ext uri="{FF2B5EF4-FFF2-40B4-BE49-F238E27FC236}">
                  <a16:creationId xmlns:a16="http://schemas.microsoft.com/office/drawing/2014/main" xmlns="" id="{B683BFA5-274B-4BA9-BD71-4484862AC334}"/>
                </a:ext>
              </a:extLst>
            </p:cNvPr>
            <p:cNvSpPr/>
            <p:nvPr/>
          </p:nvSpPr>
          <p:spPr bwMode="auto">
            <a:xfrm>
              <a:off x="4120618" y="3281569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ľíďê">
              <a:extLst>
                <a:ext uri="{FF2B5EF4-FFF2-40B4-BE49-F238E27FC236}">
                  <a16:creationId xmlns:a16="http://schemas.microsoft.com/office/drawing/2014/main" xmlns="" id="{D20B70F4-4DBA-43E5-A5CE-912FEAFC4CD9}"/>
                </a:ext>
              </a:extLst>
            </p:cNvPr>
            <p:cNvSpPr/>
            <p:nvPr/>
          </p:nvSpPr>
          <p:spPr bwMode="auto">
            <a:xfrm>
              <a:off x="8287557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ïṣļïḋê">
              <a:extLst>
                <a:ext uri="{FF2B5EF4-FFF2-40B4-BE49-F238E27FC236}">
                  <a16:creationId xmlns:a16="http://schemas.microsoft.com/office/drawing/2014/main" xmlns="" id="{735F6845-486F-4A76-97A4-9619749F6B39}"/>
                </a:ext>
              </a:extLst>
            </p:cNvPr>
            <p:cNvSpPr txBox="1"/>
            <p:nvPr/>
          </p:nvSpPr>
          <p:spPr bwMode="auto">
            <a:xfrm>
              <a:off x="8287557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9" name="íṧ1iḍê">
              <a:extLst>
                <a:ext uri="{FF2B5EF4-FFF2-40B4-BE49-F238E27FC236}">
                  <a16:creationId xmlns:a16="http://schemas.microsoft.com/office/drawing/2014/main" xmlns="" id="{926A2CDD-7CE2-44EE-A5E3-57C44D0A55E7}"/>
                </a:ext>
              </a:extLst>
            </p:cNvPr>
            <p:cNvSpPr/>
            <p:nvPr/>
          </p:nvSpPr>
          <p:spPr bwMode="auto">
            <a:xfrm>
              <a:off x="7649010" y="3234020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4FA35E76-8CA4-4ACF-A3BD-1CDD2DC24CC3}"/>
                </a:ext>
              </a:extLst>
            </p:cNvPr>
            <p:cNvCxnSpPr/>
            <p:nvPr/>
          </p:nvCxnSpPr>
          <p:spPr>
            <a:xfrm>
              <a:off x="6656560" y="3468010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šľiḓé">
              <a:extLst>
                <a:ext uri="{FF2B5EF4-FFF2-40B4-BE49-F238E27FC236}">
                  <a16:creationId xmlns:a16="http://schemas.microsoft.com/office/drawing/2014/main" xmlns="" id="{CA151465-4697-46AA-9258-356191019296}"/>
                </a:ext>
              </a:extLst>
            </p:cNvPr>
            <p:cNvSpPr txBox="1"/>
            <p:nvPr/>
          </p:nvSpPr>
          <p:spPr>
            <a:xfrm>
              <a:off x="6600056" y="3010422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D916CB74-28F9-4BB3-A8A8-C25CE1AE6AC2}"/>
                </a:ext>
              </a:extLst>
            </p:cNvPr>
            <p:cNvCxnSpPr/>
            <p:nvPr/>
          </p:nvCxnSpPr>
          <p:spPr>
            <a:xfrm>
              <a:off x="9156969" y="4119595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ṧḷîḓè">
              <a:extLst>
                <a:ext uri="{FF2B5EF4-FFF2-40B4-BE49-F238E27FC236}">
                  <a16:creationId xmlns:a16="http://schemas.microsoft.com/office/drawing/2014/main" xmlns="" id="{C19652B9-C955-49B7-BB0F-0F7111E78408}"/>
                </a:ext>
              </a:extLst>
            </p:cNvPr>
            <p:cNvSpPr txBox="1"/>
            <p:nvPr/>
          </p:nvSpPr>
          <p:spPr>
            <a:xfrm>
              <a:off x="9165176" y="423492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26" name="îşḻíḑè">
              <a:extLst>
                <a:ext uri="{FF2B5EF4-FFF2-40B4-BE49-F238E27FC236}">
                  <a16:creationId xmlns:a16="http://schemas.microsoft.com/office/drawing/2014/main" xmlns="" id="{5F70DF76-BECF-49CF-B6ED-E101168601F5}"/>
                </a:ext>
              </a:extLst>
            </p:cNvPr>
            <p:cNvSpPr txBox="1"/>
            <p:nvPr/>
          </p:nvSpPr>
          <p:spPr>
            <a:xfrm>
              <a:off x="2721160" y="1282958"/>
              <a:ext cx="8799328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5E2C69-4CC0-414E-86E8-533CA9B35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76E0B9-E814-4768-BE13-92676099D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2A0B993A-81E6-420E-8DA5-454D6A8F4E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r="15771"/>
          <a:stretch>
            <a:fillRect/>
          </a:stretch>
        </p:blipFill>
        <p:spPr/>
      </p:pic>
      <p:sp>
        <p:nvSpPr>
          <p:cNvPr id="10" name="椭圆形标注 7">
            <a:extLst>
              <a:ext uri="{FF2B5EF4-FFF2-40B4-BE49-F238E27FC236}">
                <a16:creationId xmlns:a16="http://schemas.microsoft.com/office/drawing/2014/main" xmlns="" id="{24CCBD78-4717-45D9-A268-4BDB98942172}"/>
              </a:ext>
            </a:extLst>
          </p:cNvPr>
          <p:cNvSpPr/>
          <p:nvPr/>
        </p:nvSpPr>
        <p:spPr>
          <a:xfrm flipH="1">
            <a:off x="6898640" y="2445509"/>
            <a:ext cx="1497548" cy="1497548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F13E9D9-5F60-4F13-8025-B78A57006BAE}"/>
              </a:ext>
            </a:extLst>
          </p:cNvPr>
          <p:cNvGrpSpPr/>
          <p:nvPr/>
        </p:nvGrpSpPr>
        <p:grpSpPr>
          <a:xfrm>
            <a:off x="6526017" y="-1496194"/>
            <a:ext cx="5654810" cy="7972675"/>
            <a:chOff x="6526017" y="-1496194"/>
            <a:chExt cx="5654810" cy="797267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ACB28B2-AC81-441F-BE4D-96B748AF6E97}"/>
                </a:ext>
              </a:extLst>
            </p:cNvPr>
            <p:cNvGrpSpPr/>
            <p:nvPr/>
          </p:nvGrpSpPr>
          <p:grpSpPr>
            <a:xfrm>
              <a:off x="7209398" y="-1169319"/>
              <a:ext cx="4971429" cy="7645800"/>
              <a:chOff x="7209398" y="-1169319"/>
              <a:chExt cx="4971429" cy="7645800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924681BE-76DE-45BA-9BD1-BF5AD01B926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9661372" y="3621907"/>
                <a:ext cx="2519455" cy="2854574"/>
              </a:xfrm>
              <a:custGeom>
                <a:avLst/>
                <a:gdLst>
                  <a:gd name="T0" fmla="*/ 972 w 1248"/>
                  <a:gd name="T1" fmla="*/ 0 h 1414"/>
                  <a:gd name="T2" fmla="*/ 1248 w 1248"/>
                  <a:gd name="T3" fmla="*/ 514 h 1414"/>
                  <a:gd name="T4" fmla="*/ 763 w 1248"/>
                  <a:gd name="T5" fmla="*/ 1414 h 1414"/>
                  <a:gd name="T6" fmla="*/ 0 w 1248"/>
                  <a:gd name="T7" fmla="*/ 0 h 1414"/>
                  <a:gd name="T8" fmla="*/ 972 w 1248"/>
                  <a:gd name="T9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8" h="1414">
                    <a:moveTo>
                      <a:pt x="972" y="0"/>
                    </a:moveTo>
                    <a:lnTo>
                      <a:pt x="1248" y="514"/>
                    </a:lnTo>
                    <a:lnTo>
                      <a:pt x="763" y="1414"/>
                    </a:lnTo>
                    <a:lnTo>
                      <a:pt x="0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E9B2A2F4-250B-4130-A446-12A42DDFB533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411312" y="-465397"/>
                <a:ext cx="1522280" cy="1818559"/>
              </a:xfrm>
              <a:custGeom>
                <a:avLst/>
                <a:gdLst>
                  <a:gd name="connsiteX0" fmla="*/ 0 w 1522280"/>
                  <a:gd name="connsiteY0" fmla="*/ 1818559 h 1818559"/>
                  <a:gd name="connsiteX1" fmla="*/ 1522280 w 1522280"/>
                  <a:gd name="connsiteY1" fmla="*/ 1006249 h 1818559"/>
                  <a:gd name="connsiteX2" fmla="*/ 980016 w 1522280"/>
                  <a:gd name="connsiteY2" fmla="*/ 0 h 181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280" h="1818559">
                    <a:moveTo>
                      <a:pt x="0" y="1818559"/>
                    </a:moveTo>
                    <a:lnTo>
                      <a:pt x="1522280" y="1006249"/>
                    </a:lnTo>
                    <a:lnTo>
                      <a:pt x="980016" y="0"/>
                    </a:lnTo>
                    <a:close/>
                  </a:path>
                </a:pathLst>
              </a:custGeom>
              <a:solidFill>
                <a:srgbClr val="AF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42B72F77-002A-4298-905D-9BCB14D9205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14900" flipV="1">
                <a:off x="7209398" y="-1169319"/>
                <a:ext cx="3497354" cy="5878157"/>
              </a:xfrm>
              <a:custGeom>
                <a:avLst/>
                <a:gdLst>
                  <a:gd name="connsiteX0" fmla="*/ 0 w 3497354"/>
                  <a:gd name="connsiteY0" fmla="*/ 5878157 h 5878157"/>
                  <a:gd name="connsiteX1" fmla="*/ 926596 w 3497354"/>
                  <a:gd name="connsiteY1" fmla="*/ 5383712 h 5878157"/>
                  <a:gd name="connsiteX2" fmla="*/ 3497354 w 3497354"/>
                  <a:gd name="connsiteY2" fmla="*/ 613713 h 5878157"/>
                  <a:gd name="connsiteX3" fmla="*/ 3168290 w 3497354"/>
                  <a:gd name="connsiteY3" fmla="*/ 0 h 587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354" h="5878157">
                    <a:moveTo>
                      <a:pt x="0" y="5878157"/>
                    </a:moveTo>
                    <a:lnTo>
                      <a:pt x="926596" y="5383712"/>
                    </a:lnTo>
                    <a:lnTo>
                      <a:pt x="3497354" y="613713"/>
                    </a:lnTo>
                    <a:lnTo>
                      <a:pt x="3168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56FF91-FC8C-4B10-A8E5-093507F86394}"/>
                </a:ext>
              </a:extLst>
            </p:cNvPr>
            <p:cNvSpPr>
              <a:spLocks/>
            </p:cNvSpPr>
            <p:nvPr userDrawn="1"/>
          </p:nvSpPr>
          <p:spPr bwMode="auto">
            <a:xfrm rot="19914900" flipV="1">
              <a:off x="6526017" y="-1496194"/>
              <a:ext cx="4446237" cy="7636409"/>
            </a:xfrm>
            <a:custGeom>
              <a:avLst/>
              <a:gdLst>
                <a:gd name="connsiteX0" fmla="*/ 0 w 4446237"/>
                <a:gd name="connsiteY0" fmla="*/ 7636409 h 7636409"/>
                <a:gd name="connsiteX1" fmla="*/ 926656 w 4446237"/>
                <a:gd name="connsiteY1" fmla="*/ 7141933 h 7636409"/>
                <a:gd name="connsiteX2" fmla="*/ 4446237 w 4446237"/>
                <a:gd name="connsiteY2" fmla="*/ 611694 h 7636409"/>
                <a:gd name="connsiteX3" fmla="*/ 4115155 w 4446237"/>
                <a:gd name="connsiteY3" fmla="*/ 0 h 763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37" h="7636409">
                  <a:moveTo>
                    <a:pt x="0" y="7636409"/>
                  </a:moveTo>
                  <a:lnTo>
                    <a:pt x="926656" y="7141933"/>
                  </a:lnTo>
                  <a:lnTo>
                    <a:pt x="4446237" y="611694"/>
                  </a:lnTo>
                  <a:lnTo>
                    <a:pt x="4115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标题 4">
            <a:extLst>
              <a:ext uri="{FF2B5EF4-FFF2-40B4-BE49-F238E27FC236}">
                <a16:creationId xmlns:a16="http://schemas.microsoft.com/office/drawing/2014/main" xmlns="" id="{15FE04FB-99FF-49FB-87D4-5013C788D08E}"/>
              </a:ext>
            </a:extLst>
          </p:cNvPr>
          <p:cNvSpPr txBox="1">
            <a:spLocks/>
          </p:cNvSpPr>
          <p:nvPr/>
        </p:nvSpPr>
        <p:spPr>
          <a:xfrm>
            <a:off x="1146399" y="3047707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81441DB4-0C45-4F2D-BF87-232CDE991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7515" y="3943057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8DFC55-749E-4760-9BBB-475C4742399F}"/>
              </a:ext>
            </a:extLst>
          </p:cNvPr>
          <p:cNvSpPr txBox="1"/>
          <p:nvPr/>
        </p:nvSpPr>
        <p:spPr>
          <a:xfrm>
            <a:off x="7191675" y="2798035"/>
            <a:ext cx="911477" cy="79249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0D8502-8D6F-4DEA-9889-570BBE7C4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B2BBF6-770E-4268-ADB1-D39DF13D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C1CA41-DDD4-45AA-857F-4B1D68974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D338B3E-56AA-4D72-B6EC-A1A6D33F3E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îṥļîḋè">
              <a:extLst>
                <a:ext uri="{FF2B5EF4-FFF2-40B4-BE49-F238E27FC236}">
                  <a16:creationId xmlns:a16="http://schemas.microsoft.com/office/drawing/2014/main" xmlns="" id="{DFFAEA33-EE01-4E30-8C4F-B5E5A10BC32E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ïSļïḍe">
              <a:extLst>
                <a:ext uri="{FF2B5EF4-FFF2-40B4-BE49-F238E27FC236}">
                  <a16:creationId xmlns:a16="http://schemas.microsoft.com/office/drawing/2014/main" xmlns="" id="{39ED4C25-486E-4669-A605-58257A3D840F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ḻidé">
              <a:extLst>
                <a:ext uri="{FF2B5EF4-FFF2-40B4-BE49-F238E27FC236}">
                  <a16:creationId xmlns:a16="http://schemas.microsoft.com/office/drawing/2014/main" xmlns="" id="{37C47695-F0FE-49B8-B0B8-D125380E6245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ísḷïḓê">
              <a:extLst>
                <a:ext uri="{FF2B5EF4-FFF2-40B4-BE49-F238E27FC236}">
                  <a16:creationId xmlns:a16="http://schemas.microsoft.com/office/drawing/2014/main" xmlns="" id="{4ADB4758-EBDA-4EF1-B6AF-C1ABF8CDDCD7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îšḷîḑê">
              <a:extLst>
                <a:ext uri="{FF2B5EF4-FFF2-40B4-BE49-F238E27FC236}">
                  <a16:creationId xmlns:a16="http://schemas.microsoft.com/office/drawing/2014/main" xmlns="" id="{AC9EC9F2-1C67-4F00-98EE-32E3FFCD051D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ṣlîďè">
              <a:extLst>
                <a:ext uri="{FF2B5EF4-FFF2-40B4-BE49-F238E27FC236}">
                  <a16:creationId xmlns:a16="http://schemas.microsoft.com/office/drawing/2014/main" xmlns="" id="{C2AF5E03-2984-4A56-B9DA-9667DEF9161B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ľiḋe">
              <a:extLst>
                <a:ext uri="{FF2B5EF4-FFF2-40B4-BE49-F238E27FC236}">
                  <a16:creationId xmlns:a16="http://schemas.microsoft.com/office/drawing/2014/main" xmlns="" id="{739EA322-FDB9-4ABC-A765-7752E309CF23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ṩlíḑê">
              <a:extLst>
                <a:ext uri="{FF2B5EF4-FFF2-40B4-BE49-F238E27FC236}">
                  <a16:creationId xmlns:a16="http://schemas.microsoft.com/office/drawing/2014/main" xmlns="" id="{7D9B02FB-54B4-430B-9A93-BB769D5510CB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ïṥḻiďè">
              <a:extLst>
                <a:ext uri="{FF2B5EF4-FFF2-40B4-BE49-F238E27FC236}">
                  <a16:creationId xmlns:a16="http://schemas.microsoft.com/office/drawing/2014/main" xmlns="" id="{795F4908-7DA2-4C32-9FA0-0A8CA4CA24E7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7918736E-2B8A-4EC8-8805-CA835C65418F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ŝḷïdè">
              <a:extLst>
                <a:ext uri="{FF2B5EF4-FFF2-40B4-BE49-F238E27FC236}">
                  <a16:creationId xmlns:a16="http://schemas.microsoft.com/office/drawing/2014/main" xmlns="" id="{2DCD9E0B-99CB-4FCD-8ED4-B42B9B82311E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sļïḋê">
              <a:extLst>
                <a:ext uri="{FF2B5EF4-FFF2-40B4-BE49-F238E27FC236}">
                  <a16:creationId xmlns:a16="http://schemas.microsoft.com/office/drawing/2014/main" xmlns="" id="{D3F95853-9B0A-40F9-9EDC-43D289A8CF67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ṩľîḋê">
              <a:extLst>
                <a:ext uri="{FF2B5EF4-FFF2-40B4-BE49-F238E27FC236}">
                  <a16:creationId xmlns:a16="http://schemas.microsoft.com/office/drawing/2014/main" xmlns="" id="{9A5E96AC-1CAC-4C69-9C01-886056AE2683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ísḷïḑè">
              <a:extLst>
                <a:ext uri="{FF2B5EF4-FFF2-40B4-BE49-F238E27FC236}">
                  <a16:creationId xmlns:a16="http://schemas.microsoft.com/office/drawing/2014/main" xmlns="" id="{12B3AEC9-4D3A-410E-8EBE-BD10022D98F1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24371819-BD8B-4C76-AAF7-0487B039DD4B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0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6C8AAF-780A-49A1-A1F1-46FB806E3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836AD7-C2DD-48CF-8B22-BBD67718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5EAB2B-D714-4DDD-A038-A82B594C3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7E7100E-43AA-45CA-B209-7B130A3AFA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ṡḻiḋe">
              <a:extLst>
                <a:ext uri="{FF2B5EF4-FFF2-40B4-BE49-F238E27FC236}">
                  <a16:creationId xmlns:a16="http://schemas.microsoft.com/office/drawing/2014/main" xmlns="" id="{3FB38C62-43DB-40A8-B656-C4BEB7DAA7FE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î$lïďê">
                <a:extLst>
                  <a:ext uri="{FF2B5EF4-FFF2-40B4-BE49-F238E27FC236}">
                    <a16:creationId xmlns:a16="http://schemas.microsoft.com/office/drawing/2014/main" xmlns="" id="{9A5D0501-4E9C-4F95-96C5-98C056218402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ļïde">
                <a:extLst>
                  <a:ext uri="{FF2B5EF4-FFF2-40B4-BE49-F238E27FC236}">
                    <a16:creationId xmlns:a16="http://schemas.microsoft.com/office/drawing/2014/main" xmlns="" id="{C1FD8265-BFA5-4699-AF82-45307CADCE2C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s1ïḑe">
                <a:extLst>
                  <a:ext uri="{FF2B5EF4-FFF2-40B4-BE49-F238E27FC236}">
                    <a16:creationId xmlns:a16="http://schemas.microsoft.com/office/drawing/2014/main" xmlns="" id="{CE408147-1FFE-479C-839B-68FD9800F8F9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líḋe">
                <a:extLst>
                  <a:ext uri="{FF2B5EF4-FFF2-40B4-BE49-F238E27FC236}">
                    <a16:creationId xmlns:a16="http://schemas.microsoft.com/office/drawing/2014/main" xmlns="" id="{A3FB8EDA-87AB-4A65-BCFE-1182F636E590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$ľ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ŝlí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š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sľí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śļî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$ḻi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A62AA84-0824-4696-B588-AA97254755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6031032-722C-44BE-B605-6674B8D0F61F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ľï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ḻi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ïšļ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$1í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şľ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Sļî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ABA60C7-77F4-4EA2-B861-752DE3891EFF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8BC096D-1E2A-4CCD-B717-A0663B681E49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614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CCE67-4A39-452B-897D-57E377B15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24AF4E-11FF-4D0A-822E-6D24A9F75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0671C8-05FD-4FE6-8E8D-3B56EF454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BA3C97-41EF-4BDC-A7C0-540646FE79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iṧľïḓè">
              <a:extLst>
                <a:ext uri="{FF2B5EF4-FFF2-40B4-BE49-F238E27FC236}">
                  <a16:creationId xmlns:a16="http://schemas.microsoft.com/office/drawing/2014/main" xmlns="" id="{E18A2092-E7B8-45C1-B1AC-8413EA904EAC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4"/>
              <a:stretch>
                <a:fillRect t="-35692" b="-35297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ḻîḋê">
              <a:extLst>
                <a:ext uri="{FF2B5EF4-FFF2-40B4-BE49-F238E27FC236}">
                  <a16:creationId xmlns:a16="http://schemas.microsoft.com/office/drawing/2014/main" xmlns="" id="{0BB8FF29-715E-4D98-86AE-5766470274EA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71F3905-2895-46F1-A9DB-D0077777512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ṡlïḍe">
              <a:extLst>
                <a:ext uri="{FF2B5EF4-FFF2-40B4-BE49-F238E27FC236}">
                  <a16:creationId xmlns:a16="http://schemas.microsoft.com/office/drawing/2014/main" xmlns="" id="{C1ED0B3D-8185-40EE-BF88-C1F14CCA241F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28F6E50-C5F8-4133-B41E-463030D09E80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ṧļïḋê">
              <a:extLst>
                <a:ext uri="{FF2B5EF4-FFF2-40B4-BE49-F238E27FC236}">
                  <a16:creationId xmlns:a16="http://schemas.microsoft.com/office/drawing/2014/main" xmlns="" id="{77ECE14D-7548-4F05-8122-492B6F5C3044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B59EBDC-F71A-4FC9-B6B7-C5E9FD71AEF2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ïḋ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ṡliḓê">
              <a:extLst>
                <a:ext uri="{FF2B5EF4-FFF2-40B4-BE49-F238E27FC236}">
                  <a16:creationId xmlns:a16="http://schemas.microsoft.com/office/drawing/2014/main" xmlns="" id="{CC8C5FE2-A961-405A-87BF-D99D01E21DB3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iṧḻi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ṥ1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xmlns="" id="{AFFAD180-085C-46C7-8463-CE2C47C05BA3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$ḷ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ṩḻî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ṩ1íḋê">
              <a:extLst>
                <a:ext uri="{FF2B5EF4-FFF2-40B4-BE49-F238E27FC236}">
                  <a16:creationId xmlns:a16="http://schemas.microsoft.com/office/drawing/2014/main" xmlns="" id="{FB769747-E457-49AB-B826-862AFCB64672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ṡļî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ṩlï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07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6CC61B2A-F254-409A-922D-F26969E766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5" r="19395"/>
          <a:stretch>
            <a:fillRect/>
          </a:stretch>
        </p:blipFill>
        <p:spPr>
          <a:xfrm>
            <a:off x="5892800" y="0"/>
            <a:ext cx="6299200" cy="6858000"/>
          </a:xfr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7322DA5-54BE-4B0D-AD57-58A09D5EE9C5}"/>
              </a:ext>
            </a:extLst>
          </p:cNvPr>
          <p:cNvGrpSpPr/>
          <p:nvPr/>
        </p:nvGrpSpPr>
        <p:grpSpPr>
          <a:xfrm flipH="1">
            <a:off x="4402930" y="1588"/>
            <a:ext cx="3960248" cy="6858001"/>
            <a:chOff x="3003550" y="1588"/>
            <a:chExt cx="3960248" cy="685800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9F57590A-E9E9-4A47-9E0E-288333BE7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588"/>
              <a:ext cx="1981200" cy="2244725"/>
            </a:xfrm>
            <a:custGeom>
              <a:avLst/>
              <a:gdLst>
                <a:gd name="T0" fmla="*/ 972 w 1248"/>
                <a:gd name="T1" fmla="*/ 0 h 1414"/>
                <a:gd name="T2" fmla="*/ 1248 w 1248"/>
                <a:gd name="T3" fmla="*/ 514 h 1414"/>
                <a:gd name="T4" fmla="*/ 763 w 1248"/>
                <a:gd name="T5" fmla="*/ 1414 h 1414"/>
                <a:gd name="T6" fmla="*/ 0 w 1248"/>
                <a:gd name="T7" fmla="*/ 0 h 1414"/>
                <a:gd name="T8" fmla="*/ 972 w 1248"/>
                <a:gd name="T9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1414">
                  <a:moveTo>
                    <a:pt x="972" y="0"/>
                  </a:moveTo>
                  <a:lnTo>
                    <a:pt x="1248" y="514"/>
                  </a:lnTo>
                  <a:lnTo>
                    <a:pt x="763" y="1414"/>
                  </a:lnTo>
                  <a:lnTo>
                    <a:pt x="0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C7019385-456E-4EDE-84E2-5968378A5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059" y="4094923"/>
              <a:ext cx="2979739" cy="2764666"/>
            </a:xfrm>
            <a:custGeom>
              <a:avLst/>
              <a:gdLst>
                <a:gd name="T0" fmla="*/ 1524 w 1524"/>
                <a:gd name="T1" fmla="*/ 1414 h 1414"/>
                <a:gd name="T2" fmla="*/ 762 w 1524"/>
                <a:gd name="T3" fmla="*/ 0 h 1414"/>
                <a:gd name="T4" fmla="*/ 0 w 1524"/>
                <a:gd name="T5" fmla="*/ 1414 h 1414"/>
                <a:gd name="T6" fmla="*/ 1524 w 1524"/>
                <a:gd name="T7" fmla="*/ 1414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4" h="1414">
                  <a:moveTo>
                    <a:pt x="1524" y="1414"/>
                  </a:moveTo>
                  <a:lnTo>
                    <a:pt x="762" y="0"/>
                  </a:lnTo>
                  <a:lnTo>
                    <a:pt x="0" y="1414"/>
                  </a:lnTo>
                  <a:lnTo>
                    <a:pt x="1524" y="14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91A06EE6-A8E5-4EA0-820A-478D18FD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663" y="1811338"/>
              <a:ext cx="2979738" cy="5048250"/>
            </a:xfrm>
            <a:custGeom>
              <a:avLst/>
              <a:gdLst>
                <a:gd name="T0" fmla="*/ 0 w 1877"/>
                <a:gd name="T1" fmla="*/ 3180 h 3180"/>
                <a:gd name="T2" fmla="*/ 1714 w 1877"/>
                <a:gd name="T3" fmla="*/ 0 h 3180"/>
                <a:gd name="T4" fmla="*/ 1877 w 1877"/>
                <a:gd name="T5" fmla="*/ 304 h 3180"/>
                <a:gd name="T6" fmla="*/ 327 w 1877"/>
                <a:gd name="T7" fmla="*/ 3180 h 3180"/>
                <a:gd name="T8" fmla="*/ 0 w 1877"/>
                <a:gd name="T9" fmla="*/ 318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7" h="3180">
                  <a:moveTo>
                    <a:pt x="0" y="3180"/>
                  </a:moveTo>
                  <a:lnTo>
                    <a:pt x="1714" y="0"/>
                  </a:lnTo>
                  <a:lnTo>
                    <a:pt x="1877" y="304"/>
                  </a:lnTo>
                  <a:lnTo>
                    <a:pt x="327" y="3180"/>
                  </a:lnTo>
                  <a:lnTo>
                    <a:pt x="0" y="31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C21C6869-410B-49FE-BCF6-C5913B38E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817563"/>
              <a:ext cx="3516313" cy="6042025"/>
            </a:xfrm>
            <a:custGeom>
              <a:avLst/>
              <a:gdLst>
                <a:gd name="T0" fmla="*/ 0 w 2215"/>
                <a:gd name="T1" fmla="*/ 3806 h 3806"/>
                <a:gd name="T2" fmla="*/ 2051 w 2215"/>
                <a:gd name="T3" fmla="*/ 0 h 3806"/>
                <a:gd name="T4" fmla="*/ 2215 w 2215"/>
                <a:gd name="T5" fmla="*/ 303 h 3806"/>
                <a:gd name="T6" fmla="*/ 327 w 2215"/>
                <a:gd name="T7" fmla="*/ 3806 h 3806"/>
                <a:gd name="T8" fmla="*/ 0 w 2215"/>
                <a:gd name="T9" fmla="*/ 3806 h 3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5" h="3806">
                  <a:moveTo>
                    <a:pt x="0" y="3806"/>
                  </a:moveTo>
                  <a:lnTo>
                    <a:pt x="2051" y="0"/>
                  </a:lnTo>
                  <a:lnTo>
                    <a:pt x="2215" y="303"/>
                  </a:lnTo>
                  <a:lnTo>
                    <a:pt x="327" y="3806"/>
                  </a:lnTo>
                  <a:lnTo>
                    <a:pt x="0" y="3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827AC81-6308-4C34-A90A-B98A0B50CAFB}"/>
              </a:ext>
            </a:extLst>
          </p:cNvPr>
          <p:cNvGrpSpPr/>
          <p:nvPr/>
        </p:nvGrpSpPr>
        <p:grpSpPr>
          <a:xfrm flipH="1">
            <a:off x="3908333" y="2373753"/>
            <a:ext cx="661603" cy="814842"/>
            <a:chOff x="6992938" y="3074988"/>
            <a:chExt cx="863600" cy="1063625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C1E12BFA-7298-4A89-8C53-5FF054165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074988"/>
              <a:ext cx="863600" cy="1063625"/>
            </a:xfrm>
            <a:custGeom>
              <a:avLst/>
              <a:gdLst>
                <a:gd name="T0" fmla="*/ 544 w 544"/>
                <a:gd name="T1" fmla="*/ 335 h 670"/>
                <a:gd name="T2" fmla="*/ 0 w 544"/>
                <a:gd name="T3" fmla="*/ 670 h 670"/>
                <a:gd name="T4" fmla="*/ 0 w 544"/>
                <a:gd name="T5" fmla="*/ 0 h 670"/>
                <a:gd name="T6" fmla="*/ 544 w 544"/>
                <a:gd name="T7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670">
                  <a:moveTo>
                    <a:pt x="544" y="335"/>
                  </a:moveTo>
                  <a:lnTo>
                    <a:pt x="0" y="670"/>
                  </a:lnTo>
                  <a:lnTo>
                    <a:pt x="0" y="0"/>
                  </a:lnTo>
                  <a:lnTo>
                    <a:pt x="544" y="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77B6CF6C-CA5E-400D-8910-B6CF74867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506788"/>
              <a:ext cx="511175" cy="631825"/>
            </a:xfrm>
            <a:custGeom>
              <a:avLst/>
              <a:gdLst>
                <a:gd name="T0" fmla="*/ 322 w 322"/>
                <a:gd name="T1" fmla="*/ 199 h 398"/>
                <a:gd name="T2" fmla="*/ 0 w 322"/>
                <a:gd name="T3" fmla="*/ 398 h 398"/>
                <a:gd name="T4" fmla="*/ 0 w 322"/>
                <a:gd name="T5" fmla="*/ 0 h 398"/>
                <a:gd name="T6" fmla="*/ 322 w 322"/>
                <a:gd name="T7" fmla="*/ 19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98">
                  <a:moveTo>
                    <a:pt x="322" y="199"/>
                  </a:moveTo>
                  <a:lnTo>
                    <a:pt x="0" y="398"/>
                  </a:lnTo>
                  <a:lnTo>
                    <a:pt x="0" y="0"/>
                  </a:lnTo>
                  <a:lnTo>
                    <a:pt x="322" y="1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477030A-E3C4-4BFF-AB64-A66DA92BA7DA}"/>
              </a:ext>
            </a:extLst>
          </p:cNvPr>
          <p:cNvCxnSpPr>
            <a:cxnSpLocks/>
          </p:cNvCxnSpPr>
          <p:nvPr/>
        </p:nvCxnSpPr>
        <p:spPr>
          <a:xfrm>
            <a:off x="790738" y="2358364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AF34B5DD-7E51-4DA9-A38B-14B57A7E6E14}"/>
              </a:ext>
            </a:extLst>
          </p:cNvPr>
          <p:cNvCxnSpPr>
            <a:cxnSpLocks/>
          </p:cNvCxnSpPr>
          <p:nvPr/>
        </p:nvCxnSpPr>
        <p:spPr>
          <a:xfrm>
            <a:off x="790738" y="3272763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4">
            <a:extLst>
              <a:ext uri="{FF2B5EF4-FFF2-40B4-BE49-F238E27FC236}">
                <a16:creationId xmlns:a16="http://schemas.microsoft.com/office/drawing/2014/main" xmlns="" id="{5966BE20-7B81-48B5-ACFF-438A5921E3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4" y="1981200"/>
            <a:ext cx="5426076" cy="1291563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22" name="文本占位符 6">
            <a:extLst>
              <a:ext uri="{FF2B5EF4-FFF2-40B4-BE49-F238E27FC236}">
                <a16:creationId xmlns:a16="http://schemas.microsoft.com/office/drawing/2014/main" xmlns="" id="{2DFF3738-4AE8-49F2-BB8D-8F32046FDAD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9924" y="3895946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xmlns="" id="{962A1EDD-0BA9-40BA-8BD3-8A127FF860A3}"/>
              </a:ext>
            </a:extLst>
          </p:cNvPr>
          <p:cNvSpPr txBox="1">
            <a:spLocks/>
          </p:cNvSpPr>
          <p:nvPr/>
        </p:nvSpPr>
        <p:spPr>
          <a:xfrm>
            <a:off x="669925" y="3599675"/>
            <a:ext cx="5426076" cy="296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CAAC8-F1F3-4218-A59F-A2C3D6EE1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397D1F-E9C4-42F7-8DE6-DD532DAB3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554BC0-D509-4F64-8997-FB116F9D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dfcbc56-e15c-4753-b6d9-324abaf426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D9CFD2-00E0-44BE-A95C-A4BF1715A1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3002"/>
            <a:ext cx="11520488" cy="4992686"/>
            <a:chOff x="0" y="1143002"/>
            <a:chExt cx="11520488" cy="4992686"/>
          </a:xfrm>
        </p:grpSpPr>
        <p:sp>
          <p:nvSpPr>
            <p:cNvPr id="6" name="islîḓê">
              <a:extLst>
                <a:ext uri="{FF2B5EF4-FFF2-40B4-BE49-F238E27FC236}">
                  <a16:creationId xmlns:a16="http://schemas.microsoft.com/office/drawing/2014/main" xmlns="" id="{0A3B2439-B61D-4285-A4C2-268AE9F632B0}"/>
                </a:ext>
              </a:extLst>
            </p:cNvPr>
            <p:cNvSpPr/>
            <p:nvPr/>
          </p:nvSpPr>
          <p:spPr>
            <a:xfrm>
              <a:off x="0" y="1143002"/>
              <a:ext cx="6095999" cy="4992686"/>
            </a:xfrm>
            <a:prstGeom prst="rect">
              <a:avLst/>
            </a:prstGeom>
            <a:blipFill>
              <a:blip r:embed="rId4"/>
              <a:stretch>
                <a:fillRect l="-4611" r="-459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7" name="íšļiḑé">
              <a:extLst>
                <a:ext uri="{FF2B5EF4-FFF2-40B4-BE49-F238E27FC236}">
                  <a16:creationId xmlns:a16="http://schemas.microsoft.com/office/drawing/2014/main" xmlns="" id="{734FA4D7-CD84-4CB4-92FC-F31A5E584E01}"/>
                </a:ext>
              </a:extLst>
            </p:cNvPr>
            <p:cNvGrpSpPr/>
            <p:nvPr/>
          </p:nvGrpSpPr>
          <p:grpSpPr>
            <a:xfrm>
              <a:off x="6466013" y="1920558"/>
              <a:ext cx="559156" cy="532273"/>
              <a:chOff x="10755344" y="220662"/>
              <a:chExt cx="990603" cy="942971"/>
            </a:xfrm>
            <a:solidFill>
              <a:schemeClr val="accent1"/>
            </a:solidFill>
          </p:grpSpPr>
          <p:sp>
            <p:nvSpPr>
              <p:cNvPr id="35" name="iṧļíḓê">
                <a:extLst>
                  <a:ext uri="{FF2B5EF4-FFF2-40B4-BE49-F238E27FC236}">
                    <a16:creationId xmlns:a16="http://schemas.microsoft.com/office/drawing/2014/main" xmlns="" id="{A6593BE0-A16C-41B3-B50F-57FE7547008D}"/>
                  </a:ext>
                </a:extLst>
              </p:cNvPr>
              <p:cNvSpPr/>
              <p:nvPr/>
            </p:nvSpPr>
            <p:spPr bwMode="auto">
              <a:xfrm>
                <a:off x="10755344" y="220662"/>
                <a:ext cx="990603" cy="942971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ḷíḑè">
                <a:extLst>
                  <a:ext uri="{FF2B5EF4-FFF2-40B4-BE49-F238E27FC236}">
                    <a16:creationId xmlns:a16="http://schemas.microsoft.com/office/drawing/2014/main" xmlns="" id="{82F1FDB8-9647-42EF-99CF-513080B54376}"/>
                  </a:ext>
                </a:extLst>
              </p:cNvPr>
              <p:cNvSpPr/>
              <p:nvPr/>
            </p:nvSpPr>
            <p:spPr bwMode="auto">
              <a:xfrm>
                <a:off x="10879190" y="342900"/>
                <a:ext cx="741367" cy="498473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ļïḍê">
                <a:extLst>
                  <a:ext uri="{FF2B5EF4-FFF2-40B4-BE49-F238E27FC236}">
                    <a16:creationId xmlns:a16="http://schemas.microsoft.com/office/drawing/2014/main" xmlns="" id="{04775583-9574-404F-91A1-4E7AC3E7D78E}"/>
                  </a:ext>
                </a:extLst>
              </p:cNvPr>
              <p:cNvSpPr/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Sľîḋè">
              <a:extLst>
                <a:ext uri="{FF2B5EF4-FFF2-40B4-BE49-F238E27FC236}">
                  <a16:creationId xmlns:a16="http://schemas.microsoft.com/office/drawing/2014/main" xmlns="" id="{D8441D1A-E8F7-4243-B87B-9DB8E8BCF70D}"/>
                </a:ext>
              </a:extLst>
            </p:cNvPr>
            <p:cNvSpPr txBox="1"/>
            <p:nvPr/>
          </p:nvSpPr>
          <p:spPr>
            <a:xfrm>
              <a:off x="7033921" y="1823633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iṩ1idê">
              <a:extLst>
                <a:ext uri="{FF2B5EF4-FFF2-40B4-BE49-F238E27FC236}">
                  <a16:creationId xmlns:a16="http://schemas.microsoft.com/office/drawing/2014/main" xmlns="" id="{05B65EF0-34BC-402A-BFA9-47B017C438F8}"/>
                </a:ext>
              </a:extLst>
            </p:cNvPr>
            <p:cNvSpPr/>
            <p:nvPr/>
          </p:nvSpPr>
          <p:spPr>
            <a:xfrm>
              <a:off x="7033921" y="2192964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ïSḻiḋê">
              <a:extLst>
                <a:ext uri="{FF2B5EF4-FFF2-40B4-BE49-F238E27FC236}">
                  <a16:creationId xmlns:a16="http://schemas.microsoft.com/office/drawing/2014/main" xmlns="" id="{75514D5E-B6BD-4BED-A240-69063E9DF0CD}"/>
                </a:ext>
              </a:extLst>
            </p:cNvPr>
            <p:cNvGrpSpPr/>
            <p:nvPr/>
          </p:nvGrpSpPr>
          <p:grpSpPr>
            <a:xfrm>
              <a:off x="6496557" y="3055368"/>
              <a:ext cx="538275" cy="371299"/>
              <a:chOff x="4763" y="4763"/>
              <a:chExt cx="1212850" cy="836612"/>
            </a:xfrm>
            <a:solidFill>
              <a:schemeClr val="accent2"/>
            </a:solidFill>
          </p:grpSpPr>
          <p:sp>
            <p:nvSpPr>
              <p:cNvPr id="30" name="iśḻïḍê">
                <a:extLst>
                  <a:ext uri="{FF2B5EF4-FFF2-40B4-BE49-F238E27FC236}">
                    <a16:creationId xmlns:a16="http://schemas.microsoft.com/office/drawing/2014/main" xmlns="" id="{D09B49A6-87C6-422B-B127-FD92EA7DDF1C}"/>
                  </a:ext>
                </a:extLst>
              </p:cNvPr>
              <p:cNvSpPr/>
              <p:nvPr/>
            </p:nvSpPr>
            <p:spPr bwMode="auto">
              <a:xfrm>
                <a:off x="152400" y="157163"/>
                <a:ext cx="355600" cy="322262"/>
              </a:xfrm>
              <a:custGeom>
                <a:avLst/>
                <a:gdLst>
                  <a:gd name="T0" fmla="*/ 93 w 94"/>
                  <a:gd name="T1" fmla="*/ 85 h 85"/>
                  <a:gd name="T2" fmla="*/ 91 w 94"/>
                  <a:gd name="T3" fmla="*/ 72 h 85"/>
                  <a:gd name="T4" fmla="*/ 70 w 94"/>
                  <a:gd name="T5" fmla="*/ 61 h 85"/>
                  <a:gd name="T6" fmla="*/ 59 w 94"/>
                  <a:gd name="T7" fmla="*/ 56 h 85"/>
                  <a:gd name="T8" fmla="*/ 59 w 94"/>
                  <a:gd name="T9" fmla="*/ 47 h 85"/>
                  <a:gd name="T10" fmla="*/ 63 w 94"/>
                  <a:gd name="T11" fmla="*/ 36 h 85"/>
                  <a:gd name="T12" fmla="*/ 68 w 94"/>
                  <a:gd name="T13" fmla="*/ 31 h 85"/>
                  <a:gd name="T14" fmla="*/ 65 w 94"/>
                  <a:gd name="T15" fmla="*/ 24 h 85"/>
                  <a:gd name="T16" fmla="*/ 66 w 94"/>
                  <a:gd name="T17" fmla="*/ 15 h 85"/>
                  <a:gd name="T18" fmla="*/ 47 w 94"/>
                  <a:gd name="T19" fmla="*/ 0 h 85"/>
                  <a:gd name="T20" fmla="*/ 29 w 94"/>
                  <a:gd name="T21" fmla="*/ 15 h 85"/>
                  <a:gd name="T22" fmla="*/ 29 w 94"/>
                  <a:gd name="T23" fmla="*/ 24 h 85"/>
                  <a:gd name="T24" fmla="*/ 27 w 94"/>
                  <a:gd name="T25" fmla="*/ 31 h 85"/>
                  <a:gd name="T26" fmla="*/ 31 w 94"/>
                  <a:gd name="T27" fmla="*/ 36 h 85"/>
                  <a:gd name="T28" fmla="*/ 36 w 94"/>
                  <a:gd name="T29" fmla="*/ 47 h 85"/>
                  <a:gd name="T30" fmla="*/ 36 w 94"/>
                  <a:gd name="T31" fmla="*/ 56 h 85"/>
                  <a:gd name="T32" fmla="*/ 24 w 94"/>
                  <a:gd name="T33" fmla="*/ 61 h 85"/>
                  <a:gd name="T34" fmla="*/ 3 w 94"/>
                  <a:gd name="T35" fmla="*/ 72 h 85"/>
                  <a:gd name="T36" fmla="*/ 1 w 94"/>
                  <a:gd name="T37" fmla="*/ 85 h 85"/>
                  <a:gd name="T38" fmla="*/ 93 w 94"/>
                  <a:gd name="T3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85">
                    <a:moveTo>
                      <a:pt x="93" y="85"/>
                    </a:moveTo>
                    <a:cubicBezTo>
                      <a:pt x="93" y="85"/>
                      <a:pt x="94" y="76"/>
                      <a:pt x="91" y="72"/>
                    </a:cubicBezTo>
                    <a:cubicBezTo>
                      <a:pt x="89" y="68"/>
                      <a:pt x="79" y="65"/>
                      <a:pt x="70" y="61"/>
                    </a:cubicBezTo>
                    <a:cubicBezTo>
                      <a:pt x="61" y="57"/>
                      <a:pt x="59" y="56"/>
                      <a:pt x="59" y="5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62" y="45"/>
                      <a:pt x="63" y="36"/>
                    </a:cubicBezTo>
                    <a:cubicBezTo>
                      <a:pt x="65" y="37"/>
                      <a:pt x="68" y="33"/>
                      <a:pt x="68" y="31"/>
                    </a:cubicBezTo>
                    <a:cubicBezTo>
                      <a:pt x="68" y="29"/>
                      <a:pt x="67" y="24"/>
                      <a:pt x="65" y="24"/>
                    </a:cubicBezTo>
                    <a:cubicBezTo>
                      <a:pt x="65" y="20"/>
                      <a:pt x="66" y="17"/>
                      <a:pt x="66" y="15"/>
                    </a:cubicBezTo>
                    <a:cubicBezTo>
                      <a:pt x="65" y="7"/>
                      <a:pt x="58" y="0"/>
                      <a:pt x="47" y="0"/>
                    </a:cubicBezTo>
                    <a:cubicBezTo>
                      <a:pt x="36" y="0"/>
                      <a:pt x="29" y="7"/>
                      <a:pt x="29" y="15"/>
                    </a:cubicBezTo>
                    <a:cubicBezTo>
                      <a:pt x="29" y="17"/>
                      <a:pt x="29" y="20"/>
                      <a:pt x="29" y="24"/>
                    </a:cubicBezTo>
                    <a:cubicBezTo>
                      <a:pt x="27" y="24"/>
                      <a:pt x="26" y="29"/>
                      <a:pt x="27" y="31"/>
                    </a:cubicBezTo>
                    <a:cubicBezTo>
                      <a:pt x="27" y="33"/>
                      <a:pt x="29" y="37"/>
                      <a:pt x="31" y="36"/>
                    </a:cubicBezTo>
                    <a:cubicBezTo>
                      <a:pt x="32" y="45"/>
                      <a:pt x="36" y="47"/>
                      <a:pt x="36" y="4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3" y="57"/>
                      <a:pt x="24" y="61"/>
                    </a:cubicBezTo>
                    <a:cubicBezTo>
                      <a:pt x="15" y="65"/>
                      <a:pt x="6" y="68"/>
                      <a:pt x="3" y="72"/>
                    </a:cubicBezTo>
                    <a:cubicBezTo>
                      <a:pt x="0" y="76"/>
                      <a:pt x="1" y="85"/>
                      <a:pt x="1" y="85"/>
                    </a:cubicBezTo>
                    <a:lnTo>
                      <a:pt x="9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$ľîḓè">
                <a:extLst>
                  <a:ext uri="{FF2B5EF4-FFF2-40B4-BE49-F238E27FC236}">
                    <a16:creationId xmlns:a16="http://schemas.microsoft.com/office/drawing/2014/main" xmlns="" id="{8EAA17E4-E3AB-49BB-97BD-DCA9A8336A10}"/>
                  </a:ext>
                </a:extLst>
              </p:cNvPr>
              <p:cNvSpPr/>
              <p:nvPr/>
            </p:nvSpPr>
            <p:spPr bwMode="auto">
              <a:xfrm>
                <a:off x="611188" y="157163"/>
                <a:ext cx="303213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šḷíḋé">
                <a:extLst>
                  <a:ext uri="{FF2B5EF4-FFF2-40B4-BE49-F238E27FC236}">
                    <a16:creationId xmlns:a16="http://schemas.microsoft.com/office/drawing/2014/main" xmlns="" id="{5CADC6E5-F0F2-4189-8715-59E727CD1CA2}"/>
                  </a:ext>
                </a:extLst>
              </p:cNvPr>
              <p:cNvSpPr/>
              <p:nvPr/>
            </p:nvSpPr>
            <p:spPr bwMode="auto">
              <a:xfrm>
                <a:off x="611188" y="309563"/>
                <a:ext cx="454024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$ḷíḓé">
                <a:extLst>
                  <a:ext uri="{FF2B5EF4-FFF2-40B4-BE49-F238E27FC236}">
                    <a16:creationId xmlns:a16="http://schemas.microsoft.com/office/drawing/2014/main" xmlns="" id="{3B173EDD-82F0-4F83-A45C-1932C16C654D}"/>
                  </a:ext>
                </a:extLst>
              </p:cNvPr>
              <p:cNvSpPr/>
              <p:nvPr/>
            </p:nvSpPr>
            <p:spPr bwMode="auto">
              <a:xfrm>
                <a:off x="611188" y="460374"/>
                <a:ext cx="377825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ṣļiḋe">
                <a:extLst>
                  <a:ext uri="{FF2B5EF4-FFF2-40B4-BE49-F238E27FC236}">
                    <a16:creationId xmlns:a16="http://schemas.microsoft.com/office/drawing/2014/main" xmlns="" id="{D41939D1-FD86-4431-9054-208E76B04558}"/>
                  </a:ext>
                </a:extLst>
              </p:cNvPr>
              <p:cNvSpPr/>
              <p:nvPr/>
            </p:nvSpPr>
            <p:spPr bwMode="auto">
              <a:xfrm>
                <a:off x="4763" y="4763"/>
                <a:ext cx="1212850" cy="836612"/>
              </a:xfrm>
              <a:custGeom>
                <a:avLst/>
                <a:gdLst>
                  <a:gd name="T0" fmla="*/ 0 w 320"/>
                  <a:gd name="T1" fmla="*/ 0 h 220"/>
                  <a:gd name="T2" fmla="*/ 0 w 320"/>
                  <a:gd name="T3" fmla="*/ 220 h 220"/>
                  <a:gd name="T4" fmla="*/ 320 w 320"/>
                  <a:gd name="T5" fmla="*/ 220 h 220"/>
                  <a:gd name="T6" fmla="*/ 320 w 320"/>
                  <a:gd name="T7" fmla="*/ 0 h 220"/>
                  <a:gd name="T8" fmla="*/ 0 w 320"/>
                  <a:gd name="T9" fmla="*/ 0 h 220"/>
                  <a:gd name="T10" fmla="*/ 300 w 320"/>
                  <a:gd name="T11" fmla="*/ 200 h 220"/>
                  <a:gd name="T12" fmla="*/ 258 w 320"/>
                  <a:gd name="T13" fmla="*/ 200 h 220"/>
                  <a:gd name="T14" fmla="*/ 260 w 320"/>
                  <a:gd name="T15" fmla="*/ 190 h 220"/>
                  <a:gd name="T16" fmla="*/ 230 w 320"/>
                  <a:gd name="T17" fmla="*/ 160 h 220"/>
                  <a:gd name="T18" fmla="*/ 200 w 320"/>
                  <a:gd name="T19" fmla="*/ 190 h 220"/>
                  <a:gd name="T20" fmla="*/ 202 w 320"/>
                  <a:gd name="T21" fmla="*/ 200 h 220"/>
                  <a:gd name="T22" fmla="*/ 118 w 320"/>
                  <a:gd name="T23" fmla="*/ 200 h 220"/>
                  <a:gd name="T24" fmla="*/ 120 w 320"/>
                  <a:gd name="T25" fmla="*/ 190 h 220"/>
                  <a:gd name="T26" fmla="*/ 90 w 320"/>
                  <a:gd name="T27" fmla="*/ 160 h 220"/>
                  <a:gd name="T28" fmla="*/ 60 w 320"/>
                  <a:gd name="T29" fmla="*/ 190 h 220"/>
                  <a:gd name="T30" fmla="*/ 62 w 320"/>
                  <a:gd name="T31" fmla="*/ 200 h 220"/>
                  <a:gd name="T32" fmla="*/ 20 w 320"/>
                  <a:gd name="T33" fmla="*/ 200 h 220"/>
                  <a:gd name="T34" fmla="*/ 20 w 320"/>
                  <a:gd name="T35" fmla="*/ 20 h 220"/>
                  <a:gd name="T36" fmla="*/ 300 w 320"/>
                  <a:gd name="T37" fmla="*/ 20 h 220"/>
                  <a:gd name="T38" fmla="*/ 300 w 320"/>
                  <a:gd name="T39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0" h="220">
                    <a:moveTo>
                      <a:pt x="0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320" y="220"/>
                      <a:pt x="320" y="220"/>
                      <a:pt x="320" y="220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0"/>
                    </a:lnTo>
                    <a:close/>
                    <a:moveTo>
                      <a:pt x="300" y="200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59" y="197"/>
                      <a:pt x="260" y="194"/>
                      <a:pt x="260" y="190"/>
                    </a:cubicBezTo>
                    <a:cubicBezTo>
                      <a:pt x="260" y="173"/>
                      <a:pt x="247" y="160"/>
                      <a:pt x="230" y="160"/>
                    </a:cubicBezTo>
                    <a:cubicBezTo>
                      <a:pt x="213" y="160"/>
                      <a:pt x="200" y="173"/>
                      <a:pt x="200" y="190"/>
                    </a:cubicBezTo>
                    <a:cubicBezTo>
                      <a:pt x="200" y="194"/>
                      <a:pt x="201" y="197"/>
                      <a:pt x="202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9" y="197"/>
                      <a:pt x="120" y="194"/>
                      <a:pt x="120" y="190"/>
                    </a:cubicBezTo>
                    <a:cubicBezTo>
                      <a:pt x="120" y="173"/>
                      <a:pt x="107" y="160"/>
                      <a:pt x="90" y="160"/>
                    </a:cubicBezTo>
                    <a:cubicBezTo>
                      <a:pt x="73" y="160"/>
                      <a:pt x="60" y="173"/>
                      <a:pt x="60" y="190"/>
                    </a:cubicBezTo>
                    <a:cubicBezTo>
                      <a:pt x="60" y="194"/>
                      <a:pt x="61" y="197"/>
                      <a:pt x="62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00" y="20"/>
                      <a:pt x="300" y="20"/>
                      <a:pt x="300" y="20"/>
                    </a:cubicBezTo>
                    <a:lnTo>
                      <a:pt x="30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ṧḷïḋè">
              <a:extLst>
                <a:ext uri="{FF2B5EF4-FFF2-40B4-BE49-F238E27FC236}">
                  <a16:creationId xmlns:a16="http://schemas.microsoft.com/office/drawing/2014/main" xmlns="" id="{3D428155-BEF7-4687-8AF6-E1AFA8431345}"/>
                </a:ext>
              </a:extLst>
            </p:cNvPr>
            <p:cNvSpPr txBox="1"/>
            <p:nvPr/>
          </p:nvSpPr>
          <p:spPr>
            <a:xfrm>
              <a:off x="7033921" y="2844490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ṩḷîďe">
              <a:extLst>
                <a:ext uri="{FF2B5EF4-FFF2-40B4-BE49-F238E27FC236}">
                  <a16:creationId xmlns:a16="http://schemas.microsoft.com/office/drawing/2014/main" xmlns="" id="{71410339-F566-4E4F-BC00-221BA111860C}"/>
                </a:ext>
              </a:extLst>
            </p:cNvPr>
            <p:cNvSpPr/>
            <p:nvPr/>
          </p:nvSpPr>
          <p:spPr>
            <a:xfrm>
              <a:off x="7033921" y="3213821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iS1íḓè">
              <a:extLst>
                <a:ext uri="{FF2B5EF4-FFF2-40B4-BE49-F238E27FC236}">
                  <a16:creationId xmlns:a16="http://schemas.microsoft.com/office/drawing/2014/main" xmlns="" id="{BE9F8B5C-4CFA-4666-B139-C918C2B2A337}"/>
                </a:ext>
              </a:extLst>
            </p:cNvPr>
            <p:cNvGrpSpPr/>
            <p:nvPr/>
          </p:nvGrpSpPr>
          <p:grpSpPr>
            <a:xfrm>
              <a:off x="6488938" y="3978948"/>
              <a:ext cx="532633" cy="506816"/>
              <a:chOff x="1586" y="4763"/>
              <a:chExt cx="6746880" cy="6419850"/>
            </a:xfrm>
            <a:solidFill>
              <a:schemeClr val="accent3"/>
            </a:solidFill>
          </p:grpSpPr>
          <p:sp>
            <p:nvSpPr>
              <p:cNvPr id="23" name="í$liḑè">
                <a:extLst>
                  <a:ext uri="{FF2B5EF4-FFF2-40B4-BE49-F238E27FC236}">
                    <a16:creationId xmlns:a16="http://schemas.microsoft.com/office/drawing/2014/main" xmlns="" id="{F0BFC126-77A7-4C91-9A7E-979B62001F00}"/>
                  </a:ext>
                </a:extLst>
              </p:cNvPr>
              <p:cNvSpPr/>
              <p:nvPr/>
            </p:nvSpPr>
            <p:spPr bwMode="auto">
              <a:xfrm>
                <a:off x="1586" y="4763"/>
                <a:ext cx="6746880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ṣlîḋê">
                <a:extLst>
                  <a:ext uri="{FF2B5EF4-FFF2-40B4-BE49-F238E27FC236}">
                    <a16:creationId xmlns:a16="http://schemas.microsoft.com/office/drawing/2014/main" xmlns="" id="{A0F98996-A96D-4739-B1D8-EE32FC104949}"/>
                  </a:ext>
                </a:extLst>
              </p:cNvPr>
              <p:cNvSpPr/>
              <p:nvPr/>
            </p:nvSpPr>
            <p:spPr bwMode="auto">
              <a:xfrm>
                <a:off x="842956" y="846132"/>
                <a:ext cx="5064128" cy="3376611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ļíḍê">
                <a:extLst>
                  <a:ext uri="{FF2B5EF4-FFF2-40B4-BE49-F238E27FC236}">
                    <a16:creationId xmlns:a16="http://schemas.microsoft.com/office/drawing/2014/main" xmlns="" id="{891C0C9C-2D23-420C-8F2F-4A7DCFCB6CB1}"/>
                  </a:ext>
                </a:extLst>
              </p:cNvPr>
              <p:cNvSpPr/>
              <p:nvPr/>
            </p:nvSpPr>
            <p:spPr bwMode="auto">
              <a:xfrm>
                <a:off x="3059117" y="4321178"/>
                <a:ext cx="631832" cy="63023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šḻiḓê">
                <a:extLst>
                  <a:ext uri="{FF2B5EF4-FFF2-40B4-BE49-F238E27FC236}">
                    <a16:creationId xmlns:a16="http://schemas.microsoft.com/office/drawing/2014/main" xmlns="" id="{78471642-5B73-499B-9CFF-4C60CA8A8092}"/>
                  </a:ext>
                </a:extLst>
              </p:cNvPr>
              <p:cNvSpPr/>
              <p:nvPr/>
            </p:nvSpPr>
            <p:spPr bwMode="auto">
              <a:xfrm>
                <a:off x="2528888" y="2533646"/>
                <a:ext cx="628652" cy="1262066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ḷíďê">
                <a:extLst>
                  <a:ext uri="{FF2B5EF4-FFF2-40B4-BE49-F238E27FC236}">
                    <a16:creationId xmlns:a16="http://schemas.microsoft.com/office/drawing/2014/main" xmlns="" id="{76F6D2BA-9711-42F6-AEA7-682F1E0C7196}"/>
                  </a:ext>
                </a:extLst>
              </p:cNvPr>
              <p:cNvSpPr/>
              <p:nvPr/>
            </p:nvSpPr>
            <p:spPr bwMode="auto">
              <a:xfrm>
                <a:off x="4632325" y="1266829"/>
                <a:ext cx="634998" cy="2528883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lîdé">
                <a:extLst>
                  <a:ext uri="{FF2B5EF4-FFF2-40B4-BE49-F238E27FC236}">
                    <a16:creationId xmlns:a16="http://schemas.microsoft.com/office/drawing/2014/main" xmlns="" id="{651384CD-0F64-4E83-BC12-27A4E9F218DB}"/>
                  </a:ext>
                </a:extLst>
              </p:cNvPr>
              <p:cNvSpPr/>
              <p:nvPr/>
            </p:nvSpPr>
            <p:spPr bwMode="auto">
              <a:xfrm>
                <a:off x="3584571" y="2112961"/>
                <a:ext cx="627069" cy="1682751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ṩḻíḑé">
                <a:extLst>
                  <a:ext uri="{FF2B5EF4-FFF2-40B4-BE49-F238E27FC236}">
                    <a16:creationId xmlns:a16="http://schemas.microsoft.com/office/drawing/2014/main" xmlns="" id="{F2E18A41-D158-4A0B-A7D4-5AE7822B3047}"/>
                  </a:ext>
                </a:extLst>
              </p:cNvPr>
              <p:cNvSpPr/>
              <p:nvPr/>
            </p:nvSpPr>
            <p:spPr bwMode="auto">
              <a:xfrm>
                <a:off x="1474788" y="1687514"/>
                <a:ext cx="633415" cy="2108198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śļïḑé">
              <a:extLst>
                <a:ext uri="{FF2B5EF4-FFF2-40B4-BE49-F238E27FC236}">
                  <a16:creationId xmlns:a16="http://schemas.microsoft.com/office/drawing/2014/main" xmlns="" id="{7F377DCF-E56A-4877-99E9-696935DE23F8}"/>
                </a:ext>
              </a:extLst>
            </p:cNvPr>
            <p:cNvSpPr txBox="1"/>
            <p:nvPr/>
          </p:nvSpPr>
          <p:spPr>
            <a:xfrm>
              <a:off x="7033921" y="3865347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ï$1ïḍe">
              <a:extLst>
                <a:ext uri="{FF2B5EF4-FFF2-40B4-BE49-F238E27FC236}">
                  <a16:creationId xmlns:a16="http://schemas.microsoft.com/office/drawing/2014/main" xmlns="" id="{38BA3202-807A-4A57-AAD3-76E2C751C3A6}"/>
                </a:ext>
              </a:extLst>
            </p:cNvPr>
            <p:cNvSpPr/>
            <p:nvPr/>
          </p:nvSpPr>
          <p:spPr>
            <a:xfrm>
              <a:off x="7033921" y="4234678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$ľíḋé">
              <a:extLst>
                <a:ext uri="{FF2B5EF4-FFF2-40B4-BE49-F238E27FC236}">
                  <a16:creationId xmlns:a16="http://schemas.microsoft.com/office/drawing/2014/main" xmlns="" id="{4051E22A-3150-4C8D-A80C-E04D0CE3536A}"/>
                </a:ext>
              </a:extLst>
            </p:cNvPr>
            <p:cNvSpPr/>
            <p:nvPr/>
          </p:nvSpPr>
          <p:spPr bwMode="auto">
            <a:xfrm>
              <a:off x="6456039" y="5009097"/>
              <a:ext cx="598430" cy="480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ḷíḑê">
              <a:extLst>
                <a:ext uri="{FF2B5EF4-FFF2-40B4-BE49-F238E27FC236}">
                  <a16:creationId xmlns:a16="http://schemas.microsoft.com/office/drawing/2014/main" xmlns="" id="{06331964-B0A1-434A-9B20-3369BEAA1F92}"/>
                </a:ext>
              </a:extLst>
            </p:cNvPr>
            <p:cNvSpPr txBox="1"/>
            <p:nvPr/>
          </p:nvSpPr>
          <p:spPr>
            <a:xfrm>
              <a:off x="7033921" y="4886204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ŝļïďê">
              <a:extLst>
                <a:ext uri="{FF2B5EF4-FFF2-40B4-BE49-F238E27FC236}">
                  <a16:creationId xmlns:a16="http://schemas.microsoft.com/office/drawing/2014/main" xmlns="" id="{22392F39-279E-4E9F-B703-59E5A4AC3DE7}"/>
                </a:ext>
              </a:extLst>
            </p:cNvPr>
            <p:cNvSpPr/>
            <p:nvPr/>
          </p:nvSpPr>
          <p:spPr>
            <a:xfrm>
              <a:off x="7033921" y="5255535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Sľíḋé">
              <a:extLst>
                <a:ext uri="{FF2B5EF4-FFF2-40B4-BE49-F238E27FC236}">
                  <a16:creationId xmlns:a16="http://schemas.microsoft.com/office/drawing/2014/main" xmlns="" id="{F3032323-3B9E-4BC6-9DA7-E10668C358CF}"/>
                </a:ext>
              </a:extLst>
            </p:cNvPr>
            <p:cNvSpPr/>
            <p:nvPr/>
          </p:nvSpPr>
          <p:spPr bwMode="auto">
            <a:xfrm>
              <a:off x="5106000" y="1143002"/>
              <a:ext cx="989999" cy="499268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DA0237A-2736-4ADA-8599-D0CB2B6FE557}"/>
                </a:ext>
              </a:extLst>
            </p:cNvPr>
            <p:cNvCxnSpPr/>
            <p:nvPr/>
          </p:nvCxnSpPr>
          <p:spPr>
            <a:xfrm>
              <a:off x="7176000" y="266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61BA032-8135-4A5D-99E9-4398068FEC89}"/>
                </a:ext>
              </a:extLst>
            </p:cNvPr>
            <p:cNvCxnSpPr/>
            <p:nvPr/>
          </p:nvCxnSpPr>
          <p:spPr>
            <a:xfrm>
              <a:off x="7176000" y="37308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49328CC-A9F9-41CC-91A4-A90672643CF7}"/>
                </a:ext>
              </a:extLst>
            </p:cNvPr>
            <p:cNvCxnSpPr/>
            <p:nvPr/>
          </p:nvCxnSpPr>
          <p:spPr>
            <a:xfrm>
              <a:off x="7176000" y="473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33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882" y="5009882"/>
            <a:ext cx="56538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805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659182-2331-4C1B-8709-FA000DB0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AA514F-ED68-4376-A1F6-7799D0011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FB4A32-1E5C-4C3F-AE74-6FB3C38DF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f20ab61-be3d-415b-a707-85c5e9afb3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032C46-58AF-42D3-BF27-EEE4EDB397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1268760"/>
            <a:ext cx="10890682" cy="4753825"/>
            <a:chOff x="655375" y="1268760"/>
            <a:chExt cx="10890682" cy="4753825"/>
          </a:xfrm>
        </p:grpSpPr>
        <p:sp>
          <p:nvSpPr>
            <p:cNvPr id="6" name="îṧ1íďe">
              <a:extLst>
                <a:ext uri="{FF2B5EF4-FFF2-40B4-BE49-F238E27FC236}">
                  <a16:creationId xmlns:a16="http://schemas.microsoft.com/office/drawing/2014/main" xmlns="" id="{EC7E6F89-F119-4B66-A2F9-0F84260435B3}"/>
                </a:ext>
              </a:extLst>
            </p:cNvPr>
            <p:cNvSpPr/>
            <p:nvPr/>
          </p:nvSpPr>
          <p:spPr bwMode="auto">
            <a:xfrm>
              <a:off x="2029104" y="4682424"/>
              <a:ext cx="2744875" cy="1340161"/>
            </a:xfrm>
            <a:custGeom>
              <a:avLst/>
              <a:gdLst/>
              <a:ahLst/>
              <a:cxnLst>
                <a:cxn ang="0">
                  <a:pos x="764" y="0"/>
                </a:cxn>
                <a:cxn ang="0">
                  <a:pos x="1063" y="519"/>
                </a:cxn>
                <a:cxn ang="0">
                  <a:pos x="0" y="519"/>
                </a:cxn>
                <a:cxn ang="0">
                  <a:pos x="299" y="0"/>
                </a:cxn>
                <a:cxn ang="0">
                  <a:pos x="764" y="0"/>
                </a:cxn>
                <a:cxn ang="0">
                  <a:pos x="764" y="0"/>
                </a:cxn>
              </a:cxnLst>
              <a:rect l="0" t="0" r="r" b="b"/>
              <a:pathLst>
                <a:path w="1063" h="519">
                  <a:moveTo>
                    <a:pt x="764" y="0"/>
                  </a:moveTo>
                  <a:lnTo>
                    <a:pt x="1063" y="519"/>
                  </a:lnTo>
                  <a:lnTo>
                    <a:pt x="0" y="519"/>
                  </a:lnTo>
                  <a:lnTo>
                    <a:pt x="299" y="0"/>
                  </a:lnTo>
                  <a:lnTo>
                    <a:pt x="764" y="0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7" name="íSḻíḑè">
              <a:extLst>
                <a:ext uri="{FF2B5EF4-FFF2-40B4-BE49-F238E27FC236}">
                  <a16:creationId xmlns:a16="http://schemas.microsoft.com/office/drawing/2014/main" xmlns="" id="{3E5560AE-CCA8-47EA-A951-616BABAA3588}"/>
                </a:ext>
              </a:extLst>
            </p:cNvPr>
            <p:cNvSpPr/>
            <p:nvPr/>
          </p:nvSpPr>
          <p:spPr bwMode="auto">
            <a:xfrm>
              <a:off x="655375" y="1268760"/>
              <a:ext cx="2145806" cy="2378204"/>
            </a:xfrm>
            <a:custGeom>
              <a:avLst/>
              <a:gdLst/>
              <a:ahLst/>
              <a:cxnLst>
                <a:cxn ang="0">
                  <a:pos x="532" y="0"/>
                </a:cxn>
                <a:cxn ang="0">
                  <a:pos x="831" y="519"/>
                </a:cxn>
                <a:cxn ang="0">
                  <a:pos x="599" y="921"/>
                </a:cxn>
                <a:cxn ang="0">
                  <a:pos x="599" y="921"/>
                </a:cxn>
                <a:cxn ang="0">
                  <a:pos x="0" y="921"/>
                </a:cxn>
                <a:cxn ang="0">
                  <a:pos x="532" y="0"/>
                </a:cxn>
              </a:cxnLst>
              <a:rect l="0" t="0" r="r" b="b"/>
              <a:pathLst>
                <a:path w="831" h="921">
                  <a:moveTo>
                    <a:pt x="532" y="0"/>
                  </a:moveTo>
                  <a:lnTo>
                    <a:pt x="831" y="519"/>
                  </a:lnTo>
                  <a:lnTo>
                    <a:pt x="599" y="921"/>
                  </a:lnTo>
                  <a:lnTo>
                    <a:pt x="599" y="921"/>
                  </a:lnTo>
                  <a:lnTo>
                    <a:pt x="0" y="92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ïṣ1ídê">
              <a:extLst>
                <a:ext uri="{FF2B5EF4-FFF2-40B4-BE49-F238E27FC236}">
                  <a16:creationId xmlns:a16="http://schemas.microsoft.com/office/drawing/2014/main" xmlns="" id="{07FA8380-610A-4881-A716-5DEAF6AFCF5B}"/>
                </a:ext>
              </a:extLst>
            </p:cNvPr>
            <p:cNvSpPr/>
            <p:nvPr/>
          </p:nvSpPr>
          <p:spPr bwMode="auto">
            <a:xfrm>
              <a:off x="655375" y="3646963"/>
              <a:ext cx="2145806" cy="2375620"/>
            </a:xfrm>
            <a:custGeom>
              <a:avLst/>
              <a:gdLst/>
              <a:ahLst/>
              <a:cxnLst>
                <a:cxn ang="0">
                  <a:pos x="831" y="401"/>
                </a:cxn>
                <a:cxn ang="0">
                  <a:pos x="532" y="920"/>
                </a:cxn>
                <a:cxn ang="0">
                  <a:pos x="0" y="0"/>
                </a:cxn>
                <a:cxn ang="0">
                  <a:pos x="599" y="0"/>
                </a:cxn>
                <a:cxn ang="0">
                  <a:pos x="831" y="401"/>
                </a:cxn>
                <a:cxn ang="0">
                  <a:pos x="831" y="401"/>
                </a:cxn>
              </a:cxnLst>
              <a:rect l="0" t="0" r="r" b="b"/>
              <a:pathLst>
                <a:path w="831" h="920">
                  <a:moveTo>
                    <a:pt x="831" y="401"/>
                  </a:moveTo>
                  <a:lnTo>
                    <a:pt x="532" y="920"/>
                  </a:lnTo>
                  <a:lnTo>
                    <a:pt x="0" y="0"/>
                  </a:lnTo>
                  <a:lnTo>
                    <a:pt x="599" y="0"/>
                  </a:lnTo>
                  <a:lnTo>
                    <a:pt x="831" y="401"/>
                  </a:lnTo>
                  <a:lnTo>
                    <a:pt x="831" y="4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$líḍe">
              <a:extLst>
                <a:ext uri="{FF2B5EF4-FFF2-40B4-BE49-F238E27FC236}">
                  <a16:creationId xmlns:a16="http://schemas.microsoft.com/office/drawing/2014/main" xmlns="" id="{F06C9D26-30EC-45B8-88E1-DA9C16C92B02}"/>
                </a:ext>
              </a:extLst>
            </p:cNvPr>
            <p:cNvSpPr/>
            <p:nvPr/>
          </p:nvSpPr>
          <p:spPr bwMode="auto">
            <a:xfrm>
              <a:off x="2029104" y="1268760"/>
              <a:ext cx="2744875" cy="1345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3" y="0"/>
                </a:cxn>
                <a:cxn ang="0">
                  <a:pos x="764" y="521"/>
                </a:cxn>
                <a:cxn ang="0">
                  <a:pos x="764" y="519"/>
                </a:cxn>
                <a:cxn ang="0">
                  <a:pos x="299" y="519"/>
                </a:cxn>
                <a:cxn ang="0">
                  <a:pos x="299" y="519"/>
                </a:cxn>
                <a:cxn ang="0">
                  <a:pos x="0" y="0"/>
                </a:cxn>
              </a:cxnLst>
              <a:rect l="0" t="0" r="r" b="b"/>
              <a:pathLst>
                <a:path w="1063" h="521">
                  <a:moveTo>
                    <a:pt x="0" y="0"/>
                  </a:moveTo>
                  <a:lnTo>
                    <a:pt x="1063" y="0"/>
                  </a:lnTo>
                  <a:lnTo>
                    <a:pt x="764" y="521"/>
                  </a:lnTo>
                  <a:lnTo>
                    <a:pt x="764" y="519"/>
                  </a:lnTo>
                  <a:lnTo>
                    <a:pt x="299" y="519"/>
                  </a:lnTo>
                  <a:lnTo>
                    <a:pt x="299" y="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grpSp>
          <p:nvGrpSpPr>
            <p:cNvPr id="10" name="ïšļíde">
              <a:extLst>
                <a:ext uri="{FF2B5EF4-FFF2-40B4-BE49-F238E27FC236}">
                  <a16:creationId xmlns:a16="http://schemas.microsoft.com/office/drawing/2014/main" xmlns="" id="{A280BE7B-34FA-41E7-8F2B-60845C1A8C53}"/>
                </a:ext>
              </a:extLst>
            </p:cNvPr>
            <p:cNvGrpSpPr/>
            <p:nvPr/>
          </p:nvGrpSpPr>
          <p:grpSpPr>
            <a:xfrm>
              <a:off x="2202109" y="2608921"/>
              <a:ext cx="2398861" cy="2073505"/>
              <a:chOff x="1578203" y="2273298"/>
              <a:chExt cx="1474789" cy="1274763"/>
            </a:xfrm>
            <a:effectLst/>
          </p:grpSpPr>
          <p:sp>
            <p:nvSpPr>
              <p:cNvPr id="42" name="iŝ1îḓé">
                <a:extLst>
                  <a:ext uri="{FF2B5EF4-FFF2-40B4-BE49-F238E27FC236}">
                    <a16:creationId xmlns:a16="http://schemas.microsoft.com/office/drawing/2014/main" xmlns="" id="{44AD04CC-CE20-47A1-A110-080CDD5C9A41}"/>
                  </a:ext>
                </a:extLst>
              </p:cNvPr>
              <p:cNvSpPr/>
              <p:nvPr/>
            </p:nvSpPr>
            <p:spPr bwMode="auto">
              <a:xfrm>
                <a:off x="1578203" y="2273298"/>
                <a:ext cx="1474789" cy="1274763"/>
              </a:xfrm>
              <a:custGeom>
                <a:avLst/>
                <a:gdLst/>
                <a:ahLst/>
                <a:cxnLst>
                  <a:cxn ang="0">
                    <a:pos x="0" y="402"/>
                  </a:cxn>
                  <a:cxn ang="0">
                    <a:pos x="0" y="402"/>
                  </a:cxn>
                  <a:cxn ang="0">
                    <a:pos x="232" y="0"/>
                  </a:cxn>
                  <a:cxn ang="0">
                    <a:pos x="232" y="0"/>
                  </a:cxn>
                  <a:cxn ang="0">
                    <a:pos x="697" y="0"/>
                  </a:cxn>
                  <a:cxn ang="0">
                    <a:pos x="697" y="2"/>
                  </a:cxn>
                  <a:cxn ang="0">
                    <a:pos x="929" y="402"/>
                  </a:cxn>
                  <a:cxn ang="0">
                    <a:pos x="926" y="402"/>
                  </a:cxn>
                  <a:cxn ang="0">
                    <a:pos x="697" y="803"/>
                  </a:cxn>
                  <a:cxn ang="0">
                    <a:pos x="697" y="803"/>
                  </a:cxn>
                  <a:cxn ang="0">
                    <a:pos x="232" y="803"/>
                  </a:cxn>
                  <a:cxn ang="0">
                    <a:pos x="232" y="803"/>
                  </a:cxn>
                  <a:cxn ang="0">
                    <a:pos x="0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</a:cxnLst>
                <a:rect l="0" t="0" r="r" b="b"/>
                <a:pathLst>
                  <a:path w="929" h="803">
                    <a:moveTo>
                      <a:pt x="0" y="402"/>
                    </a:moveTo>
                    <a:lnTo>
                      <a:pt x="0" y="40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697" y="0"/>
                    </a:lnTo>
                    <a:lnTo>
                      <a:pt x="697" y="2"/>
                    </a:lnTo>
                    <a:lnTo>
                      <a:pt x="929" y="402"/>
                    </a:lnTo>
                    <a:lnTo>
                      <a:pt x="926" y="402"/>
                    </a:lnTo>
                    <a:lnTo>
                      <a:pt x="697" y="803"/>
                    </a:lnTo>
                    <a:lnTo>
                      <a:pt x="697" y="803"/>
                    </a:lnTo>
                    <a:lnTo>
                      <a:pt x="232" y="803"/>
                    </a:lnTo>
                    <a:lnTo>
                      <a:pt x="232" y="803"/>
                    </a:lnTo>
                    <a:lnTo>
                      <a:pt x="0" y="402"/>
                    </a:lnTo>
                    <a:close/>
                    <a:moveTo>
                      <a:pt x="464" y="402"/>
                    </a:moveTo>
                    <a:lnTo>
                      <a:pt x="464" y="402"/>
                    </a:lnTo>
                    <a:lnTo>
                      <a:pt x="464" y="402"/>
                    </a:lnTo>
                    <a:lnTo>
                      <a:pt x="464" y="40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3" name="íSḷíḋé">
                <a:extLst>
                  <a:ext uri="{FF2B5EF4-FFF2-40B4-BE49-F238E27FC236}">
                    <a16:creationId xmlns:a16="http://schemas.microsoft.com/office/drawing/2014/main" xmlns="" id="{7D3026E5-6858-451C-B714-62FE935E13E3}"/>
                  </a:ext>
                </a:extLst>
              </p:cNvPr>
              <p:cNvSpPr/>
              <p:nvPr/>
            </p:nvSpPr>
            <p:spPr bwMode="auto">
              <a:xfrm>
                <a:off x="2136793" y="2734468"/>
                <a:ext cx="357607" cy="352424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ṩ1îḋê">
              <a:extLst>
                <a:ext uri="{FF2B5EF4-FFF2-40B4-BE49-F238E27FC236}">
                  <a16:creationId xmlns:a16="http://schemas.microsoft.com/office/drawing/2014/main" xmlns="" id="{89E053B6-0098-4116-8F53-5103CC38C4F6}"/>
                </a:ext>
              </a:extLst>
            </p:cNvPr>
            <p:cNvSpPr txBox="1"/>
            <p:nvPr/>
          </p:nvSpPr>
          <p:spPr>
            <a:xfrm flipH="1">
              <a:off x="2399077" y="1743422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ľiḓê">
              <a:extLst>
                <a:ext uri="{FF2B5EF4-FFF2-40B4-BE49-F238E27FC236}">
                  <a16:creationId xmlns:a16="http://schemas.microsoft.com/office/drawing/2014/main" xmlns="" id="{F4146476-51BA-4130-84C9-E1F11636B9E6}"/>
                </a:ext>
              </a:extLst>
            </p:cNvPr>
            <p:cNvSpPr txBox="1"/>
            <p:nvPr/>
          </p:nvSpPr>
          <p:spPr>
            <a:xfrm rot="18000000" flipH="1">
              <a:off x="892999" y="2563461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$ḷîdé">
              <a:extLst>
                <a:ext uri="{FF2B5EF4-FFF2-40B4-BE49-F238E27FC236}">
                  <a16:creationId xmlns:a16="http://schemas.microsoft.com/office/drawing/2014/main" xmlns="" id="{A9FADA78-5E4E-488E-87B6-70B6AF158863}"/>
                </a:ext>
              </a:extLst>
            </p:cNvPr>
            <p:cNvSpPr txBox="1"/>
            <p:nvPr/>
          </p:nvSpPr>
          <p:spPr>
            <a:xfrm flipH="1">
              <a:off x="2445557" y="5154504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sľiḍe">
              <a:extLst>
                <a:ext uri="{FF2B5EF4-FFF2-40B4-BE49-F238E27FC236}">
                  <a16:creationId xmlns:a16="http://schemas.microsoft.com/office/drawing/2014/main" xmlns="" id="{1FDF9BB6-2956-4C51-8F5C-A3C8320A6D5E}"/>
                </a:ext>
              </a:extLst>
            </p:cNvPr>
            <p:cNvSpPr txBox="1"/>
            <p:nvPr/>
          </p:nvSpPr>
          <p:spPr>
            <a:xfrm rot="3600000" flipH="1">
              <a:off x="925112" y="4335646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5" name="îśľîďê">
              <a:extLst>
                <a:ext uri="{FF2B5EF4-FFF2-40B4-BE49-F238E27FC236}">
                  <a16:creationId xmlns:a16="http://schemas.microsoft.com/office/drawing/2014/main" xmlns="" id="{31C87070-F036-4DA6-BD17-181FFD6CB466}"/>
                </a:ext>
              </a:extLst>
            </p:cNvPr>
            <p:cNvGrpSpPr/>
            <p:nvPr/>
          </p:nvGrpSpPr>
          <p:grpSpPr>
            <a:xfrm>
              <a:off x="5597697" y="1615870"/>
              <a:ext cx="666274" cy="671027"/>
              <a:chOff x="5931156" y="1399652"/>
              <a:chExt cx="644626" cy="649224"/>
            </a:xfrm>
            <a:effectLst/>
          </p:grpSpPr>
          <p:sp>
            <p:nvSpPr>
              <p:cNvPr id="40" name="iŝlíďé">
                <a:extLst>
                  <a:ext uri="{FF2B5EF4-FFF2-40B4-BE49-F238E27FC236}">
                    <a16:creationId xmlns:a16="http://schemas.microsoft.com/office/drawing/2014/main" xmlns="" id="{F1A57B6B-291F-415E-85E0-473B695C9A34}"/>
                  </a:ext>
                </a:extLst>
              </p:cNvPr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1" name="îŝľîďé">
                <a:extLst>
                  <a:ext uri="{FF2B5EF4-FFF2-40B4-BE49-F238E27FC236}">
                    <a16:creationId xmlns:a16="http://schemas.microsoft.com/office/drawing/2014/main" xmlns="" id="{174E2FD3-8DDA-413A-990D-4018D768B681}"/>
                  </a:ext>
                </a:extLst>
              </p:cNvPr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ş1íďè">
              <a:extLst>
                <a:ext uri="{FF2B5EF4-FFF2-40B4-BE49-F238E27FC236}">
                  <a16:creationId xmlns:a16="http://schemas.microsoft.com/office/drawing/2014/main" xmlns="" id="{8687AC16-59F3-4408-897E-46C72DDFA8D3}"/>
                </a:ext>
              </a:extLst>
            </p:cNvPr>
            <p:cNvSpPr/>
            <p:nvPr/>
          </p:nvSpPr>
          <p:spPr bwMode="auto">
            <a:xfrm>
              <a:off x="10678439" y="1502081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7" name="îşḻ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1970155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şḻï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1557274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íṣ1ïde">
              <a:extLst>
                <a:ext uri="{FF2B5EF4-FFF2-40B4-BE49-F238E27FC236}">
                  <a16:creationId xmlns:a16="http://schemas.microsoft.com/office/drawing/2014/main" xmlns="" id="{1D674A87-5059-4651-9D45-E771E613CF4E}"/>
                </a:ext>
              </a:extLst>
            </p:cNvPr>
            <p:cNvGrpSpPr/>
            <p:nvPr/>
          </p:nvGrpSpPr>
          <p:grpSpPr>
            <a:xfrm>
              <a:off x="5597697" y="2744467"/>
              <a:ext cx="666274" cy="671027"/>
              <a:chOff x="5950091" y="2237852"/>
              <a:chExt cx="644626" cy="649224"/>
            </a:xfrm>
            <a:effectLst/>
          </p:grpSpPr>
          <p:sp>
            <p:nvSpPr>
              <p:cNvPr id="38" name="iś1ïḑè">
                <a:extLst>
                  <a:ext uri="{FF2B5EF4-FFF2-40B4-BE49-F238E27FC236}">
                    <a16:creationId xmlns:a16="http://schemas.microsoft.com/office/drawing/2014/main" xmlns="" id="{ECF694A9-D882-4EEE-A8AB-1C5255AC351D}"/>
                  </a:ext>
                </a:extLst>
              </p:cNvPr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9" name="îś1ïḍe">
                <a:extLst>
                  <a:ext uri="{FF2B5EF4-FFF2-40B4-BE49-F238E27FC236}">
                    <a16:creationId xmlns:a16="http://schemas.microsoft.com/office/drawing/2014/main" xmlns="" id="{01C0FEDE-9CF1-4A6A-8C86-D6BE6A6C93D9}"/>
                  </a:ext>
                </a:extLst>
              </p:cNvPr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ṡliḑe">
              <a:extLst>
                <a:ext uri="{FF2B5EF4-FFF2-40B4-BE49-F238E27FC236}">
                  <a16:creationId xmlns:a16="http://schemas.microsoft.com/office/drawing/2014/main" xmlns="" id="{8E2F89BB-F254-4D40-82F5-3B185052ABC1}"/>
                </a:ext>
              </a:extLst>
            </p:cNvPr>
            <p:cNvSpPr/>
            <p:nvPr/>
          </p:nvSpPr>
          <p:spPr bwMode="auto">
            <a:xfrm>
              <a:off x="10678439" y="2630678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1" name="îṡl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3098752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1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2685871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3" name="îşḻiḑe">
              <a:extLst>
                <a:ext uri="{FF2B5EF4-FFF2-40B4-BE49-F238E27FC236}">
                  <a16:creationId xmlns:a16="http://schemas.microsoft.com/office/drawing/2014/main" xmlns="" id="{34DCCA07-A493-4804-BA72-C3EED67D583E}"/>
                </a:ext>
              </a:extLst>
            </p:cNvPr>
            <p:cNvGrpSpPr/>
            <p:nvPr/>
          </p:nvGrpSpPr>
          <p:grpSpPr>
            <a:xfrm>
              <a:off x="5597697" y="3873064"/>
              <a:ext cx="666274" cy="671027"/>
              <a:chOff x="5931156" y="3059486"/>
              <a:chExt cx="644626" cy="649224"/>
            </a:xfrm>
            <a:effectLst/>
          </p:grpSpPr>
          <p:sp>
            <p:nvSpPr>
              <p:cNvPr id="36" name="îṣlíḋé">
                <a:extLst>
                  <a:ext uri="{FF2B5EF4-FFF2-40B4-BE49-F238E27FC236}">
                    <a16:creationId xmlns:a16="http://schemas.microsoft.com/office/drawing/2014/main" xmlns="" id="{F5A17995-4840-4B05-A423-0B9AD321E013}"/>
                  </a:ext>
                </a:extLst>
              </p:cNvPr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7" name="ísľîďé">
                <a:extLst>
                  <a:ext uri="{FF2B5EF4-FFF2-40B4-BE49-F238E27FC236}">
                    <a16:creationId xmlns:a16="http://schemas.microsoft.com/office/drawing/2014/main" xmlns="" id="{057AEE02-5F7C-4887-9B86-7BE8D2FDFAAE}"/>
                  </a:ext>
                </a:extLst>
              </p:cNvPr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íŝľïďè">
              <a:extLst>
                <a:ext uri="{FF2B5EF4-FFF2-40B4-BE49-F238E27FC236}">
                  <a16:creationId xmlns:a16="http://schemas.microsoft.com/office/drawing/2014/main" xmlns="" id="{671FC9EB-6DFF-4F92-AADC-585129090828}"/>
                </a:ext>
              </a:extLst>
            </p:cNvPr>
            <p:cNvSpPr/>
            <p:nvPr/>
          </p:nvSpPr>
          <p:spPr bwMode="auto">
            <a:xfrm>
              <a:off x="10678439" y="3759275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5" name="iŝlï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4227349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ṡḷ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3814468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7" name="iṧ1iḍé">
              <a:extLst>
                <a:ext uri="{FF2B5EF4-FFF2-40B4-BE49-F238E27FC236}">
                  <a16:creationId xmlns:a16="http://schemas.microsoft.com/office/drawing/2014/main" xmlns="" id="{D59AA854-0C7E-4EF7-ADBF-505663831236}"/>
                </a:ext>
              </a:extLst>
            </p:cNvPr>
            <p:cNvGrpSpPr/>
            <p:nvPr/>
          </p:nvGrpSpPr>
          <p:grpSpPr>
            <a:xfrm>
              <a:off x="5597697" y="5001661"/>
              <a:ext cx="666274" cy="671027"/>
              <a:chOff x="5937844" y="3877809"/>
              <a:chExt cx="644626" cy="649224"/>
            </a:xfrm>
            <a:effectLst/>
          </p:grpSpPr>
          <p:sp>
            <p:nvSpPr>
              <p:cNvPr id="34" name="íŝḻiḋê">
                <a:extLst>
                  <a:ext uri="{FF2B5EF4-FFF2-40B4-BE49-F238E27FC236}">
                    <a16:creationId xmlns:a16="http://schemas.microsoft.com/office/drawing/2014/main" xmlns="" id="{6FED7BF0-A6AF-4EA7-BBAA-F7BA2CE99E06}"/>
                  </a:ext>
                </a:extLst>
              </p:cNvPr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5" name="ïS1îḓé">
                <a:extLst>
                  <a:ext uri="{FF2B5EF4-FFF2-40B4-BE49-F238E27FC236}">
                    <a16:creationId xmlns:a16="http://schemas.microsoft.com/office/drawing/2014/main" xmlns="" id="{6009B133-1F42-4E57-8C08-C6675A8D1F14}"/>
                  </a:ext>
                </a:extLst>
              </p:cNvPr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îsľîḍê">
              <a:extLst>
                <a:ext uri="{FF2B5EF4-FFF2-40B4-BE49-F238E27FC236}">
                  <a16:creationId xmlns:a16="http://schemas.microsoft.com/office/drawing/2014/main" xmlns="" id="{5CCB61DB-4D80-4C68-9E37-647D430C54E5}"/>
                </a:ext>
              </a:extLst>
            </p:cNvPr>
            <p:cNvSpPr/>
            <p:nvPr/>
          </p:nvSpPr>
          <p:spPr bwMode="auto">
            <a:xfrm>
              <a:off x="10678439" y="4887872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9" name="iṩḻî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5355946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0" name="îŝľi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4943065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B035B63-2D53-405B-817E-1880390253BB}"/>
                </a:ext>
              </a:extLst>
            </p:cNvPr>
            <p:cNvCxnSpPr/>
            <p:nvPr/>
          </p:nvCxnSpPr>
          <p:spPr>
            <a:xfrm>
              <a:off x="6472518" y="2457862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A61AA5C-E350-42EF-8F08-7F3E6657651F}"/>
                </a:ext>
              </a:extLst>
            </p:cNvPr>
            <p:cNvCxnSpPr/>
            <p:nvPr/>
          </p:nvCxnSpPr>
          <p:spPr>
            <a:xfrm>
              <a:off x="6472518" y="357592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019784C-E545-45C2-A40F-E809274303D3}"/>
                </a:ext>
              </a:extLst>
            </p:cNvPr>
            <p:cNvCxnSpPr/>
            <p:nvPr/>
          </p:nvCxnSpPr>
          <p:spPr>
            <a:xfrm>
              <a:off x="6472518" y="469746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38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3E6627-737A-41D0-BF3A-4D4C67120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CAC454-0547-485F-B3B6-0E1590826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A62712-2152-4A4C-8A93-25E3803F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7b15422-109a-4fb4-a26a-c1b383a475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4D2F9E-D1C8-4C62-AEBD-4FD0AD99F3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3766"/>
            <a:ext cx="10850563" cy="4999857"/>
            <a:chOff x="669925" y="1143766"/>
            <a:chExt cx="10850563" cy="499985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E3AB68A-DD08-4D92-B068-868D865B4FF7}"/>
                </a:ext>
              </a:extLst>
            </p:cNvPr>
            <p:cNvCxnSpPr>
              <a:cxnSpLocks/>
            </p:cNvCxnSpPr>
            <p:nvPr/>
          </p:nvCxnSpPr>
          <p:spPr>
            <a:xfrm>
              <a:off x="3359043" y="3871267"/>
              <a:ext cx="547285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ŝ1ïḓe">
              <a:extLst>
                <a:ext uri="{FF2B5EF4-FFF2-40B4-BE49-F238E27FC236}">
                  <a16:creationId xmlns:a16="http://schemas.microsoft.com/office/drawing/2014/main" xmlns="" id="{246007FB-1F30-49CE-9BC8-D54C6969BA3B}"/>
                </a:ext>
              </a:extLst>
            </p:cNvPr>
            <p:cNvSpPr/>
            <p:nvPr/>
          </p:nvSpPr>
          <p:spPr>
            <a:xfrm>
              <a:off x="4572000" y="3262724"/>
              <a:ext cx="1219200" cy="1219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xmlns="" id="{E204FF23-5D20-42A0-B327-86CD2624B23E}"/>
                </a:ext>
              </a:extLst>
            </p:cNvPr>
            <p:cNvSpPr/>
            <p:nvPr/>
          </p:nvSpPr>
          <p:spPr>
            <a:xfrm>
              <a:off x="6400800" y="3262724"/>
              <a:ext cx="1219200" cy="1219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68EA47E-862E-4A2E-8BF2-EA5263A46DBB}"/>
                </a:ext>
              </a:extLst>
            </p:cNvPr>
            <p:cNvCxnSpPr/>
            <p:nvPr/>
          </p:nvCxnSpPr>
          <p:spPr>
            <a:xfrm rot="5400000" flipH="1" flipV="1">
              <a:off x="5130800" y="2907124"/>
              <a:ext cx="1930400" cy="211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2D51EFD-1460-414F-ABF3-110B0CCA74B2}"/>
                </a:ext>
              </a:extLst>
            </p:cNvPr>
            <p:cNvCxnSpPr>
              <a:cxnSpLocks/>
              <a:stCxn id="25" idx="0"/>
            </p:cNvCxnSpPr>
            <p:nvPr/>
          </p:nvCxnSpPr>
          <p:spPr>
            <a:xfrm flipV="1">
              <a:off x="3356925" y="3872326"/>
              <a:ext cx="4235" cy="111794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BFBEC8C-0D8A-4D1C-9888-7AC1CC8656EA}"/>
                </a:ext>
              </a:extLst>
            </p:cNvPr>
            <p:cNvCxnSpPr>
              <a:cxnSpLocks/>
              <a:stCxn id="23" idx="0"/>
            </p:cNvCxnSpPr>
            <p:nvPr/>
          </p:nvCxnSpPr>
          <p:spPr>
            <a:xfrm flipV="1">
              <a:off x="8831899" y="3872326"/>
              <a:ext cx="1058" cy="111794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8F54694-E007-4D74-AD9C-98EDA80A2437}"/>
                </a:ext>
              </a:extLst>
            </p:cNvPr>
            <p:cNvCxnSpPr>
              <a:cxnSpLocks/>
              <a:stCxn id="19" idx="3"/>
              <a:endCxn id="14" idx="1"/>
            </p:cNvCxnSpPr>
            <p:nvPr/>
          </p:nvCxnSpPr>
          <p:spPr>
            <a:xfrm>
              <a:off x="4875213" y="1830774"/>
              <a:ext cx="24399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$ľïḍê">
              <a:extLst>
                <a:ext uri="{FF2B5EF4-FFF2-40B4-BE49-F238E27FC236}">
                  <a16:creationId xmlns:a16="http://schemas.microsoft.com/office/drawing/2014/main" xmlns="" id="{59045F94-2939-4E8B-8E4F-F06486F386FE}"/>
                </a:ext>
              </a:extLst>
            </p:cNvPr>
            <p:cNvSpPr/>
            <p:nvPr/>
          </p:nvSpPr>
          <p:spPr>
            <a:xfrm>
              <a:off x="5486400" y="1143766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dirty="0"/>
                <a:t>Text</a:t>
              </a:r>
              <a:endParaRPr dirty="0"/>
            </a:p>
          </p:txBody>
        </p:sp>
        <p:sp>
          <p:nvSpPr>
            <p:cNvPr id="14" name="íṣḷiḍè">
              <a:extLst>
                <a:ext uri="{FF2B5EF4-FFF2-40B4-BE49-F238E27FC236}">
                  <a16:creationId xmlns:a16="http://schemas.microsoft.com/office/drawing/2014/main" xmlns="" id="{D4BC16A0-B547-4180-9D4F-B193B2E1DC16}"/>
                </a:ext>
              </a:extLst>
            </p:cNvPr>
            <p:cNvSpPr/>
            <p:nvPr/>
          </p:nvSpPr>
          <p:spPr>
            <a:xfrm>
              <a:off x="7315200" y="1221174"/>
              <a:ext cx="4205288" cy="1219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……</a:t>
              </a: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sp>
          <p:nvSpPr>
            <p:cNvPr id="15" name="íSliḋê">
              <a:extLst>
                <a:ext uri="{FF2B5EF4-FFF2-40B4-BE49-F238E27FC236}">
                  <a16:creationId xmlns:a16="http://schemas.microsoft.com/office/drawing/2014/main" xmlns="" id="{274C8126-0B28-4EC3-BAA3-1705E31D580D}"/>
                </a:ext>
              </a:extLst>
            </p:cNvPr>
            <p:cNvSpPr/>
            <p:nvPr/>
          </p:nvSpPr>
          <p:spPr bwMode="auto">
            <a:xfrm>
              <a:off x="7561621" y="1773578"/>
              <a:ext cx="371244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6" name="i$ḷíḑé">
              <a:extLst>
                <a:ext uri="{FF2B5EF4-FFF2-40B4-BE49-F238E27FC236}">
                  <a16:creationId xmlns:a16="http://schemas.microsoft.com/office/drawing/2014/main" xmlns="" id="{274C8126-0B28-4EC3-BAA3-1705E31D580D}"/>
                </a:ext>
              </a:extLst>
            </p:cNvPr>
            <p:cNvSpPr/>
            <p:nvPr/>
          </p:nvSpPr>
          <p:spPr bwMode="auto">
            <a:xfrm>
              <a:off x="6356048" y="5261845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</p:txBody>
        </p:sp>
        <p:sp>
          <p:nvSpPr>
            <p:cNvPr id="17" name="íşľïḑê">
              <a:extLst>
                <a:ext uri="{FF2B5EF4-FFF2-40B4-BE49-F238E27FC236}">
                  <a16:creationId xmlns:a16="http://schemas.microsoft.com/office/drawing/2014/main" xmlns="" id="{B60E742B-4FB7-4398-A984-8E41FBAA678A}"/>
                </a:ext>
              </a:extLst>
            </p:cNvPr>
            <p:cNvSpPr/>
            <p:nvPr/>
          </p:nvSpPr>
          <p:spPr bwMode="auto">
            <a:xfrm>
              <a:off x="4949574" y="3649111"/>
              <a:ext cx="464052" cy="44642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8" name="íśḻiḋè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6758013" y="3620411"/>
              <a:ext cx="504774" cy="50382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ïsľíḑé">
              <a:extLst>
                <a:ext uri="{FF2B5EF4-FFF2-40B4-BE49-F238E27FC236}">
                  <a16:creationId xmlns:a16="http://schemas.microsoft.com/office/drawing/2014/main" xmlns="" id="{4F8600FB-54F7-4427-873F-414AA8103431}"/>
                </a:ext>
              </a:extLst>
            </p:cNvPr>
            <p:cNvSpPr/>
            <p:nvPr/>
          </p:nvSpPr>
          <p:spPr>
            <a:xfrm>
              <a:off x="669925" y="1221174"/>
              <a:ext cx="4205288" cy="1219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……</a:t>
              </a: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ísḻîḋe">
              <a:extLst>
                <a:ext uri="{FF2B5EF4-FFF2-40B4-BE49-F238E27FC236}">
                  <a16:creationId xmlns:a16="http://schemas.microsoft.com/office/drawing/2014/main" xmlns="" id="{1D4BF690-DABB-4803-BE02-9265AC9B44EF}"/>
                </a:ext>
              </a:extLst>
            </p:cNvPr>
            <p:cNvGrpSpPr/>
            <p:nvPr/>
          </p:nvGrpSpPr>
          <p:grpSpPr>
            <a:xfrm>
              <a:off x="669925" y="4990274"/>
              <a:ext cx="5374001" cy="1153349"/>
              <a:chOff x="669925" y="4990274"/>
              <a:chExt cx="5374001" cy="1153349"/>
            </a:xfrm>
          </p:grpSpPr>
          <p:sp>
            <p:nvSpPr>
              <p:cNvPr id="24" name="íšľïḑê">
                <a:extLst>
                  <a:ext uri="{FF2B5EF4-FFF2-40B4-BE49-F238E27FC236}">
                    <a16:creationId xmlns:a16="http://schemas.microsoft.com/office/drawing/2014/main" xmlns="" id="{C041B6F0-4F91-4182-A483-81918F835E67}"/>
                  </a:ext>
                </a:extLst>
              </p:cNvPr>
              <p:cNvSpPr/>
              <p:nvPr/>
            </p:nvSpPr>
            <p:spPr>
              <a:xfrm>
                <a:off x="669926" y="5377870"/>
                <a:ext cx="5374000" cy="7657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5" name="ïṥḷídè">
                <a:extLst>
                  <a:ext uri="{FF2B5EF4-FFF2-40B4-BE49-F238E27FC236}">
                    <a16:creationId xmlns:a16="http://schemas.microsoft.com/office/drawing/2014/main" xmlns="" id="{B12BE5AD-06D9-4C98-8F63-C06AD8A5F259}"/>
                  </a:ext>
                </a:extLst>
              </p:cNvPr>
              <p:cNvSpPr txBox="1"/>
              <p:nvPr/>
            </p:nvSpPr>
            <p:spPr bwMode="auto">
              <a:xfrm>
                <a:off x="669925" y="4990274"/>
                <a:ext cx="5374000" cy="38759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1" name="îṣļïďé">
              <a:extLst>
                <a:ext uri="{FF2B5EF4-FFF2-40B4-BE49-F238E27FC236}">
                  <a16:creationId xmlns:a16="http://schemas.microsoft.com/office/drawing/2014/main" xmlns="" id="{4721F9C3-63A9-42F8-AFBF-620576AC1C31}"/>
                </a:ext>
              </a:extLst>
            </p:cNvPr>
            <p:cNvGrpSpPr/>
            <p:nvPr/>
          </p:nvGrpSpPr>
          <p:grpSpPr>
            <a:xfrm>
              <a:off x="6144899" y="4990274"/>
              <a:ext cx="5374001" cy="1153349"/>
              <a:chOff x="669925" y="4990274"/>
              <a:chExt cx="5374001" cy="1153349"/>
            </a:xfrm>
          </p:grpSpPr>
          <p:sp>
            <p:nvSpPr>
              <p:cNvPr id="22" name="iśļîḑè">
                <a:extLst>
                  <a:ext uri="{FF2B5EF4-FFF2-40B4-BE49-F238E27FC236}">
                    <a16:creationId xmlns:a16="http://schemas.microsoft.com/office/drawing/2014/main" xmlns="" id="{C76C78B7-7128-4E5E-AFA1-20C652EEF781}"/>
                  </a:ext>
                </a:extLst>
              </p:cNvPr>
              <p:cNvSpPr/>
              <p:nvPr/>
            </p:nvSpPr>
            <p:spPr>
              <a:xfrm>
                <a:off x="669926" y="5377870"/>
                <a:ext cx="5374000" cy="7657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3" name="îṩ1ïḑe">
                <a:extLst>
                  <a:ext uri="{FF2B5EF4-FFF2-40B4-BE49-F238E27FC236}">
                    <a16:creationId xmlns:a16="http://schemas.microsoft.com/office/drawing/2014/main" xmlns="" id="{2B7AB51C-10BE-494D-A521-53FFA917DA8A}"/>
                  </a:ext>
                </a:extLst>
              </p:cNvPr>
              <p:cNvSpPr txBox="1"/>
              <p:nvPr/>
            </p:nvSpPr>
            <p:spPr bwMode="auto">
              <a:xfrm>
                <a:off x="669925" y="4990274"/>
                <a:ext cx="5374000" cy="38759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40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79ED2D-E036-495D-A7EF-6A5257BFF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A7BC14-5A47-4855-B5C5-15FB76A2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993312-9684-4604-92CE-4791085EC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fbd8324-f132-4006-80d6-02154b7d2d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E2ADCF-F6B6-4037-AB63-2484A41E20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5800" cy="5013326"/>
            <a:chOff x="673099" y="1130299"/>
            <a:chExt cx="10845800" cy="5013326"/>
          </a:xfrm>
        </p:grpSpPr>
        <p:grpSp>
          <p:nvGrpSpPr>
            <p:cNvPr id="6" name="îs1îḋè">
              <a:extLst>
                <a:ext uri="{FF2B5EF4-FFF2-40B4-BE49-F238E27FC236}">
                  <a16:creationId xmlns:a16="http://schemas.microsoft.com/office/drawing/2014/main" xmlns="" id="{EEA1DEFA-0B5E-4DBF-BE1E-53F9C910F7B9}"/>
                </a:ext>
              </a:extLst>
            </p:cNvPr>
            <p:cNvGrpSpPr/>
            <p:nvPr/>
          </p:nvGrpSpPr>
          <p:grpSpPr>
            <a:xfrm>
              <a:off x="4330476" y="2781717"/>
              <a:ext cx="3548717" cy="3085553"/>
              <a:chOff x="4416201" y="2781717"/>
              <a:chExt cx="3548717" cy="3085553"/>
            </a:xfrm>
          </p:grpSpPr>
          <p:sp>
            <p:nvSpPr>
              <p:cNvPr id="17" name="íṩľîde">
                <a:extLst>
                  <a:ext uri="{FF2B5EF4-FFF2-40B4-BE49-F238E27FC236}">
                    <a16:creationId xmlns:a16="http://schemas.microsoft.com/office/drawing/2014/main" xmlns="" id="{352FECF7-682D-405F-83EB-CF43DCBA7B65}"/>
                  </a:ext>
                </a:extLst>
              </p:cNvPr>
              <p:cNvSpPr/>
              <p:nvPr/>
            </p:nvSpPr>
            <p:spPr bwMode="auto">
              <a:xfrm rot="20583785" flipH="1">
                <a:off x="5881095" y="3404398"/>
                <a:ext cx="1489798" cy="1296452"/>
              </a:xfrm>
              <a:custGeom>
                <a:avLst/>
                <a:gdLst>
                  <a:gd name="T0" fmla="*/ 648 w 863"/>
                  <a:gd name="T1" fmla="*/ 751 h 751"/>
                  <a:gd name="T2" fmla="*/ 216 w 863"/>
                  <a:gd name="T3" fmla="*/ 751 h 751"/>
                  <a:gd name="T4" fmla="*/ 0 w 863"/>
                  <a:gd name="T5" fmla="*/ 376 h 751"/>
                  <a:gd name="T6" fmla="*/ 216 w 863"/>
                  <a:gd name="T7" fmla="*/ 0 h 751"/>
                  <a:gd name="T8" fmla="*/ 648 w 863"/>
                  <a:gd name="T9" fmla="*/ 0 h 751"/>
                  <a:gd name="T10" fmla="*/ 863 w 863"/>
                  <a:gd name="T11" fmla="*/ 376 h 751"/>
                  <a:gd name="T12" fmla="*/ 648 w 863"/>
                  <a:gd name="T13" fmla="*/ 751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1">
                    <a:moveTo>
                      <a:pt x="648" y="751"/>
                    </a:moveTo>
                    <a:lnTo>
                      <a:pt x="216" y="751"/>
                    </a:lnTo>
                    <a:lnTo>
                      <a:pt x="0" y="376"/>
                    </a:lnTo>
                    <a:lnTo>
                      <a:pt x="216" y="0"/>
                    </a:lnTo>
                    <a:lnTo>
                      <a:pt x="648" y="0"/>
                    </a:lnTo>
                    <a:lnTo>
                      <a:pt x="863" y="376"/>
                    </a:lnTo>
                    <a:lnTo>
                      <a:pt x="648" y="751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$lídê">
                <a:extLst>
                  <a:ext uri="{FF2B5EF4-FFF2-40B4-BE49-F238E27FC236}">
                    <a16:creationId xmlns:a16="http://schemas.microsoft.com/office/drawing/2014/main" xmlns="" id="{8A49C7E9-B18B-4765-8859-CA8F04BD1EC0}"/>
                  </a:ext>
                </a:extLst>
              </p:cNvPr>
              <p:cNvSpPr/>
              <p:nvPr/>
            </p:nvSpPr>
            <p:spPr bwMode="auto">
              <a:xfrm rot="20583785" flipH="1">
                <a:off x="5003332" y="4362812"/>
                <a:ext cx="1489798" cy="1294726"/>
              </a:xfrm>
              <a:custGeom>
                <a:avLst/>
                <a:gdLst>
                  <a:gd name="T0" fmla="*/ 647 w 863"/>
                  <a:gd name="T1" fmla="*/ 750 h 750"/>
                  <a:gd name="T2" fmla="*/ 215 w 863"/>
                  <a:gd name="T3" fmla="*/ 750 h 750"/>
                  <a:gd name="T4" fmla="*/ 0 w 863"/>
                  <a:gd name="T5" fmla="*/ 375 h 750"/>
                  <a:gd name="T6" fmla="*/ 215 w 863"/>
                  <a:gd name="T7" fmla="*/ 0 h 750"/>
                  <a:gd name="T8" fmla="*/ 647 w 863"/>
                  <a:gd name="T9" fmla="*/ 0 h 750"/>
                  <a:gd name="T10" fmla="*/ 863 w 863"/>
                  <a:gd name="T11" fmla="*/ 375 h 750"/>
                  <a:gd name="T12" fmla="*/ 647 w 863"/>
                  <a:gd name="T13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0">
                    <a:moveTo>
                      <a:pt x="647" y="750"/>
                    </a:moveTo>
                    <a:lnTo>
                      <a:pt x="215" y="750"/>
                    </a:lnTo>
                    <a:lnTo>
                      <a:pt x="0" y="375"/>
                    </a:lnTo>
                    <a:lnTo>
                      <a:pt x="215" y="0"/>
                    </a:lnTo>
                    <a:lnTo>
                      <a:pt x="647" y="0"/>
                    </a:lnTo>
                    <a:lnTo>
                      <a:pt x="863" y="375"/>
                    </a:lnTo>
                    <a:lnTo>
                      <a:pt x="647" y="750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ļiďe">
                <a:extLst>
                  <a:ext uri="{FF2B5EF4-FFF2-40B4-BE49-F238E27FC236}">
                    <a16:creationId xmlns:a16="http://schemas.microsoft.com/office/drawing/2014/main" xmlns="" id="{1EA365CF-F32B-462C-9719-46FB9EE87F33}"/>
                  </a:ext>
                </a:extLst>
              </p:cNvPr>
              <p:cNvSpPr/>
              <p:nvPr/>
            </p:nvSpPr>
            <p:spPr bwMode="auto">
              <a:xfrm rot="20583785" flipH="1" flipV="1">
                <a:off x="5635048" y="2967126"/>
                <a:ext cx="359070" cy="640458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ṩlíḍè">
                <a:extLst>
                  <a:ext uri="{FF2B5EF4-FFF2-40B4-BE49-F238E27FC236}">
                    <a16:creationId xmlns:a16="http://schemas.microsoft.com/office/drawing/2014/main" xmlns="" id="{0DF71BDB-D838-4E42-A0EF-94C1CE2D3B7C}"/>
                  </a:ext>
                </a:extLst>
              </p:cNvPr>
              <p:cNvSpPr/>
              <p:nvPr/>
            </p:nvSpPr>
            <p:spPr bwMode="auto">
              <a:xfrm rot="20583785" flipH="1" flipV="1">
                <a:off x="4747805" y="3907008"/>
                <a:ext cx="359070" cy="649089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lîḓè">
                <a:extLst>
                  <a:ext uri="{FF2B5EF4-FFF2-40B4-BE49-F238E27FC236}">
                    <a16:creationId xmlns:a16="http://schemas.microsoft.com/office/drawing/2014/main" xmlns="" id="{CC6C4D84-EE4D-49DE-AAD6-1D07017917DE}"/>
                  </a:ext>
                </a:extLst>
              </p:cNvPr>
              <p:cNvSpPr/>
              <p:nvPr/>
            </p:nvSpPr>
            <p:spPr bwMode="auto">
              <a:xfrm rot="20583785" flipH="1" flipV="1">
                <a:off x="7272265" y="4505805"/>
                <a:ext cx="360797" cy="647363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ľïḋe">
                <a:extLst>
                  <a:ext uri="{FF2B5EF4-FFF2-40B4-BE49-F238E27FC236}">
                    <a16:creationId xmlns:a16="http://schemas.microsoft.com/office/drawing/2014/main" xmlns="" id="{9DC05507-7716-4428-BA52-EE33DDEA0FD6}"/>
                  </a:ext>
                </a:extLst>
              </p:cNvPr>
              <p:cNvSpPr/>
              <p:nvPr/>
            </p:nvSpPr>
            <p:spPr bwMode="auto">
              <a:xfrm rot="20583785" flipH="1">
                <a:off x="5668307" y="4025607"/>
                <a:ext cx="488543" cy="48854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Sľiďè">
                <a:extLst>
                  <a:ext uri="{FF2B5EF4-FFF2-40B4-BE49-F238E27FC236}">
                    <a16:creationId xmlns:a16="http://schemas.microsoft.com/office/drawing/2014/main" xmlns="" id="{E243B11E-1F1C-4F75-BA32-F375C81B4118}"/>
                  </a:ext>
                </a:extLst>
              </p:cNvPr>
              <p:cNvSpPr/>
              <p:nvPr/>
            </p:nvSpPr>
            <p:spPr bwMode="auto">
              <a:xfrm rot="20583785" flipH="1">
                <a:off x="7155113" y="3667524"/>
                <a:ext cx="341807" cy="33662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1iďê">
                <a:extLst>
                  <a:ext uri="{FF2B5EF4-FFF2-40B4-BE49-F238E27FC236}">
                    <a16:creationId xmlns:a16="http://schemas.microsoft.com/office/drawing/2014/main" xmlns="" id="{AFEB83E4-283C-4F6C-B4DD-B24C962F4F32}"/>
                  </a:ext>
                </a:extLst>
              </p:cNvPr>
              <p:cNvSpPr/>
              <p:nvPr/>
            </p:nvSpPr>
            <p:spPr bwMode="auto">
              <a:xfrm rot="20583785" flipH="1">
                <a:off x="5916439" y="3375987"/>
                <a:ext cx="336629" cy="3349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ṩḷîḍè">
                <a:extLst>
                  <a:ext uri="{FF2B5EF4-FFF2-40B4-BE49-F238E27FC236}">
                    <a16:creationId xmlns:a16="http://schemas.microsoft.com/office/drawing/2014/main" xmlns="" id="{B3882298-6E6A-4E03-8652-D391F2EA8AE6}"/>
                  </a:ext>
                </a:extLst>
              </p:cNvPr>
              <p:cNvSpPr/>
              <p:nvPr/>
            </p:nvSpPr>
            <p:spPr bwMode="auto">
              <a:xfrm rot="20583785" flipH="1">
                <a:off x="5033761" y="4334435"/>
                <a:ext cx="334902" cy="33662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ḻïḓê">
                <a:extLst>
                  <a:ext uri="{FF2B5EF4-FFF2-40B4-BE49-F238E27FC236}">
                    <a16:creationId xmlns:a16="http://schemas.microsoft.com/office/drawing/2014/main" xmlns="" id="{8E4DB7A1-EDA0-4ECE-B859-7FF314FAEC06}"/>
                  </a:ext>
                </a:extLst>
              </p:cNvPr>
              <p:cNvSpPr/>
              <p:nvPr/>
            </p:nvSpPr>
            <p:spPr bwMode="auto">
              <a:xfrm rot="20583785" flipH="1">
                <a:off x="4884657" y="5017608"/>
                <a:ext cx="341807" cy="33662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ṡľïḑê">
                <a:extLst>
                  <a:ext uri="{FF2B5EF4-FFF2-40B4-BE49-F238E27FC236}">
                    <a16:creationId xmlns:a16="http://schemas.microsoft.com/office/drawing/2014/main" xmlns="" id="{50358ACC-504F-42C7-B372-538DB7B1BDAA}"/>
                  </a:ext>
                </a:extLst>
              </p:cNvPr>
              <p:cNvSpPr/>
              <p:nvPr/>
            </p:nvSpPr>
            <p:spPr bwMode="auto">
              <a:xfrm rot="20583785" flipH="1">
                <a:off x="6115875" y="5334570"/>
                <a:ext cx="336629" cy="3349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ḻídê">
                <a:extLst>
                  <a:ext uri="{FF2B5EF4-FFF2-40B4-BE49-F238E27FC236}">
                    <a16:creationId xmlns:a16="http://schemas.microsoft.com/office/drawing/2014/main" xmlns="" id="{A5861F19-CCFA-40E9-8A83-00629A4FBA03}"/>
                  </a:ext>
                </a:extLst>
              </p:cNvPr>
              <p:cNvSpPr/>
              <p:nvPr/>
            </p:nvSpPr>
            <p:spPr bwMode="auto">
              <a:xfrm rot="20583785" flipH="1">
                <a:off x="4416201" y="3730192"/>
                <a:ext cx="488543" cy="48854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ïḍè">
                <a:extLst>
                  <a:ext uri="{FF2B5EF4-FFF2-40B4-BE49-F238E27FC236}">
                    <a16:creationId xmlns:a16="http://schemas.microsoft.com/office/drawing/2014/main" xmlns="" id="{45C1063D-8357-44B5-83E4-225A2DC356F7}"/>
                  </a:ext>
                </a:extLst>
              </p:cNvPr>
              <p:cNvSpPr/>
              <p:nvPr/>
            </p:nvSpPr>
            <p:spPr bwMode="auto">
              <a:xfrm rot="20583785" flipH="1">
                <a:off x="7474649" y="4843129"/>
                <a:ext cx="490269" cy="48854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ídè">
                <a:extLst>
                  <a:ext uri="{FF2B5EF4-FFF2-40B4-BE49-F238E27FC236}">
                    <a16:creationId xmlns:a16="http://schemas.microsoft.com/office/drawing/2014/main" xmlns="" id="{057C5B23-D647-4598-B801-3F757A1428EB}"/>
                  </a:ext>
                </a:extLst>
              </p:cNvPr>
              <p:cNvSpPr/>
              <p:nvPr/>
            </p:nvSpPr>
            <p:spPr bwMode="auto">
              <a:xfrm rot="20583785" flipH="1">
                <a:off x="5303191" y="2781717"/>
                <a:ext cx="488543" cy="4954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ḷïḑe">
                <a:extLst>
                  <a:ext uri="{FF2B5EF4-FFF2-40B4-BE49-F238E27FC236}">
                    <a16:creationId xmlns:a16="http://schemas.microsoft.com/office/drawing/2014/main" xmlns="" id="{8ADFAC0D-D1E6-4D87-849C-F0A910189B68}"/>
                  </a:ext>
                </a:extLst>
              </p:cNvPr>
              <p:cNvSpPr/>
              <p:nvPr/>
            </p:nvSpPr>
            <p:spPr bwMode="auto">
              <a:xfrm rot="20583785" flipH="1">
                <a:off x="6653980" y="3199875"/>
                <a:ext cx="255492" cy="2572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şlíḍé">
                <a:extLst>
                  <a:ext uri="{FF2B5EF4-FFF2-40B4-BE49-F238E27FC236}">
                    <a16:creationId xmlns:a16="http://schemas.microsoft.com/office/drawing/2014/main" xmlns="" id="{D711C7F4-888B-4A73-B3F4-D7F62E36A0EE}"/>
                  </a:ext>
                </a:extLst>
              </p:cNvPr>
              <p:cNvSpPr/>
              <p:nvPr/>
            </p:nvSpPr>
            <p:spPr bwMode="auto">
              <a:xfrm rot="20583785" flipH="1">
                <a:off x="7042969" y="4436611"/>
                <a:ext cx="255492" cy="25549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ļiḑê">
                <a:extLst>
                  <a:ext uri="{FF2B5EF4-FFF2-40B4-BE49-F238E27FC236}">
                    <a16:creationId xmlns:a16="http://schemas.microsoft.com/office/drawing/2014/main" xmlns="" id="{0DDD8FCC-4A80-4C8A-816D-9FA4C1090AB6}"/>
                  </a:ext>
                </a:extLst>
              </p:cNvPr>
              <p:cNvSpPr/>
              <p:nvPr/>
            </p:nvSpPr>
            <p:spPr bwMode="auto">
              <a:xfrm rot="20583785" flipH="1">
                <a:off x="6346499" y="4629527"/>
                <a:ext cx="250314" cy="250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lïďê">
                <a:extLst>
                  <a:ext uri="{FF2B5EF4-FFF2-40B4-BE49-F238E27FC236}">
                    <a16:creationId xmlns:a16="http://schemas.microsoft.com/office/drawing/2014/main" xmlns="" id="{1BB0ACB9-71AD-4FAF-BF9B-2E5ACE027753}"/>
                  </a:ext>
                </a:extLst>
              </p:cNvPr>
              <p:cNvSpPr/>
              <p:nvPr/>
            </p:nvSpPr>
            <p:spPr bwMode="auto">
              <a:xfrm rot="20583785" flipH="1">
                <a:off x="5453443" y="5610051"/>
                <a:ext cx="255492" cy="2572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ļîḓê">
              <a:extLst>
                <a:ext uri="{FF2B5EF4-FFF2-40B4-BE49-F238E27FC236}">
                  <a16:creationId xmlns:a16="http://schemas.microsoft.com/office/drawing/2014/main" xmlns="" id="{47F4DBAB-28EF-480E-A04F-2B34E7CBC6E3}"/>
                </a:ext>
              </a:extLst>
            </p:cNvPr>
            <p:cNvSpPr/>
            <p:nvPr/>
          </p:nvSpPr>
          <p:spPr bwMode="auto">
            <a:xfrm>
              <a:off x="809677" y="2805364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îṡľidè">
              <a:extLst>
                <a:ext uri="{FF2B5EF4-FFF2-40B4-BE49-F238E27FC236}">
                  <a16:creationId xmlns:a16="http://schemas.microsoft.com/office/drawing/2014/main" xmlns="" id="{F7C2B126-10D7-4979-AA3D-D3D2AFB0573E}"/>
                </a:ext>
              </a:extLst>
            </p:cNvPr>
            <p:cNvSpPr/>
            <p:nvPr/>
          </p:nvSpPr>
          <p:spPr>
            <a:xfrm>
              <a:off x="674309" y="3291751"/>
              <a:ext cx="3217426" cy="1111403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íṩļîde">
              <a:extLst>
                <a:ext uri="{FF2B5EF4-FFF2-40B4-BE49-F238E27FC236}">
                  <a16:creationId xmlns:a16="http://schemas.microsoft.com/office/drawing/2014/main" xmlns="" id="{C1A8D40F-0958-4B20-999F-AEC4AF1602B6}"/>
                </a:ext>
              </a:extLst>
            </p:cNvPr>
            <p:cNvSpPr/>
            <p:nvPr/>
          </p:nvSpPr>
          <p:spPr bwMode="auto">
            <a:xfrm>
              <a:off x="809677" y="4574718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ślïdè">
              <a:extLst>
                <a:ext uri="{FF2B5EF4-FFF2-40B4-BE49-F238E27FC236}">
                  <a16:creationId xmlns:a16="http://schemas.microsoft.com/office/drawing/2014/main" xmlns="" id="{F4505B79-911F-49E1-B011-5AC688B6002F}"/>
                </a:ext>
              </a:extLst>
            </p:cNvPr>
            <p:cNvSpPr/>
            <p:nvPr/>
          </p:nvSpPr>
          <p:spPr>
            <a:xfrm>
              <a:off x="674309" y="5061105"/>
              <a:ext cx="3217426" cy="10825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$líḋé">
              <a:extLst>
                <a:ext uri="{FF2B5EF4-FFF2-40B4-BE49-F238E27FC236}">
                  <a16:creationId xmlns:a16="http://schemas.microsoft.com/office/drawing/2014/main" xmlns="" id="{1AA3EDD0-E94C-4AFF-89B4-CFD61C13C98D}"/>
                </a:ext>
              </a:extLst>
            </p:cNvPr>
            <p:cNvSpPr/>
            <p:nvPr/>
          </p:nvSpPr>
          <p:spPr bwMode="auto">
            <a:xfrm>
              <a:off x="8353703" y="2805364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ŝľïde">
              <a:extLst>
                <a:ext uri="{FF2B5EF4-FFF2-40B4-BE49-F238E27FC236}">
                  <a16:creationId xmlns:a16="http://schemas.microsoft.com/office/drawing/2014/main" xmlns="" id="{9510213A-46D7-4900-A121-99B289F2EC10}"/>
                </a:ext>
              </a:extLst>
            </p:cNvPr>
            <p:cNvSpPr/>
            <p:nvPr/>
          </p:nvSpPr>
          <p:spPr>
            <a:xfrm>
              <a:off x="8136403" y="3291751"/>
              <a:ext cx="3381290" cy="1091797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ṣlîḓê">
              <a:extLst>
                <a:ext uri="{FF2B5EF4-FFF2-40B4-BE49-F238E27FC236}">
                  <a16:creationId xmlns:a16="http://schemas.microsoft.com/office/drawing/2014/main" xmlns="" id="{ADA1D429-6D03-4F45-A65C-34A73A12B5EE}"/>
                </a:ext>
              </a:extLst>
            </p:cNvPr>
            <p:cNvSpPr/>
            <p:nvPr/>
          </p:nvSpPr>
          <p:spPr bwMode="auto">
            <a:xfrm>
              <a:off x="8353703" y="4574718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ṣ1íďe">
              <a:extLst>
                <a:ext uri="{FF2B5EF4-FFF2-40B4-BE49-F238E27FC236}">
                  <a16:creationId xmlns:a16="http://schemas.microsoft.com/office/drawing/2014/main" xmlns="" id="{159CAF1A-A7B1-4DF6-9046-55EEDDB6DFC6}"/>
                </a:ext>
              </a:extLst>
            </p:cNvPr>
            <p:cNvSpPr/>
            <p:nvPr/>
          </p:nvSpPr>
          <p:spPr>
            <a:xfrm>
              <a:off x="8136403" y="5061105"/>
              <a:ext cx="3381290" cy="108252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ṡliḍé">
              <a:extLst>
                <a:ext uri="{FF2B5EF4-FFF2-40B4-BE49-F238E27FC236}">
                  <a16:creationId xmlns:a16="http://schemas.microsoft.com/office/drawing/2014/main" xmlns="" id="{A86A53DF-3A46-4813-83D0-4D648BCEE689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îSlíḑé">
              <a:extLst>
                <a:ext uri="{FF2B5EF4-FFF2-40B4-BE49-F238E27FC236}">
                  <a16:creationId xmlns:a16="http://schemas.microsoft.com/office/drawing/2014/main" xmlns="" id="{513CE9E4-31EF-418B-B2B3-7329AF0BB2BD}"/>
                </a:ext>
              </a:extLst>
            </p:cNvPr>
            <p:cNvSpPr txBox="1"/>
            <p:nvPr/>
          </p:nvSpPr>
          <p:spPr>
            <a:xfrm>
              <a:off x="673101" y="1806180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33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0BB903-C7A3-4D58-9CA3-5EDBD8B74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E13057F-F28E-4291-8099-905069065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9DC6ED-2041-45ED-9811-0898563E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abbe63a9-a36b-45a0-a0ee-f026c626143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ECBC9F-C334-4A4D-BACB-43808FA935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iś1îḓè">
              <a:extLst>
                <a:ext uri="{FF2B5EF4-FFF2-40B4-BE49-F238E27FC236}">
                  <a16:creationId xmlns:a16="http://schemas.microsoft.com/office/drawing/2014/main" xmlns="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ïḓè">
              <a:extLst>
                <a:ext uri="{FF2B5EF4-FFF2-40B4-BE49-F238E27FC236}">
                  <a16:creationId xmlns:a16="http://schemas.microsoft.com/office/drawing/2014/main" xmlns="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ḷíďè">
              <a:extLst>
                <a:ext uri="{FF2B5EF4-FFF2-40B4-BE49-F238E27FC236}">
                  <a16:creationId xmlns:a16="http://schemas.microsoft.com/office/drawing/2014/main" xmlns="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ļíḓê">
              <a:extLst>
                <a:ext uri="{FF2B5EF4-FFF2-40B4-BE49-F238E27FC236}">
                  <a16:creationId xmlns:a16="http://schemas.microsoft.com/office/drawing/2014/main" xmlns="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ļíḋe">
              <a:extLst>
                <a:ext uri="{FF2B5EF4-FFF2-40B4-BE49-F238E27FC236}">
                  <a16:creationId xmlns:a16="http://schemas.microsoft.com/office/drawing/2014/main" xmlns="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ṩľiďé">
              <a:extLst>
                <a:ext uri="{FF2B5EF4-FFF2-40B4-BE49-F238E27FC236}">
                  <a16:creationId xmlns:a16="http://schemas.microsoft.com/office/drawing/2014/main" xmlns="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1iḋê">
              <a:extLst>
                <a:ext uri="{FF2B5EF4-FFF2-40B4-BE49-F238E27FC236}">
                  <a16:creationId xmlns:a16="http://schemas.microsoft.com/office/drawing/2014/main" xmlns="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í$ļïďé">
              <a:extLst>
                <a:ext uri="{FF2B5EF4-FFF2-40B4-BE49-F238E27FC236}">
                  <a16:creationId xmlns:a16="http://schemas.microsoft.com/office/drawing/2014/main" xmlns="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ṣlide">
              <a:extLst>
                <a:ext uri="{FF2B5EF4-FFF2-40B4-BE49-F238E27FC236}">
                  <a16:creationId xmlns:a16="http://schemas.microsoft.com/office/drawing/2014/main" xmlns="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ŝľiḍê">
              <a:extLst>
                <a:ext uri="{FF2B5EF4-FFF2-40B4-BE49-F238E27FC236}">
                  <a16:creationId xmlns:a16="http://schemas.microsoft.com/office/drawing/2014/main" xmlns="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ṧḻïḓè">
              <a:extLst>
                <a:ext uri="{FF2B5EF4-FFF2-40B4-BE49-F238E27FC236}">
                  <a16:creationId xmlns:a16="http://schemas.microsoft.com/office/drawing/2014/main" xmlns="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ïšļíḓé">
              <a:extLst>
                <a:ext uri="{FF2B5EF4-FFF2-40B4-BE49-F238E27FC236}">
                  <a16:creationId xmlns:a16="http://schemas.microsoft.com/office/drawing/2014/main" xmlns="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ïś1iḓé">
                <a:extLst>
                  <a:ext uri="{FF2B5EF4-FFF2-40B4-BE49-F238E27FC236}">
                    <a16:creationId xmlns:a16="http://schemas.microsoft.com/office/drawing/2014/main" xmlns="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iṧḷîďé">
                <a:extLst>
                  <a:ext uri="{FF2B5EF4-FFF2-40B4-BE49-F238E27FC236}">
                    <a16:creationId xmlns:a16="http://schemas.microsoft.com/office/drawing/2014/main" xmlns="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iSľíḍè">
              <a:extLst>
                <a:ext uri="{FF2B5EF4-FFF2-40B4-BE49-F238E27FC236}">
                  <a16:creationId xmlns:a16="http://schemas.microsoft.com/office/drawing/2014/main" xmlns="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íṡ1iḍé">
                <a:extLst>
                  <a:ext uri="{FF2B5EF4-FFF2-40B4-BE49-F238E27FC236}">
                    <a16:creationId xmlns:a16="http://schemas.microsoft.com/office/drawing/2014/main" xmlns="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ïsľíḑe">
                <a:extLst>
                  <a:ext uri="{FF2B5EF4-FFF2-40B4-BE49-F238E27FC236}">
                    <a16:creationId xmlns:a16="http://schemas.microsoft.com/office/drawing/2014/main" xmlns="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ï$1iďé">
              <a:extLst>
                <a:ext uri="{FF2B5EF4-FFF2-40B4-BE49-F238E27FC236}">
                  <a16:creationId xmlns:a16="http://schemas.microsoft.com/office/drawing/2014/main" xmlns="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íṣḷíḋè">
                <a:extLst>
                  <a:ext uri="{FF2B5EF4-FFF2-40B4-BE49-F238E27FC236}">
                    <a16:creationId xmlns:a16="http://schemas.microsoft.com/office/drawing/2014/main" xmlns="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ïṩļíďé">
                <a:extLst>
                  <a:ext uri="{FF2B5EF4-FFF2-40B4-BE49-F238E27FC236}">
                    <a16:creationId xmlns:a16="http://schemas.microsoft.com/office/drawing/2014/main" xmlns="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íṩḷïḑè">
              <a:extLst>
                <a:ext uri="{FF2B5EF4-FFF2-40B4-BE49-F238E27FC236}">
                  <a16:creationId xmlns:a16="http://schemas.microsoft.com/office/drawing/2014/main" xmlns="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šḻîde">
                <a:extLst>
                  <a:ext uri="{FF2B5EF4-FFF2-40B4-BE49-F238E27FC236}">
                    <a16:creationId xmlns:a16="http://schemas.microsoft.com/office/drawing/2014/main" xmlns="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íşḷïḓe">
                <a:extLst>
                  <a:ext uri="{FF2B5EF4-FFF2-40B4-BE49-F238E27FC236}">
                    <a16:creationId xmlns:a16="http://schemas.microsoft.com/office/drawing/2014/main" xmlns="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iṧľïḍe">
              <a:extLst>
                <a:ext uri="{FF2B5EF4-FFF2-40B4-BE49-F238E27FC236}">
                  <a16:creationId xmlns:a16="http://schemas.microsoft.com/office/drawing/2014/main" xmlns="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îšľidé">
                <a:extLst>
                  <a:ext uri="{FF2B5EF4-FFF2-40B4-BE49-F238E27FC236}">
                    <a16:creationId xmlns:a16="http://schemas.microsoft.com/office/drawing/2014/main" xmlns="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ïŝḷïḓe">
                <a:extLst>
                  <a:ext uri="{FF2B5EF4-FFF2-40B4-BE49-F238E27FC236}">
                    <a16:creationId xmlns:a16="http://schemas.microsoft.com/office/drawing/2014/main" xmlns="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988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BFB3EA-9F17-4072-9C03-A24B06120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4C41C9-83D7-46CE-A330-70A42C74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C7C54-543E-4F1E-9E5C-12C9CD8B8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6b3ce8c0-03ad-4df5-b749-2a12d94d07d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8E8FF1-17D8-4371-A25B-93D7C502AC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764000"/>
            <a:ext cx="9450000" cy="3912923"/>
            <a:chOff x="1371000" y="1764000"/>
            <a:chExt cx="9450000" cy="3912923"/>
          </a:xfrm>
        </p:grpSpPr>
        <p:grpSp>
          <p:nvGrpSpPr>
            <p:cNvPr id="6" name="iṥ1iďê">
              <a:extLst>
                <a:ext uri="{FF2B5EF4-FFF2-40B4-BE49-F238E27FC236}">
                  <a16:creationId xmlns:a16="http://schemas.microsoft.com/office/drawing/2014/main" xmlns="" id="{31ABDB3F-C28B-436B-965D-196B8D21E3B4}"/>
                </a:ext>
              </a:extLst>
            </p:cNvPr>
            <p:cNvGrpSpPr/>
            <p:nvPr/>
          </p:nvGrpSpPr>
          <p:grpSpPr>
            <a:xfrm>
              <a:off x="4848446" y="1933556"/>
              <a:ext cx="2495109" cy="3436970"/>
              <a:chOff x="1476375" y="2300288"/>
              <a:chExt cx="2876550" cy="3962399"/>
            </a:xfrm>
          </p:grpSpPr>
          <p:sp>
            <p:nvSpPr>
              <p:cNvPr id="63" name="îṡľîḍè">
                <a:extLst>
                  <a:ext uri="{FF2B5EF4-FFF2-40B4-BE49-F238E27FC236}">
                    <a16:creationId xmlns:a16="http://schemas.microsoft.com/office/drawing/2014/main" xmlns="" id="{621EDFCB-7022-40E9-ADC5-9DBC93D8BF4B}"/>
                  </a:ext>
                </a:extLst>
              </p:cNvPr>
              <p:cNvSpPr/>
              <p:nvPr/>
            </p:nvSpPr>
            <p:spPr>
              <a:xfrm>
                <a:off x="1476375" y="2481262"/>
                <a:ext cx="2876550" cy="3781425"/>
              </a:xfrm>
              <a:prstGeom prst="roundRect">
                <a:avLst>
                  <a:gd name="adj" fmla="val 9051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ṧ1ïďe">
                <a:extLst>
                  <a:ext uri="{FF2B5EF4-FFF2-40B4-BE49-F238E27FC236}">
                    <a16:creationId xmlns:a16="http://schemas.microsoft.com/office/drawing/2014/main" xmlns="" id="{A93740EF-014D-4D07-9903-CB9A12A779E2}"/>
                  </a:ext>
                </a:extLst>
              </p:cNvPr>
              <p:cNvSpPr/>
              <p:nvPr/>
            </p:nvSpPr>
            <p:spPr>
              <a:xfrm>
                <a:off x="1673821" y="2752344"/>
                <a:ext cx="2481658" cy="333889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ŝlîḍê">
                <a:extLst>
                  <a:ext uri="{FF2B5EF4-FFF2-40B4-BE49-F238E27FC236}">
                    <a16:creationId xmlns:a16="http://schemas.microsoft.com/office/drawing/2014/main" xmlns="" id="{01A12DF9-FD60-423C-86D7-539190CEF004}"/>
                  </a:ext>
                </a:extLst>
              </p:cNvPr>
              <p:cNvSpPr/>
              <p:nvPr/>
            </p:nvSpPr>
            <p:spPr>
              <a:xfrm>
                <a:off x="19907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ḓé">
                <a:extLst>
                  <a:ext uri="{FF2B5EF4-FFF2-40B4-BE49-F238E27FC236}">
                    <a16:creationId xmlns:a16="http://schemas.microsoft.com/office/drawing/2014/main" xmlns="" id="{2BAD0276-154D-4266-8844-C3BD014A3168}"/>
                  </a:ext>
                </a:extLst>
              </p:cNvPr>
              <p:cNvSpPr/>
              <p:nvPr/>
            </p:nvSpPr>
            <p:spPr>
              <a:xfrm>
                <a:off x="23834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1iḋe">
                <a:extLst>
                  <a:ext uri="{FF2B5EF4-FFF2-40B4-BE49-F238E27FC236}">
                    <a16:creationId xmlns:a16="http://schemas.microsoft.com/office/drawing/2014/main" xmlns="" id="{D341CEAF-E119-464C-B925-C14A67D91D7A}"/>
                  </a:ext>
                </a:extLst>
              </p:cNvPr>
              <p:cNvSpPr/>
              <p:nvPr/>
            </p:nvSpPr>
            <p:spPr>
              <a:xfrm>
                <a:off x="32480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ŝ1idè">
                <a:extLst>
                  <a:ext uri="{FF2B5EF4-FFF2-40B4-BE49-F238E27FC236}">
                    <a16:creationId xmlns:a16="http://schemas.microsoft.com/office/drawing/2014/main" xmlns="" id="{5C568B8D-E625-4253-8A86-01D64B36D33E}"/>
                  </a:ext>
                </a:extLst>
              </p:cNvPr>
              <p:cNvSpPr/>
              <p:nvPr/>
            </p:nvSpPr>
            <p:spPr>
              <a:xfrm>
                <a:off x="36407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ṧļiḋe">
                <a:extLst>
                  <a:ext uri="{FF2B5EF4-FFF2-40B4-BE49-F238E27FC236}">
                    <a16:creationId xmlns:a16="http://schemas.microsoft.com/office/drawing/2014/main" xmlns="" id="{D74A1F9D-DE4A-4B08-A024-2626FF60217E}"/>
                  </a:ext>
                </a:extLst>
              </p:cNvPr>
              <p:cNvSpPr/>
              <p:nvPr/>
            </p:nvSpPr>
            <p:spPr>
              <a:xfrm>
                <a:off x="20323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şľiďê">
                <a:extLst>
                  <a:ext uri="{FF2B5EF4-FFF2-40B4-BE49-F238E27FC236}">
                    <a16:creationId xmlns:a16="http://schemas.microsoft.com/office/drawing/2014/main" xmlns="" id="{EA13E930-E4B4-4349-AE26-AAD66F6A3283}"/>
                  </a:ext>
                </a:extLst>
              </p:cNvPr>
              <p:cNvSpPr/>
              <p:nvPr/>
            </p:nvSpPr>
            <p:spPr>
              <a:xfrm>
                <a:off x="24251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1iďê">
                <a:extLst>
                  <a:ext uri="{FF2B5EF4-FFF2-40B4-BE49-F238E27FC236}">
                    <a16:creationId xmlns:a16="http://schemas.microsoft.com/office/drawing/2014/main" xmlns="" id="{5F1BB08F-8FF3-4BA7-BAE0-60AB80A71D43}"/>
                  </a:ext>
                </a:extLst>
              </p:cNvPr>
              <p:cNvSpPr/>
              <p:nvPr/>
            </p:nvSpPr>
            <p:spPr>
              <a:xfrm>
                <a:off x="32896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$ļïdê">
                <a:extLst>
                  <a:ext uri="{FF2B5EF4-FFF2-40B4-BE49-F238E27FC236}">
                    <a16:creationId xmlns:a16="http://schemas.microsoft.com/office/drawing/2014/main" xmlns="" id="{0BBFB635-723F-46E7-9BD4-0747585AF674}"/>
                  </a:ext>
                </a:extLst>
              </p:cNvPr>
              <p:cNvSpPr/>
              <p:nvPr/>
            </p:nvSpPr>
            <p:spPr>
              <a:xfrm>
                <a:off x="36824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ṩļïḍe">
                <a:extLst>
                  <a:ext uri="{FF2B5EF4-FFF2-40B4-BE49-F238E27FC236}">
                    <a16:creationId xmlns:a16="http://schemas.microsoft.com/office/drawing/2014/main" xmlns="" id="{CD2F4C43-F1D8-4B29-AE5C-7723AFA04870}"/>
                  </a:ext>
                </a:extLst>
              </p:cNvPr>
              <p:cNvSpPr/>
              <p:nvPr/>
            </p:nvSpPr>
            <p:spPr>
              <a:xfrm>
                <a:off x="1710929" y="3400427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šļïdé">
                <a:extLst>
                  <a:ext uri="{FF2B5EF4-FFF2-40B4-BE49-F238E27FC236}">
                    <a16:creationId xmlns:a16="http://schemas.microsoft.com/office/drawing/2014/main" xmlns="" id="{1A7B4119-8045-4AE7-AD25-1AD023009B47}"/>
                  </a:ext>
                </a:extLst>
              </p:cNvPr>
              <p:cNvSpPr/>
              <p:nvPr/>
            </p:nvSpPr>
            <p:spPr>
              <a:xfrm>
                <a:off x="2465091" y="3400427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lîḓê">
                <a:extLst>
                  <a:ext uri="{FF2B5EF4-FFF2-40B4-BE49-F238E27FC236}">
                    <a16:creationId xmlns:a16="http://schemas.microsoft.com/office/drawing/2014/main" xmlns="" id="{B41C09A2-2D0B-4EF0-979E-5909B6719790}"/>
                  </a:ext>
                </a:extLst>
              </p:cNvPr>
              <p:cNvSpPr/>
              <p:nvPr/>
            </p:nvSpPr>
            <p:spPr>
              <a:xfrm>
                <a:off x="3219253" y="3400427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ṡļiḓè">
                <a:extLst>
                  <a:ext uri="{FF2B5EF4-FFF2-40B4-BE49-F238E27FC236}">
                    <a16:creationId xmlns:a16="http://schemas.microsoft.com/office/drawing/2014/main" xmlns="" id="{D75B32A6-51CE-448D-8A52-970BD116FCC2}"/>
                  </a:ext>
                </a:extLst>
              </p:cNvPr>
              <p:cNvSpPr/>
              <p:nvPr/>
            </p:nvSpPr>
            <p:spPr>
              <a:xfrm>
                <a:off x="1710929" y="4563626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iḑê">
                <a:extLst>
                  <a:ext uri="{FF2B5EF4-FFF2-40B4-BE49-F238E27FC236}">
                    <a16:creationId xmlns:a16="http://schemas.microsoft.com/office/drawing/2014/main" xmlns="" id="{84868037-263A-4D50-8148-0824C1E28837}"/>
                  </a:ext>
                </a:extLst>
              </p:cNvPr>
              <p:cNvSpPr/>
              <p:nvPr/>
            </p:nvSpPr>
            <p:spPr>
              <a:xfrm>
                <a:off x="2465091" y="4563626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ṣḷîḓé">
                <a:extLst>
                  <a:ext uri="{FF2B5EF4-FFF2-40B4-BE49-F238E27FC236}">
                    <a16:creationId xmlns:a16="http://schemas.microsoft.com/office/drawing/2014/main" xmlns="" id="{2D15DEA3-68CA-4804-8CB0-CC5449FE39FB}"/>
                  </a:ext>
                </a:extLst>
              </p:cNvPr>
              <p:cNvSpPr/>
              <p:nvPr/>
            </p:nvSpPr>
            <p:spPr>
              <a:xfrm>
                <a:off x="3219253" y="4563626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ḷidè">
              <a:extLst>
                <a:ext uri="{FF2B5EF4-FFF2-40B4-BE49-F238E27FC236}">
                  <a16:creationId xmlns:a16="http://schemas.microsoft.com/office/drawing/2014/main" xmlns="" id="{BD6E297F-55BA-4FD8-BA35-E4CA5A48CB84}"/>
                </a:ext>
              </a:extLst>
            </p:cNvPr>
            <p:cNvGrpSpPr/>
            <p:nvPr/>
          </p:nvGrpSpPr>
          <p:grpSpPr>
            <a:xfrm>
              <a:off x="3801000" y="1927611"/>
              <a:ext cx="541385" cy="541385"/>
              <a:chOff x="3898701" y="1972611"/>
              <a:chExt cx="541385" cy="541385"/>
            </a:xfrm>
          </p:grpSpPr>
          <p:sp>
            <p:nvSpPr>
              <p:cNvPr id="61" name="îṧľide">
                <a:extLst>
                  <a:ext uri="{FF2B5EF4-FFF2-40B4-BE49-F238E27FC236}">
                    <a16:creationId xmlns:a16="http://schemas.microsoft.com/office/drawing/2014/main" xmlns="" id="{289B7A14-91DE-43E6-99DA-E4FEC46DEDCD}"/>
                  </a:ext>
                </a:extLst>
              </p:cNvPr>
              <p:cNvSpPr/>
              <p:nvPr/>
            </p:nvSpPr>
            <p:spPr>
              <a:xfrm>
                <a:off x="3898701" y="1972611"/>
                <a:ext cx="541385" cy="5413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ṩḷíḓê">
                <a:extLst>
                  <a:ext uri="{FF2B5EF4-FFF2-40B4-BE49-F238E27FC236}">
                    <a16:creationId xmlns:a16="http://schemas.microsoft.com/office/drawing/2014/main" xmlns="" id="{6D0823F1-1BB2-47AF-9D94-7F29520DA507}"/>
                  </a:ext>
                </a:extLst>
              </p:cNvPr>
              <p:cNvSpPr/>
              <p:nvPr/>
            </p:nvSpPr>
            <p:spPr bwMode="auto">
              <a:xfrm>
                <a:off x="4006354" y="2080264"/>
                <a:ext cx="326078" cy="32607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şľîďe">
              <a:extLst>
                <a:ext uri="{FF2B5EF4-FFF2-40B4-BE49-F238E27FC236}">
                  <a16:creationId xmlns:a16="http://schemas.microsoft.com/office/drawing/2014/main" xmlns="" id="{9EDAE741-CDFE-419A-B3F3-687457E9A44F}"/>
                </a:ext>
              </a:extLst>
            </p:cNvPr>
            <p:cNvGrpSpPr/>
            <p:nvPr/>
          </p:nvGrpSpPr>
          <p:grpSpPr>
            <a:xfrm>
              <a:off x="3801000" y="3411574"/>
              <a:ext cx="541385" cy="541385"/>
              <a:chOff x="3898701" y="3481028"/>
              <a:chExt cx="541385" cy="541385"/>
            </a:xfrm>
          </p:grpSpPr>
          <p:sp>
            <p:nvSpPr>
              <p:cNvPr id="59" name="îşľïďé">
                <a:extLst>
                  <a:ext uri="{FF2B5EF4-FFF2-40B4-BE49-F238E27FC236}">
                    <a16:creationId xmlns:a16="http://schemas.microsoft.com/office/drawing/2014/main" xmlns="" id="{9D9E5018-94FA-472D-9FA6-49C4B387B8E8}"/>
                  </a:ext>
                </a:extLst>
              </p:cNvPr>
              <p:cNvSpPr/>
              <p:nvPr/>
            </p:nvSpPr>
            <p:spPr>
              <a:xfrm>
                <a:off x="3898701" y="3481028"/>
                <a:ext cx="541385" cy="54138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ḷiďe">
                <a:extLst>
                  <a:ext uri="{FF2B5EF4-FFF2-40B4-BE49-F238E27FC236}">
                    <a16:creationId xmlns:a16="http://schemas.microsoft.com/office/drawing/2014/main" xmlns="" id="{D4B0C319-9AEC-4E89-9FEA-DE815D0678F0}"/>
                  </a:ext>
                </a:extLst>
              </p:cNvPr>
              <p:cNvSpPr/>
              <p:nvPr/>
            </p:nvSpPr>
            <p:spPr bwMode="auto">
              <a:xfrm>
                <a:off x="4015097" y="3575726"/>
                <a:ext cx="308593" cy="3519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ḻiḓé">
              <a:extLst>
                <a:ext uri="{FF2B5EF4-FFF2-40B4-BE49-F238E27FC236}">
                  <a16:creationId xmlns:a16="http://schemas.microsoft.com/office/drawing/2014/main" xmlns="" id="{03F5FB06-7AFF-4760-89E8-BE6ABEE5226A}"/>
                </a:ext>
              </a:extLst>
            </p:cNvPr>
            <p:cNvGrpSpPr/>
            <p:nvPr/>
          </p:nvGrpSpPr>
          <p:grpSpPr>
            <a:xfrm>
              <a:off x="3801000" y="4895537"/>
              <a:ext cx="541385" cy="541385"/>
              <a:chOff x="3898701" y="4940537"/>
              <a:chExt cx="541385" cy="541385"/>
            </a:xfrm>
          </p:grpSpPr>
          <p:sp>
            <p:nvSpPr>
              <p:cNvPr id="57" name="íšlïdè">
                <a:extLst>
                  <a:ext uri="{FF2B5EF4-FFF2-40B4-BE49-F238E27FC236}">
                    <a16:creationId xmlns:a16="http://schemas.microsoft.com/office/drawing/2014/main" xmlns="" id="{27D889FE-9FC6-4417-A3DB-CD264815ABA7}"/>
                  </a:ext>
                </a:extLst>
              </p:cNvPr>
              <p:cNvSpPr/>
              <p:nvPr/>
            </p:nvSpPr>
            <p:spPr>
              <a:xfrm>
                <a:off x="3898701" y="4940537"/>
                <a:ext cx="541385" cy="54138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ŝlîďe">
                <a:extLst>
                  <a:ext uri="{FF2B5EF4-FFF2-40B4-BE49-F238E27FC236}">
                    <a16:creationId xmlns:a16="http://schemas.microsoft.com/office/drawing/2014/main" xmlns="" id="{DB48BB01-F4FC-48E2-98EF-84762B5EB942}"/>
                  </a:ext>
                </a:extLst>
              </p:cNvPr>
              <p:cNvSpPr/>
              <p:nvPr/>
            </p:nvSpPr>
            <p:spPr bwMode="auto">
              <a:xfrm>
                <a:off x="3998389" y="5027651"/>
                <a:ext cx="342008" cy="36715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ṣ1ïḓê">
              <a:extLst>
                <a:ext uri="{FF2B5EF4-FFF2-40B4-BE49-F238E27FC236}">
                  <a16:creationId xmlns:a16="http://schemas.microsoft.com/office/drawing/2014/main" xmlns="" id="{6C671EEE-DDF8-4571-8C75-B4E159E2F8C0}"/>
                </a:ext>
              </a:extLst>
            </p:cNvPr>
            <p:cNvGrpSpPr/>
            <p:nvPr/>
          </p:nvGrpSpPr>
          <p:grpSpPr>
            <a:xfrm>
              <a:off x="7849615" y="3411574"/>
              <a:ext cx="541385" cy="541385"/>
              <a:chOff x="7925612" y="3485120"/>
              <a:chExt cx="541385" cy="541385"/>
            </a:xfrm>
          </p:grpSpPr>
          <p:sp>
            <p:nvSpPr>
              <p:cNvPr id="50" name="íṧľíḓè">
                <a:extLst>
                  <a:ext uri="{FF2B5EF4-FFF2-40B4-BE49-F238E27FC236}">
                    <a16:creationId xmlns:a16="http://schemas.microsoft.com/office/drawing/2014/main" xmlns="" id="{0D85A99A-17C3-49D2-BC65-9472155B9D8D}"/>
                  </a:ext>
                </a:extLst>
              </p:cNvPr>
              <p:cNvSpPr/>
              <p:nvPr/>
            </p:nvSpPr>
            <p:spPr>
              <a:xfrm>
                <a:off x="7925612" y="3485120"/>
                <a:ext cx="541385" cy="54138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işḷíḓê">
                <a:extLst>
                  <a:ext uri="{FF2B5EF4-FFF2-40B4-BE49-F238E27FC236}">
                    <a16:creationId xmlns:a16="http://schemas.microsoft.com/office/drawing/2014/main" xmlns="" id="{B30F9954-53BB-48A5-8D07-CBC88803DF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9094" y="3568602"/>
                <a:ext cx="374422" cy="374420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52" name="ïŝľiḍé">
                  <a:extLst>
                    <a:ext uri="{FF2B5EF4-FFF2-40B4-BE49-F238E27FC236}">
                      <a16:creationId xmlns:a16="http://schemas.microsoft.com/office/drawing/2014/main" xmlns="" id="{9F286DEA-C0A8-4D62-A0F9-9E441B5A955C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şḷïḋè">
                  <a:extLst>
                    <a:ext uri="{FF2B5EF4-FFF2-40B4-BE49-F238E27FC236}">
                      <a16:creationId xmlns:a16="http://schemas.microsoft.com/office/drawing/2014/main" xmlns="" id="{5ACB5D4A-AC57-4A90-B436-E41D35C9202E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ḻiďe">
                  <a:extLst>
                    <a:ext uri="{FF2B5EF4-FFF2-40B4-BE49-F238E27FC236}">
                      <a16:creationId xmlns:a16="http://schemas.microsoft.com/office/drawing/2014/main" xmlns="" id="{A09AC4A9-DBBD-4960-A7FF-C866403EDF4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ṩľíḍe">
                  <a:extLst>
                    <a:ext uri="{FF2B5EF4-FFF2-40B4-BE49-F238E27FC236}">
                      <a16:creationId xmlns:a16="http://schemas.microsoft.com/office/drawing/2014/main" xmlns="" id="{A368DF36-3DD3-4E93-A6AF-FAFA77DA4810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$1íḍe">
                  <a:extLst>
                    <a:ext uri="{FF2B5EF4-FFF2-40B4-BE49-F238E27FC236}">
                      <a16:creationId xmlns:a16="http://schemas.microsoft.com/office/drawing/2014/main" xmlns="" id="{CC1F53A7-1D1E-4509-B616-2CE114992038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šḻíďé">
              <a:extLst>
                <a:ext uri="{FF2B5EF4-FFF2-40B4-BE49-F238E27FC236}">
                  <a16:creationId xmlns:a16="http://schemas.microsoft.com/office/drawing/2014/main" xmlns="" id="{A0E55223-814D-4C84-BA8F-9D3D4C516279}"/>
                </a:ext>
              </a:extLst>
            </p:cNvPr>
            <p:cNvGrpSpPr/>
            <p:nvPr/>
          </p:nvGrpSpPr>
          <p:grpSpPr>
            <a:xfrm>
              <a:off x="7849615" y="1927611"/>
              <a:ext cx="541385" cy="541385"/>
              <a:chOff x="7927916" y="1972611"/>
              <a:chExt cx="541385" cy="541385"/>
            </a:xfrm>
          </p:grpSpPr>
          <p:sp>
            <p:nvSpPr>
              <p:cNvPr id="40" name="íşļíḋe">
                <a:extLst>
                  <a:ext uri="{FF2B5EF4-FFF2-40B4-BE49-F238E27FC236}">
                    <a16:creationId xmlns:a16="http://schemas.microsoft.com/office/drawing/2014/main" xmlns="" id="{C4D2EB14-C756-401F-90E3-5B1E9E7BF5B4}"/>
                  </a:ext>
                </a:extLst>
              </p:cNvPr>
              <p:cNvSpPr/>
              <p:nvPr/>
            </p:nvSpPr>
            <p:spPr>
              <a:xfrm>
                <a:off x="7927916" y="1972611"/>
                <a:ext cx="541385" cy="541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iṡḷîḓè">
                <a:extLst>
                  <a:ext uri="{FF2B5EF4-FFF2-40B4-BE49-F238E27FC236}">
                    <a16:creationId xmlns:a16="http://schemas.microsoft.com/office/drawing/2014/main" xmlns="" id="{9D60282A-31FD-42F0-9FC7-CE8EA6DA1E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8833" y="2057374"/>
                <a:ext cx="379554" cy="371858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42" name="ïśľîḍe">
                  <a:extLst>
                    <a:ext uri="{FF2B5EF4-FFF2-40B4-BE49-F238E27FC236}">
                      <a16:creationId xmlns:a16="http://schemas.microsoft.com/office/drawing/2014/main" xmlns="" id="{E083733B-B656-4E71-A080-84FB98523656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şľîḑè">
                  <a:extLst>
                    <a:ext uri="{FF2B5EF4-FFF2-40B4-BE49-F238E27FC236}">
                      <a16:creationId xmlns:a16="http://schemas.microsoft.com/office/drawing/2014/main" xmlns="" id="{09C184AC-AD14-4865-8476-79D09CDF3D11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ḻiḑè">
                  <a:extLst>
                    <a:ext uri="{FF2B5EF4-FFF2-40B4-BE49-F238E27FC236}">
                      <a16:creationId xmlns:a16="http://schemas.microsoft.com/office/drawing/2014/main" xmlns="" id="{7AC84911-5C10-415A-84D1-A36248C5D7EB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ṥľíḍè">
                  <a:extLst>
                    <a:ext uri="{FF2B5EF4-FFF2-40B4-BE49-F238E27FC236}">
                      <a16:creationId xmlns:a16="http://schemas.microsoft.com/office/drawing/2014/main" xmlns="" id="{D50756AE-B261-48ED-8E00-354EAC3EB992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Sľîḑè">
                  <a:extLst>
                    <a:ext uri="{FF2B5EF4-FFF2-40B4-BE49-F238E27FC236}">
                      <a16:creationId xmlns:a16="http://schemas.microsoft.com/office/drawing/2014/main" xmlns="" id="{CB4C1631-E5FB-43DA-966D-4F1C827357B0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ṣľîḍé">
                  <a:extLst>
                    <a:ext uri="{FF2B5EF4-FFF2-40B4-BE49-F238E27FC236}">
                      <a16:creationId xmlns:a16="http://schemas.microsoft.com/office/drawing/2014/main" xmlns="" id="{AEA89B1C-E0A9-42E8-AE70-49187E69D35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ś1iḑè">
                  <a:extLst>
                    <a:ext uri="{FF2B5EF4-FFF2-40B4-BE49-F238E27FC236}">
                      <a16:creationId xmlns:a16="http://schemas.microsoft.com/office/drawing/2014/main" xmlns="" id="{07154CC9-973B-4341-8F90-6FE71873B8BE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šļïḋè">
                  <a:extLst>
                    <a:ext uri="{FF2B5EF4-FFF2-40B4-BE49-F238E27FC236}">
                      <a16:creationId xmlns:a16="http://schemas.microsoft.com/office/drawing/2014/main" xmlns="" id="{C63A8996-99AD-4A9E-ACCA-877DFECDD1FD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ślïḑê">
              <a:extLst>
                <a:ext uri="{FF2B5EF4-FFF2-40B4-BE49-F238E27FC236}">
                  <a16:creationId xmlns:a16="http://schemas.microsoft.com/office/drawing/2014/main" xmlns="" id="{388A4F7C-C6C6-4DF8-8A3F-33FF4EB09B79}"/>
                </a:ext>
              </a:extLst>
            </p:cNvPr>
            <p:cNvGrpSpPr/>
            <p:nvPr/>
          </p:nvGrpSpPr>
          <p:grpSpPr>
            <a:xfrm>
              <a:off x="7849615" y="4895537"/>
              <a:ext cx="541385" cy="541385"/>
              <a:chOff x="7927978" y="4940537"/>
              <a:chExt cx="541385" cy="541385"/>
            </a:xfrm>
          </p:grpSpPr>
          <p:sp>
            <p:nvSpPr>
              <p:cNvPr id="35" name="isliḍê">
                <a:extLst>
                  <a:ext uri="{FF2B5EF4-FFF2-40B4-BE49-F238E27FC236}">
                    <a16:creationId xmlns:a16="http://schemas.microsoft.com/office/drawing/2014/main" xmlns="" id="{4675A718-5BD6-45D1-B6BC-DD90AA2BBD3F}"/>
                  </a:ext>
                </a:extLst>
              </p:cNvPr>
              <p:cNvSpPr/>
              <p:nvPr/>
            </p:nvSpPr>
            <p:spPr>
              <a:xfrm>
                <a:off x="7927978" y="4940537"/>
                <a:ext cx="541385" cy="54138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išḷíde">
                <a:extLst>
                  <a:ext uri="{FF2B5EF4-FFF2-40B4-BE49-F238E27FC236}">
                    <a16:creationId xmlns:a16="http://schemas.microsoft.com/office/drawing/2014/main" xmlns="" id="{4A87F46F-8BA6-445E-8B47-62F9848608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11460" y="5024019"/>
                <a:ext cx="374422" cy="374422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37" name="ïṩḷiďè">
                  <a:extLst>
                    <a:ext uri="{FF2B5EF4-FFF2-40B4-BE49-F238E27FC236}">
                      <a16:creationId xmlns:a16="http://schemas.microsoft.com/office/drawing/2014/main" xmlns="" id="{FE970043-2725-48F6-B66E-4B684A5F4449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şliḓê">
                  <a:extLst>
                    <a:ext uri="{FF2B5EF4-FFF2-40B4-BE49-F238E27FC236}">
                      <a16:creationId xmlns:a16="http://schemas.microsoft.com/office/drawing/2014/main" xmlns="" id="{2882CFAF-401F-450B-9CF6-805E4377FD96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ṩļíḑè">
                  <a:extLst>
                    <a:ext uri="{FF2B5EF4-FFF2-40B4-BE49-F238E27FC236}">
                      <a16:creationId xmlns:a16="http://schemas.microsoft.com/office/drawing/2014/main" xmlns="" id="{38F95F42-21FB-4E63-8BA6-538C1E5F1B8A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ïśľïde">
              <a:extLst>
                <a:ext uri="{FF2B5EF4-FFF2-40B4-BE49-F238E27FC236}">
                  <a16:creationId xmlns:a16="http://schemas.microsoft.com/office/drawing/2014/main" xmlns="" id="{06EB33F3-17E3-4DE9-8AB0-409DA9281082}"/>
                </a:ext>
              </a:extLst>
            </p:cNvPr>
            <p:cNvGrpSpPr/>
            <p:nvPr/>
          </p:nvGrpSpPr>
          <p:grpSpPr>
            <a:xfrm>
              <a:off x="8493868" y="1764000"/>
              <a:ext cx="2327132" cy="944997"/>
              <a:chOff x="9169213" y="1404000"/>
              <a:chExt cx="2327132" cy="944997"/>
            </a:xfrm>
          </p:grpSpPr>
          <p:sp>
            <p:nvSpPr>
              <p:cNvPr id="33" name="íṧḻï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šḷ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ïṧlíḓê">
              <a:extLst>
                <a:ext uri="{FF2B5EF4-FFF2-40B4-BE49-F238E27FC236}">
                  <a16:creationId xmlns:a16="http://schemas.microsoft.com/office/drawing/2014/main" xmlns="" id="{FA087C0F-E221-46B8-8165-CD8281880AF2}"/>
                </a:ext>
              </a:extLst>
            </p:cNvPr>
            <p:cNvGrpSpPr/>
            <p:nvPr/>
          </p:nvGrpSpPr>
          <p:grpSpPr>
            <a:xfrm>
              <a:off x="8493868" y="3247963"/>
              <a:ext cx="2327132" cy="944997"/>
              <a:chOff x="9169213" y="3143017"/>
              <a:chExt cx="2327132" cy="944997"/>
            </a:xfrm>
          </p:grpSpPr>
          <p:sp>
            <p:nvSpPr>
              <p:cNvPr id="31" name="iṧl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ṥl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ŝḻídè">
              <a:extLst>
                <a:ext uri="{FF2B5EF4-FFF2-40B4-BE49-F238E27FC236}">
                  <a16:creationId xmlns:a16="http://schemas.microsoft.com/office/drawing/2014/main" xmlns="" id="{61116C89-774D-4DC7-A160-71EAE03209D2}"/>
                </a:ext>
              </a:extLst>
            </p:cNvPr>
            <p:cNvGrpSpPr/>
            <p:nvPr/>
          </p:nvGrpSpPr>
          <p:grpSpPr>
            <a:xfrm>
              <a:off x="8493868" y="4731926"/>
              <a:ext cx="2327132" cy="944997"/>
              <a:chOff x="9169213" y="4825649"/>
              <a:chExt cx="2327132" cy="944997"/>
            </a:xfrm>
          </p:grpSpPr>
          <p:sp>
            <p:nvSpPr>
              <p:cNvPr id="29" name="iŝ1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šļï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ïṣḻîḓè">
              <a:extLst>
                <a:ext uri="{FF2B5EF4-FFF2-40B4-BE49-F238E27FC236}">
                  <a16:creationId xmlns:a16="http://schemas.microsoft.com/office/drawing/2014/main" xmlns="" id="{D2309CDE-BC51-4ABE-ABB9-C6410832F149}"/>
                </a:ext>
              </a:extLst>
            </p:cNvPr>
            <p:cNvGrpSpPr/>
            <p:nvPr/>
          </p:nvGrpSpPr>
          <p:grpSpPr>
            <a:xfrm>
              <a:off x="1371000" y="1764000"/>
              <a:ext cx="2327132" cy="944997"/>
              <a:chOff x="676675" y="1404000"/>
              <a:chExt cx="2327132" cy="944997"/>
            </a:xfrm>
          </p:grpSpPr>
          <p:sp>
            <p:nvSpPr>
              <p:cNvPr id="27" name="ïšḻ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ṥľ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$ľïḋê">
              <a:extLst>
                <a:ext uri="{FF2B5EF4-FFF2-40B4-BE49-F238E27FC236}">
                  <a16:creationId xmlns:a16="http://schemas.microsoft.com/office/drawing/2014/main" xmlns="" id="{8C5CB9C8-B64E-4D92-8D74-D22F6CB4D03D}"/>
                </a:ext>
              </a:extLst>
            </p:cNvPr>
            <p:cNvGrpSpPr/>
            <p:nvPr/>
          </p:nvGrpSpPr>
          <p:grpSpPr>
            <a:xfrm>
              <a:off x="1371000" y="3247963"/>
              <a:ext cx="2327132" cy="944997"/>
              <a:chOff x="676675" y="3143017"/>
              <a:chExt cx="2327132" cy="944997"/>
            </a:xfrm>
          </p:grpSpPr>
          <p:sp>
            <p:nvSpPr>
              <p:cNvPr id="25" name="îṡļî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iṧľ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iṡḻîḓé">
              <a:extLst>
                <a:ext uri="{FF2B5EF4-FFF2-40B4-BE49-F238E27FC236}">
                  <a16:creationId xmlns:a16="http://schemas.microsoft.com/office/drawing/2014/main" xmlns="" id="{2E0EB3B5-C27A-4AB8-B41A-ECF26A0DAF64}"/>
                </a:ext>
              </a:extLst>
            </p:cNvPr>
            <p:cNvGrpSpPr/>
            <p:nvPr/>
          </p:nvGrpSpPr>
          <p:grpSpPr>
            <a:xfrm>
              <a:off x="1371000" y="4731926"/>
              <a:ext cx="2327132" cy="944997"/>
              <a:chOff x="676675" y="4825649"/>
              <a:chExt cx="2327132" cy="944997"/>
            </a:xfrm>
          </p:grpSpPr>
          <p:sp>
            <p:nvSpPr>
              <p:cNvPr id="23" name="íšḻi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sḻ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DBC2D6B-49CA-4B4D-BDDB-A07C938888AD}"/>
                </a:ext>
              </a:extLst>
            </p:cNvPr>
            <p:cNvCxnSpPr/>
            <p:nvPr/>
          </p:nvCxnSpPr>
          <p:spPr>
            <a:xfrm>
              <a:off x="150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5763379-506C-4141-99DF-C170C970BC44}"/>
                </a:ext>
              </a:extLst>
            </p:cNvPr>
            <p:cNvCxnSpPr/>
            <p:nvPr/>
          </p:nvCxnSpPr>
          <p:spPr>
            <a:xfrm>
              <a:off x="150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9E99826-9DDA-4F23-B2A5-1B7C19ECD0A3}"/>
                </a:ext>
              </a:extLst>
            </p:cNvPr>
            <p:cNvCxnSpPr/>
            <p:nvPr/>
          </p:nvCxnSpPr>
          <p:spPr>
            <a:xfrm>
              <a:off x="861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691D4F7-C588-491D-B2FF-E84FEFEB33DB}"/>
                </a:ext>
              </a:extLst>
            </p:cNvPr>
            <p:cNvCxnSpPr/>
            <p:nvPr/>
          </p:nvCxnSpPr>
          <p:spPr>
            <a:xfrm>
              <a:off x="861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63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97c95cba-48de-49d4-a575-f917a691c4f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720cb-c9d2-4d88-bf40-ce0d5a3981a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1d417-8c37-4dec-bfac-ec51499f426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6d6f92-007c-4e07-be4a-6d5b24bc535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bc0b4-3768-44eb-a12a-473e60c287e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477a0b-99b6-4861-868f-682fec1332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a94354-8084-4036-a19f-7fc1ca9527f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4d6ef4-d2a6-490a-a1d3-cd306b7f0e4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f2eee5-142e-4f9c-a2bb-588b64e6f21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fcbc56-e15c-4753-b6d9-324abaf426d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20ab61-be3d-415b-a707-85c5e9afb3f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b15422-109a-4fb4-a26a-c1b383a475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d8324-f132-4006-80d6-02154b7d2d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bbe63a9-a36b-45a0-a0ee-f026c626143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3ce8c0-03ad-4df5-b749-2a12d94d07d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heme/theme1.xml><?xml version="1.0" encoding="utf-8"?>
<a:theme xmlns:a="http://schemas.openxmlformats.org/drawingml/2006/main" name="主题5">
  <a:themeElements>
    <a:clrScheme name="自定义 4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D2431"/>
      </a:accent1>
      <a:accent2>
        <a:srgbClr val="AF1B2D"/>
      </a:accent2>
      <a:accent3>
        <a:srgbClr val="778495"/>
      </a:accent3>
      <a:accent4>
        <a:srgbClr val="586270"/>
      </a:accent4>
      <a:accent5>
        <a:srgbClr val="3A414B"/>
      </a:accent5>
      <a:accent6>
        <a:srgbClr val="2C3138"/>
      </a:accent6>
      <a:hlink>
        <a:srgbClr val="DD2431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22</TotalTime>
  <Words>3718</Words>
  <Application>Microsoft Office PowerPoint</Application>
  <PresentationFormat>宽屏</PresentationFormat>
  <Paragraphs>609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Questrial</vt:lpstr>
      <vt:lpstr>等线</vt:lpstr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 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2017-08-31T16:00:00Z</cp:lastPrinted>
  <dcterms:created xsi:type="dcterms:W3CDTF">2017-08-31T16:00:00Z</dcterms:created>
  <dcterms:modified xsi:type="dcterms:W3CDTF">2018-08-16T13:10:41Z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