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0" r:id="rId2"/>
    <p:sldId id="256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6" r:id="rId11"/>
    <p:sldId id="267" r:id="rId12"/>
  </p:sldIdLst>
  <p:sldSz cx="12192000" cy="6858000"/>
  <p:notesSz cx="6858000" cy="9144000"/>
  <p:embeddedFontLst>
    <p:embeddedFont>
      <p:font typeface="Calibri Light" panose="020F0302020204030204" pitchFamily="34" charset="0"/>
      <p:regular r:id="rId13"/>
      <p:italic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Academy Engraved LET" panose="02010600030101010101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6566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1921D-EA24-4E9D-BF32-5924DA699E6B}" type="datetimeFigureOut">
              <a:rPr lang="zh-CN" altLang="en-US" smtClean="0"/>
              <a:t>2018/8/16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A75AA-DCAB-4BEB-BBA5-F69E0CDF45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2683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1921D-EA24-4E9D-BF32-5924DA699E6B}" type="datetimeFigureOut">
              <a:rPr lang="zh-CN" altLang="en-US" smtClean="0"/>
              <a:t>2018/8/16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A75AA-DCAB-4BEB-BBA5-F69E0CDF45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339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1921D-EA24-4E9D-BF32-5924DA699E6B}" type="datetimeFigureOut">
              <a:rPr lang="zh-CN" altLang="en-US" smtClean="0"/>
              <a:t>2018/8/16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A75AA-DCAB-4BEB-BBA5-F69E0CDF45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513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1921D-EA24-4E9D-BF32-5924DA699E6B}" type="datetimeFigureOut">
              <a:rPr lang="zh-CN" altLang="en-US" smtClean="0"/>
              <a:t>2018/8/16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A75AA-DCAB-4BEB-BBA5-F69E0CDF45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2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1921D-EA24-4E9D-BF32-5924DA699E6B}" type="datetimeFigureOut">
              <a:rPr lang="zh-CN" altLang="en-US" smtClean="0"/>
              <a:t>2018/8/16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A75AA-DCAB-4BEB-BBA5-F69E0CDF45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998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1921D-EA24-4E9D-BF32-5924DA699E6B}" type="datetimeFigureOut">
              <a:rPr lang="zh-CN" altLang="en-US" smtClean="0"/>
              <a:t>2018/8/16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A75AA-DCAB-4BEB-BBA5-F69E0CDF45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2594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1921D-EA24-4E9D-BF32-5924DA699E6B}" type="datetimeFigureOut">
              <a:rPr lang="zh-CN" altLang="en-US" smtClean="0"/>
              <a:t>2018/8/16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A75AA-DCAB-4BEB-BBA5-F69E0CDF45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204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1921D-EA24-4E9D-BF32-5924DA699E6B}" type="datetimeFigureOut">
              <a:rPr lang="zh-CN" altLang="en-US" smtClean="0"/>
              <a:t>2018/8/16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A75AA-DCAB-4BEB-BBA5-F69E0CDF45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010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1921D-EA24-4E9D-BF32-5924DA699E6B}" type="datetimeFigureOut">
              <a:rPr lang="zh-CN" altLang="en-US" smtClean="0"/>
              <a:t>2018/8/16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A75AA-DCAB-4BEB-BBA5-F69E0CDF45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474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1921D-EA24-4E9D-BF32-5924DA699E6B}" type="datetimeFigureOut">
              <a:rPr lang="zh-CN" altLang="en-US" smtClean="0"/>
              <a:t>2018/8/16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A75AA-DCAB-4BEB-BBA5-F69E0CDF45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043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41921D-EA24-4E9D-BF32-5924DA699E6B}" type="datetimeFigureOut">
              <a:rPr lang="zh-CN" altLang="en-US" smtClean="0"/>
              <a:t>2018/8/16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3A75AA-DCAB-4BEB-BBA5-F69E0CDF45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732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2.png"/><Relationship Id="rId18" Type="http://schemas.openxmlformats.org/officeDocument/2006/relationships/image" Target="../media/image67.png"/><Relationship Id="rId3" Type="http://schemas.openxmlformats.org/officeDocument/2006/relationships/image" Target="../media/image52.png"/><Relationship Id="rId21" Type="http://schemas.openxmlformats.org/officeDocument/2006/relationships/image" Target="../media/image70.png"/><Relationship Id="rId7" Type="http://schemas.openxmlformats.org/officeDocument/2006/relationships/image" Target="../media/image56.png"/><Relationship Id="rId12" Type="http://schemas.openxmlformats.org/officeDocument/2006/relationships/image" Target="../media/image61.png"/><Relationship Id="rId17" Type="http://schemas.openxmlformats.org/officeDocument/2006/relationships/image" Target="../media/image66.png"/><Relationship Id="rId25" Type="http://schemas.openxmlformats.org/officeDocument/2006/relationships/image" Target="../media/image74.png"/><Relationship Id="rId2" Type="http://schemas.openxmlformats.org/officeDocument/2006/relationships/image" Target="../media/image51.png"/><Relationship Id="rId16" Type="http://schemas.openxmlformats.org/officeDocument/2006/relationships/image" Target="../media/image65.png"/><Relationship Id="rId20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11" Type="http://schemas.openxmlformats.org/officeDocument/2006/relationships/image" Target="../media/image60.png"/><Relationship Id="rId24" Type="http://schemas.openxmlformats.org/officeDocument/2006/relationships/image" Target="../media/image73.png"/><Relationship Id="rId5" Type="http://schemas.openxmlformats.org/officeDocument/2006/relationships/image" Target="../media/image54.png"/><Relationship Id="rId15" Type="http://schemas.openxmlformats.org/officeDocument/2006/relationships/image" Target="../media/image64.png"/><Relationship Id="rId23" Type="http://schemas.openxmlformats.org/officeDocument/2006/relationships/image" Target="../media/image72.png"/><Relationship Id="rId10" Type="http://schemas.openxmlformats.org/officeDocument/2006/relationships/image" Target="../media/image59.png"/><Relationship Id="rId19" Type="http://schemas.openxmlformats.org/officeDocument/2006/relationships/image" Target="../media/image68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Relationship Id="rId14" Type="http://schemas.openxmlformats.org/officeDocument/2006/relationships/image" Target="../media/image63.png"/><Relationship Id="rId22" Type="http://schemas.openxmlformats.org/officeDocument/2006/relationships/image" Target="../media/image7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13" Type="http://schemas.openxmlformats.org/officeDocument/2006/relationships/image" Target="../media/image86.png"/><Relationship Id="rId18" Type="http://schemas.openxmlformats.org/officeDocument/2006/relationships/image" Target="../media/image91.png"/><Relationship Id="rId3" Type="http://schemas.openxmlformats.org/officeDocument/2006/relationships/image" Target="../media/image76.png"/><Relationship Id="rId21" Type="http://schemas.openxmlformats.org/officeDocument/2006/relationships/image" Target="../media/image94.png"/><Relationship Id="rId7" Type="http://schemas.openxmlformats.org/officeDocument/2006/relationships/image" Target="../media/image80.png"/><Relationship Id="rId12" Type="http://schemas.openxmlformats.org/officeDocument/2006/relationships/image" Target="../media/image85.png"/><Relationship Id="rId17" Type="http://schemas.openxmlformats.org/officeDocument/2006/relationships/image" Target="../media/image90.png"/><Relationship Id="rId25" Type="http://schemas.openxmlformats.org/officeDocument/2006/relationships/image" Target="../media/image98.png"/><Relationship Id="rId2" Type="http://schemas.openxmlformats.org/officeDocument/2006/relationships/image" Target="../media/image75.png"/><Relationship Id="rId16" Type="http://schemas.openxmlformats.org/officeDocument/2006/relationships/image" Target="../media/image89.png"/><Relationship Id="rId20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png"/><Relationship Id="rId11" Type="http://schemas.openxmlformats.org/officeDocument/2006/relationships/image" Target="../media/image84.png"/><Relationship Id="rId24" Type="http://schemas.openxmlformats.org/officeDocument/2006/relationships/image" Target="../media/image97.png"/><Relationship Id="rId5" Type="http://schemas.openxmlformats.org/officeDocument/2006/relationships/image" Target="../media/image78.png"/><Relationship Id="rId15" Type="http://schemas.openxmlformats.org/officeDocument/2006/relationships/image" Target="../media/image88.png"/><Relationship Id="rId23" Type="http://schemas.openxmlformats.org/officeDocument/2006/relationships/image" Target="../media/image96.png"/><Relationship Id="rId10" Type="http://schemas.openxmlformats.org/officeDocument/2006/relationships/image" Target="../media/image83.png"/><Relationship Id="rId19" Type="http://schemas.openxmlformats.org/officeDocument/2006/relationships/image" Target="../media/image92.png"/><Relationship Id="rId4" Type="http://schemas.openxmlformats.org/officeDocument/2006/relationships/image" Target="../media/image77.png"/><Relationship Id="rId9" Type="http://schemas.openxmlformats.org/officeDocument/2006/relationships/image" Target="../media/image82.png"/><Relationship Id="rId14" Type="http://schemas.openxmlformats.org/officeDocument/2006/relationships/image" Target="../media/image87.png"/><Relationship Id="rId22" Type="http://schemas.openxmlformats.org/officeDocument/2006/relationships/image" Target="../media/image9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13" Type="http://schemas.openxmlformats.org/officeDocument/2006/relationships/image" Target="../media/image110.png"/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12" Type="http://schemas.openxmlformats.org/officeDocument/2006/relationships/image" Target="../media/image109.png"/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png"/><Relationship Id="rId11" Type="http://schemas.openxmlformats.org/officeDocument/2006/relationships/image" Target="../media/image108.png"/><Relationship Id="rId5" Type="http://schemas.openxmlformats.org/officeDocument/2006/relationships/image" Target="../media/image102.png"/><Relationship Id="rId10" Type="http://schemas.openxmlformats.org/officeDocument/2006/relationships/image" Target="../media/image107.png"/><Relationship Id="rId4" Type="http://schemas.openxmlformats.org/officeDocument/2006/relationships/image" Target="../media/image101.png"/><Relationship Id="rId9" Type="http://schemas.openxmlformats.org/officeDocument/2006/relationships/image" Target="../media/image106.png"/><Relationship Id="rId14" Type="http://schemas.openxmlformats.org/officeDocument/2006/relationships/image" Target="../media/image1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13" Type="http://schemas.openxmlformats.org/officeDocument/2006/relationships/image" Target="../media/image123.png"/><Relationship Id="rId3" Type="http://schemas.openxmlformats.org/officeDocument/2006/relationships/image" Target="../media/image113.png"/><Relationship Id="rId7" Type="http://schemas.openxmlformats.org/officeDocument/2006/relationships/image" Target="../media/image117.png"/><Relationship Id="rId12" Type="http://schemas.openxmlformats.org/officeDocument/2006/relationships/image" Target="../media/image122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6.png"/><Relationship Id="rId11" Type="http://schemas.openxmlformats.org/officeDocument/2006/relationships/image" Target="../media/image121.png"/><Relationship Id="rId5" Type="http://schemas.openxmlformats.org/officeDocument/2006/relationships/image" Target="../media/image115.png"/><Relationship Id="rId10" Type="http://schemas.openxmlformats.org/officeDocument/2006/relationships/image" Target="../media/image120.png"/><Relationship Id="rId4" Type="http://schemas.openxmlformats.org/officeDocument/2006/relationships/image" Target="../media/image114.png"/><Relationship Id="rId9" Type="http://schemas.openxmlformats.org/officeDocument/2006/relationships/image" Target="../media/image119.png"/><Relationship Id="rId14" Type="http://schemas.openxmlformats.org/officeDocument/2006/relationships/image" Target="../media/image1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8577" y="376518"/>
            <a:ext cx="11214847" cy="566121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b="1" dirty="0">
              <a:solidFill>
                <a:srgbClr val="FFC000"/>
              </a:solidFill>
              <a:latin typeface="Academy Engraved LET" pitchFamily="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2500" y="1914462"/>
            <a:ext cx="10287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rgbClr val="FFC000"/>
                </a:solidFill>
                <a:latin typeface="Academy Engraved LET" pitchFamily="2" charset="0"/>
              </a:rPr>
              <a:t>Do not, for one repulse </a:t>
            </a:r>
          </a:p>
          <a:p>
            <a:pPr algn="ctr"/>
            <a:r>
              <a:rPr lang="en-US" altLang="zh-CN" sz="5400" b="1" dirty="0" smtClean="0">
                <a:solidFill>
                  <a:srgbClr val="FFC000"/>
                </a:solidFill>
                <a:latin typeface="Academy Engraved LET" pitchFamily="2" charset="0"/>
              </a:rPr>
              <a:t> forgo the purpose that you resolved to effect.</a:t>
            </a:r>
            <a:endParaRPr lang="zh-CN" altLang="en-US" sz="5400" b="1" dirty="0" smtClean="0">
              <a:solidFill>
                <a:srgbClr val="FFC000"/>
              </a:solidFill>
              <a:latin typeface="Academy Engraved LET" pitchFamily="2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52500" y="1914461"/>
            <a:ext cx="10287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rgbClr val="FF0000"/>
                </a:solidFill>
                <a:latin typeface="Academy Engraved LET" pitchFamily="2" charset="0"/>
              </a:rPr>
              <a:t>Do not, for one repulse </a:t>
            </a:r>
          </a:p>
          <a:p>
            <a:pPr algn="ctr"/>
            <a:r>
              <a:rPr lang="en-US" altLang="zh-CN" sz="5400" b="1" dirty="0" smtClean="0">
                <a:solidFill>
                  <a:srgbClr val="FF0000"/>
                </a:solidFill>
                <a:latin typeface="Academy Engraved LET" pitchFamily="2" charset="0"/>
              </a:rPr>
              <a:t> forgo the purpose that you resolved to effect.</a:t>
            </a:r>
            <a:endParaRPr lang="zh-CN" altLang="en-US" sz="5400" b="1" dirty="0" smtClean="0">
              <a:solidFill>
                <a:srgbClr val="FF0000"/>
              </a:solidFill>
              <a:latin typeface="Academy Engraved LET" pitchFamily="2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52500" y="1914460"/>
            <a:ext cx="10287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rgbClr val="00B050"/>
                </a:solidFill>
                <a:latin typeface="Academy Engraved LET" pitchFamily="2" charset="0"/>
              </a:rPr>
              <a:t>Do not, for one repulse </a:t>
            </a:r>
          </a:p>
          <a:p>
            <a:pPr algn="ctr"/>
            <a:r>
              <a:rPr lang="en-US" altLang="zh-CN" sz="5400" b="1" dirty="0" smtClean="0">
                <a:solidFill>
                  <a:srgbClr val="00B050"/>
                </a:solidFill>
                <a:latin typeface="Academy Engraved LET" pitchFamily="2" charset="0"/>
              </a:rPr>
              <a:t> forgo the purpose that you resolved to effect.</a:t>
            </a:r>
            <a:endParaRPr lang="zh-CN" altLang="en-US" sz="5400" b="1" dirty="0" smtClean="0">
              <a:solidFill>
                <a:srgbClr val="00B050"/>
              </a:solidFill>
              <a:latin typeface="Academy Engraved LET" pitchFamily="2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52500" y="1914459"/>
            <a:ext cx="10287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rgbClr val="0070C0"/>
                </a:solidFill>
                <a:latin typeface="Academy Engraved LET" pitchFamily="2" charset="0"/>
              </a:rPr>
              <a:t>Do not, for one repulse </a:t>
            </a:r>
          </a:p>
          <a:p>
            <a:pPr algn="ctr"/>
            <a:r>
              <a:rPr lang="en-US" altLang="zh-CN" sz="5400" b="1" dirty="0" smtClean="0">
                <a:solidFill>
                  <a:srgbClr val="0070C0"/>
                </a:solidFill>
                <a:latin typeface="Academy Engraved LET" pitchFamily="2" charset="0"/>
              </a:rPr>
              <a:t> forgo the purpose that you resolved to effect.</a:t>
            </a:r>
            <a:endParaRPr lang="zh-CN" altLang="en-US" sz="5400" b="1" dirty="0" smtClean="0">
              <a:solidFill>
                <a:srgbClr val="0070C0"/>
              </a:solidFill>
              <a:latin typeface="Academy Engraved LET" pitchFamily="2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52500" y="1914458"/>
            <a:ext cx="10287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rgbClr val="7030A0"/>
                </a:solidFill>
                <a:latin typeface="Academy Engraved LET" pitchFamily="2" charset="0"/>
              </a:rPr>
              <a:t>Do not, for one repulse </a:t>
            </a:r>
          </a:p>
          <a:p>
            <a:pPr algn="ctr"/>
            <a:r>
              <a:rPr lang="en-US" altLang="zh-CN" sz="5400" b="1" dirty="0" smtClean="0">
                <a:solidFill>
                  <a:srgbClr val="7030A0"/>
                </a:solidFill>
                <a:latin typeface="Academy Engraved LET" pitchFamily="2" charset="0"/>
              </a:rPr>
              <a:t> forgo the purpose that you resolved to effect.</a:t>
            </a:r>
            <a:endParaRPr lang="zh-CN" altLang="en-US" sz="5400" b="1" dirty="0" smtClean="0">
              <a:solidFill>
                <a:srgbClr val="7030A0"/>
              </a:solidFill>
              <a:latin typeface="Academy Engraved LET" pitchFamily="2" charset="0"/>
            </a:endParaRPr>
          </a:p>
        </p:txBody>
      </p:sp>
      <p:pic>
        <p:nvPicPr>
          <p:cNvPr id="13" name="钢琴曲 - The Right Path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0154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-105335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787459"/>
      </p:ext>
    </p:extLst>
  </p:cSld>
  <p:clrMapOvr>
    <a:masterClrMapping/>
  </p:clrMapOvr>
  <p:transition spd="slow" advClick="0" advTm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00"/>
                            </p:stCondLst>
                            <p:childTnLst>
                              <p:par>
                                <p:cTn id="19" presetID="10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00"/>
                            </p:stCondLst>
                            <p:childTnLst>
                              <p:par>
                                <p:cTn id="27" presetID="10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3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800"/>
                            </p:stCondLst>
                            <p:childTnLst>
                              <p:par>
                                <p:cTn id="35" presetID="10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6" grpId="0"/>
      <p:bldP spid="6" grpId="1"/>
      <p:bldP spid="9" grpId="0"/>
      <p:bldP spid="9" grpId="1"/>
      <p:bldP spid="10" grpId="0"/>
      <p:bldP spid="10" grpId="1"/>
      <p:bldP spid="11" grpId="0"/>
      <p:bldP spid="11" grpId="1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29877" y="875446"/>
            <a:ext cx="2612801" cy="1052232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solidFill>
                  <a:schemeClr val="tx1"/>
                </a:solidFill>
                <a:latin typeface="Academy Engraved LET" pitchFamily="2" charset="0"/>
              </a:rPr>
              <a:t>Thank You </a:t>
            </a:r>
            <a:endParaRPr lang="zh-CN" altLang="en-US" sz="3600" b="1" dirty="0">
              <a:solidFill>
                <a:schemeClr val="tx1"/>
              </a:solidFill>
              <a:latin typeface="Academy Engraved LE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015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ゃ愛在你佐</a:t>
            </a:r>
            <a:r>
              <a:rPr lang="zh-CN" altLang="zh-CN" dirty="0" smtClean="0"/>
              <a:t>邊</a:t>
            </a:r>
            <a:r>
              <a:rPr lang="zh-CN" altLang="en-US" dirty="0" smtClean="0"/>
              <a:t>   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360554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3"/>
          <p:cNvSpPr>
            <a:spLocks noChangeAspect="1" noChangeArrowheads="1" noTextEdit="1"/>
          </p:cNvSpPr>
          <p:nvPr/>
        </p:nvSpPr>
        <p:spPr bwMode="auto">
          <a:xfrm>
            <a:off x="35751" y="0"/>
            <a:ext cx="121570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29" name="[动画大师]_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9" y="14288"/>
            <a:ext cx="3027363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7401" y="14288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6351" y="14288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5301" y="14288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9" y="2286000"/>
            <a:ext cx="3027363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7401" y="2286000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6351" y="2286000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5301" y="2286000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9" y="4557713"/>
            <a:ext cx="3027363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7401" y="4557713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6351" y="4557713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5301" y="4557713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Line 17"/>
          <p:cNvSpPr>
            <a:spLocks noChangeShapeType="1"/>
          </p:cNvSpPr>
          <p:nvPr/>
        </p:nvSpPr>
        <p:spPr bwMode="auto">
          <a:xfrm>
            <a:off x="3078989" y="0"/>
            <a:ext cx="0" cy="6843713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Line 18"/>
          <p:cNvSpPr>
            <a:spLocks noChangeShapeType="1"/>
          </p:cNvSpPr>
          <p:nvPr/>
        </p:nvSpPr>
        <p:spPr bwMode="auto">
          <a:xfrm>
            <a:off x="6107939" y="0"/>
            <a:ext cx="0" cy="6843713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Line 19"/>
          <p:cNvSpPr>
            <a:spLocks noChangeShapeType="1"/>
          </p:cNvSpPr>
          <p:nvPr/>
        </p:nvSpPr>
        <p:spPr bwMode="auto">
          <a:xfrm>
            <a:off x="9135301" y="0"/>
            <a:ext cx="0" cy="6843713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Line 20"/>
          <p:cNvSpPr>
            <a:spLocks noChangeShapeType="1"/>
          </p:cNvSpPr>
          <p:nvPr/>
        </p:nvSpPr>
        <p:spPr bwMode="auto">
          <a:xfrm>
            <a:off x="35751" y="2286000"/>
            <a:ext cx="12142788" cy="0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Line 21"/>
          <p:cNvSpPr>
            <a:spLocks noChangeShapeType="1"/>
          </p:cNvSpPr>
          <p:nvPr/>
        </p:nvSpPr>
        <p:spPr bwMode="auto">
          <a:xfrm>
            <a:off x="35751" y="4557713"/>
            <a:ext cx="12142788" cy="0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Line 22"/>
          <p:cNvSpPr>
            <a:spLocks noChangeShapeType="1"/>
          </p:cNvSpPr>
          <p:nvPr/>
        </p:nvSpPr>
        <p:spPr bwMode="auto">
          <a:xfrm>
            <a:off x="50039" y="0"/>
            <a:ext cx="0" cy="6843713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Line 23"/>
          <p:cNvSpPr>
            <a:spLocks noChangeShapeType="1"/>
          </p:cNvSpPr>
          <p:nvPr/>
        </p:nvSpPr>
        <p:spPr bwMode="auto">
          <a:xfrm>
            <a:off x="12164251" y="0"/>
            <a:ext cx="0" cy="6843713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Line 24"/>
          <p:cNvSpPr>
            <a:spLocks noChangeShapeType="1"/>
          </p:cNvSpPr>
          <p:nvPr/>
        </p:nvSpPr>
        <p:spPr bwMode="auto">
          <a:xfrm>
            <a:off x="35751" y="28802"/>
            <a:ext cx="12142788" cy="0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Line 25"/>
          <p:cNvSpPr>
            <a:spLocks noChangeShapeType="1"/>
          </p:cNvSpPr>
          <p:nvPr/>
        </p:nvSpPr>
        <p:spPr bwMode="auto">
          <a:xfrm>
            <a:off x="35751" y="6829425"/>
            <a:ext cx="12142788" cy="0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578183"/>
      </p:ext>
    </p:extLst>
  </p:cSld>
  <p:clrMapOvr>
    <a:masterClrMapping/>
  </p:clrMapOvr>
  <p:transition spd="slow" advClick="0" advTm="0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"/>
                            </p:stCondLst>
                            <p:childTnLst>
                              <p:par>
                                <p:cTn id="10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"/>
                            </p:stCondLst>
                            <p:childTnLst>
                              <p:par>
                                <p:cTn id="2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"/>
                            </p:stCondLst>
                            <p:childTnLst>
                              <p:par>
                                <p:cTn id="3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"/>
                            </p:stCondLst>
                            <p:childTnLst>
                              <p:par>
                                <p:cTn id="40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"/>
                            </p:stCondLst>
                            <p:childTnLst>
                              <p:par>
                                <p:cTn id="4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"/>
                            </p:stCondLst>
                            <p:childTnLst>
                              <p:par>
                                <p:cTn id="50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200"/>
                            </p:stCondLst>
                            <p:childTnLst>
                              <p:par>
                                <p:cTn id="60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3"/>
          <p:cNvSpPr>
            <a:spLocks noChangeAspect="1" noChangeArrowheads="1" noTextEdit="1"/>
          </p:cNvSpPr>
          <p:nvPr/>
        </p:nvSpPr>
        <p:spPr bwMode="auto">
          <a:xfrm>
            <a:off x="31750" y="0"/>
            <a:ext cx="121586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8" y="14288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4988" y="14288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938" y="14288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2888" y="14288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8" y="2286000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4988" y="2286000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938" y="2286000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2888" y="2286000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8" y="4557713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4988" y="4557713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938" y="4557713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2888" y="4557713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Line 17"/>
          <p:cNvSpPr>
            <a:spLocks noChangeShapeType="1"/>
          </p:cNvSpPr>
          <p:nvPr/>
        </p:nvSpPr>
        <p:spPr bwMode="auto">
          <a:xfrm>
            <a:off x="3074988" y="0"/>
            <a:ext cx="0" cy="6843713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/>
        </p:nvSpPr>
        <p:spPr bwMode="auto">
          <a:xfrm>
            <a:off x="6103938" y="0"/>
            <a:ext cx="0" cy="6843713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Line 19"/>
          <p:cNvSpPr>
            <a:spLocks noChangeShapeType="1"/>
          </p:cNvSpPr>
          <p:nvPr/>
        </p:nvSpPr>
        <p:spPr bwMode="auto">
          <a:xfrm>
            <a:off x="9132888" y="0"/>
            <a:ext cx="0" cy="6843713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Line 20"/>
          <p:cNvSpPr>
            <a:spLocks noChangeShapeType="1"/>
          </p:cNvSpPr>
          <p:nvPr/>
        </p:nvSpPr>
        <p:spPr bwMode="auto">
          <a:xfrm>
            <a:off x="31750" y="2286000"/>
            <a:ext cx="12144375" cy="0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Line 21"/>
          <p:cNvSpPr>
            <a:spLocks noChangeShapeType="1"/>
          </p:cNvSpPr>
          <p:nvPr/>
        </p:nvSpPr>
        <p:spPr bwMode="auto">
          <a:xfrm>
            <a:off x="31750" y="4557713"/>
            <a:ext cx="12144375" cy="0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Line 22"/>
          <p:cNvSpPr>
            <a:spLocks noChangeShapeType="1"/>
          </p:cNvSpPr>
          <p:nvPr/>
        </p:nvSpPr>
        <p:spPr bwMode="auto">
          <a:xfrm>
            <a:off x="46038" y="0"/>
            <a:ext cx="0" cy="6843713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Line 23"/>
          <p:cNvSpPr>
            <a:spLocks noChangeShapeType="1"/>
          </p:cNvSpPr>
          <p:nvPr/>
        </p:nvSpPr>
        <p:spPr bwMode="auto">
          <a:xfrm>
            <a:off x="12161838" y="0"/>
            <a:ext cx="0" cy="6843713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Line 24"/>
          <p:cNvSpPr>
            <a:spLocks noChangeShapeType="1"/>
          </p:cNvSpPr>
          <p:nvPr/>
        </p:nvSpPr>
        <p:spPr bwMode="auto">
          <a:xfrm>
            <a:off x="31750" y="14288"/>
            <a:ext cx="12144375" cy="0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Line 25"/>
          <p:cNvSpPr>
            <a:spLocks noChangeShapeType="1"/>
          </p:cNvSpPr>
          <p:nvPr/>
        </p:nvSpPr>
        <p:spPr bwMode="auto">
          <a:xfrm>
            <a:off x="31750" y="6829425"/>
            <a:ext cx="12144375" cy="0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534660"/>
      </p:ext>
    </p:extLst>
  </p:cSld>
  <p:clrMapOvr>
    <a:masterClrMapping/>
  </p:clrMapOvr>
  <p:transition spd="slow" advClick="0" advTm="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utoShape 3"/>
          <p:cNvSpPr>
            <a:spLocks noChangeAspect="1" noChangeArrowheads="1" noTextEdit="1"/>
          </p:cNvSpPr>
          <p:nvPr/>
        </p:nvSpPr>
        <p:spPr bwMode="auto">
          <a:xfrm>
            <a:off x="3175" y="0"/>
            <a:ext cx="1218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6350"/>
            <a:ext cx="3038475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6350"/>
            <a:ext cx="3038475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6475" y="6350"/>
            <a:ext cx="3038475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4950" y="6350"/>
            <a:ext cx="3038475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2286000"/>
            <a:ext cx="3038475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286000"/>
            <a:ext cx="3038475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6475" y="2286000"/>
            <a:ext cx="3038475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4950" y="2286000"/>
            <a:ext cx="3038475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4565650"/>
            <a:ext cx="3038475" cy="227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4565650"/>
            <a:ext cx="3038475" cy="227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6475" y="4565650"/>
            <a:ext cx="3038475" cy="227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4950" y="4565650"/>
            <a:ext cx="3038475" cy="227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Line 17"/>
          <p:cNvSpPr>
            <a:spLocks noChangeShapeType="1"/>
          </p:cNvSpPr>
          <p:nvPr/>
        </p:nvSpPr>
        <p:spPr bwMode="auto">
          <a:xfrm>
            <a:off x="3048000" y="0"/>
            <a:ext cx="0" cy="6851650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Line 18"/>
          <p:cNvSpPr>
            <a:spLocks noChangeShapeType="1"/>
          </p:cNvSpPr>
          <p:nvPr/>
        </p:nvSpPr>
        <p:spPr bwMode="auto">
          <a:xfrm>
            <a:off x="6086475" y="0"/>
            <a:ext cx="0" cy="6851650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Line 19"/>
          <p:cNvSpPr>
            <a:spLocks noChangeShapeType="1"/>
          </p:cNvSpPr>
          <p:nvPr/>
        </p:nvSpPr>
        <p:spPr bwMode="auto">
          <a:xfrm>
            <a:off x="9124950" y="0"/>
            <a:ext cx="0" cy="6851650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Line 20"/>
          <p:cNvSpPr>
            <a:spLocks noChangeShapeType="1"/>
          </p:cNvSpPr>
          <p:nvPr/>
        </p:nvSpPr>
        <p:spPr bwMode="auto">
          <a:xfrm>
            <a:off x="3175" y="2286000"/>
            <a:ext cx="12166600" cy="0"/>
          </a:xfrm>
          <a:prstGeom prst="line">
            <a:avLst/>
          </a:prstGeom>
          <a:noFill/>
          <a:ln w="381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Line 21"/>
          <p:cNvSpPr>
            <a:spLocks noChangeShapeType="1"/>
          </p:cNvSpPr>
          <p:nvPr/>
        </p:nvSpPr>
        <p:spPr bwMode="auto">
          <a:xfrm>
            <a:off x="3175" y="4565650"/>
            <a:ext cx="12166600" cy="0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Line 22"/>
          <p:cNvSpPr>
            <a:spLocks noChangeShapeType="1"/>
          </p:cNvSpPr>
          <p:nvPr/>
        </p:nvSpPr>
        <p:spPr bwMode="auto">
          <a:xfrm>
            <a:off x="9525" y="0"/>
            <a:ext cx="0" cy="6851650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Line 23"/>
          <p:cNvSpPr>
            <a:spLocks noChangeShapeType="1"/>
          </p:cNvSpPr>
          <p:nvPr/>
        </p:nvSpPr>
        <p:spPr bwMode="auto">
          <a:xfrm>
            <a:off x="12163425" y="0"/>
            <a:ext cx="0" cy="6851650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Line 24"/>
          <p:cNvSpPr>
            <a:spLocks noChangeShapeType="1"/>
          </p:cNvSpPr>
          <p:nvPr/>
        </p:nvSpPr>
        <p:spPr bwMode="auto">
          <a:xfrm>
            <a:off x="3175" y="6350"/>
            <a:ext cx="12166600" cy="0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Line 25"/>
          <p:cNvSpPr>
            <a:spLocks noChangeShapeType="1"/>
          </p:cNvSpPr>
          <p:nvPr/>
        </p:nvSpPr>
        <p:spPr bwMode="auto">
          <a:xfrm>
            <a:off x="3175" y="6845300"/>
            <a:ext cx="12166600" cy="0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76134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6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6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6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6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6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6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6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6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6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6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6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6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>
            <a:off x="0" y="0"/>
            <a:ext cx="121570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14288"/>
            <a:ext cx="3027363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650" y="14288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600" y="14288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9550" y="14288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2286000"/>
            <a:ext cx="3027363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650" y="2286000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600" y="2286000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9550" y="2286000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4557713"/>
            <a:ext cx="3027363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650" y="4557713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1" name="Picture 1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600" y="4557713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2" name="Picture 1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9550" y="4557713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17"/>
          <p:cNvSpPr>
            <a:spLocks noChangeShapeType="1"/>
          </p:cNvSpPr>
          <p:nvPr/>
        </p:nvSpPr>
        <p:spPr bwMode="auto">
          <a:xfrm>
            <a:off x="3043238" y="0"/>
            <a:ext cx="0" cy="6843713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6072188" y="0"/>
            <a:ext cx="0" cy="6843713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Line 19"/>
          <p:cNvSpPr>
            <a:spLocks noChangeShapeType="1"/>
          </p:cNvSpPr>
          <p:nvPr/>
        </p:nvSpPr>
        <p:spPr bwMode="auto">
          <a:xfrm>
            <a:off x="9099550" y="0"/>
            <a:ext cx="0" cy="6843713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Line 20"/>
          <p:cNvSpPr>
            <a:spLocks noChangeShapeType="1"/>
          </p:cNvSpPr>
          <p:nvPr/>
        </p:nvSpPr>
        <p:spPr bwMode="auto">
          <a:xfrm>
            <a:off x="0" y="2286000"/>
            <a:ext cx="12142788" cy="0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Line 21"/>
          <p:cNvSpPr>
            <a:spLocks noChangeShapeType="1"/>
          </p:cNvSpPr>
          <p:nvPr/>
        </p:nvSpPr>
        <p:spPr bwMode="auto">
          <a:xfrm>
            <a:off x="0" y="4557713"/>
            <a:ext cx="12142788" cy="0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Line 22"/>
          <p:cNvSpPr>
            <a:spLocks noChangeShapeType="1"/>
          </p:cNvSpPr>
          <p:nvPr/>
        </p:nvSpPr>
        <p:spPr bwMode="auto">
          <a:xfrm>
            <a:off x="14288" y="0"/>
            <a:ext cx="0" cy="6843713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Line 23"/>
          <p:cNvSpPr>
            <a:spLocks noChangeShapeType="1"/>
          </p:cNvSpPr>
          <p:nvPr/>
        </p:nvSpPr>
        <p:spPr bwMode="auto">
          <a:xfrm>
            <a:off x="12128500" y="0"/>
            <a:ext cx="0" cy="6843713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Line 24"/>
          <p:cNvSpPr>
            <a:spLocks noChangeShapeType="1"/>
          </p:cNvSpPr>
          <p:nvPr/>
        </p:nvSpPr>
        <p:spPr bwMode="auto">
          <a:xfrm>
            <a:off x="0" y="14288"/>
            <a:ext cx="12142788" cy="0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Line 25"/>
          <p:cNvSpPr>
            <a:spLocks noChangeShapeType="1"/>
          </p:cNvSpPr>
          <p:nvPr/>
        </p:nvSpPr>
        <p:spPr bwMode="auto">
          <a:xfrm>
            <a:off x="0" y="6829425"/>
            <a:ext cx="12142788" cy="0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8442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fractur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"/>
                            </p:stCondLst>
                            <p:childTnLst>
                              <p:par>
                                <p:cTn id="2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"/>
                            </p:stCondLst>
                            <p:childTnLst>
                              <p:par>
                                <p:cTn id="2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00"/>
                            </p:stCondLst>
                            <p:childTnLst>
                              <p:par>
                                <p:cTn id="3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"/>
                            </p:stCondLst>
                            <p:childTnLst>
                              <p:par>
                                <p:cTn id="4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00"/>
                            </p:stCondLst>
                            <p:childTnLst>
                              <p:par>
                                <p:cTn id="4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00"/>
                            </p:stCondLst>
                            <p:childTnLst>
                              <p:par>
                                <p:cTn id="5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300"/>
                            </p:stCondLst>
                            <p:childTnLst>
                              <p:par>
                                <p:cTn id="6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>
            <a:off x="17463" y="0"/>
            <a:ext cx="121570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1" y="14288"/>
            <a:ext cx="3027363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14288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063" y="14288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7013" y="14288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1" y="2286000"/>
            <a:ext cx="3027363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2286000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063" y="2286000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7013" y="2286000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1" y="4557713"/>
            <a:ext cx="3027363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4557713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063" y="4557713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6" name="Picture 1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7013" y="4557713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17"/>
          <p:cNvSpPr>
            <a:spLocks noChangeShapeType="1"/>
          </p:cNvSpPr>
          <p:nvPr/>
        </p:nvSpPr>
        <p:spPr bwMode="auto">
          <a:xfrm>
            <a:off x="3060701" y="0"/>
            <a:ext cx="0" cy="6843713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6089651" y="0"/>
            <a:ext cx="0" cy="6843713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Line 19"/>
          <p:cNvSpPr>
            <a:spLocks noChangeShapeType="1"/>
          </p:cNvSpPr>
          <p:nvPr/>
        </p:nvSpPr>
        <p:spPr bwMode="auto">
          <a:xfrm>
            <a:off x="9117013" y="0"/>
            <a:ext cx="0" cy="6843713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Line 20"/>
          <p:cNvSpPr>
            <a:spLocks noChangeShapeType="1"/>
          </p:cNvSpPr>
          <p:nvPr/>
        </p:nvSpPr>
        <p:spPr bwMode="auto">
          <a:xfrm>
            <a:off x="17463" y="2286000"/>
            <a:ext cx="12142788" cy="0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Line 21"/>
          <p:cNvSpPr>
            <a:spLocks noChangeShapeType="1"/>
          </p:cNvSpPr>
          <p:nvPr/>
        </p:nvSpPr>
        <p:spPr bwMode="auto">
          <a:xfrm>
            <a:off x="17463" y="4557713"/>
            <a:ext cx="12142788" cy="0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Line 22"/>
          <p:cNvSpPr>
            <a:spLocks noChangeShapeType="1"/>
          </p:cNvSpPr>
          <p:nvPr/>
        </p:nvSpPr>
        <p:spPr bwMode="auto">
          <a:xfrm>
            <a:off x="31751" y="0"/>
            <a:ext cx="0" cy="6843713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Line 23"/>
          <p:cNvSpPr>
            <a:spLocks noChangeShapeType="1"/>
          </p:cNvSpPr>
          <p:nvPr/>
        </p:nvSpPr>
        <p:spPr bwMode="auto">
          <a:xfrm>
            <a:off x="12145963" y="0"/>
            <a:ext cx="0" cy="6843713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Line 24"/>
          <p:cNvSpPr>
            <a:spLocks noChangeShapeType="1"/>
          </p:cNvSpPr>
          <p:nvPr/>
        </p:nvSpPr>
        <p:spPr bwMode="auto">
          <a:xfrm>
            <a:off x="17463" y="14288"/>
            <a:ext cx="12142788" cy="0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Line 25"/>
          <p:cNvSpPr>
            <a:spLocks noChangeShapeType="1"/>
          </p:cNvSpPr>
          <p:nvPr/>
        </p:nvSpPr>
        <p:spPr bwMode="auto">
          <a:xfrm>
            <a:off x="17463" y="6829425"/>
            <a:ext cx="12142788" cy="0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AutoShape 27"/>
          <p:cNvSpPr>
            <a:spLocks noChangeAspect="1" noChangeArrowheads="1" noTextEdit="1"/>
          </p:cNvSpPr>
          <p:nvPr/>
        </p:nvSpPr>
        <p:spPr bwMode="auto">
          <a:xfrm>
            <a:off x="0" y="7938"/>
            <a:ext cx="12192000" cy="684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149" name="Picture 29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14288"/>
            <a:ext cx="3040063" cy="227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0" name="Picture 30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6413" y="14288"/>
            <a:ext cx="3040063" cy="227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1" name="Picture 31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6475" y="14288"/>
            <a:ext cx="3040063" cy="227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2" name="Picture 3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6538" y="14288"/>
            <a:ext cx="3041650" cy="227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3" name="Picture 33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2289176"/>
            <a:ext cx="3040063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4" name="Picture 3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6413" y="2289176"/>
            <a:ext cx="3040063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5" name="Picture 35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6475" y="2289176"/>
            <a:ext cx="3040063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6" name="Picture 36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6538" y="2289176"/>
            <a:ext cx="3041650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7" name="Picture 37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4562476"/>
            <a:ext cx="3040063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8" name="Picture 38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6413" y="4562476"/>
            <a:ext cx="3040063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9" name="Picture 39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6475" y="4562476"/>
            <a:ext cx="3040063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60" name="Picture 40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6538" y="4562476"/>
            <a:ext cx="3041650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Line 41"/>
          <p:cNvSpPr>
            <a:spLocks noChangeShapeType="1"/>
          </p:cNvSpPr>
          <p:nvPr/>
        </p:nvSpPr>
        <p:spPr bwMode="auto">
          <a:xfrm>
            <a:off x="3046413" y="7938"/>
            <a:ext cx="0" cy="6835775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Line 42"/>
          <p:cNvSpPr>
            <a:spLocks noChangeShapeType="1"/>
          </p:cNvSpPr>
          <p:nvPr/>
        </p:nvSpPr>
        <p:spPr bwMode="auto">
          <a:xfrm>
            <a:off x="6086475" y="7938"/>
            <a:ext cx="0" cy="6835775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Line 43"/>
          <p:cNvSpPr>
            <a:spLocks noChangeShapeType="1"/>
          </p:cNvSpPr>
          <p:nvPr/>
        </p:nvSpPr>
        <p:spPr bwMode="auto">
          <a:xfrm>
            <a:off x="9126538" y="7938"/>
            <a:ext cx="0" cy="6835775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Line 44"/>
          <p:cNvSpPr>
            <a:spLocks noChangeShapeType="1"/>
          </p:cNvSpPr>
          <p:nvPr/>
        </p:nvSpPr>
        <p:spPr bwMode="auto">
          <a:xfrm>
            <a:off x="0" y="2289176"/>
            <a:ext cx="12172950" cy="0"/>
          </a:xfrm>
          <a:prstGeom prst="line">
            <a:avLst/>
          </a:prstGeom>
          <a:noFill/>
          <a:ln w="381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Line 45"/>
          <p:cNvSpPr>
            <a:spLocks noChangeShapeType="1"/>
          </p:cNvSpPr>
          <p:nvPr/>
        </p:nvSpPr>
        <p:spPr bwMode="auto">
          <a:xfrm>
            <a:off x="0" y="4562476"/>
            <a:ext cx="12172950" cy="0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Line 46"/>
          <p:cNvSpPr>
            <a:spLocks noChangeShapeType="1"/>
          </p:cNvSpPr>
          <p:nvPr/>
        </p:nvSpPr>
        <p:spPr bwMode="auto">
          <a:xfrm>
            <a:off x="6350" y="7938"/>
            <a:ext cx="0" cy="6835775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Line 47"/>
          <p:cNvSpPr>
            <a:spLocks noChangeShapeType="1"/>
          </p:cNvSpPr>
          <p:nvPr/>
        </p:nvSpPr>
        <p:spPr bwMode="auto">
          <a:xfrm>
            <a:off x="12166600" y="7938"/>
            <a:ext cx="0" cy="6835775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Line 48"/>
          <p:cNvSpPr>
            <a:spLocks noChangeShapeType="1"/>
          </p:cNvSpPr>
          <p:nvPr/>
        </p:nvSpPr>
        <p:spPr bwMode="auto">
          <a:xfrm>
            <a:off x="0" y="14288"/>
            <a:ext cx="12172950" cy="0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Line 49"/>
          <p:cNvSpPr>
            <a:spLocks noChangeShapeType="1"/>
          </p:cNvSpPr>
          <p:nvPr/>
        </p:nvSpPr>
        <p:spPr bwMode="auto">
          <a:xfrm>
            <a:off x="0" y="6837363"/>
            <a:ext cx="12172950" cy="0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129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as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>
            <a:off x="17463" y="0"/>
            <a:ext cx="121570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1" y="14288"/>
            <a:ext cx="3027363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14288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063" y="14288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7013" y="14288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1" y="2286000"/>
            <a:ext cx="3027363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2286000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063" y="2286000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7013" y="2286000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1" y="4557713"/>
            <a:ext cx="3027363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8" name="Picture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4557713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9" name="Picture 1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063" y="4557713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0" name="Picture 1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7013" y="4557713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17"/>
          <p:cNvSpPr>
            <a:spLocks noChangeShapeType="1"/>
          </p:cNvSpPr>
          <p:nvPr/>
        </p:nvSpPr>
        <p:spPr bwMode="auto">
          <a:xfrm>
            <a:off x="3060701" y="0"/>
            <a:ext cx="0" cy="6843713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6089651" y="0"/>
            <a:ext cx="0" cy="6843713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Line 19"/>
          <p:cNvSpPr>
            <a:spLocks noChangeShapeType="1"/>
          </p:cNvSpPr>
          <p:nvPr/>
        </p:nvSpPr>
        <p:spPr bwMode="auto">
          <a:xfrm>
            <a:off x="9117013" y="0"/>
            <a:ext cx="0" cy="6843713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Line 20"/>
          <p:cNvSpPr>
            <a:spLocks noChangeShapeType="1"/>
          </p:cNvSpPr>
          <p:nvPr/>
        </p:nvSpPr>
        <p:spPr bwMode="auto">
          <a:xfrm>
            <a:off x="17463" y="2286000"/>
            <a:ext cx="12142788" cy="0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Line 21"/>
          <p:cNvSpPr>
            <a:spLocks noChangeShapeType="1"/>
          </p:cNvSpPr>
          <p:nvPr/>
        </p:nvSpPr>
        <p:spPr bwMode="auto">
          <a:xfrm>
            <a:off x="17463" y="4557713"/>
            <a:ext cx="12142788" cy="0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Line 22"/>
          <p:cNvSpPr>
            <a:spLocks noChangeShapeType="1"/>
          </p:cNvSpPr>
          <p:nvPr/>
        </p:nvSpPr>
        <p:spPr bwMode="auto">
          <a:xfrm>
            <a:off x="31751" y="0"/>
            <a:ext cx="0" cy="6843713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Line 23"/>
          <p:cNvSpPr>
            <a:spLocks noChangeShapeType="1"/>
          </p:cNvSpPr>
          <p:nvPr/>
        </p:nvSpPr>
        <p:spPr bwMode="auto">
          <a:xfrm>
            <a:off x="12145963" y="0"/>
            <a:ext cx="0" cy="6843713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Line 24"/>
          <p:cNvSpPr>
            <a:spLocks noChangeShapeType="1"/>
          </p:cNvSpPr>
          <p:nvPr/>
        </p:nvSpPr>
        <p:spPr bwMode="auto">
          <a:xfrm>
            <a:off x="17463" y="14288"/>
            <a:ext cx="12142788" cy="0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Line 25"/>
          <p:cNvSpPr>
            <a:spLocks noChangeShapeType="1"/>
          </p:cNvSpPr>
          <p:nvPr/>
        </p:nvSpPr>
        <p:spPr bwMode="auto">
          <a:xfrm>
            <a:off x="17463" y="6829425"/>
            <a:ext cx="12142788" cy="0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AutoShape 27"/>
          <p:cNvSpPr>
            <a:spLocks noChangeAspect="1" noChangeArrowheads="1" noTextEdit="1"/>
          </p:cNvSpPr>
          <p:nvPr/>
        </p:nvSpPr>
        <p:spPr bwMode="auto">
          <a:xfrm>
            <a:off x="38100" y="25400"/>
            <a:ext cx="12115800" cy="680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173" name="Picture 29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8" y="39688"/>
            <a:ext cx="3017838" cy="225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74" name="Picture 30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225" y="39688"/>
            <a:ext cx="3017838" cy="225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75" name="Picture 31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063" y="39688"/>
            <a:ext cx="3019425" cy="225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76" name="Picture 3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7488" y="39688"/>
            <a:ext cx="3017838" cy="225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77" name="Picture 33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8" y="2293938"/>
            <a:ext cx="3017838" cy="225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78" name="Picture 3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225" y="2293938"/>
            <a:ext cx="3017838" cy="225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79" name="Picture 35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063" y="2293938"/>
            <a:ext cx="3019425" cy="225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80" name="Picture 36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7488" y="2293938"/>
            <a:ext cx="3017838" cy="225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81" name="Picture 37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8" y="4549775"/>
            <a:ext cx="3017838" cy="225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82" name="Picture 38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225" y="4549775"/>
            <a:ext cx="3017838" cy="225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83" name="Picture 39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063" y="4549775"/>
            <a:ext cx="3019425" cy="225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84" name="Picture 40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7488" y="4549775"/>
            <a:ext cx="3017838" cy="225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Line 41"/>
          <p:cNvSpPr>
            <a:spLocks noChangeShapeType="1"/>
          </p:cNvSpPr>
          <p:nvPr/>
        </p:nvSpPr>
        <p:spPr bwMode="auto">
          <a:xfrm>
            <a:off x="3071813" y="25400"/>
            <a:ext cx="0" cy="6792913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Line 42"/>
          <p:cNvSpPr>
            <a:spLocks noChangeShapeType="1"/>
          </p:cNvSpPr>
          <p:nvPr/>
        </p:nvSpPr>
        <p:spPr bwMode="auto">
          <a:xfrm>
            <a:off x="6089650" y="25400"/>
            <a:ext cx="0" cy="6792913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Line 43"/>
          <p:cNvSpPr>
            <a:spLocks noChangeShapeType="1"/>
          </p:cNvSpPr>
          <p:nvPr/>
        </p:nvSpPr>
        <p:spPr bwMode="auto">
          <a:xfrm>
            <a:off x="9107488" y="25400"/>
            <a:ext cx="0" cy="6792913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Line 44"/>
          <p:cNvSpPr>
            <a:spLocks noChangeShapeType="1"/>
          </p:cNvSpPr>
          <p:nvPr/>
        </p:nvSpPr>
        <p:spPr bwMode="auto">
          <a:xfrm>
            <a:off x="38100" y="2293938"/>
            <a:ext cx="12101513" cy="0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Line 45"/>
          <p:cNvSpPr>
            <a:spLocks noChangeShapeType="1"/>
          </p:cNvSpPr>
          <p:nvPr/>
        </p:nvSpPr>
        <p:spPr bwMode="auto">
          <a:xfrm>
            <a:off x="38100" y="4549775"/>
            <a:ext cx="12101513" cy="0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Line 46"/>
          <p:cNvSpPr>
            <a:spLocks noChangeShapeType="1"/>
          </p:cNvSpPr>
          <p:nvPr/>
        </p:nvSpPr>
        <p:spPr bwMode="auto">
          <a:xfrm>
            <a:off x="52388" y="25400"/>
            <a:ext cx="0" cy="6792913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Line 47"/>
          <p:cNvSpPr>
            <a:spLocks noChangeShapeType="1"/>
          </p:cNvSpPr>
          <p:nvPr/>
        </p:nvSpPr>
        <p:spPr bwMode="auto">
          <a:xfrm>
            <a:off x="12126913" y="25400"/>
            <a:ext cx="0" cy="6792913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Line 48"/>
          <p:cNvSpPr>
            <a:spLocks noChangeShapeType="1"/>
          </p:cNvSpPr>
          <p:nvPr/>
        </p:nvSpPr>
        <p:spPr bwMode="auto">
          <a:xfrm>
            <a:off x="38100" y="39688"/>
            <a:ext cx="12101513" cy="0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Line 49"/>
          <p:cNvSpPr>
            <a:spLocks noChangeShapeType="1"/>
          </p:cNvSpPr>
          <p:nvPr/>
        </p:nvSpPr>
        <p:spPr bwMode="auto">
          <a:xfrm>
            <a:off x="38100" y="6804025"/>
            <a:ext cx="12101513" cy="0"/>
          </a:xfrm>
          <a:prstGeom prst="line">
            <a:avLst/>
          </a:prstGeom>
          <a:noFill/>
          <a:ln w="28575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270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honeycomb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6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300"/>
                                        <p:tgtEl>
                                          <p:spTgt spid="6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300"/>
                                        <p:tgtEl>
                                          <p:spTgt spid="6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300"/>
                                        <p:tgtEl>
                                          <p:spTgt spid="6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300"/>
                                        <p:tgtEl>
                                          <p:spTgt spid="6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300"/>
                                        <p:tgtEl>
                                          <p:spTgt spid="6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6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6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6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"/>
                                        <p:tgtEl>
                                          <p:spTgt spid="6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8371756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  <a:gridCol w="3048000"/>
              </a:tblGrid>
              <a:tr h="2286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</a:tr>
              <a:tr h="2286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</a:tr>
              <a:tr h="2286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8" name="AutoShape 3"/>
          <p:cNvSpPr>
            <a:spLocks noChangeAspect="1" noChangeArrowheads="1" noTextEdit="1"/>
          </p:cNvSpPr>
          <p:nvPr/>
        </p:nvSpPr>
        <p:spPr bwMode="auto">
          <a:xfrm>
            <a:off x="0" y="0"/>
            <a:ext cx="121872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6350"/>
            <a:ext cx="3038475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4825" y="6350"/>
            <a:ext cx="3038475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300" y="6350"/>
            <a:ext cx="3040063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3363" y="6350"/>
            <a:ext cx="3038475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2286000"/>
            <a:ext cx="3038475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4825" y="2286000"/>
            <a:ext cx="3038475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300" y="2286000"/>
            <a:ext cx="3040063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Picture 1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3363" y="2286000"/>
            <a:ext cx="3038475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Picture 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4565650"/>
            <a:ext cx="3038475" cy="227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2" name="Picture 1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4825" y="4565650"/>
            <a:ext cx="3038475" cy="227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3" name="Picture 1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300" y="4565650"/>
            <a:ext cx="3040063" cy="227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4" name="Picture 1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3363" y="4565650"/>
            <a:ext cx="3038475" cy="227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Line 17"/>
          <p:cNvSpPr>
            <a:spLocks noChangeShapeType="1"/>
          </p:cNvSpPr>
          <p:nvPr/>
        </p:nvSpPr>
        <p:spPr bwMode="auto">
          <a:xfrm>
            <a:off x="3046413" y="0"/>
            <a:ext cx="0" cy="6851650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/>
        </p:nvSpPr>
        <p:spPr bwMode="auto">
          <a:xfrm>
            <a:off x="6084888" y="0"/>
            <a:ext cx="0" cy="6851650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Line 19"/>
          <p:cNvSpPr>
            <a:spLocks noChangeShapeType="1"/>
          </p:cNvSpPr>
          <p:nvPr/>
        </p:nvSpPr>
        <p:spPr bwMode="auto">
          <a:xfrm>
            <a:off x="9123363" y="0"/>
            <a:ext cx="0" cy="6851650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Line 20"/>
          <p:cNvSpPr>
            <a:spLocks noChangeShapeType="1"/>
          </p:cNvSpPr>
          <p:nvPr/>
        </p:nvSpPr>
        <p:spPr bwMode="auto">
          <a:xfrm>
            <a:off x="0" y="2286000"/>
            <a:ext cx="12168188" cy="0"/>
          </a:xfrm>
          <a:prstGeom prst="line">
            <a:avLst/>
          </a:prstGeom>
          <a:noFill/>
          <a:ln w="381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Line 21"/>
          <p:cNvSpPr>
            <a:spLocks noChangeShapeType="1"/>
          </p:cNvSpPr>
          <p:nvPr/>
        </p:nvSpPr>
        <p:spPr bwMode="auto">
          <a:xfrm>
            <a:off x="0" y="4565650"/>
            <a:ext cx="12168188" cy="0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Line 22"/>
          <p:cNvSpPr>
            <a:spLocks noChangeShapeType="1"/>
          </p:cNvSpPr>
          <p:nvPr/>
        </p:nvSpPr>
        <p:spPr bwMode="auto">
          <a:xfrm>
            <a:off x="6350" y="0"/>
            <a:ext cx="0" cy="6851650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Line 23"/>
          <p:cNvSpPr>
            <a:spLocks noChangeShapeType="1"/>
          </p:cNvSpPr>
          <p:nvPr/>
        </p:nvSpPr>
        <p:spPr bwMode="auto">
          <a:xfrm>
            <a:off x="12161838" y="0"/>
            <a:ext cx="0" cy="6851650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Line 24"/>
          <p:cNvSpPr>
            <a:spLocks noChangeShapeType="1"/>
          </p:cNvSpPr>
          <p:nvPr/>
        </p:nvSpPr>
        <p:spPr bwMode="auto">
          <a:xfrm>
            <a:off x="0" y="6350"/>
            <a:ext cx="12168188" cy="0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Line 25"/>
          <p:cNvSpPr>
            <a:spLocks noChangeShapeType="1"/>
          </p:cNvSpPr>
          <p:nvPr/>
        </p:nvSpPr>
        <p:spPr bwMode="auto">
          <a:xfrm>
            <a:off x="0" y="6845300"/>
            <a:ext cx="12168188" cy="0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8276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3394672"/>
              </p:ext>
            </p:extLst>
          </p:nvPr>
        </p:nvGraphicFramePr>
        <p:xfrm>
          <a:off x="15876" y="12701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  <a:gridCol w="3048000"/>
              </a:tblGrid>
              <a:tr h="2286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</a:tr>
              <a:tr h="2286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</a:tr>
              <a:tr h="2286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10" name="AutoShape 3"/>
          <p:cNvSpPr>
            <a:spLocks noChangeAspect="1" noChangeArrowheads="1" noTextEdit="1"/>
          </p:cNvSpPr>
          <p:nvPr/>
        </p:nvSpPr>
        <p:spPr bwMode="auto">
          <a:xfrm>
            <a:off x="3175" y="0"/>
            <a:ext cx="1218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6350"/>
            <a:ext cx="3038475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6350"/>
            <a:ext cx="3038475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6475" y="6350"/>
            <a:ext cx="3038475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4950" y="6350"/>
            <a:ext cx="3038475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2286000"/>
            <a:ext cx="3038475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286000"/>
            <a:ext cx="3038475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6475" y="2286000"/>
            <a:ext cx="3038475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4" name="Picture 1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4950" y="2286000"/>
            <a:ext cx="3038475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5" name="Picture 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4565650"/>
            <a:ext cx="3038475" cy="227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6" name="Picture 1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4565650"/>
            <a:ext cx="3038475" cy="227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7" name="Picture 1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6475" y="4565650"/>
            <a:ext cx="3038475" cy="227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8" name="Picture 1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4950" y="4565650"/>
            <a:ext cx="3038475" cy="227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Line 17"/>
          <p:cNvSpPr>
            <a:spLocks noChangeShapeType="1"/>
          </p:cNvSpPr>
          <p:nvPr/>
        </p:nvSpPr>
        <p:spPr bwMode="auto">
          <a:xfrm>
            <a:off x="3048000" y="0"/>
            <a:ext cx="0" cy="6851650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Line 18"/>
          <p:cNvSpPr>
            <a:spLocks noChangeShapeType="1"/>
          </p:cNvSpPr>
          <p:nvPr/>
        </p:nvSpPr>
        <p:spPr bwMode="auto">
          <a:xfrm>
            <a:off x="6086475" y="0"/>
            <a:ext cx="0" cy="6851650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Line 19"/>
          <p:cNvSpPr>
            <a:spLocks noChangeShapeType="1"/>
          </p:cNvSpPr>
          <p:nvPr/>
        </p:nvSpPr>
        <p:spPr bwMode="auto">
          <a:xfrm>
            <a:off x="9124950" y="0"/>
            <a:ext cx="0" cy="6851650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Line 20"/>
          <p:cNvSpPr>
            <a:spLocks noChangeShapeType="1"/>
          </p:cNvSpPr>
          <p:nvPr/>
        </p:nvSpPr>
        <p:spPr bwMode="auto">
          <a:xfrm>
            <a:off x="3175" y="2286000"/>
            <a:ext cx="12166600" cy="0"/>
          </a:xfrm>
          <a:prstGeom prst="line">
            <a:avLst/>
          </a:prstGeom>
          <a:noFill/>
          <a:ln w="381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Line 21"/>
          <p:cNvSpPr>
            <a:spLocks noChangeShapeType="1"/>
          </p:cNvSpPr>
          <p:nvPr/>
        </p:nvSpPr>
        <p:spPr bwMode="auto">
          <a:xfrm>
            <a:off x="3175" y="4565650"/>
            <a:ext cx="12166600" cy="0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Line 22"/>
          <p:cNvSpPr>
            <a:spLocks noChangeShapeType="1"/>
          </p:cNvSpPr>
          <p:nvPr/>
        </p:nvSpPr>
        <p:spPr bwMode="auto">
          <a:xfrm>
            <a:off x="9525" y="0"/>
            <a:ext cx="0" cy="6851650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Line 23"/>
          <p:cNvSpPr>
            <a:spLocks noChangeShapeType="1"/>
          </p:cNvSpPr>
          <p:nvPr/>
        </p:nvSpPr>
        <p:spPr bwMode="auto">
          <a:xfrm>
            <a:off x="12163425" y="0"/>
            <a:ext cx="0" cy="6851650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3175" y="6350"/>
            <a:ext cx="12166600" cy="0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Line 25"/>
          <p:cNvSpPr>
            <a:spLocks noChangeShapeType="1"/>
          </p:cNvSpPr>
          <p:nvPr/>
        </p:nvSpPr>
        <p:spPr bwMode="auto">
          <a:xfrm>
            <a:off x="3175" y="6845300"/>
            <a:ext cx="12166600" cy="0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1560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fractur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"/>
                            </p:stCondLst>
                            <p:childTnLst>
                              <p:par>
                                <p:cTn id="3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00"/>
                            </p:stCondLst>
                            <p:childTnLst>
                              <p:par>
                                <p:cTn id="4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</Words>
  <Application>Microsoft Office PowerPoint</Application>
  <PresentationFormat>宽屏</PresentationFormat>
  <Paragraphs>15</Paragraphs>
  <Slides>11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宋体</vt:lpstr>
      <vt:lpstr>Calibri Light</vt:lpstr>
      <vt:lpstr>Calibri</vt:lpstr>
      <vt:lpstr>Academy Engraved LET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Continental AG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ゃ愛在你佐邊</dc:creator>
  <cp:keywords>www.51pptmoban.com</cp:keywords>
  <cp:lastModifiedBy>YANGS</cp:lastModifiedBy>
  <cp:revision>17</cp:revision>
  <dcterms:created xsi:type="dcterms:W3CDTF">2018-08-16T05:25:25Z</dcterms:created>
  <dcterms:modified xsi:type="dcterms:W3CDTF">2018-08-16T13:55:04Z</dcterms:modified>
</cp:coreProperties>
</file>